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notesSlides/notesSlide4.xml" ContentType="application/vnd.openxmlformats-officedocument.presentationml.notesSlide+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notesSlides/notesSlide5.xml" ContentType="application/vnd.openxmlformats-officedocument.presentationml.notesSlide+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notesSlides/notesSlide6.xml" ContentType="application/vnd.openxmlformats-officedocument.presentationml.notesSlide+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notesSlides/notesSlide7.xml" ContentType="application/vnd.openxmlformats-officedocument.presentationml.notesSlide+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notesSlides/notesSlide10.xml" ContentType="application/vnd.openxmlformats-officedocument.presentationml.notesSlide+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notesSlides/notesSlide11.xml" ContentType="application/vnd.openxmlformats-officedocument.presentationml.notesSlide+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notesSlides/notesSlide12.xml" ContentType="application/vnd.openxmlformats-officedocument.presentationml.notesSlide+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notesSlides/notesSlide15.xml" ContentType="application/vnd.openxmlformats-officedocument.presentationml.notesSlide+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notesSlides/notesSlide16.xml" ContentType="application/vnd.openxmlformats-officedocument.presentationml.notesSlide+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notesSlides/notesSlide17.xml" ContentType="application/vnd.openxmlformats-officedocument.presentationml.notesSlide+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89.xml" ContentType="application/vnd.openxmlformats-officedocument.presentationml.tags+xml"/>
  <Override PartName="/ppt/tags/tag90.xml" ContentType="application/vnd.openxmlformats-officedocument.presentationml.tags+xml"/>
  <Override PartName="/ppt/notesSlides/notesSlide20.xml" ContentType="application/vnd.openxmlformats-officedocument.presentationml.notesSlide+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notesSlides/notesSlide21.xml" ContentType="application/vnd.openxmlformats-officedocument.presentationml.notesSlide+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notesSlides/notesSlide22.xml" ContentType="application/vnd.openxmlformats-officedocument.presentationml.notesSlide+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56" r:id="rId2"/>
    <p:sldId id="257" r:id="rId3"/>
    <p:sldId id="258" r:id="rId4"/>
    <p:sldId id="267" r:id="rId5"/>
    <p:sldId id="268" r:id="rId6"/>
    <p:sldId id="281" r:id="rId7"/>
    <p:sldId id="269" r:id="rId8"/>
    <p:sldId id="283" r:id="rId9"/>
    <p:sldId id="264" r:id="rId10"/>
    <p:sldId id="270" r:id="rId11"/>
    <p:sldId id="282" r:id="rId12"/>
    <p:sldId id="271" r:id="rId13"/>
    <p:sldId id="272" r:id="rId14"/>
    <p:sldId id="265" r:id="rId15"/>
    <p:sldId id="273" r:id="rId16"/>
    <p:sldId id="274" r:id="rId17"/>
    <p:sldId id="275" r:id="rId18"/>
    <p:sldId id="276" r:id="rId19"/>
    <p:sldId id="266" r:id="rId20"/>
    <p:sldId id="277" r:id="rId21"/>
    <p:sldId id="278" r:id="rId22"/>
    <p:sldId id="279" r:id="rId23"/>
    <p:sldId id="280" r:id="rId24"/>
    <p:sldId id="284" r:id="rId25"/>
    <p:sldId id="261"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29" userDrawn="1">
          <p15:clr>
            <a:srgbClr val="A4A3A4"/>
          </p15:clr>
        </p15:guide>
        <p15:guide id="2" orient="horz" pos="4190" userDrawn="1">
          <p15:clr>
            <a:srgbClr val="A4A3A4"/>
          </p15:clr>
        </p15:guide>
        <p15:guide id="3" pos="230" userDrawn="1">
          <p15:clr>
            <a:srgbClr val="A4A3A4"/>
          </p15:clr>
        </p15:guide>
        <p15:guide id="4" pos="7449" userDrawn="1">
          <p15:clr>
            <a:srgbClr val="A4A3A4"/>
          </p15:clr>
        </p15:guide>
        <p15:guide id="5" orient="horz" pos="561" userDrawn="1">
          <p15:clr>
            <a:srgbClr val="A4A3A4"/>
          </p15:clr>
        </p15:guide>
        <p15:guide id="6" orient="horz" pos="691" userDrawn="1">
          <p15:clr>
            <a:srgbClr val="A4A3A4"/>
          </p15:clr>
        </p15:guide>
        <p15:guide id="7" orient="horz" pos="4017" userDrawn="1">
          <p15:clr>
            <a:srgbClr val="A4A3A4"/>
          </p15:clr>
        </p15:guide>
        <p15:guide id="8" orient="horz" pos="388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FFFFFC"/>
    <a:srgbClr val="FFFFFF"/>
    <a:srgbClr val="F7FCFE"/>
    <a:srgbClr val="F3F3F3"/>
    <a:srgbClr val="E6E6E6"/>
    <a:srgbClr val="44BE9B"/>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2" autoAdjust="0"/>
    <p:restoredTop sz="94618" autoAdjust="0"/>
  </p:normalViewPr>
  <p:slideViewPr>
    <p:cSldViewPr snapToGrid="0" showGuides="1">
      <p:cViewPr varScale="1">
        <p:scale>
          <a:sx n="92" d="100"/>
          <a:sy n="92" d="100"/>
        </p:scale>
        <p:origin x="498" y="84"/>
      </p:cViewPr>
      <p:guideLst>
        <p:guide orient="horz" pos="129"/>
        <p:guide orient="horz" pos="4190"/>
        <p:guide pos="230"/>
        <p:guide pos="7449"/>
        <p:guide orient="horz" pos="561"/>
        <p:guide orient="horz" pos="691"/>
        <p:guide orient="horz" pos="4017"/>
        <p:guide orient="horz" pos="3888"/>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41743F9-9B08-422F-9ECE-BE7148BC7DDC}" type="datetimeFigureOut">
              <a:rPr lang="zh-CN" altLang="en-US" smtClean="0"/>
              <a:t>2020/7/11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4C0232-94FA-4EBE-BB9B-79FBE486032D}" type="slidenum">
              <a:rPr lang="zh-CN" altLang="en-US" smtClean="0"/>
              <a:t>‹#›</a:t>
            </a:fld>
            <a:endParaRPr lang="zh-CN" altLang="en-US"/>
          </a:p>
        </p:txBody>
      </p:sp>
    </p:spTree>
    <p:extLst>
      <p:ext uri="{BB962C8B-B14F-4D97-AF65-F5344CB8AC3E}">
        <p14:creationId xmlns:p14="http://schemas.microsoft.com/office/powerpoint/2010/main" val="22997387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z="1200" b="0" i="0" kern="1200" dirty="0">
                <a:solidFill>
                  <a:schemeClr val="tx1"/>
                </a:solidFill>
                <a:effectLst/>
                <a:latin typeface="+mn-lt"/>
                <a:ea typeface="+mn-ea"/>
                <a:cs typeface="+mn-cs"/>
              </a:rPr>
              <a:t>本</a:t>
            </a:r>
            <a:r>
              <a:rPr lang="en-US" altLang="zh-CN" sz="1200" b="0" i="0" kern="1200" dirty="0">
                <a:solidFill>
                  <a:schemeClr val="tx1"/>
                </a:solidFill>
                <a:effectLst/>
                <a:latin typeface="+mn-lt"/>
                <a:ea typeface="+mn-ea"/>
                <a:cs typeface="+mn-cs"/>
              </a:rPr>
              <a:t>PPT</a:t>
            </a:r>
            <a:r>
              <a:rPr lang="zh-CN" altLang="en-US" sz="1200" b="0" i="0" kern="1200" dirty="0">
                <a:solidFill>
                  <a:schemeClr val="tx1"/>
                </a:solidFill>
                <a:effectLst/>
                <a:latin typeface="+mn-lt"/>
                <a:ea typeface="+mn-ea"/>
                <a:cs typeface="+mn-cs"/>
              </a:rPr>
              <a:t>模板部分元素使用了幻灯片母版制作。如果需要修改，点击</a:t>
            </a:r>
            <a:r>
              <a:rPr lang="en-US" altLang="zh-CN" sz="1200" b="0" i="0" kern="1200" dirty="0">
                <a:solidFill>
                  <a:schemeClr val="tx1"/>
                </a:solidFill>
                <a:effectLst/>
                <a:latin typeface="+mn-lt"/>
                <a:ea typeface="+mn-ea"/>
                <a:cs typeface="+mn-cs"/>
              </a:rPr>
              <a:t>-</a:t>
            </a:r>
            <a:r>
              <a:rPr lang="zh-CN" altLang="en-US" sz="1200" b="0" i="0" kern="1200" dirty="0">
                <a:solidFill>
                  <a:schemeClr val="tx1"/>
                </a:solidFill>
                <a:effectLst/>
                <a:latin typeface="+mn-lt"/>
                <a:ea typeface="+mn-ea"/>
                <a:cs typeface="+mn-cs"/>
              </a:rPr>
              <a:t>视图</a:t>
            </a:r>
            <a:r>
              <a:rPr lang="en-US" altLang="zh-CN" sz="1200" b="0" i="0" kern="1200" dirty="0">
                <a:solidFill>
                  <a:schemeClr val="tx1"/>
                </a:solidFill>
                <a:effectLst/>
                <a:latin typeface="+mn-lt"/>
                <a:ea typeface="+mn-ea"/>
                <a:cs typeface="+mn-cs"/>
              </a:rPr>
              <a:t>-</a:t>
            </a:r>
            <a:r>
              <a:rPr lang="zh-CN" altLang="en-US" sz="1200" b="0" i="0" kern="1200" dirty="0">
                <a:solidFill>
                  <a:schemeClr val="tx1"/>
                </a:solidFill>
                <a:effectLst/>
                <a:latin typeface="+mn-lt"/>
                <a:ea typeface="+mn-ea"/>
                <a:cs typeface="+mn-cs"/>
              </a:rPr>
              <a:t>幻灯片母版</a:t>
            </a:r>
            <a:r>
              <a:rPr lang="en-US" altLang="zh-CN" sz="1200" b="0" i="0" kern="1200" dirty="0">
                <a:solidFill>
                  <a:schemeClr val="tx1"/>
                </a:solidFill>
                <a:effectLst/>
                <a:latin typeface="+mn-lt"/>
                <a:ea typeface="+mn-ea"/>
                <a:cs typeface="+mn-cs"/>
              </a:rPr>
              <a:t>-</a:t>
            </a:r>
            <a:r>
              <a:rPr lang="zh-CN" altLang="en-US" sz="1200" b="0" i="0" kern="1200" dirty="0">
                <a:solidFill>
                  <a:schemeClr val="tx1"/>
                </a:solidFill>
                <a:effectLst/>
                <a:latin typeface="+mn-lt"/>
                <a:ea typeface="+mn-ea"/>
                <a:cs typeface="+mn-cs"/>
              </a:rPr>
              <a:t>修改；完成后关闭编辑母版即可。</a:t>
            </a:r>
            <a:endParaRPr lang="zh-CN" altLang="en-US" dirty="0"/>
          </a:p>
        </p:txBody>
      </p:sp>
      <p:sp>
        <p:nvSpPr>
          <p:cNvPr id="4" name="灯片编号占位符 3"/>
          <p:cNvSpPr>
            <a:spLocks noGrp="1"/>
          </p:cNvSpPr>
          <p:nvPr>
            <p:ph type="sldNum" sz="quarter" idx="10"/>
          </p:nvPr>
        </p:nvSpPr>
        <p:spPr/>
        <p:txBody>
          <a:bodyPr/>
          <a:lstStyle/>
          <a:p>
            <a:fld id="{D34C0232-94FA-4EBE-BB9B-79FBE486032D}" type="slidenum">
              <a:rPr lang="zh-CN" altLang="en-US" smtClean="0"/>
              <a:t>1</a:t>
            </a:fld>
            <a:endParaRPr lang="zh-CN" altLang="en-US"/>
          </a:p>
        </p:txBody>
      </p:sp>
    </p:spTree>
    <p:extLst>
      <p:ext uri="{BB962C8B-B14F-4D97-AF65-F5344CB8AC3E}">
        <p14:creationId xmlns:p14="http://schemas.microsoft.com/office/powerpoint/2010/main" val="31322436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2</a:t>
            </a:fld>
            <a:endParaRPr lang="zh-CN" altLang="en-US"/>
          </a:p>
        </p:txBody>
      </p:sp>
    </p:spTree>
    <p:extLst>
      <p:ext uri="{BB962C8B-B14F-4D97-AF65-F5344CB8AC3E}">
        <p14:creationId xmlns:p14="http://schemas.microsoft.com/office/powerpoint/2010/main" val="40991590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3</a:t>
            </a:fld>
            <a:endParaRPr lang="zh-CN" altLang="en-US"/>
          </a:p>
        </p:txBody>
      </p:sp>
    </p:spTree>
    <p:extLst>
      <p:ext uri="{BB962C8B-B14F-4D97-AF65-F5344CB8AC3E}">
        <p14:creationId xmlns:p14="http://schemas.microsoft.com/office/powerpoint/2010/main" val="25311628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4</a:t>
            </a:fld>
            <a:endParaRPr lang="zh-CN" altLang="en-US"/>
          </a:p>
        </p:txBody>
      </p:sp>
    </p:spTree>
    <p:extLst>
      <p:ext uri="{BB962C8B-B14F-4D97-AF65-F5344CB8AC3E}">
        <p14:creationId xmlns:p14="http://schemas.microsoft.com/office/powerpoint/2010/main" val="23414810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5</a:t>
            </a:fld>
            <a:endParaRPr lang="zh-CN" altLang="en-US"/>
          </a:p>
        </p:txBody>
      </p:sp>
    </p:spTree>
    <p:extLst>
      <p:ext uri="{BB962C8B-B14F-4D97-AF65-F5344CB8AC3E}">
        <p14:creationId xmlns:p14="http://schemas.microsoft.com/office/powerpoint/2010/main" val="34529353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6</a:t>
            </a:fld>
            <a:endParaRPr lang="zh-CN" altLang="en-US"/>
          </a:p>
        </p:txBody>
      </p:sp>
    </p:spTree>
    <p:extLst>
      <p:ext uri="{BB962C8B-B14F-4D97-AF65-F5344CB8AC3E}">
        <p14:creationId xmlns:p14="http://schemas.microsoft.com/office/powerpoint/2010/main" val="31540600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7</a:t>
            </a:fld>
            <a:endParaRPr lang="zh-CN" altLang="en-US"/>
          </a:p>
        </p:txBody>
      </p:sp>
    </p:spTree>
    <p:extLst>
      <p:ext uri="{BB962C8B-B14F-4D97-AF65-F5344CB8AC3E}">
        <p14:creationId xmlns:p14="http://schemas.microsoft.com/office/powerpoint/2010/main" val="42478416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8</a:t>
            </a:fld>
            <a:endParaRPr lang="zh-CN" altLang="en-US"/>
          </a:p>
        </p:txBody>
      </p:sp>
    </p:spTree>
    <p:extLst>
      <p:ext uri="{BB962C8B-B14F-4D97-AF65-F5344CB8AC3E}">
        <p14:creationId xmlns:p14="http://schemas.microsoft.com/office/powerpoint/2010/main" val="3492948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9</a:t>
            </a:fld>
            <a:endParaRPr lang="zh-CN" altLang="en-US"/>
          </a:p>
        </p:txBody>
      </p:sp>
    </p:spTree>
    <p:extLst>
      <p:ext uri="{BB962C8B-B14F-4D97-AF65-F5344CB8AC3E}">
        <p14:creationId xmlns:p14="http://schemas.microsoft.com/office/powerpoint/2010/main" val="9246231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10</a:t>
            </a:fld>
            <a:endParaRPr lang="zh-CN" altLang="en-US"/>
          </a:p>
        </p:txBody>
      </p:sp>
    </p:spTree>
    <p:extLst>
      <p:ext uri="{BB962C8B-B14F-4D97-AF65-F5344CB8AC3E}">
        <p14:creationId xmlns:p14="http://schemas.microsoft.com/office/powerpoint/2010/main" val="35436774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11</a:t>
            </a:fld>
            <a:endParaRPr lang="zh-CN" altLang="en-US"/>
          </a:p>
        </p:txBody>
      </p:sp>
    </p:spTree>
    <p:extLst>
      <p:ext uri="{BB962C8B-B14F-4D97-AF65-F5344CB8AC3E}">
        <p14:creationId xmlns:p14="http://schemas.microsoft.com/office/powerpoint/2010/main" val="40776617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12</a:t>
            </a:fld>
            <a:endParaRPr lang="zh-CN" altLang="en-US"/>
          </a:p>
        </p:txBody>
      </p:sp>
    </p:spTree>
    <p:extLst>
      <p:ext uri="{BB962C8B-B14F-4D97-AF65-F5344CB8AC3E}">
        <p14:creationId xmlns:p14="http://schemas.microsoft.com/office/powerpoint/2010/main" val="17452116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13</a:t>
            </a:fld>
            <a:endParaRPr lang="zh-CN" altLang="en-US"/>
          </a:p>
        </p:txBody>
      </p:sp>
    </p:spTree>
    <p:extLst>
      <p:ext uri="{BB962C8B-B14F-4D97-AF65-F5344CB8AC3E}">
        <p14:creationId xmlns:p14="http://schemas.microsoft.com/office/powerpoint/2010/main" val="26553157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14</a:t>
            </a:fld>
            <a:endParaRPr lang="zh-CN" altLang="en-US"/>
          </a:p>
        </p:txBody>
      </p:sp>
    </p:spTree>
    <p:extLst>
      <p:ext uri="{BB962C8B-B14F-4D97-AF65-F5344CB8AC3E}">
        <p14:creationId xmlns:p14="http://schemas.microsoft.com/office/powerpoint/2010/main" val="26342639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15</a:t>
            </a:fld>
            <a:endParaRPr lang="zh-CN" altLang="en-US"/>
          </a:p>
        </p:txBody>
      </p:sp>
    </p:spTree>
    <p:extLst>
      <p:ext uri="{BB962C8B-B14F-4D97-AF65-F5344CB8AC3E}">
        <p14:creationId xmlns:p14="http://schemas.microsoft.com/office/powerpoint/2010/main" val="29246010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16</a:t>
            </a:fld>
            <a:endParaRPr lang="zh-CN" altLang="en-US"/>
          </a:p>
        </p:txBody>
      </p:sp>
    </p:spTree>
    <p:extLst>
      <p:ext uri="{BB962C8B-B14F-4D97-AF65-F5344CB8AC3E}">
        <p14:creationId xmlns:p14="http://schemas.microsoft.com/office/powerpoint/2010/main" val="12536231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17</a:t>
            </a:fld>
            <a:endParaRPr lang="zh-CN" altLang="en-US"/>
          </a:p>
        </p:txBody>
      </p:sp>
    </p:spTree>
    <p:extLst>
      <p:ext uri="{BB962C8B-B14F-4D97-AF65-F5344CB8AC3E}">
        <p14:creationId xmlns:p14="http://schemas.microsoft.com/office/powerpoint/2010/main" val="36353764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18</a:t>
            </a:fld>
            <a:endParaRPr lang="zh-CN" altLang="en-US"/>
          </a:p>
        </p:txBody>
      </p:sp>
    </p:spTree>
    <p:extLst>
      <p:ext uri="{BB962C8B-B14F-4D97-AF65-F5344CB8AC3E}">
        <p14:creationId xmlns:p14="http://schemas.microsoft.com/office/powerpoint/2010/main" val="2601826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19</a:t>
            </a:fld>
            <a:endParaRPr lang="zh-CN" altLang="en-US"/>
          </a:p>
        </p:txBody>
      </p:sp>
    </p:spTree>
    <p:extLst>
      <p:ext uri="{BB962C8B-B14F-4D97-AF65-F5344CB8AC3E}">
        <p14:creationId xmlns:p14="http://schemas.microsoft.com/office/powerpoint/2010/main" val="14824832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20</a:t>
            </a:fld>
            <a:endParaRPr lang="zh-CN" altLang="en-US"/>
          </a:p>
        </p:txBody>
      </p:sp>
    </p:spTree>
    <p:extLst>
      <p:ext uri="{BB962C8B-B14F-4D97-AF65-F5344CB8AC3E}">
        <p14:creationId xmlns:p14="http://schemas.microsoft.com/office/powerpoint/2010/main" val="38130966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21</a:t>
            </a:fld>
            <a:endParaRPr lang="zh-CN" altLang="en-US"/>
          </a:p>
        </p:txBody>
      </p:sp>
    </p:spTree>
    <p:extLst>
      <p:ext uri="{BB962C8B-B14F-4D97-AF65-F5344CB8AC3E}">
        <p14:creationId xmlns:p14="http://schemas.microsoft.com/office/powerpoint/2010/main" val="112921329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22</a:t>
            </a:fld>
            <a:endParaRPr lang="zh-CN" altLang="en-US"/>
          </a:p>
        </p:txBody>
      </p:sp>
    </p:spTree>
    <p:extLst>
      <p:ext uri="{BB962C8B-B14F-4D97-AF65-F5344CB8AC3E}">
        <p14:creationId xmlns:p14="http://schemas.microsoft.com/office/powerpoint/2010/main" val="8046933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23</a:t>
            </a:fld>
            <a:endParaRPr lang="zh-CN" altLang="en-US"/>
          </a:p>
        </p:txBody>
      </p:sp>
    </p:spTree>
    <p:extLst>
      <p:ext uri="{BB962C8B-B14F-4D97-AF65-F5344CB8AC3E}">
        <p14:creationId xmlns:p14="http://schemas.microsoft.com/office/powerpoint/2010/main" val="12060907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24</a:t>
            </a:fld>
            <a:endParaRPr lang="zh-CN" altLang="en-US"/>
          </a:p>
        </p:txBody>
      </p:sp>
    </p:spTree>
    <p:extLst>
      <p:ext uri="{BB962C8B-B14F-4D97-AF65-F5344CB8AC3E}">
        <p14:creationId xmlns:p14="http://schemas.microsoft.com/office/powerpoint/2010/main" val="163893660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25</a:t>
            </a:fld>
            <a:endParaRPr lang="zh-CN" altLang="en-US"/>
          </a:p>
        </p:txBody>
      </p:sp>
    </p:spTree>
    <p:extLst>
      <p:ext uri="{BB962C8B-B14F-4D97-AF65-F5344CB8AC3E}">
        <p14:creationId xmlns:p14="http://schemas.microsoft.com/office/powerpoint/2010/main" val="3793537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首页">
    <p:spTree>
      <p:nvGrpSpPr>
        <p:cNvPr id="1" name=""/>
        <p:cNvGrpSpPr/>
        <p:nvPr/>
      </p:nvGrpSpPr>
      <p:grpSpPr>
        <a:xfrm>
          <a:off x="0" y="0"/>
          <a:ext cx="0" cy="0"/>
          <a:chOff x="0" y="0"/>
          <a:chExt cx="0" cy="0"/>
        </a:xfrm>
      </p:grpSpPr>
    </p:spTree>
    <p:extLst>
      <p:ext uri="{BB962C8B-B14F-4D97-AF65-F5344CB8AC3E}">
        <p14:creationId xmlns:p14="http://schemas.microsoft.com/office/powerpoint/2010/main" val="4202682837"/>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目录页">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1538267"/>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过度页1">
    <p:spTree>
      <p:nvGrpSpPr>
        <p:cNvPr id="1" name=""/>
        <p:cNvGrpSpPr/>
        <p:nvPr/>
      </p:nvGrpSpPr>
      <p:grpSpPr>
        <a:xfrm>
          <a:off x="0" y="0"/>
          <a:ext cx="0" cy="0"/>
          <a:chOff x="0" y="0"/>
          <a:chExt cx="0" cy="0"/>
        </a:xfrm>
      </p:grpSpPr>
    </p:spTree>
    <p:extLst>
      <p:ext uri="{BB962C8B-B14F-4D97-AF65-F5344CB8AC3E}">
        <p14:creationId xmlns:p14="http://schemas.microsoft.com/office/powerpoint/2010/main" val="2588428398"/>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内页-1">
    <p:spTree>
      <p:nvGrpSpPr>
        <p:cNvPr id="1" name=""/>
        <p:cNvGrpSpPr/>
        <p:nvPr/>
      </p:nvGrpSpPr>
      <p:grpSpPr>
        <a:xfrm>
          <a:off x="0" y="0"/>
          <a:ext cx="0" cy="0"/>
          <a:chOff x="0" y="0"/>
          <a:chExt cx="0" cy="0"/>
        </a:xfrm>
      </p:grpSpPr>
      <p:sp>
        <p:nvSpPr>
          <p:cNvPr id="2" name="TextBox 13">
            <a:extLst>
              <a:ext uri="{FF2B5EF4-FFF2-40B4-BE49-F238E27FC236}">
                <a16:creationId xmlns="" xmlns:a16="http://schemas.microsoft.com/office/drawing/2014/main" id="{9415F984-ABCA-444E-8787-27826339CE71}"/>
              </a:ext>
            </a:extLst>
          </p:cNvPr>
          <p:cNvSpPr txBox="1"/>
          <p:nvPr userDrawn="1"/>
        </p:nvSpPr>
        <p:spPr>
          <a:xfrm>
            <a:off x="983433" y="344684"/>
            <a:ext cx="5149080" cy="369332"/>
          </a:xfrm>
          <a:prstGeom prst="rect">
            <a:avLst/>
          </a:prstGeom>
          <a:noFill/>
        </p:spPr>
        <p:txBody>
          <a:bodyPr wrap="square" rtlCol="0">
            <a:spAutoFit/>
          </a:bodyPr>
          <a:lstStyle/>
          <a:p>
            <a:r>
              <a:rPr lang="zh-CN" altLang="en-US" dirty="0">
                <a:solidFill>
                  <a:schemeClr val="tx2"/>
                </a:solidFill>
                <a:latin typeface="微软雅黑" pitchFamily="34" charset="-122"/>
                <a:ea typeface="微软雅黑" pitchFamily="34" charset="-122"/>
              </a:rPr>
              <a:t>本年度工作概述</a:t>
            </a:r>
            <a:r>
              <a:rPr lang="en-US" altLang="zh-CN" dirty="0">
                <a:solidFill>
                  <a:schemeClr val="tx2"/>
                </a:solidFill>
                <a:latin typeface="微软雅黑" pitchFamily="34" charset="-122"/>
                <a:ea typeface="微软雅黑" pitchFamily="34" charset="-122"/>
              </a:rPr>
              <a:t> </a:t>
            </a:r>
            <a:r>
              <a:rPr lang="en-US" altLang="zh-CN" sz="1400" dirty="0">
                <a:solidFill>
                  <a:schemeClr val="tx2"/>
                </a:solidFill>
                <a:latin typeface="微软雅黑" pitchFamily="34" charset="-122"/>
                <a:ea typeface="微软雅黑" pitchFamily="34" charset="-122"/>
              </a:rPr>
              <a:t>Click here to add Title</a:t>
            </a:r>
            <a:endParaRPr lang="zh-CN" altLang="en-US" sz="1400" dirty="0">
              <a:solidFill>
                <a:schemeClr val="tx2"/>
              </a:solidFill>
              <a:latin typeface="微软雅黑" pitchFamily="34" charset="-122"/>
              <a:ea typeface="微软雅黑" pitchFamily="34" charset="-122"/>
            </a:endParaRPr>
          </a:p>
        </p:txBody>
      </p:sp>
      <p:cxnSp>
        <p:nvCxnSpPr>
          <p:cNvPr id="3" name="直接连接符 2">
            <a:extLst>
              <a:ext uri="{FF2B5EF4-FFF2-40B4-BE49-F238E27FC236}">
                <a16:creationId xmlns="" xmlns:a16="http://schemas.microsoft.com/office/drawing/2014/main" id="{7B4270EF-595F-4B88-A2F6-9D5BFD1FFFCE}"/>
              </a:ext>
            </a:extLst>
          </p:cNvPr>
          <p:cNvCxnSpPr>
            <a:endCxn id="4" idx="11"/>
          </p:cNvCxnSpPr>
          <p:nvPr userDrawn="1"/>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4" name="Freeform 6">
            <a:extLst>
              <a:ext uri="{FF2B5EF4-FFF2-40B4-BE49-F238E27FC236}">
                <a16:creationId xmlns="" xmlns:a16="http://schemas.microsoft.com/office/drawing/2014/main" id="{84972950-5347-48EF-9CAD-96E67BF4F597}"/>
              </a:ext>
            </a:extLst>
          </p:cNvPr>
          <p:cNvSpPr>
            <a:spLocks noEditPoints="1"/>
          </p:cNvSpPr>
          <p:nvPr userDrawn="1"/>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椭圆 4">
            <a:extLst>
              <a:ext uri="{FF2B5EF4-FFF2-40B4-BE49-F238E27FC236}">
                <a16:creationId xmlns="" xmlns:a16="http://schemas.microsoft.com/office/drawing/2014/main" id="{86DB9D83-3987-41F2-80E6-5B27632F9ADC}"/>
              </a:ext>
            </a:extLst>
          </p:cNvPr>
          <p:cNvSpPr/>
          <p:nvPr userDrawn="1"/>
        </p:nvSpPr>
        <p:spPr>
          <a:xfrm>
            <a:off x="605614" y="385350"/>
            <a:ext cx="288000" cy="288000"/>
          </a:xfrm>
          <a:prstGeom prst="ellipse">
            <a:avLst/>
          </a:prstGeom>
          <a:solidFill>
            <a:schemeClr val="accent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196259489"/>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1000" fill="hold"/>
                                        <p:tgtEl>
                                          <p:spTgt spid="2"/>
                                        </p:tgtEl>
                                        <p:attrNameLst>
                                          <p:attrName>ppt_x</p:attrName>
                                        </p:attrNameLst>
                                      </p:cBhvr>
                                      <p:tavLst>
                                        <p:tav tm="0">
                                          <p:val>
                                            <p:strVal val="#ppt_x"/>
                                          </p:val>
                                        </p:tav>
                                        <p:tav tm="100000">
                                          <p:val>
                                            <p:strVal val="#ppt_x"/>
                                          </p:val>
                                        </p:tav>
                                      </p:tavLst>
                                    </p:anim>
                                    <p:anim calcmode="lin" valueType="num">
                                      <p:cBhvr additive="base">
                                        <p:cTn id="13" dur="1000" fill="hold"/>
                                        <p:tgtEl>
                                          <p:spTgt spid="2"/>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1000" fill="hold"/>
                                        <p:tgtEl>
                                          <p:spTgt spid="4"/>
                                        </p:tgtEl>
                                        <p:attrNameLst>
                                          <p:attrName>ppt_x</p:attrName>
                                        </p:attrNameLst>
                                      </p:cBhvr>
                                      <p:tavLst>
                                        <p:tav tm="0">
                                          <p:val>
                                            <p:strVal val="0-#ppt_w/2"/>
                                          </p:val>
                                        </p:tav>
                                        <p:tav tm="100000">
                                          <p:val>
                                            <p:strVal val="#ppt_x"/>
                                          </p:val>
                                        </p:tav>
                                      </p:tavLst>
                                    </p:anim>
                                    <p:anim calcmode="lin" valueType="num">
                                      <p:cBhvr additive="base">
                                        <p:cTn id="17" dur="1000" fill="hold"/>
                                        <p:tgtEl>
                                          <p:spTgt spid="4"/>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3"/>
                                        </p:tgtEl>
                                        <p:attrNameLst>
                                          <p:attrName>style.visibility</p:attrName>
                                        </p:attrNameLst>
                                      </p:cBhvr>
                                      <p:to>
                                        <p:strVal val="visible"/>
                                      </p:to>
                                    </p:set>
                                    <p:animEffect transition="in" filter="wipe(left)">
                                      <p:cBhvr>
                                        <p:cTn id="2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内页-1">
    <p:spTree>
      <p:nvGrpSpPr>
        <p:cNvPr id="1" name=""/>
        <p:cNvGrpSpPr/>
        <p:nvPr/>
      </p:nvGrpSpPr>
      <p:grpSpPr>
        <a:xfrm>
          <a:off x="0" y="0"/>
          <a:ext cx="0" cy="0"/>
          <a:chOff x="0" y="0"/>
          <a:chExt cx="0" cy="0"/>
        </a:xfrm>
      </p:grpSpPr>
      <p:sp>
        <p:nvSpPr>
          <p:cNvPr id="2" name="TextBox 13">
            <a:extLst>
              <a:ext uri="{FF2B5EF4-FFF2-40B4-BE49-F238E27FC236}">
                <a16:creationId xmlns="" xmlns:a16="http://schemas.microsoft.com/office/drawing/2014/main" id="{9415F984-ABCA-444E-8787-27826339CE71}"/>
              </a:ext>
            </a:extLst>
          </p:cNvPr>
          <p:cNvSpPr txBox="1"/>
          <p:nvPr userDrawn="1"/>
        </p:nvSpPr>
        <p:spPr>
          <a:xfrm>
            <a:off x="983433" y="344684"/>
            <a:ext cx="5149080" cy="369332"/>
          </a:xfrm>
          <a:prstGeom prst="rect">
            <a:avLst/>
          </a:prstGeom>
          <a:noFill/>
        </p:spPr>
        <p:txBody>
          <a:bodyPr wrap="square" rtlCol="0">
            <a:spAutoFit/>
          </a:bodyPr>
          <a:lstStyle/>
          <a:p>
            <a:r>
              <a:rPr lang="zh-CN" altLang="en-US" dirty="0">
                <a:solidFill>
                  <a:schemeClr val="tx2"/>
                </a:solidFill>
                <a:latin typeface="微软雅黑" pitchFamily="34" charset="-122"/>
                <a:ea typeface="微软雅黑" pitchFamily="34" charset="-122"/>
              </a:rPr>
              <a:t>工作问题分析总结</a:t>
            </a:r>
            <a:r>
              <a:rPr lang="en-US" altLang="zh-CN" dirty="0">
                <a:solidFill>
                  <a:schemeClr val="tx2"/>
                </a:solidFill>
                <a:latin typeface="微软雅黑" pitchFamily="34" charset="-122"/>
                <a:ea typeface="微软雅黑" pitchFamily="34" charset="-122"/>
              </a:rPr>
              <a:t> </a:t>
            </a:r>
            <a:r>
              <a:rPr lang="en-US" altLang="zh-CN" sz="1400" dirty="0">
                <a:solidFill>
                  <a:schemeClr val="tx2"/>
                </a:solidFill>
                <a:latin typeface="微软雅黑" pitchFamily="34" charset="-122"/>
                <a:ea typeface="微软雅黑" pitchFamily="34" charset="-122"/>
              </a:rPr>
              <a:t>Click here to add Title</a:t>
            </a:r>
            <a:endParaRPr lang="zh-CN" altLang="en-US" sz="1400" dirty="0">
              <a:solidFill>
                <a:schemeClr val="tx2"/>
              </a:solidFill>
              <a:latin typeface="微软雅黑" pitchFamily="34" charset="-122"/>
              <a:ea typeface="微软雅黑" pitchFamily="34" charset="-122"/>
            </a:endParaRPr>
          </a:p>
        </p:txBody>
      </p:sp>
      <p:cxnSp>
        <p:nvCxnSpPr>
          <p:cNvPr id="3" name="直接连接符 2">
            <a:extLst>
              <a:ext uri="{FF2B5EF4-FFF2-40B4-BE49-F238E27FC236}">
                <a16:creationId xmlns="" xmlns:a16="http://schemas.microsoft.com/office/drawing/2014/main" id="{7B4270EF-595F-4B88-A2F6-9D5BFD1FFFCE}"/>
              </a:ext>
            </a:extLst>
          </p:cNvPr>
          <p:cNvCxnSpPr>
            <a:endCxn id="4" idx="11"/>
          </p:cNvCxnSpPr>
          <p:nvPr userDrawn="1"/>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4" name="Freeform 6">
            <a:extLst>
              <a:ext uri="{FF2B5EF4-FFF2-40B4-BE49-F238E27FC236}">
                <a16:creationId xmlns="" xmlns:a16="http://schemas.microsoft.com/office/drawing/2014/main" id="{84972950-5347-48EF-9CAD-96E67BF4F597}"/>
              </a:ext>
            </a:extLst>
          </p:cNvPr>
          <p:cNvSpPr>
            <a:spLocks noEditPoints="1"/>
          </p:cNvSpPr>
          <p:nvPr userDrawn="1"/>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椭圆 4">
            <a:extLst>
              <a:ext uri="{FF2B5EF4-FFF2-40B4-BE49-F238E27FC236}">
                <a16:creationId xmlns="" xmlns:a16="http://schemas.microsoft.com/office/drawing/2014/main" id="{86DB9D83-3987-41F2-80E6-5B27632F9ADC}"/>
              </a:ext>
            </a:extLst>
          </p:cNvPr>
          <p:cNvSpPr/>
          <p:nvPr userDrawn="1"/>
        </p:nvSpPr>
        <p:spPr>
          <a:xfrm>
            <a:off x="605614" y="385350"/>
            <a:ext cx="288000" cy="288000"/>
          </a:xfrm>
          <a:prstGeom prst="ellipse">
            <a:avLst/>
          </a:prstGeom>
          <a:solidFill>
            <a:schemeClr val="accent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324384757"/>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1000" fill="hold"/>
                                        <p:tgtEl>
                                          <p:spTgt spid="2"/>
                                        </p:tgtEl>
                                        <p:attrNameLst>
                                          <p:attrName>ppt_x</p:attrName>
                                        </p:attrNameLst>
                                      </p:cBhvr>
                                      <p:tavLst>
                                        <p:tav tm="0">
                                          <p:val>
                                            <p:strVal val="#ppt_x"/>
                                          </p:val>
                                        </p:tav>
                                        <p:tav tm="100000">
                                          <p:val>
                                            <p:strVal val="#ppt_x"/>
                                          </p:val>
                                        </p:tav>
                                      </p:tavLst>
                                    </p:anim>
                                    <p:anim calcmode="lin" valueType="num">
                                      <p:cBhvr additive="base">
                                        <p:cTn id="13" dur="1000" fill="hold"/>
                                        <p:tgtEl>
                                          <p:spTgt spid="2"/>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1000" fill="hold"/>
                                        <p:tgtEl>
                                          <p:spTgt spid="4"/>
                                        </p:tgtEl>
                                        <p:attrNameLst>
                                          <p:attrName>ppt_x</p:attrName>
                                        </p:attrNameLst>
                                      </p:cBhvr>
                                      <p:tavLst>
                                        <p:tav tm="0">
                                          <p:val>
                                            <p:strVal val="0-#ppt_w/2"/>
                                          </p:val>
                                        </p:tav>
                                        <p:tav tm="100000">
                                          <p:val>
                                            <p:strVal val="#ppt_x"/>
                                          </p:val>
                                        </p:tav>
                                      </p:tavLst>
                                    </p:anim>
                                    <p:anim calcmode="lin" valueType="num">
                                      <p:cBhvr additive="base">
                                        <p:cTn id="17" dur="1000" fill="hold"/>
                                        <p:tgtEl>
                                          <p:spTgt spid="4"/>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3"/>
                                        </p:tgtEl>
                                        <p:attrNameLst>
                                          <p:attrName>style.visibility</p:attrName>
                                        </p:attrNameLst>
                                      </p:cBhvr>
                                      <p:to>
                                        <p:strVal val="visible"/>
                                      </p:to>
                                    </p:set>
                                    <p:animEffect transition="in" filter="wipe(left)">
                                      <p:cBhvr>
                                        <p:cTn id="2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_内页-1">
    <p:spTree>
      <p:nvGrpSpPr>
        <p:cNvPr id="1" name=""/>
        <p:cNvGrpSpPr/>
        <p:nvPr/>
      </p:nvGrpSpPr>
      <p:grpSpPr>
        <a:xfrm>
          <a:off x="0" y="0"/>
          <a:ext cx="0" cy="0"/>
          <a:chOff x="0" y="0"/>
          <a:chExt cx="0" cy="0"/>
        </a:xfrm>
      </p:grpSpPr>
      <p:sp>
        <p:nvSpPr>
          <p:cNvPr id="2" name="TextBox 13">
            <a:extLst>
              <a:ext uri="{FF2B5EF4-FFF2-40B4-BE49-F238E27FC236}">
                <a16:creationId xmlns="" xmlns:a16="http://schemas.microsoft.com/office/drawing/2014/main" id="{9415F984-ABCA-444E-8787-27826339CE71}"/>
              </a:ext>
            </a:extLst>
          </p:cNvPr>
          <p:cNvSpPr txBox="1"/>
          <p:nvPr userDrawn="1"/>
        </p:nvSpPr>
        <p:spPr>
          <a:xfrm>
            <a:off x="983433" y="344684"/>
            <a:ext cx="5149080" cy="369332"/>
          </a:xfrm>
          <a:prstGeom prst="rect">
            <a:avLst/>
          </a:prstGeom>
          <a:noFill/>
        </p:spPr>
        <p:txBody>
          <a:bodyPr wrap="square" rtlCol="0">
            <a:spAutoFit/>
          </a:bodyPr>
          <a:lstStyle/>
          <a:p>
            <a:r>
              <a:rPr lang="zh-CN" altLang="en-US" dirty="0">
                <a:solidFill>
                  <a:schemeClr val="tx2"/>
                </a:solidFill>
                <a:latin typeface="微软雅黑" pitchFamily="34" charset="-122"/>
                <a:ea typeface="微软雅黑" pitchFamily="34" charset="-122"/>
              </a:rPr>
              <a:t>成果展示与汇报</a:t>
            </a:r>
            <a:r>
              <a:rPr lang="en-US" altLang="zh-CN" dirty="0">
                <a:solidFill>
                  <a:schemeClr val="tx2"/>
                </a:solidFill>
                <a:latin typeface="微软雅黑" pitchFamily="34" charset="-122"/>
                <a:ea typeface="微软雅黑" pitchFamily="34" charset="-122"/>
              </a:rPr>
              <a:t> </a:t>
            </a:r>
            <a:r>
              <a:rPr lang="en-US" altLang="zh-CN" sz="1400" dirty="0">
                <a:solidFill>
                  <a:schemeClr val="tx2"/>
                </a:solidFill>
                <a:latin typeface="微软雅黑" pitchFamily="34" charset="-122"/>
                <a:ea typeface="微软雅黑" pitchFamily="34" charset="-122"/>
              </a:rPr>
              <a:t>Click here to add Title</a:t>
            </a:r>
            <a:endParaRPr lang="zh-CN" altLang="en-US" sz="1400" dirty="0">
              <a:solidFill>
                <a:schemeClr val="tx2"/>
              </a:solidFill>
              <a:latin typeface="微软雅黑" pitchFamily="34" charset="-122"/>
              <a:ea typeface="微软雅黑" pitchFamily="34" charset="-122"/>
            </a:endParaRPr>
          </a:p>
        </p:txBody>
      </p:sp>
      <p:cxnSp>
        <p:nvCxnSpPr>
          <p:cNvPr id="3" name="直接连接符 2">
            <a:extLst>
              <a:ext uri="{FF2B5EF4-FFF2-40B4-BE49-F238E27FC236}">
                <a16:creationId xmlns="" xmlns:a16="http://schemas.microsoft.com/office/drawing/2014/main" id="{7B4270EF-595F-4B88-A2F6-9D5BFD1FFFCE}"/>
              </a:ext>
            </a:extLst>
          </p:cNvPr>
          <p:cNvCxnSpPr>
            <a:endCxn id="4" idx="11"/>
          </p:cNvCxnSpPr>
          <p:nvPr userDrawn="1"/>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4" name="Freeform 6">
            <a:extLst>
              <a:ext uri="{FF2B5EF4-FFF2-40B4-BE49-F238E27FC236}">
                <a16:creationId xmlns="" xmlns:a16="http://schemas.microsoft.com/office/drawing/2014/main" id="{84972950-5347-48EF-9CAD-96E67BF4F597}"/>
              </a:ext>
            </a:extLst>
          </p:cNvPr>
          <p:cNvSpPr>
            <a:spLocks noEditPoints="1"/>
          </p:cNvSpPr>
          <p:nvPr userDrawn="1"/>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椭圆 4">
            <a:extLst>
              <a:ext uri="{FF2B5EF4-FFF2-40B4-BE49-F238E27FC236}">
                <a16:creationId xmlns="" xmlns:a16="http://schemas.microsoft.com/office/drawing/2014/main" id="{86DB9D83-3987-41F2-80E6-5B27632F9ADC}"/>
              </a:ext>
            </a:extLst>
          </p:cNvPr>
          <p:cNvSpPr/>
          <p:nvPr userDrawn="1"/>
        </p:nvSpPr>
        <p:spPr>
          <a:xfrm>
            <a:off x="605614" y="385350"/>
            <a:ext cx="288000" cy="288000"/>
          </a:xfrm>
          <a:prstGeom prst="ellipse">
            <a:avLst/>
          </a:prstGeom>
          <a:solidFill>
            <a:schemeClr val="accent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368927497"/>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1000" fill="hold"/>
                                        <p:tgtEl>
                                          <p:spTgt spid="2"/>
                                        </p:tgtEl>
                                        <p:attrNameLst>
                                          <p:attrName>ppt_x</p:attrName>
                                        </p:attrNameLst>
                                      </p:cBhvr>
                                      <p:tavLst>
                                        <p:tav tm="0">
                                          <p:val>
                                            <p:strVal val="#ppt_x"/>
                                          </p:val>
                                        </p:tav>
                                        <p:tav tm="100000">
                                          <p:val>
                                            <p:strVal val="#ppt_x"/>
                                          </p:val>
                                        </p:tav>
                                      </p:tavLst>
                                    </p:anim>
                                    <p:anim calcmode="lin" valueType="num">
                                      <p:cBhvr additive="base">
                                        <p:cTn id="13" dur="1000" fill="hold"/>
                                        <p:tgtEl>
                                          <p:spTgt spid="2"/>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1000" fill="hold"/>
                                        <p:tgtEl>
                                          <p:spTgt spid="4"/>
                                        </p:tgtEl>
                                        <p:attrNameLst>
                                          <p:attrName>ppt_x</p:attrName>
                                        </p:attrNameLst>
                                      </p:cBhvr>
                                      <p:tavLst>
                                        <p:tav tm="0">
                                          <p:val>
                                            <p:strVal val="0-#ppt_w/2"/>
                                          </p:val>
                                        </p:tav>
                                        <p:tav tm="100000">
                                          <p:val>
                                            <p:strVal val="#ppt_x"/>
                                          </p:val>
                                        </p:tav>
                                      </p:tavLst>
                                    </p:anim>
                                    <p:anim calcmode="lin" valueType="num">
                                      <p:cBhvr additive="base">
                                        <p:cTn id="17" dur="1000" fill="hold"/>
                                        <p:tgtEl>
                                          <p:spTgt spid="4"/>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3"/>
                                        </p:tgtEl>
                                        <p:attrNameLst>
                                          <p:attrName>style.visibility</p:attrName>
                                        </p:attrNameLst>
                                      </p:cBhvr>
                                      <p:to>
                                        <p:strVal val="visible"/>
                                      </p:to>
                                    </p:set>
                                    <p:animEffect transition="in" filter="wipe(left)">
                                      <p:cBhvr>
                                        <p:cTn id="2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6_内页-1">
    <p:spTree>
      <p:nvGrpSpPr>
        <p:cNvPr id="1" name=""/>
        <p:cNvGrpSpPr/>
        <p:nvPr/>
      </p:nvGrpSpPr>
      <p:grpSpPr>
        <a:xfrm>
          <a:off x="0" y="0"/>
          <a:ext cx="0" cy="0"/>
          <a:chOff x="0" y="0"/>
          <a:chExt cx="0" cy="0"/>
        </a:xfrm>
      </p:grpSpPr>
      <p:sp>
        <p:nvSpPr>
          <p:cNvPr id="2" name="TextBox 13">
            <a:extLst>
              <a:ext uri="{FF2B5EF4-FFF2-40B4-BE49-F238E27FC236}">
                <a16:creationId xmlns="" xmlns:a16="http://schemas.microsoft.com/office/drawing/2014/main" id="{9415F984-ABCA-444E-8787-27826339CE71}"/>
              </a:ext>
            </a:extLst>
          </p:cNvPr>
          <p:cNvSpPr txBox="1"/>
          <p:nvPr userDrawn="1"/>
        </p:nvSpPr>
        <p:spPr>
          <a:xfrm>
            <a:off x="983433" y="344684"/>
            <a:ext cx="5149080" cy="369332"/>
          </a:xfrm>
          <a:prstGeom prst="rect">
            <a:avLst/>
          </a:prstGeom>
          <a:noFill/>
        </p:spPr>
        <p:txBody>
          <a:bodyPr wrap="square" rtlCol="0">
            <a:spAutoFit/>
          </a:bodyPr>
          <a:lstStyle/>
          <a:p>
            <a:r>
              <a:rPr lang="zh-CN" altLang="en-US" dirty="0">
                <a:solidFill>
                  <a:schemeClr val="tx2"/>
                </a:solidFill>
                <a:latin typeface="微软雅黑" pitchFamily="34" charset="-122"/>
                <a:ea typeface="微软雅黑" pitchFamily="34" charset="-122"/>
              </a:rPr>
              <a:t>下年度工作计划</a:t>
            </a:r>
            <a:r>
              <a:rPr lang="en-US" altLang="zh-CN" dirty="0">
                <a:solidFill>
                  <a:schemeClr val="tx2"/>
                </a:solidFill>
                <a:latin typeface="微软雅黑" pitchFamily="34" charset="-122"/>
                <a:ea typeface="微软雅黑" pitchFamily="34" charset="-122"/>
              </a:rPr>
              <a:t> </a:t>
            </a:r>
            <a:r>
              <a:rPr lang="en-US" altLang="zh-CN" sz="1400" dirty="0">
                <a:solidFill>
                  <a:schemeClr val="tx2"/>
                </a:solidFill>
                <a:latin typeface="微软雅黑" pitchFamily="34" charset="-122"/>
                <a:ea typeface="微软雅黑" pitchFamily="34" charset="-122"/>
              </a:rPr>
              <a:t>Click here to add Title</a:t>
            </a:r>
            <a:endParaRPr lang="zh-CN" altLang="en-US" sz="1400" dirty="0">
              <a:solidFill>
                <a:schemeClr val="tx2"/>
              </a:solidFill>
              <a:latin typeface="微软雅黑" pitchFamily="34" charset="-122"/>
              <a:ea typeface="微软雅黑" pitchFamily="34" charset="-122"/>
            </a:endParaRPr>
          </a:p>
        </p:txBody>
      </p:sp>
      <p:cxnSp>
        <p:nvCxnSpPr>
          <p:cNvPr id="3" name="直接连接符 2">
            <a:extLst>
              <a:ext uri="{FF2B5EF4-FFF2-40B4-BE49-F238E27FC236}">
                <a16:creationId xmlns="" xmlns:a16="http://schemas.microsoft.com/office/drawing/2014/main" id="{7B4270EF-595F-4B88-A2F6-9D5BFD1FFFCE}"/>
              </a:ext>
            </a:extLst>
          </p:cNvPr>
          <p:cNvCxnSpPr>
            <a:endCxn id="4" idx="11"/>
          </p:cNvCxnSpPr>
          <p:nvPr userDrawn="1"/>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4" name="Freeform 6">
            <a:extLst>
              <a:ext uri="{FF2B5EF4-FFF2-40B4-BE49-F238E27FC236}">
                <a16:creationId xmlns="" xmlns:a16="http://schemas.microsoft.com/office/drawing/2014/main" id="{84972950-5347-48EF-9CAD-96E67BF4F597}"/>
              </a:ext>
            </a:extLst>
          </p:cNvPr>
          <p:cNvSpPr>
            <a:spLocks noEditPoints="1"/>
          </p:cNvSpPr>
          <p:nvPr userDrawn="1"/>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椭圆 4">
            <a:extLst>
              <a:ext uri="{FF2B5EF4-FFF2-40B4-BE49-F238E27FC236}">
                <a16:creationId xmlns="" xmlns:a16="http://schemas.microsoft.com/office/drawing/2014/main" id="{86DB9D83-3987-41F2-80E6-5B27632F9ADC}"/>
              </a:ext>
            </a:extLst>
          </p:cNvPr>
          <p:cNvSpPr/>
          <p:nvPr userDrawn="1"/>
        </p:nvSpPr>
        <p:spPr>
          <a:xfrm>
            <a:off x="605614" y="385350"/>
            <a:ext cx="288000" cy="288000"/>
          </a:xfrm>
          <a:prstGeom prst="ellipse">
            <a:avLst/>
          </a:prstGeom>
          <a:solidFill>
            <a:schemeClr val="accent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269971474"/>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1000" fill="hold"/>
                                        <p:tgtEl>
                                          <p:spTgt spid="2"/>
                                        </p:tgtEl>
                                        <p:attrNameLst>
                                          <p:attrName>ppt_x</p:attrName>
                                        </p:attrNameLst>
                                      </p:cBhvr>
                                      <p:tavLst>
                                        <p:tav tm="0">
                                          <p:val>
                                            <p:strVal val="#ppt_x"/>
                                          </p:val>
                                        </p:tav>
                                        <p:tav tm="100000">
                                          <p:val>
                                            <p:strVal val="#ppt_x"/>
                                          </p:val>
                                        </p:tav>
                                      </p:tavLst>
                                    </p:anim>
                                    <p:anim calcmode="lin" valueType="num">
                                      <p:cBhvr additive="base">
                                        <p:cTn id="13" dur="1000" fill="hold"/>
                                        <p:tgtEl>
                                          <p:spTgt spid="2"/>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1000" fill="hold"/>
                                        <p:tgtEl>
                                          <p:spTgt spid="4"/>
                                        </p:tgtEl>
                                        <p:attrNameLst>
                                          <p:attrName>ppt_x</p:attrName>
                                        </p:attrNameLst>
                                      </p:cBhvr>
                                      <p:tavLst>
                                        <p:tav tm="0">
                                          <p:val>
                                            <p:strVal val="0-#ppt_w/2"/>
                                          </p:val>
                                        </p:tav>
                                        <p:tav tm="100000">
                                          <p:val>
                                            <p:strVal val="#ppt_x"/>
                                          </p:val>
                                        </p:tav>
                                      </p:tavLst>
                                    </p:anim>
                                    <p:anim calcmode="lin" valueType="num">
                                      <p:cBhvr additive="base">
                                        <p:cTn id="17" dur="1000" fill="hold"/>
                                        <p:tgtEl>
                                          <p:spTgt spid="4"/>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3"/>
                                        </p:tgtEl>
                                        <p:attrNameLst>
                                          <p:attrName>style.visibility</p:attrName>
                                        </p:attrNameLst>
                                      </p:cBhvr>
                                      <p:to>
                                        <p:strVal val="visible"/>
                                      </p:to>
                                    </p:set>
                                    <p:animEffect transition="in" filter="wipe(left)">
                                      <p:cBhvr>
                                        <p:cTn id="2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结束页">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4701881"/>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版权页">
    <p:spTree>
      <p:nvGrpSpPr>
        <p:cNvPr id="1" name=""/>
        <p:cNvGrpSpPr/>
        <p:nvPr/>
      </p:nvGrpSpPr>
      <p:grpSpPr>
        <a:xfrm>
          <a:off x="0" y="0"/>
          <a:ext cx="0" cy="0"/>
          <a:chOff x="0" y="0"/>
          <a:chExt cx="0" cy="0"/>
        </a:xfrm>
      </p:grpSpPr>
    </p:spTree>
    <p:extLst>
      <p:ext uri="{BB962C8B-B14F-4D97-AF65-F5344CB8AC3E}">
        <p14:creationId xmlns:p14="http://schemas.microsoft.com/office/powerpoint/2010/main" val="3895049200"/>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634255839"/>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735756964"/>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159619211"/>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583660881"/>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566206519"/>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506392842"/>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4290268814"/>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FC"/>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02988723"/>
      </p:ext>
    </p:extLst>
  </p:cSld>
  <p:clrMap bg1="lt1" tx1="dk1" bg2="lt2" tx2="dk2" accent1="accent1" accent2="accent2" accent3="accent3" accent4="accent4" accent5="accent5" accent6="accent6" hlink="hlink" folHlink="folHlink"/>
  <p:sldLayoutIdLst>
    <p:sldLayoutId id="2147483661" r:id="rId1"/>
    <p:sldLayoutId id="2147483663" r:id="rId2"/>
    <p:sldLayoutId id="2147483667" r:id="rId3"/>
    <p:sldLayoutId id="2147483672" r:id="rId4"/>
    <p:sldLayoutId id="2147483686" r:id="rId5"/>
    <p:sldLayoutId id="2147483687" r:id="rId6"/>
    <p:sldLayoutId id="2147483688" r:id="rId7"/>
    <p:sldLayoutId id="2147483682" r:id="rId8"/>
    <p:sldLayoutId id="2147483678" r:id="rId9"/>
    <p:sldLayoutId id="2147483689" r:id="rId10"/>
    <p:sldLayoutId id="2147483690" r:id="rId11"/>
    <p:sldLayoutId id="2147483693" r:id="rId12"/>
    <p:sldLayoutId id="2147483694" r:id="rId13"/>
    <p:sldLayoutId id="2147483695" r:id="rId14"/>
    <p:sldLayoutId id="2147483691" r:id="rId15"/>
    <p:sldLayoutId id="2147483692" r:id="rId16"/>
  </p:sldLayoutIdLst>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image" Target="../media/image2.pn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notesSlide" Target="../notesSlides/notesSlide2.xml"/><Relationship Id="rId5" Type="http://schemas.openxmlformats.org/officeDocument/2006/relationships/tags" Target="../tags/tag6.xml"/><Relationship Id="rId10" Type="http://schemas.openxmlformats.org/officeDocument/2006/relationships/slideLayout" Target="../slideLayouts/slideLayout2.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notesSlide" Target="../notesSlides/notesSlide4.xml"/><Relationship Id="rId3" Type="http://schemas.openxmlformats.org/officeDocument/2006/relationships/tags" Target="../tags/tag13.xml"/><Relationship Id="rId7" Type="http://schemas.openxmlformats.org/officeDocument/2006/relationships/slideLayout" Target="../slideLayouts/slideLayout4.xml"/><Relationship Id="rId2" Type="http://schemas.openxmlformats.org/officeDocument/2006/relationships/tags" Target="../tags/tag12.xml"/><Relationship Id="rId1" Type="http://schemas.openxmlformats.org/officeDocument/2006/relationships/tags" Target="../tags/tag11.xml"/><Relationship Id="rId6" Type="http://schemas.openxmlformats.org/officeDocument/2006/relationships/tags" Target="../tags/tag16.xml"/><Relationship Id="rId5" Type="http://schemas.openxmlformats.org/officeDocument/2006/relationships/tags" Target="../tags/tag15.xml"/><Relationship Id="rId4" Type="http://schemas.openxmlformats.org/officeDocument/2006/relationships/tags" Target="../tags/tag14.xml"/><Relationship Id="rId9"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tags" Target="../tags/tag19.xml"/><Relationship Id="rId7" Type="http://schemas.openxmlformats.org/officeDocument/2006/relationships/notesSlide" Target="../notesSlides/notesSlide5.xml"/><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slideLayout" Target="../slideLayouts/slideLayout4.xml"/><Relationship Id="rId5" Type="http://schemas.openxmlformats.org/officeDocument/2006/relationships/tags" Target="../tags/tag21.xml"/><Relationship Id="rId4" Type="http://schemas.openxmlformats.org/officeDocument/2006/relationships/tags" Target="../tags/tag20.xml"/></Relationships>
</file>

<file path=ppt/slides/_rels/slide6.xml.rels><?xml version="1.0" encoding="UTF-8" standalone="yes"?>
<Relationships xmlns="http://schemas.openxmlformats.org/package/2006/relationships"><Relationship Id="rId8" Type="http://schemas.openxmlformats.org/officeDocument/2006/relationships/notesSlide" Target="../notesSlides/notesSlide6.xml"/><Relationship Id="rId3" Type="http://schemas.openxmlformats.org/officeDocument/2006/relationships/tags" Target="../tags/tag24.xml"/><Relationship Id="rId7" Type="http://schemas.openxmlformats.org/officeDocument/2006/relationships/slideLayout" Target="../slideLayouts/slideLayout4.xml"/><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tags" Target="../tags/tag27.xml"/><Relationship Id="rId5" Type="http://schemas.openxmlformats.org/officeDocument/2006/relationships/tags" Target="../tags/tag26.xml"/><Relationship Id="rId4" Type="http://schemas.openxmlformats.org/officeDocument/2006/relationships/tags" Target="../tags/tag25.xml"/><Relationship Id="rId9" Type="http://schemas.openxmlformats.org/officeDocument/2006/relationships/image" Target="../media/image3.png"/></Relationships>
</file>

<file path=ppt/slides/_rels/slide7.xml.rels><?xml version="1.0" encoding="UTF-8" standalone="yes"?>
<Relationships xmlns="http://schemas.openxmlformats.org/package/2006/relationships"><Relationship Id="rId8" Type="http://schemas.openxmlformats.org/officeDocument/2006/relationships/tags" Target="../tags/tag35.xml"/><Relationship Id="rId3" Type="http://schemas.openxmlformats.org/officeDocument/2006/relationships/tags" Target="../tags/tag30.xml"/><Relationship Id="rId7" Type="http://schemas.openxmlformats.org/officeDocument/2006/relationships/tags" Target="../tags/tag34.xml"/><Relationship Id="rId2" Type="http://schemas.openxmlformats.org/officeDocument/2006/relationships/tags" Target="../tags/tag29.xml"/><Relationship Id="rId1" Type="http://schemas.openxmlformats.org/officeDocument/2006/relationships/tags" Target="../tags/tag28.xml"/><Relationship Id="rId6" Type="http://schemas.openxmlformats.org/officeDocument/2006/relationships/tags" Target="../tags/tag33.xml"/><Relationship Id="rId11" Type="http://schemas.openxmlformats.org/officeDocument/2006/relationships/image" Target="../media/image3.png"/><Relationship Id="rId5" Type="http://schemas.openxmlformats.org/officeDocument/2006/relationships/tags" Target="../tags/tag32.xml"/><Relationship Id="rId10" Type="http://schemas.openxmlformats.org/officeDocument/2006/relationships/notesSlide" Target="../notesSlides/notesSlide7.xml"/><Relationship Id="rId4" Type="http://schemas.openxmlformats.org/officeDocument/2006/relationships/tags" Target="../tags/tag31.xml"/><Relationship Id="rId9"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8" Type="http://schemas.openxmlformats.org/officeDocument/2006/relationships/tags" Target="../tags/tag43.xml"/><Relationship Id="rId13" Type="http://schemas.openxmlformats.org/officeDocument/2006/relationships/image" Target="../media/image3.png"/><Relationship Id="rId3" Type="http://schemas.openxmlformats.org/officeDocument/2006/relationships/tags" Target="../tags/tag38.xml"/><Relationship Id="rId7" Type="http://schemas.openxmlformats.org/officeDocument/2006/relationships/tags" Target="../tags/tag42.xml"/><Relationship Id="rId12" Type="http://schemas.openxmlformats.org/officeDocument/2006/relationships/notesSlide" Target="../notesSlides/notesSlide8.xml"/><Relationship Id="rId17" Type="http://schemas.openxmlformats.org/officeDocument/2006/relationships/image" Target="../media/image7.jpeg"/><Relationship Id="rId2" Type="http://schemas.openxmlformats.org/officeDocument/2006/relationships/tags" Target="../tags/tag37.xml"/><Relationship Id="rId16" Type="http://schemas.openxmlformats.org/officeDocument/2006/relationships/image" Target="../media/image6.jpeg"/><Relationship Id="rId1" Type="http://schemas.openxmlformats.org/officeDocument/2006/relationships/tags" Target="../tags/tag36.xml"/><Relationship Id="rId6" Type="http://schemas.openxmlformats.org/officeDocument/2006/relationships/tags" Target="../tags/tag41.xml"/><Relationship Id="rId11" Type="http://schemas.openxmlformats.org/officeDocument/2006/relationships/slideLayout" Target="../slideLayouts/slideLayout4.xml"/><Relationship Id="rId5" Type="http://schemas.openxmlformats.org/officeDocument/2006/relationships/tags" Target="../tags/tag40.xml"/><Relationship Id="rId15" Type="http://schemas.openxmlformats.org/officeDocument/2006/relationships/image" Target="../media/image5.jpeg"/><Relationship Id="rId10" Type="http://schemas.openxmlformats.org/officeDocument/2006/relationships/tags" Target="../tags/tag45.xml"/><Relationship Id="rId4" Type="http://schemas.openxmlformats.org/officeDocument/2006/relationships/tags" Target="../tags/tag39.xml"/><Relationship Id="rId9" Type="http://schemas.openxmlformats.org/officeDocument/2006/relationships/tags" Target="../tags/tag44.xml"/><Relationship Id="rId14" Type="http://schemas.openxmlformats.org/officeDocument/2006/relationships/image" Target="../media/image4.jpe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8" Type="http://schemas.openxmlformats.org/officeDocument/2006/relationships/notesSlide" Target="../notesSlides/notesSlide10.xml"/><Relationship Id="rId3" Type="http://schemas.openxmlformats.org/officeDocument/2006/relationships/tags" Target="../tags/tag48.xml"/><Relationship Id="rId7" Type="http://schemas.openxmlformats.org/officeDocument/2006/relationships/slideLayout" Target="../slideLayouts/slideLayout5.xml"/><Relationship Id="rId2" Type="http://schemas.openxmlformats.org/officeDocument/2006/relationships/tags" Target="../tags/tag47.xml"/><Relationship Id="rId1" Type="http://schemas.openxmlformats.org/officeDocument/2006/relationships/tags" Target="../tags/tag46.xml"/><Relationship Id="rId6" Type="http://schemas.openxmlformats.org/officeDocument/2006/relationships/tags" Target="../tags/tag51.xml"/><Relationship Id="rId5" Type="http://schemas.openxmlformats.org/officeDocument/2006/relationships/tags" Target="../tags/tag50.xml"/><Relationship Id="rId4" Type="http://schemas.openxmlformats.org/officeDocument/2006/relationships/tags" Target="../tags/tag49.xml"/><Relationship Id="rId9" Type="http://schemas.openxmlformats.org/officeDocument/2006/relationships/image" Target="../media/image3.png"/></Relationships>
</file>

<file path=ppt/slides/_rels/slide11.xml.rels><?xml version="1.0" encoding="UTF-8" standalone="yes"?>
<Relationships xmlns="http://schemas.openxmlformats.org/package/2006/relationships"><Relationship Id="rId8" Type="http://schemas.openxmlformats.org/officeDocument/2006/relationships/tags" Target="../tags/tag59.xml"/><Relationship Id="rId13" Type="http://schemas.openxmlformats.org/officeDocument/2006/relationships/image" Target="../media/image3.png"/><Relationship Id="rId3" Type="http://schemas.openxmlformats.org/officeDocument/2006/relationships/tags" Target="../tags/tag54.xml"/><Relationship Id="rId7" Type="http://schemas.openxmlformats.org/officeDocument/2006/relationships/tags" Target="../tags/tag58.xml"/><Relationship Id="rId12" Type="http://schemas.openxmlformats.org/officeDocument/2006/relationships/notesSlide" Target="../notesSlides/notesSlide11.xml"/><Relationship Id="rId17" Type="http://schemas.openxmlformats.org/officeDocument/2006/relationships/image" Target="../media/image11.jpeg"/><Relationship Id="rId2" Type="http://schemas.openxmlformats.org/officeDocument/2006/relationships/tags" Target="../tags/tag53.xml"/><Relationship Id="rId16" Type="http://schemas.openxmlformats.org/officeDocument/2006/relationships/image" Target="../media/image10.jpeg"/><Relationship Id="rId1" Type="http://schemas.openxmlformats.org/officeDocument/2006/relationships/tags" Target="../tags/tag52.xml"/><Relationship Id="rId6" Type="http://schemas.openxmlformats.org/officeDocument/2006/relationships/tags" Target="../tags/tag57.xml"/><Relationship Id="rId11" Type="http://schemas.openxmlformats.org/officeDocument/2006/relationships/slideLayout" Target="../slideLayouts/slideLayout5.xml"/><Relationship Id="rId5" Type="http://schemas.openxmlformats.org/officeDocument/2006/relationships/tags" Target="../tags/tag56.xml"/><Relationship Id="rId15" Type="http://schemas.openxmlformats.org/officeDocument/2006/relationships/image" Target="../media/image9.jpeg"/><Relationship Id="rId10" Type="http://schemas.openxmlformats.org/officeDocument/2006/relationships/tags" Target="../tags/tag61.xml"/><Relationship Id="rId4" Type="http://schemas.openxmlformats.org/officeDocument/2006/relationships/tags" Target="../tags/tag55.xml"/><Relationship Id="rId9" Type="http://schemas.openxmlformats.org/officeDocument/2006/relationships/tags" Target="../tags/tag60.xml"/><Relationship Id="rId14" Type="http://schemas.openxmlformats.org/officeDocument/2006/relationships/image" Target="../media/image8.jpeg"/></Relationships>
</file>

<file path=ppt/slides/_rels/slide12.xml.rels><?xml version="1.0" encoding="UTF-8" standalone="yes"?>
<Relationships xmlns="http://schemas.openxmlformats.org/package/2006/relationships"><Relationship Id="rId3" Type="http://schemas.openxmlformats.org/officeDocument/2006/relationships/tags" Target="../tags/tag64.xml"/><Relationship Id="rId2" Type="http://schemas.openxmlformats.org/officeDocument/2006/relationships/tags" Target="../tags/tag63.xml"/><Relationship Id="rId1" Type="http://schemas.openxmlformats.org/officeDocument/2006/relationships/tags" Target="../tags/tag62.xml"/><Relationship Id="rId6" Type="http://schemas.openxmlformats.org/officeDocument/2006/relationships/image" Target="../media/image3.png"/><Relationship Id="rId5" Type="http://schemas.openxmlformats.org/officeDocument/2006/relationships/notesSlide" Target="../notesSlides/notesSlide12.xml"/><Relationship Id="rId4"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tags" Target="../tags/tag67.xml"/><Relationship Id="rId7" Type="http://schemas.openxmlformats.org/officeDocument/2006/relationships/image" Target="../media/image3.png"/><Relationship Id="rId2" Type="http://schemas.openxmlformats.org/officeDocument/2006/relationships/tags" Target="../tags/tag66.xml"/><Relationship Id="rId1" Type="http://schemas.openxmlformats.org/officeDocument/2006/relationships/tags" Target="../tags/tag65.xml"/><Relationship Id="rId6" Type="http://schemas.openxmlformats.org/officeDocument/2006/relationships/notesSlide" Target="../notesSlides/notesSlide13.xml"/><Relationship Id="rId5" Type="http://schemas.openxmlformats.org/officeDocument/2006/relationships/slideLayout" Target="../slideLayouts/slideLayout5.xml"/><Relationship Id="rId4" Type="http://schemas.openxmlformats.org/officeDocument/2006/relationships/tags" Target="../tags/tag68.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tags" Target="../tags/tag71.xml"/><Relationship Id="rId7" Type="http://schemas.openxmlformats.org/officeDocument/2006/relationships/notesSlide" Target="../notesSlides/notesSlide15.xml"/><Relationship Id="rId12" Type="http://schemas.openxmlformats.org/officeDocument/2006/relationships/image" Target="../media/image15.jpeg"/><Relationship Id="rId2" Type="http://schemas.openxmlformats.org/officeDocument/2006/relationships/tags" Target="../tags/tag70.xml"/><Relationship Id="rId1" Type="http://schemas.openxmlformats.org/officeDocument/2006/relationships/tags" Target="../tags/tag69.xml"/><Relationship Id="rId6" Type="http://schemas.openxmlformats.org/officeDocument/2006/relationships/slideLayout" Target="../slideLayouts/slideLayout6.xml"/><Relationship Id="rId11" Type="http://schemas.openxmlformats.org/officeDocument/2006/relationships/image" Target="../media/image14.jpeg"/><Relationship Id="rId5" Type="http://schemas.openxmlformats.org/officeDocument/2006/relationships/tags" Target="../tags/tag73.xml"/><Relationship Id="rId10" Type="http://schemas.openxmlformats.org/officeDocument/2006/relationships/image" Target="../media/image13.jpeg"/><Relationship Id="rId4" Type="http://schemas.openxmlformats.org/officeDocument/2006/relationships/tags" Target="../tags/tag72.xml"/><Relationship Id="rId9" Type="http://schemas.openxmlformats.org/officeDocument/2006/relationships/image" Target="../media/image12.jpeg"/></Relationships>
</file>

<file path=ppt/slides/_rels/slide16.xml.rels><?xml version="1.0" encoding="UTF-8" standalone="yes"?>
<Relationships xmlns="http://schemas.openxmlformats.org/package/2006/relationships"><Relationship Id="rId3" Type="http://schemas.openxmlformats.org/officeDocument/2006/relationships/tags" Target="../tags/tag76.xml"/><Relationship Id="rId7" Type="http://schemas.openxmlformats.org/officeDocument/2006/relationships/image" Target="../media/image3.png"/><Relationship Id="rId2" Type="http://schemas.openxmlformats.org/officeDocument/2006/relationships/tags" Target="../tags/tag75.xml"/><Relationship Id="rId1" Type="http://schemas.openxmlformats.org/officeDocument/2006/relationships/tags" Target="../tags/tag74.xml"/><Relationship Id="rId6" Type="http://schemas.openxmlformats.org/officeDocument/2006/relationships/notesSlide" Target="../notesSlides/notesSlide16.xml"/><Relationship Id="rId5" Type="http://schemas.openxmlformats.org/officeDocument/2006/relationships/slideLayout" Target="../slideLayouts/slideLayout6.xml"/><Relationship Id="rId4" Type="http://schemas.openxmlformats.org/officeDocument/2006/relationships/tags" Target="../tags/tag77.xml"/></Relationships>
</file>

<file path=ppt/slides/_rels/slide17.xml.rels><?xml version="1.0" encoding="UTF-8" standalone="yes"?>
<Relationships xmlns="http://schemas.openxmlformats.org/package/2006/relationships"><Relationship Id="rId8" Type="http://schemas.openxmlformats.org/officeDocument/2006/relationships/notesSlide" Target="../notesSlides/notesSlide17.xml"/><Relationship Id="rId3" Type="http://schemas.openxmlformats.org/officeDocument/2006/relationships/tags" Target="../tags/tag80.xml"/><Relationship Id="rId7" Type="http://schemas.openxmlformats.org/officeDocument/2006/relationships/slideLayout" Target="../slideLayouts/slideLayout6.xml"/><Relationship Id="rId2" Type="http://schemas.openxmlformats.org/officeDocument/2006/relationships/tags" Target="../tags/tag79.xml"/><Relationship Id="rId1" Type="http://schemas.openxmlformats.org/officeDocument/2006/relationships/tags" Target="../tags/tag78.xml"/><Relationship Id="rId6" Type="http://schemas.openxmlformats.org/officeDocument/2006/relationships/tags" Target="../tags/tag83.xml"/><Relationship Id="rId5" Type="http://schemas.openxmlformats.org/officeDocument/2006/relationships/tags" Target="../tags/tag82.xml"/><Relationship Id="rId10" Type="http://schemas.openxmlformats.org/officeDocument/2006/relationships/image" Target="../media/image16.jpeg"/><Relationship Id="rId4" Type="http://schemas.openxmlformats.org/officeDocument/2006/relationships/tags" Target="../tags/tag81.xml"/><Relationship Id="rId9" Type="http://schemas.openxmlformats.org/officeDocument/2006/relationships/image" Target="../media/image3.png"/></Relationships>
</file>

<file path=ppt/slides/_rels/slide1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tags" Target="../tags/tag86.xml"/><Relationship Id="rId7" Type="http://schemas.openxmlformats.org/officeDocument/2006/relationships/notesSlide" Target="../notesSlides/notesSlide18.xml"/><Relationship Id="rId2" Type="http://schemas.openxmlformats.org/officeDocument/2006/relationships/tags" Target="../tags/tag85.xml"/><Relationship Id="rId1" Type="http://schemas.openxmlformats.org/officeDocument/2006/relationships/tags" Target="../tags/tag84.xml"/><Relationship Id="rId6" Type="http://schemas.openxmlformats.org/officeDocument/2006/relationships/slideLayout" Target="../slideLayouts/slideLayout6.xml"/><Relationship Id="rId5" Type="http://schemas.openxmlformats.org/officeDocument/2006/relationships/tags" Target="../tags/tag88.xml"/><Relationship Id="rId4" Type="http://schemas.openxmlformats.org/officeDocument/2006/relationships/tags" Target="../tags/tag87.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90.xml"/><Relationship Id="rId1" Type="http://schemas.openxmlformats.org/officeDocument/2006/relationships/tags" Target="../tags/tag89.xml"/><Relationship Id="rId5" Type="http://schemas.openxmlformats.org/officeDocument/2006/relationships/image" Target="../media/image3.png"/><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8" Type="http://schemas.openxmlformats.org/officeDocument/2006/relationships/tags" Target="../tags/tag98.xml"/><Relationship Id="rId3" Type="http://schemas.openxmlformats.org/officeDocument/2006/relationships/tags" Target="../tags/tag93.xml"/><Relationship Id="rId7" Type="http://schemas.openxmlformats.org/officeDocument/2006/relationships/tags" Target="../tags/tag97.xml"/><Relationship Id="rId12" Type="http://schemas.openxmlformats.org/officeDocument/2006/relationships/image" Target="../media/image3.png"/><Relationship Id="rId2" Type="http://schemas.openxmlformats.org/officeDocument/2006/relationships/tags" Target="../tags/tag92.xml"/><Relationship Id="rId1" Type="http://schemas.openxmlformats.org/officeDocument/2006/relationships/tags" Target="../tags/tag91.xml"/><Relationship Id="rId6" Type="http://schemas.openxmlformats.org/officeDocument/2006/relationships/tags" Target="../tags/tag96.xml"/><Relationship Id="rId11" Type="http://schemas.openxmlformats.org/officeDocument/2006/relationships/notesSlide" Target="../notesSlides/notesSlide21.xml"/><Relationship Id="rId5" Type="http://schemas.openxmlformats.org/officeDocument/2006/relationships/tags" Target="../tags/tag95.xml"/><Relationship Id="rId10" Type="http://schemas.openxmlformats.org/officeDocument/2006/relationships/slideLayout" Target="../slideLayouts/slideLayout7.xml"/><Relationship Id="rId4" Type="http://schemas.openxmlformats.org/officeDocument/2006/relationships/tags" Target="../tags/tag94.xml"/><Relationship Id="rId9" Type="http://schemas.openxmlformats.org/officeDocument/2006/relationships/tags" Target="../tags/tag99.xml"/></Relationships>
</file>

<file path=ppt/slides/_rels/slide22.xml.rels><?xml version="1.0" encoding="UTF-8" standalone="yes"?>
<Relationships xmlns="http://schemas.openxmlformats.org/package/2006/relationships"><Relationship Id="rId3" Type="http://schemas.openxmlformats.org/officeDocument/2006/relationships/tags" Target="../tags/tag102.xml"/><Relationship Id="rId7" Type="http://schemas.openxmlformats.org/officeDocument/2006/relationships/image" Target="../media/image3.png"/><Relationship Id="rId2" Type="http://schemas.openxmlformats.org/officeDocument/2006/relationships/tags" Target="../tags/tag101.xml"/><Relationship Id="rId1" Type="http://schemas.openxmlformats.org/officeDocument/2006/relationships/tags" Target="../tags/tag100.xml"/><Relationship Id="rId6" Type="http://schemas.openxmlformats.org/officeDocument/2006/relationships/notesSlide" Target="../notesSlides/notesSlide22.xml"/><Relationship Id="rId5" Type="http://schemas.openxmlformats.org/officeDocument/2006/relationships/slideLayout" Target="../slideLayouts/slideLayout7.xml"/><Relationship Id="rId4" Type="http://schemas.openxmlformats.org/officeDocument/2006/relationships/tags" Target="../tags/tag103.xml"/></Relationships>
</file>

<file path=ppt/slides/_rels/slide23.xml.rels><?xml version="1.0" encoding="UTF-8" standalone="yes"?>
<Relationships xmlns="http://schemas.openxmlformats.org/package/2006/relationships"><Relationship Id="rId3" Type="http://schemas.openxmlformats.org/officeDocument/2006/relationships/tags" Target="../tags/tag106.xml"/><Relationship Id="rId7" Type="http://schemas.openxmlformats.org/officeDocument/2006/relationships/image" Target="../media/image3.png"/><Relationship Id="rId2" Type="http://schemas.openxmlformats.org/officeDocument/2006/relationships/tags" Target="../tags/tag105.xml"/><Relationship Id="rId1" Type="http://schemas.openxmlformats.org/officeDocument/2006/relationships/tags" Target="../tags/tag104.xml"/><Relationship Id="rId6" Type="http://schemas.openxmlformats.org/officeDocument/2006/relationships/notesSlide" Target="../notesSlides/notesSlide23.xml"/><Relationship Id="rId5" Type="http://schemas.openxmlformats.org/officeDocument/2006/relationships/slideLayout" Target="../slideLayouts/slideLayout7.xml"/><Relationship Id="rId4" Type="http://schemas.openxmlformats.org/officeDocument/2006/relationships/tags" Target="../tags/tag107.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26">
            <a:extLst>
              <a:ext uri="{FF2B5EF4-FFF2-40B4-BE49-F238E27FC236}">
                <a16:creationId xmlns="" xmlns:a16="http://schemas.microsoft.com/office/drawing/2014/main" id="{2013B79D-8A68-4B11-AE5E-E47D1AF9F8E5}"/>
              </a:ext>
            </a:extLst>
          </p:cNvPr>
          <p:cNvSpPr txBox="1"/>
          <p:nvPr/>
        </p:nvSpPr>
        <p:spPr>
          <a:xfrm>
            <a:off x="1376600" y="2561156"/>
            <a:ext cx="10055787" cy="1107996"/>
          </a:xfrm>
          <a:prstGeom prst="rect">
            <a:avLst/>
          </a:prstGeom>
          <a:noFill/>
        </p:spPr>
        <p:txBody>
          <a:bodyPr wrap="square" rtlCol="0">
            <a:spAutoFit/>
          </a:bodyPr>
          <a:lstStyle/>
          <a:p>
            <a:pPr algn="ctr"/>
            <a:r>
              <a:rPr lang="zh-CN" altLang="en-US" sz="6600" dirty="0">
                <a:solidFill>
                  <a:srgbClr val="7030A0"/>
                </a:solidFill>
                <a:latin typeface="方正细谭黑简体" panose="02000000000000000000" pitchFamily="2" charset="-122"/>
                <a:ea typeface="方正细谭黑简体" panose="02000000000000000000" pitchFamily="2" charset="-122"/>
              </a:rPr>
              <a:t>英语小学家长会</a:t>
            </a:r>
            <a:r>
              <a:rPr lang="en-US" altLang="zh-CN" sz="6600" dirty="0" err="1">
                <a:solidFill>
                  <a:srgbClr val="7030A0"/>
                </a:solidFill>
                <a:latin typeface="方正细谭黑简体" panose="02000000000000000000" pitchFamily="2" charset="-122"/>
                <a:ea typeface="方正细谭黑简体" panose="02000000000000000000" pitchFamily="2" charset="-122"/>
              </a:rPr>
              <a:t>ppt</a:t>
            </a:r>
            <a:r>
              <a:rPr lang="zh-CN" altLang="en-US" sz="6600" dirty="0">
                <a:solidFill>
                  <a:srgbClr val="7030A0"/>
                </a:solidFill>
                <a:latin typeface="方正细谭黑简体" panose="02000000000000000000" pitchFamily="2" charset="-122"/>
                <a:ea typeface="方正细谭黑简体" panose="02000000000000000000" pitchFamily="2" charset="-122"/>
              </a:rPr>
              <a:t>模板</a:t>
            </a:r>
            <a:endParaRPr lang="zh-CN" altLang="en-US" sz="6600" dirty="0">
              <a:solidFill>
                <a:srgbClr val="7030A0"/>
              </a:solidFill>
              <a:latin typeface="方正细谭黑简体" panose="02000000000000000000" pitchFamily="2" charset="-122"/>
              <a:ea typeface="方正细谭黑简体" panose="02000000000000000000" pitchFamily="2" charset="-122"/>
            </a:endParaRPr>
          </a:p>
        </p:txBody>
      </p:sp>
      <p:sp>
        <p:nvSpPr>
          <p:cNvPr id="9" name="TextBox 33">
            <a:extLst>
              <a:ext uri="{FF2B5EF4-FFF2-40B4-BE49-F238E27FC236}">
                <a16:creationId xmlns="" xmlns:a16="http://schemas.microsoft.com/office/drawing/2014/main" id="{66DF2BC0-CA39-45EE-A3C2-73E216328040}"/>
              </a:ext>
            </a:extLst>
          </p:cNvPr>
          <p:cNvSpPr txBox="1"/>
          <p:nvPr/>
        </p:nvSpPr>
        <p:spPr>
          <a:xfrm>
            <a:off x="3812205" y="3987936"/>
            <a:ext cx="5184576" cy="584775"/>
          </a:xfrm>
          <a:prstGeom prst="rect">
            <a:avLst/>
          </a:prstGeom>
          <a:noFill/>
        </p:spPr>
        <p:txBody>
          <a:bodyPr wrap="square" rtlCol="0">
            <a:spAutoFit/>
          </a:bodyPr>
          <a:lstStyle/>
          <a:p>
            <a:pPr algn="ctr"/>
            <a:r>
              <a:rPr lang="en-US" altLang="zh-CN" sz="1600" dirty="0">
                <a:solidFill>
                  <a:schemeClr val="tx1">
                    <a:lumMod val="50000"/>
                    <a:lumOff val="50000"/>
                  </a:schemeClr>
                </a:solidFill>
              </a:rPr>
              <a:t>WE HAVE MANY POWERPOINT TEMPLATES THAT HAS BEEN SPECIFICALLY</a:t>
            </a:r>
          </a:p>
        </p:txBody>
      </p:sp>
      <p:sp>
        <p:nvSpPr>
          <p:cNvPr id="10" name="TextBox 12">
            <a:extLst>
              <a:ext uri="{FF2B5EF4-FFF2-40B4-BE49-F238E27FC236}">
                <a16:creationId xmlns="" xmlns:a16="http://schemas.microsoft.com/office/drawing/2014/main" id="{E62F281F-B395-43C5-8CCB-5C61FAFE59EE}"/>
              </a:ext>
            </a:extLst>
          </p:cNvPr>
          <p:cNvSpPr txBox="1"/>
          <p:nvPr/>
        </p:nvSpPr>
        <p:spPr>
          <a:xfrm>
            <a:off x="5069031" y="1200748"/>
            <a:ext cx="2670923" cy="1733680"/>
          </a:xfrm>
          <a:prstGeom prst="rect">
            <a:avLst/>
          </a:prstGeom>
          <a:noFill/>
        </p:spPr>
        <p:txBody>
          <a:bodyPr wrap="none" rtlCol="0">
            <a:spAutoFit/>
          </a:bodyPr>
          <a:lstStyle/>
          <a:p>
            <a:pPr algn="ctr"/>
            <a:r>
              <a:rPr lang="en-US" altLang="zh-CN" sz="10666" spc="-400" dirty="0" smtClean="0">
                <a:solidFill>
                  <a:srgbClr val="FF6600"/>
                </a:solidFill>
                <a:latin typeface="方正细谭黑简体" panose="02000000000000000000" pitchFamily="2" charset="-122"/>
                <a:ea typeface="方正细谭黑简体" panose="02000000000000000000" pitchFamily="2" charset="-122"/>
              </a:rPr>
              <a:t>2</a:t>
            </a:r>
            <a:r>
              <a:rPr lang="en-US" altLang="zh-CN" sz="10666" spc="-400" dirty="0" smtClean="0">
                <a:solidFill>
                  <a:srgbClr val="0070C0"/>
                </a:solidFill>
                <a:latin typeface="方正细谭黑简体" panose="02000000000000000000" pitchFamily="2" charset="-122"/>
                <a:ea typeface="方正细谭黑简体" panose="02000000000000000000" pitchFamily="2" charset="-122"/>
              </a:rPr>
              <a:t>0</a:t>
            </a:r>
            <a:r>
              <a:rPr lang="en-US" altLang="zh-CN" sz="10666" spc="-400" dirty="0" smtClean="0">
                <a:solidFill>
                  <a:srgbClr val="7030A0"/>
                </a:solidFill>
                <a:latin typeface="方正细谭黑简体" panose="02000000000000000000" pitchFamily="2" charset="-122"/>
                <a:ea typeface="方正细谭黑简体" panose="02000000000000000000" pitchFamily="2" charset="-122"/>
              </a:rPr>
              <a:t>3</a:t>
            </a:r>
            <a:r>
              <a:rPr lang="en-US" altLang="zh-CN" sz="10666" spc="-400" dirty="0" smtClean="0">
                <a:solidFill>
                  <a:srgbClr val="00B0F0"/>
                </a:solidFill>
                <a:latin typeface="方正细谭黑简体" panose="02000000000000000000" pitchFamily="2" charset="-122"/>
                <a:ea typeface="方正细谭黑简体" panose="02000000000000000000" pitchFamily="2" charset="-122"/>
              </a:rPr>
              <a:t>0</a:t>
            </a:r>
            <a:endParaRPr lang="zh-CN" altLang="en-US" sz="10666" spc="-400" dirty="0">
              <a:solidFill>
                <a:srgbClr val="00B0F0"/>
              </a:solidFill>
              <a:latin typeface="方正细谭黑简体" panose="02000000000000000000" pitchFamily="2" charset="-122"/>
              <a:ea typeface="方正细谭黑简体" panose="02000000000000000000" pitchFamily="2" charset="-122"/>
            </a:endParaRPr>
          </a:p>
        </p:txBody>
      </p:sp>
    </p:spTree>
    <p:extLst>
      <p:ext uri="{BB962C8B-B14F-4D97-AF65-F5344CB8AC3E}">
        <p14:creationId xmlns:p14="http://schemas.microsoft.com/office/powerpoint/2010/main" val="1213030133"/>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iterate type="lt">
                                    <p:tmPct val="10000"/>
                                  </p:iterate>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ppt_w</p:attrName>
                                        </p:attrNameLst>
                                      </p:cBhvr>
                                      <p:tavLst>
                                        <p:tav tm="0" fmla="#ppt_w*sin(2.5*pi*$)">
                                          <p:val>
                                            <p:fltVal val="0"/>
                                          </p:val>
                                        </p:tav>
                                        <p:tav tm="100000">
                                          <p:val>
                                            <p:fltVal val="1"/>
                                          </p:val>
                                        </p:tav>
                                      </p:tavLst>
                                    </p:anim>
                                    <p:anim calcmode="lin" valueType="num">
                                      <p:cBhvr>
                                        <p:cTn id="9" dur="1000" fill="hold"/>
                                        <p:tgtEl>
                                          <p:spTgt spid="10"/>
                                        </p:tgtEl>
                                        <p:attrNameLst>
                                          <p:attrName>ppt_h</p:attrName>
                                        </p:attrNameLst>
                                      </p:cBhvr>
                                      <p:tavLst>
                                        <p:tav tm="0">
                                          <p:val>
                                            <p:strVal val="#ppt_h"/>
                                          </p:val>
                                        </p:tav>
                                        <p:tav tm="100000">
                                          <p:val>
                                            <p:strVal val="#ppt_h"/>
                                          </p:val>
                                        </p:tav>
                                      </p:tavLst>
                                    </p:anim>
                                  </p:childTnLst>
                                </p:cTn>
                              </p:par>
                            </p:childTnLst>
                          </p:cTn>
                        </p:par>
                        <p:par>
                          <p:cTn id="10" fill="hold">
                            <p:stCondLst>
                              <p:cond delay="1300"/>
                            </p:stCondLst>
                            <p:childTnLst>
                              <p:par>
                                <p:cTn id="11" presetID="56" presetClass="entr" presetSubtype="0" fill="hold" grpId="0" nodeType="afterEffect">
                                  <p:stCondLst>
                                    <p:cond delay="0"/>
                                  </p:stCondLst>
                                  <p:iterate type="lt">
                                    <p:tmPct val="10000"/>
                                  </p:iterate>
                                  <p:childTnLst>
                                    <p:set>
                                      <p:cBhvr>
                                        <p:cTn id="12" dur="1" fill="hold">
                                          <p:stCondLst>
                                            <p:cond delay="0"/>
                                          </p:stCondLst>
                                        </p:cTn>
                                        <p:tgtEl>
                                          <p:spTgt spid="7"/>
                                        </p:tgtEl>
                                        <p:attrNameLst>
                                          <p:attrName>style.visibility</p:attrName>
                                        </p:attrNameLst>
                                      </p:cBhvr>
                                      <p:to>
                                        <p:strVal val="visible"/>
                                      </p:to>
                                    </p:set>
                                    <p:anim by="(-#ppt_w*2)" calcmode="lin" valueType="num">
                                      <p:cBhvr rctx="PPT">
                                        <p:cTn id="13" dur="500" autoRev="1" fill="hold">
                                          <p:stCondLst>
                                            <p:cond delay="0"/>
                                          </p:stCondLst>
                                        </p:cTn>
                                        <p:tgtEl>
                                          <p:spTgt spid="7"/>
                                        </p:tgtEl>
                                        <p:attrNameLst>
                                          <p:attrName>ppt_w</p:attrName>
                                        </p:attrNameLst>
                                      </p:cBhvr>
                                    </p:anim>
                                    <p:anim by="(#ppt_w*0.50)" calcmode="lin" valueType="num">
                                      <p:cBhvr>
                                        <p:cTn id="14" dur="500" decel="50000" autoRev="1" fill="hold">
                                          <p:stCondLst>
                                            <p:cond delay="0"/>
                                          </p:stCondLst>
                                        </p:cTn>
                                        <p:tgtEl>
                                          <p:spTgt spid="7"/>
                                        </p:tgtEl>
                                        <p:attrNameLst>
                                          <p:attrName>ppt_x</p:attrName>
                                        </p:attrNameLst>
                                      </p:cBhvr>
                                    </p:anim>
                                    <p:anim from="(-#ppt_h/2)" to="(#ppt_y)" calcmode="lin" valueType="num">
                                      <p:cBhvr>
                                        <p:cTn id="15" dur="1000" fill="hold">
                                          <p:stCondLst>
                                            <p:cond delay="0"/>
                                          </p:stCondLst>
                                        </p:cTn>
                                        <p:tgtEl>
                                          <p:spTgt spid="7"/>
                                        </p:tgtEl>
                                        <p:attrNameLst>
                                          <p:attrName>ppt_y</p:attrName>
                                        </p:attrNameLst>
                                      </p:cBhvr>
                                    </p:anim>
                                    <p:animRot by="21600000">
                                      <p:cBhvr>
                                        <p:cTn id="16" dur="1000" fill="hold">
                                          <p:stCondLst>
                                            <p:cond delay="0"/>
                                          </p:stCondLst>
                                        </p:cTn>
                                        <p:tgtEl>
                                          <p:spTgt spid="7"/>
                                        </p:tgtEl>
                                        <p:attrNameLst>
                                          <p:attrName>r</p:attrName>
                                        </p:attrNameLst>
                                      </p:cBhvr>
                                    </p:animRot>
                                  </p:childTnLst>
                                </p:cTn>
                              </p:par>
                            </p:childTnLst>
                          </p:cTn>
                        </p:par>
                        <p:par>
                          <p:cTn id="17" fill="hold">
                            <p:stCondLst>
                              <p:cond delay="3400"/>
                            </p:stCondLst>
                            <p:childTnLst>
                              <p:par>
                                <p:cTn id="18" presetID="42" presetClass="entr" presetSubtype="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
                                          </p:val>
                                        </p:tav>
                                        <p:tav tm="100000">
                                          <p:val>
                                            <p:strVal val="#ppt_x"/>
                                          </p:val>
                                        </p:tav>
                                      </p:tavLst>
                                    </p:anim>
                                    <p:anim calcmode="lin" valueType="num">
                                      <p:cBhvr>
                                        <p:cTn id="22"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12">
            <a:lum/>
          </a:blip>
          <a:srcRect/>
          <a:stretch>
            <a:fillRect/>
          </a:stretch>
        </a:blipFill>
        <a:effectLst/>
      </p:bgPr>
    </p:bg>
    <p:spTree>
      <p:nvGrpSpPr>
        <p:cNvPr id="1" name=""/>
        <p:cNvGrpSpPr/>
        <p:nvPr/>
      </p:nvGrpSpPr>
      <p:grpSpPr>
        <a:xfrm>
          <a:off x="0" y="0"/>
          <a:ext cx="0" cy="0"/>
          <a:chOff x="0" y="0"/>
          <a:chExt cx="0" cy="0"/>
        </a:xfrm>
      </p:grpSpPr>
      <p:grpSp>
        <p:nvGrpSpPr>
          <p:cNvPr id="2" name="PA_库_组合 74">
            <a:extLst>
              <a:ext uri="{FF2B5EF4-FFF2-40B4-BE49-F238E27FC236}">
                <a16:creationId xmlns="" xmlns:a16="http://schemas.microsoft.com/office/drawing/2014/main" id="{B0C28F9D-0BD3-4456-B26D-82CE53C425B8}"/>
              </a:ext>
            </a:extLst>
          </p:cNvPr>
          <p:cNvGrpSpPr/>
          <p:nvPr>
            <p:custDataLst>
              <p:tags r:id="rId1"/>
            </p:custDataLst>
          </p:nvPr>
        </p:nvGrpSpPr>
        <p:grpSpPr>
          <a:xfrm>
            <a:off x="4981303" y="195450"/>
            <a:ext cx="2229394" cy="2190752"/>
            <a:chOff x="4981303" y="1144627"/>
            <a:chExt cx="2229394" cy="2190752"/>
          </a:xfrm>
        </p:grpSpPr>
        <p:sp>
          <p:nvSpPr>
            <p:cNvPr id="3" name="TextBox 64">
              <a:extLst>
                <a:ext uri="{FF2B5EF4-FFF2-40B4-BE49-F238E27FC236}">
                  <a16:creationId xmlns="" xmlns:a16="http://schemas.microsoft.com/office/drawing/2014/main" id="{33B02F51-3E0A-44D2-A3AA-4BA53C3D4FB9}"/>
                </a:ext>
              </a:extLst>
            </p:cNvPr>
            <p:cNvSpPr txBox="1"/>
            <p:nvPr/>
          </p:nvSpPr>
          <p:spPr>
            <a:xfrm>
              <a:off x="4981303" y="1144627"/>
              <a:ext cx="2229394" cy="2190752"/>
            </a:xfrm>
            <a:prstGeom prst="diamond">
              <a:avLst/>
            </a:prstGeom>
            <a:solidFill>
              <a:schemeClr val="tx2">
                <a:alpha val="13000"/>
              </a:schemeClr>
            </a:solidFill>
          </p:spPr>
          <p:txBody>
            <a:bodyPr anchor="ctr"/>
            <a:lstStyle/>
            <a:p>
              <a:pPr algn="ctr"/>
              <a:endParaRPr dirty="0"/>
            </a:p>
          </p:txBody>
        </p:sp>
        <p:sp>
          <p:nvSpPr>
            <p:cNvPr id="4" name="TextBox 75">
              <a:extLst>
                <a:ext uri="{FF2B5EF4-FFF2-40B4-BE49-F238E27FC236}">
                  <a16:creationId xmlns="" xmlns:a16="http://schemas.microsoft.com/office/drawing/2014/main" id="{D22A4A25-9FD9-4B08-90B6-41BEC712397B}"/>
                </a:ext>
              </a:extLst>
            </p:cNvPr>
            <p:cNvSpPr txBox="1"/>
            <p:nvPr/>
          </p:nvSpPr>
          <p:spPr>
            <a:xfrm>
              <a:off x="5425440" y="1518147"/>
              <a:ext cx="1341120" cy="615553"/>
            </a:xfrm>
            <a:prstGeom prst="rect">
              <a:avLst/>
            </a:prstGeom>
            <a:noFill/>
          </p:spPr>
          <p:txBody>
            <a:bodyPr wrap="square" lIns="0" tIns="0" rIns="0" bIns="0">
              <a:normAutofit/>
            </a:bodyPr>
            <a:lstStyle/>
            <a:p>
              <a:pPr algn="dist"/>
              <a:r>
                <a:rPr lang="zh-CN" altLang="en-US" sz="4000" b="1">
                  <a:solidFill>
                    <a:schemeClr val="tx2">
                      <a:lumMod val="75000"/>
                    </a:schemeClr>
                  </a:solidFill>
                </a:rPr>
                <a:t>目录</a:t>
              </a:r>
            </a:p>
          </p:txBody>
        </p:sp>
        <p:sp>
          <p:nvSpPr>
            <p:cNvPr id="5" name="TextBox 76">
              <a:extLst>
                <a:ext uri="{FF2B5EF4-FFF2-40B4-BE49-F238E27FC236}">
                  <a16:creationId xmlns="" xmlns:a16="http://schemas.microsoft.com/office/drawing/2014/main" id="{940D7FEC-C753-452F-9644-A9535DE3DFBD}"/>
                </a:ext>
              </a:extLst>
            </p:cNvPr>
            <p:cNvSpPr txBox="1"/>
            <p:nvPr/>
          </p:nvSpPr>
          <p:spPr>
            <a:xfrm>
              <a:off x="5329648" y="1486933"/>
              <a:ext cx="1532706" cy="1506139"/>
            </a:xfrm>
            <a:prstGeom prst="diamond">
              <a:avLst/>
            </a:prstGeom>
            <a:solidFill>
              <a:schemeClr val="tx2">
                <a:alpha val="25000"/>
              </a:schemeClr>
            </a:solidFill>
          </p:spPr>
          <p:txBody>
            <a:bodyPr wrap="none" lIns="0" tIns="0" rIns="0" bIns="0" anchor="ctr" anchorCtr="1">
              <a:normAutofit/>
            </a:bodyPr>
            <a:lstStyle/>
            <a:p>
              <a:pPr algn="ctr"/>
              <a:r>
                <a:rPr lang="en-US" altLang="zh-CN" sz="2800" b="1" dirty="0">
                  <a:solidFill>
                    <a:schemeClr val="tx2">
                      <a:lumMod val="75000"/>
                    </a:schemeClr>
                  </a:solidFill>
                </a:rPr>
                <a:t>Contents</a:t>
              </a:r>
            </a:p>
          </p:txBody>
        </p:sp>
      </p:grpSp>
      <p:grpSp>
        <p:nvGrpSpPr>
          <p:cNvPr id="6" name="PA_库_组合 69">
            <a:extLst>
              <a:ext uri="{FF2B5EF4-FFF2-40B4-BE49-F238E27FC236}">
                <a16:creationId xmlns="" xmlns:a16="http://schemas.microsoft.com/office/drawing/2014/main" id="{79015DD4-4D44-4AA7-9641-6AA6C1916C76}"/>
              </a:ext>
            </a:extLst>
          </p:cNvPr>
          <p:cNvGrpSpPr/>
          <p:nvPr>
            <p:custDataLst>
              <p:tags r:id="rId2"/>
            </p:custDataLst>
          </p:nvPr>
        </p:nvGrpSpPr>
        <p:grpSpPr>
          <a:xfrm>
            <a:off x="1798204" y="1894602"/>
            <a:ext cx="1980220" cy="1980220"/>
            <a:chOff x="731404" y="2060848"/>
            <a:chExt cx="1980220" cy="1980220"/>
          </a:xfrm>
        </p:grpSpPr>
        <p:sp>
          <p:nvSpPr>
            <p:cNvPr id="7" name="Diamond 2">
              <a:extLst>
                <a:ext uri="{FF2B5EF4-FFF2-40B4-BE49-F238E27FC236}">
                  <a16:creationId xmlns="" xmlns:a16="http://schemas.microsoft.com/office/drawing/2014/main" id="{CC1EE29F-658A-428C-89F2-7124470793E4}"/>
                </a:ext>
              </a:extLst>
            </p:cNvPr>
            <p:cNvSpPr/>
            <p:nvPr/>
          </p:nvSpPr>
          <p:spPr bwMode="auto">
            <a:xfrm>
              <a:off x="731404" y="2060848"/>
              <a:ext cx="1980220" cy="1980220"/>
            </a:xfrm>
            <a:prstGeom prst="diamond">
              <a:avLst/>
            </a:prstGeom>
            <a:solidFill>
              <a:schemeClr val="accent1">
                <a:lumMod val="100000"/>
              </a:schemeClr>
            </a:solidFill>
            <a:ln w="19050">
              <a:noFill/>
              <a:round/>
              <a:headEnd/>
              <a:tailEnd/>
            </a:ln>
          </p:spPr>
          <p:txBody>
            <a:bodyPr anchor="ctr"/>
            <a:lstStyle/>
            <a:p>
              <a:pPr algn="ctr"/>
              <a:endParaRPr dirty="0"/>
            </a:p>
          </p:txBody>
        </p:sp>
        <p:grpSp>
          <p:nvGrpSpPr>
            <p:cNvPr id="8" name="Group 43">
              <a:extLst>
                <a:ext uri="{FF2B5EF4-FFF2-40B4-BE49-F238E27FC236}">
                  <a16:creationId xmlns="" xmlns:a16="http://schemas.microsoft.com/office/drawing/2014/main" id="{E93C4458-55F1-467D-90A4-8688F6920103}"/>
                </a:ext>
              </a:extLst>
            </p:cNvPr>
            <p:cNvGrpSpPr/>
            <p:nvPr/>
          </p:nvGrpSpPr>
          <p:grpSpPr>
            <a:xfrm>
              <a:off x="917232" y="2459513"/>
              <a:ext cx="1608565" cy="1221518"/>
              <a:chOff x="737371" y="2523368"/>
              <a:chExt cx="1763734" cy="1339350"/>
            </a:xfrm>
          </p:grpSpPr>
          <p:sp>
            <p:nvSpPr>
              <p:cNvPr id="9" name="TextBox 33">
                <a:extLst>
                  <a:ext uri="{FF2B5EF4-FFF2-40B4-BE49-F238E27FC236}">
                    <a16:creationId xmlns="" xmlns:a16="http://schemas.microsoft.com/office/drawing/2014/main" id="{D76DA4F0-5808-45D5-BBCC-A92EDD88378E}"/>
                  </a:ext>
                </a:extLst>
              </p:cNvPr>
              <p:cNvSpPr txBox="1"/>
              <p:nvPr/>
            </p:nvSpPr>
            <p:spPr>
              <a:xfrm>
                <a:off x="737371" y="2523368"/>
                <a:ext cx="1763734" cy="669675"/>
              </a:xfrm>
              <a:prstGeom prst="rect">
                <a:avLst/>
              </a:prstGeom>
              <a:noFill/>
            </p:spPr>
            <p:txBody>
              <a:bodyPr wrap="none">
                <a:normAutofit fontScale="92500" lnSpcReduction="10000"/>
              </a:bodyPr>
              <a:lstStyle/>
              <a:p>
                <a:pPr algn="ctr"/>
                <a:r>
                  <a:rPr lang="en-US" altLang="zh-CN" sz="4000" dirty="0">
                    <a:solidFill>
                      <a:schemeClr val="bg1"/>
                    </a:solidFill>
                    <a:latin typeface="Impact" panose="020B0806030902050204" pitchFamily="34" charset="0"/>
                  </a:rPr>
                  <a:t>01</a:t>
                </a:r>
              </a:p>
            </p:txBody>
          </p:sp>
          <p:sp>
            <p:nvSpPr>
              <p:cNvPr id="10" name="TextBox 34">
                <a:extLst>
                  <a:ext uri="{FF2B5EF4-FFF2-40B4-BE49-F238E27FC236}">
                    <a16:creationId xmlns="" xmlns:a16="http://schemas.microsoft.com/office/drawing/2014/main" id="{E3462898-8543-489D-9007-D6B551D0FFD9}"/>
                  </a:ext>
                </a:extLst>
              </p:cNvPr>
              <p:cNvSpPr txBox="1"/>
              <p:nvPr/>
            </p:nvSpPr>
            <p:spPr>
              <a:xfrm>
                <a:off x="737371" y="3189411"/>
                <a:ext cx="1763734" cy="673307"/>
              </a:xfrm>
              <a:prstGeom prst="rect">
                <a:avLst/>
              </a:prstGeom>
              <a:noFill/>
            </p:spPr>
            <p:txBody>
              <a:bodyPr wrap="none">
                <a:normAutofit/>
              </a:bodyPr>
              <a:lstStyle/>
              <a:p>
                <a:pPr algn="ctr"/>
                <a:r>
                  <a:rPr lang="zh-CN" altLang="en-US" dirty="0">
                    <a:solidFill>
                      <a:schemeClr val="bg1"/>
                    </a:solidFill>
                  </a:rPr>
                  <a:t>关键词</a:t>
                </a:r>
              </a:p>
            </p:txBody>
          </p:sp>
        </p:grpSp>
      </p:grpSp>
      <p:grpSp>
        <p:nvGrpSpPr>
          <p:cNvPr id="11" name="PA_库_组合 70">
            <a:extLst>
              <a:ext uri="{FF2B5EF4-FFF2-40B4-BE49-F238E27FC236}">
                <a16:creationId xmlns="" xmlns:a16="http://schemas.microsoft.com/office/drawing/2014/main" id="{1832F0BF-B294-47FD-8E86-86CC5261F783}"/>
              </a:ext>
            </a:extLst>
          </p:cNvPr>
          <p:cNvGrpSpPr/>
          <p:nvPr>
            <p:custDataLst>
              <p:tags r:id="rId3"/>
            </p:custDataLst>
          </p:nvPr>
        </p:nvGrpSpPr>
        <p:grpSpPr>
          <a:xfrm>
            <a:off x="3985447" y="1894602"/>
            <a:ext cx="1980220" cy="1980220"/>
            <a:chOff x="2918647" y="2060848"/>
            <a:chExt cx="1980220" cy="1980220"/>
          </a:xfrm>
        </p:grpSpPr>
        <p:sp>
          <p:nvSpPr>
            <p:cNvPr id="12" name="Diamond 3">
              <a:extLst>
                <a:ext uri="{FF2B5EF4-FFF2-40B4-BE49-F238E27FC236}">
                  <a16:creationId xmlns="" xmlns:a16="http://schemas.microsoft.com/office/drawing/2014/main" id="{84D21D05-88D0-4287-B023-A4EA14179A37}"/>
                </a:ext>
              </a:extLst>
            </p:cNvPr>
            <p:cNvSpPr/>
            <p:nvPr/>
          </p:nvSpPr>
          <p:spPr bwMode="auto">
            <a:xfrm>
              <a:off x="2918647" y="2060848"/>
              <a:ext cx="1980220" cy="1980220"/>
            </a:xfrm>
            <a:prstGeom prst="diamond">
              <a:avLst/>
            </a:prstGeom>
            <a:solidFill>
              <a:schemeClr val="accent2">
                <a:lumMod val="100000"/>
              </a:schemeClr>
            </a:solidFill>
            <a:ln w="19050">
              <a:noFill/>
              <a:round/>
              <a:headEnd/>
              <a:tailEnd/>
            </a:ln>
          </p:spPr>
          <p:txBody>
            <a:bodyPr anchor="ctr"/>
            <a:lstStyle/>
            <a:p>
              <a:pPr algn="ctr"/>
              <a:endParaRPr dirty="0"/>
            </a:p>
          </p:txBody>
        </p:sp>
        <p:grpSp>
          <p:nvGrpSpPr>
            <p:cNvPr id="13" name="Group 44">
              <a:extLst>
                <a:ext uri="{FF2B5EF4-FFF2-40B4-BE49-F238E27FC236}">
                  <a16:creationId xmlns="" xmlns:a16="http://schemas.microsoft.com/office/drawing/2014/main" id="{D4660D27-334C-4C88-8087-BF7E63430DDC}"/>
                </a:ext>
              </a:extLst>
            </p:cNvPr>
            <p:cNvGrpSpPr/>
            <p:nvPr/>
          </p:nvGrpSpPr>
          <p:grpSpPr>
            <a:xfrm>
              <a:off x="3104475" y="2459513"/>
              <a:ext cx="1608565" cy="1221518"/>
              <a:chOff x="3130297" y="2523368"/>
              <a:chExt cx="1763734" cy="1339350"/>
            </a:xfrm>
          </p:grpSpPr>
          <p:sp>
            <p:nvSpPr>
              <p:cNvPr id="14" name="TextBox 35">
                <a:extLst>
                  <a:ext uri="{FF2B5EF4-FFF2-40B4-BE49-F238E27FC236}">
                    <a16:creationId xmlns="" xmlns:a16="http://schemas.microsoft.com/office/drawing/2014/main" id="{A585E03C-1FE6-4A1B-ABB6-5A617045FDED}"/>
                  </a:ext>
                </a:extLst>
              </p:cNvPr>
              <p:cNvSpPr txBox="1"/>
              <p:nvPr/>
            </p:nvSpPr>
            <p:spPr>
              <a:xfrm>
                <a:off x="3130297" y="2523368"/>
                <a:ext cx="1763734" cy="669675"/>
              </a:xfrm>
              <a:prstGeom prst="rect">
                <a:avLst/>
              </a:prstGeom>
              <a:noFill/>
            </p:spPr>
            <p:txBody>
              <a:bodyPr wrap="none">
                <a:normAutofit fontScale="92500" lnSpcReduction="10000"/>
              </a:bodyPr>
              <a:lstStyle/>
              <a:p>
                <a:pPr algn="ctr"/>
                <a:r>
                  <a:rPr lang="en-US" altLang="zh-CN" sz="4000" dirty="0">
                    <a:solidFill>
                      <a:schemeClr val="bg1"/>
                    </a:solidFill>
                    <a:latin typeface="Impact" panose="020B0806030902050204" pitchFamily="34" charset="0"/>
                  </a:rPr>
                  <a:t>02</a:t>
                </a:r>
              </a:p>
            </p:txBody>
          </p:sp>
          <p:sp>
            <p:nvSpPr>
              <p:cNvPr id="15" name="TextBox 36">
                <a:extLst>
                  <a:ext uri="{FF2B5EF4-FFF2-40B4-BE49-F238E27FC236}">
                    <a16:creationId xmlns="" xmlns:a16="http://schemas.microsoft.com/office/drawing/2014/main" id="{8DE946DB-856E-4EA6-82CD-7EDE19B83870}"/>
                  </a:ext>
                </a:extLst>
              </p:cNvPr>
              <p:cNvSpPr txBox="1"/>
              <p:nvPr/>
            </p:nvSpPr>
            <p:spPr>
              <a:xfrm>
                <a:off x="3130297" y="3189411"/>
                <a:ext cx="1763734" cy="673307"/>
              </a:xfrm>
              <a:prstGeom prst="rect">
                <a:avLst/>
              </a:prstGeom>
              <a:noFill/>
            </p:spPr>
            <p:txBody>
              <a:bodyPr wrap="none">
                <a:normAutofit/>
              </a:bodyPr>
              <a:lstStyle/>
              <a:p>
                <a:pPr algn="ctr"/>
                <a:r>
                  <a:rPr lang="zh-CN" altLang="en-US">
                    <a:solidFill>
                      <a:schemeClr val="bg1"/>
                    </a:solidFill>
                  </a:rPr>
                  <a:t>关键词</a:t>
                </a:r>
              </a:p>
            </p:txBody>
          </p:sp>
        </p:grpSp>
      </p:grpSp>
      <p:grpSp>
        <p:nvGrpSpPr>
          <p:cNvPr id="16" name="PA_库_组合 71">
            <a:extLst>
              <a:ext uri="{FF2B5EF4-FFF2-40B4-BE49-F238E27FC236}">
                <a16:creationId xmlns="" xmlns:a16="http://schemas.microsoft.com/office/drawing/2014/main" id="{89A5316F-D00B-468B-BBAA-D767E9E42DFF}"/>
              </a:ext>
            </a:extLst>
          </p:cNvPr>
          <p:cNvGrpSpPr/>
          <p:nvPr>
            <p:custDataLst>
              <p:tags r:id="rId4"/>
            </p:custDataLst>
          </p:nvPr>
        </p:nvGrpSpPr>
        <p:grpSpPr>
          <a:xfrm>
            <a:off x="6172690" y="1894602"/>
            <a:ext cx="1980220" cy="1980220"/>
            <a:chOff x="5105890" y="2060848"/>
            <a:chExt cx="1980220" cy="1980220"/>
          </a:xfrm>
        </p:grpSpPr>
        <p:sp>
          <p:nvSpPr>
            <p:cNvPr id="17" name="Diamond 4">
              <a:extLst>
                <a:ext uri="{FF2B5EF4-FFF2-40B4-BE49-F238E27FC236}">
                  <a16:creationId xmlns="" xmlns:a16="http://schemas.microsoft.com/office/drawing/2014/main" id="{4A497B4E-0EB8-43C1-9627-86567B978BC1}"/>
                </a:ext>
              </a:extLst>
            </p:cNvPr>
            <p:cNvSpPr/>
            <p:nvPr/>
          </p:nvSpPr>
          <p:spPr bwMode="auto">
            <a:xfrm>
              <a:off x="5105890" y="2060848"/>
              <a:ext cx="1980220" cy="1980220"/>
            </a:xfrm>
            <a:prstGeom prst="diamond">
              <a:avLst/>
            </a:prstGeom>
            <a:solidFill>
              <a:schemeClr val="accent3">
                <a:lumMod val="100000"/>
              </a:schemeClr>
            </a:solidFill>
            <a:ln w="19050">
              <a:noFill/>
              <a:round/>
              <a:headEnd/>
              <a:tailEnd/>
            </a:ln>
          </p:spPr>
          <p:txBody>
            <a:bodyPr anchor="ctr"/>
            <a:lstStyle/>
            <a:p>
              <a:pPr algn="ctr"/>
              <a:endParaRPr dirty="0"/>
            </a:p>
          </p:txBody>
        </p:sp>
        <p:grpSp>
          <p:nvGrpSpPr>
            <p:cNvPr id="18" name="Group 45">
              <a:extLst>
                <a:ext uri="{FF2B5EF4-FFF2-40B4-BE49-F238E27FC236}">
                  <a16:creationId xmlns="" xmlns:a16="http://schemas.microsoft.com/office/drawing/2014/main" id="{5400C995-23E2-4FAC-AC78-A48B0B92A510}"/>
                </a:ext>
              </a:extLst>
            </p:cNvPr>
            <p:cNvGrpSpPr/>
            <p:nvPr/>
          </p:nvGrpSpPr>
          <p:grpSpPr>
            <a:xfrm>
              <a:off x="5291718" y="2459513"/>
              <a:ext cx="1608565" cy="1221518"/>
              <a:chOff x="5523224" y="2523368"/>
              <a:chExt cx="1763734" cy="1339350"/>
            </a:xfrm>
          </p:grpSpPr>
          <p:sp>
            <p:nvSpPr>
              <p:cNvPr id="19" name="TextBox 37">
                <a:extLst>
                  <a:ext uri="{FF2B5EF4-FFF2-40B4-BE49-F238E27FC236}">
                    <a16:creationId xmlns="" xmlns:a16="http://schemas.microsoft.com/office/drawing/2014/main" id="{B33A1897-A1DE-49C6-9929-4173CA0FE560}"/>
                  </a:ext>
                </a:extLst>
              </p:cNvPr>
              <p:cNvSpPr txBox="1"/>
              <p:nvPr/>
            </p:nvSpPr>
            <p:spPr>
              <a:xfrm>
                <a:off x="5523224" y="2523368"/>
                <a:ext cx="1763734" cy="669675"/>
              </a:xfrm>
              <a:prstGeom prst="rect">
                <a:avLst/>
              </a:prstGeom>
              <a:noFill/>
            </p:spPr>
            <p:txBody>
              <a:bodyPr wrap="none">
                <a:normAutofit fontScale="92500" lnSpcReduction="10000"/>
              </a:bodyPr>
              <a:lstStyle/>
              <a:p>
                <a:pPr algn="ctr"/>
                <a:r>
                  <a:rPr lang="en-US" altLang="zh-CN" sz="4000" dirty="0">
                    <a:solidFill>
                      <a:schemeClr val="bg1"/>
                    </a:solidFill>
                    <a:latin typeface="Impact" panose="020B0806030902050204" pitchFamily="34" charset="0"/>
                  </a:rPr>
                  <a:t>03</a:t>
                </a:r>
              </a:p>
            </p:txBody>
          </p:sp>
          <p:sp>
            <p:nvSpPr>
              <p:cNvPr id="20" name="TextBox 38">
                <a:extLst>
                  <a:ext uri="{FF2B5EF4-FFF2-40B4-BE49-F238E27FC236}">
                    <a16:creationId xmlns="" xmlns:a16="http://schemas.microsoft.com/office/drawing/2014/main" id="{A5399409-7474-46DB-9DCE-5C3465F565AB}"/>
                  </a:ext>
                </a:extLst>
              </p:cNvPr>
              <p:cNvSpPr txBox="1"/>
              <p:nvPr/>
            </p:nvSpPr>
            <p:spPr>
              <a:xfrm>
                <a:off x="5523224" y="3189411"/>
                <a:ext cx="1763734" cy="673307"/>
              </a:xfrm>
              <a:prstGeom prst="rect">
                <a:avLst/>
              </a:prstGeom>
              <a:noFill/>
            </p:spPr>
            <p:txBody>
              <a:bodyPr wrap="none">
                <a:normAutofit/>
              </a:bodyPr>
              <a:lstStyle/>
              <a:p>
                <a:pPr algn="ctr"/>
                <a:r>
                  <a:rPr lang="zh-CN" altLang="en-US">
                    <a:solidFill>
                      <a:schemeClr val="bg1"/>
                    </a:solidFill>
                  </a:rPr>
                  <a:t>关键词</a:t>
                </a:r>
              </a:p>
            </p:txBody>
          </p:sp>
        </p:grpSp>
      </p:grpSp>
      <p:grpSp>
        <p:nvGrpSpPr>
          <p:cNvPr id="21" name="PA_库_组合 72">
            <a:extLst>
              <a:ext uri="{FF2B5EF4-FFF2-40B4-BE49-F238E27FC236}">
                <a16:creationId xmlns="" xmlns:a16="http://schemas.microsoft.com/office/drawing/2014/main" id="{59AE2E16-ACAE-4DBE-B74B-FC0C9DBA1412}"/>
              </a:ext>
            </a:extLst>
          </p:cNvPr>
          <p:cNvGrpSpPr/>
          <p:nvPr>
            <p:custDataLst>
              <p:tags r:id="rId5"/>
            </p:custDataLst>
          </p:nvPr>
        </p:nvGrpSpPr>
        <p:grpSpPr>
          <a:xfrm>
            <a:off x="8359933" y="1894602"/>
            <a:ext cx="1980220" cy="1980220"/>
            <a:chOff x="7293133" y="2060848"/>
            <a:chExt cx="1980220" cy="1980220"/>
          </a:xfrm>
        </p:grpSpPr>
        <p:sp>
          <p:nvSpPr>
            <p:cNvPr id="22" name="Diamond 5">
              <a:extLst>
                <a:ext uri="{FF2B5EF4-FFF2-40B4-BE49-F238E27FC236}">
                  <a16:creationId xmlns="" xmlns:a16="http://schemas.microsoft.com/office/drawing/2014/main" id="{988CF4EF-7858-4FBB-935A-0B508D3AE836}"/>
                </a:ext>
              </a:extLst>
            </p:cNvPr>
            <p:cNvSpPr/>
            <p:nvPr/>
          </p:nvSpPr>
          <p:spPr bwMode="auto">
            <a:xfrm>
              <a:off x="7293133" y="2060848"/>
              <a:ext cx="1980220" cy="1980220"/>
            </a:xfrm>
            <a:prstGeom prst="diamond">
              <a:avLst/>
            </a:prstGeom>
            <a:solidFill>
              <a:schemeClr val="accent4">
                <a:lumMod val="100000"/>
              </a:schemeClr>
            </a:solidFill>
            <a:ln w="19050">
              <a:noFill/>
              <a:round/>
              <a:headEnd/>
              <a:tailEnd/>
            </a:ln>
          </p:spPr>
          <p:txBody>
            <a:bodyPr anchor="ctr"/>
            <a:lstStyle/>
            <a:p>
              <a:pPr algn="ctr"/>
              <a:endParaRPr dirty="0"/>
            </a:p>
          </p:txBody>
        </p:sp>
        <p:grpSp>
          <p:nvGrpSpPr>
            <p:cNvPr id="23" name="Group 46">
              <a:extLst>
                <a:ext uri="{FF2B5EF4-FFF2-40B4-BE49-F238E27FC236}">
                  <a16:creationId xmlns="" xmlns:a16="http://schemas.microsoft.com/office/drawing/2014/main" id="{A53FB1C4-F5C7-44B0-80B7-73D5786C8577}"/>
                </a:ext>
              </a:extLst>
            </p:cNvPr>
            <p:cNvGrpSpPr/>
            <p:nvPr/>
          </p:nvGrpSpPr>
          <p:grpSpPr>
            <a:xfrm>
              <a:off x="7478961" y="2459513"/>
              <a:ext cx="1608565" cy="1221518"/>
              <a:chOff x="7343867" y="2423507"/>
              <a:chExt cx="1763734" cy="1339350"/>
            </a:xfrm>
          </p:grpSpPr>
          <p:sp>
            <p:nvSpPr>
              <p:cNvPr id="24" name="TextBox 39">
                <a:extLst>
                  <a:ext uri="{FF2B5EF4-FFF2-40B4-BE49-F238E27FC236}">
                    <a16:creationId xmlns="" xmlns:a16="http://schemas.microsoft.com/office/drawing/2014/main" id="{32C8A50E-B7FA-4C12-A506-0E8BD90BAF9D}"/>
                  </a:ext>
                </a:extLst>
              </p:cNvPr>
              <p:cNvSpPr txBox="1"/>
              <p:nvPr/>
            </p:nvSpPr>
            <p:spPr>
              <a:xfrm>
                <a:off x="7343867" y="2423507"/>
                <a:ext cx="1763734" cy="669675"/>
              </a:xfrm>
              <a:prstGeom prst="rect">
                <a:avLst/>
              </a:prstGeom>
              <a:noFill/>
            </p:spPr>
            <p:txBody>
              <a:bodyPr wrap="none">
                <a:normAutofit fontScale="92500" lnSpcReduction="10000"/>
              </a:bodyPr>
              <a:lstStyle/>
              <a:p>
                <a:pPr algn="ctr"/>
                <a:r>
                  <a:rPr lang="en-US" altLang="zh-CN" sz="4000" dirty="0">
                    <a:solidFill>
                      <a:schemeClr val="bg1"/>
                    </a:solidFill>
                    <a:latin typeface="Impact" panose="020B0806030902050204" pitchFamily="34" charset="0"/>
                  </a:rPr>
                  <a:t>04</a:t>
                </a:r>
              </a:p>
            </p:txBody>
          </p:sp>
          <p:sp>
            <p:nvSpPr>
              <p:cNvPr id="25" name="TextBox 40">
                <a:extLst>
                  <a:ext uri="{FF2B5EF4-FFF2-40B4-BE49-F238E27FC236}">
                    <a16:creationId xmlns="" xmlns:a16="http://schemas.microsoft.com/office/drawing/2014/main" id="{9E9D140D-FC6B-4414-95C0-D51BE198B657}"/>
                  </a:ext>
                </a:extLst>
              </p:cNvPr>
              <p:cNvSpPr txBox="1"/>
              <p:nvPr/>
            </p:nvSpPr>
            <p:spPr>
              <a:xfrm>
                <a:off x="7343867" y="3089550"/>
                <a:ext cx="1763734" cy="673307"/>
              </a:xfrm>
              <a:prstGeom prst="rect">
                <a:avLst/>
              </a:prstGeom>
              <a:noFill/>
            </p:spPr>
            <p:txBody>
              <a:bodyPr wrap="none">
                <a:normAutofit/>
              </a:bodyPr>
              <a:lstStyle/>
              <a:p>
                <a:pPr algn="ctr"/>
                <a:r>
                  <a:rPr lang="zh-CN" altLang="en-US">
                    <a:solidFill>
                      <a:schemeClr val="bg1"/>
                    </a:solidFill>
                  </a:rPr>
                  <a:t>关键词</a:t>
                </a:r>
              </a:p>
            </p:txBody>
          </p:sp>
        </p:grpSp>
      </p:grpSp>
      <p:grpSp>
        <p:nvGrpSpPr>
          <p:cNvPr id="26" name="PA_库_组合 49">
            <a:extLst>
              <a:ext uri="{FF2B5EF4-FFF2-40B4-BE49-F238E27FC236}">
                <a16:creationId xmlns="" xmlns:a16="http://schemas.microsoft.com/office/drawing/2014/main" id="{8DBED414-92C5-4C7E-A163-EB2F510F21B4}"/>
              </a:ext>
            </a:extLst>
          </p:cNvPr>
          <p:cNvGrpSpPr/>
          <p:nvPr>
            <p:custDataLst>
              <p:tags r:id="rId6"/>
            </p:custDataLst>
          </p:nvPr>
        </p:nvGrpSpPr>
        <p:grpSpPr>
          <a:xfrm>
            <a:off x="1785939" y="4025674"/>
            <a:ext cx="2041029" cy="857260"/>
            <a:chOff x="1732858" y="5001250"/>
            <a:chExt cx="2213143" cy="857260"/>
          </a:xfrm>
        </p:grpSpPr>
        <p:sp>
          <p:nvSpPr>
            <p:cNvPr id="27" name="TextBox 62">
              <a:extLst>
                <a:ext uri="{FF2B5EF4-FFF2-40B4-BE49-F238E27FC236}">
                  <a16:creationId xmlns="" xmlns:a16="http://schemas.microsoft.com/office/drawing/2014/main" id="{40709327-EEFC-4E08-A4EA-E1F9307F3AF1}"/>
                </a:ext>
              </a:extLst>
            </p:cNvPr>
            <p:cNvSpPr txBox="1">
              <a:spLocks/>
            </p:cNvSpPr>
            <p:nvPr/>
          </p:nvSpPr>
          <p:spPr bwMode="auto">
            <a:xfrm>
              <a:off x="1732858" y="5001250"/>
              <a:ext cx="2213143"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lvl="1" algn="ctr"/>
              <a:r>
                <a:rPr lang="zh-CN" altLang="en-US" sz="1400" b="1" dirty="0">
                  <a:solidFill>
                    <a:schemeClr val="accent1"/>
                  </a:solidFill>
                </a:rPr>
                <a:t>本年度工作概述</a:t>
              </a:r>
            </a:p>
          </p:txBody>
        </p:sp>
        <p:sp>
          <p:nvSpPr>
            <p:cNvPr id="28" name="TextBox 63">
              <a:extLst>
                <a:ext uri="{FF2B5EF4-FFF2-40B4-BE49-F238E27FC236}">
                  <a16:creationId xmlns="" xmlns:a16="http://schemas.microsoft.com/office/drawing/2014/main" id="{1A8033EC-70EC-4C8A-A147-F6C2EE805EEA}"/>
                </a:ext>
              </a:extLst>
            </p:cNvPr>
            <p:cNvSpPr txBox="1">
              <a:spLocks/>
            </p:cNvSpPr>
            <p:nvPr/>
          </p:nvSpPr>
          <p:spPr bwMode="auto">
            <a:xfrm>
              <a:off x="1732858" y="5284280"/>
              <a:ext cx="2213143" cy="574230"/>
            </a:xfrm>
            <a:prstGeom prst="rect">
              <a:avLst/>
            </a:prstGeom>
            <a:noFill/>
            <a:ln w="9525">
              <a:noFill/>
              <a:miter lim="800000"/>
              <a:headEnd/>
              <a:tailEnd/>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000" dirty="0"/>
                <a:t>请修改标题内容，也可以直接复制</a:t>
              </a:r>
              <a:br>
                <a:rPr lang="zh-CN" altLang="en-US" sz="1000" dirty="0"/>
              </a:br>
              <a:r>
                <a:rPr lang="zh-CN" altLang="en-US" sz="1000" dirty="0"/>
                <a:t>你的标题到此</a:t>
              </a:r>
            </a:p>
          </p:txBody>
        </p:sp>
      </p:grpSp>
      <p:grpSp>
        <p:nvGrpSpPr>
          <p:cNvPr id="29" name="PA_库_组合 50">
            <a:extLst>
              <a:ext uri="{FF2B5EF4-FFF2-40B4-BE49-F238E27FC236}">
                <a16:creationId xmlns="" xmlns:a16="http://schemas.microsoft.com/office/drawing/2014/main" id="{B3637256-126D-4DC0-92B1-6D9AECB6C9CF}"/>
              </a:ext>
            </a:extLst>
          </p:cNvPr>
          <p:cNvGrpSpPr/>
          <p:nvPr>
            <p:custDataLst>
              <p:tags r:id="rId7"/>
            </p:custDataLst>
          </p:nvPr>
        </p:nvGrpSpPr>
        <p:grpSpPr>
          <a:xfrm>
            <a:off x="3964113" y="4025674"/>
            <a:ext cx="2041029" cy="857260"/>
            <a:chOff x="1732858" y="5001250"/>
            <a:chExt cx="2213143" cy="857260"/>
          </a:xfrm>
        </p:grpSpPr>
        <p:sp>
          <p:nvSpPr>
            <p:cNvPr id="30" name="TextBox 60">
              <a:extLst>
                <a:ext uri="{FF2B5EF4-FFF2-40B4-BE49-F238E27FC236}">
                  <a16:creationId xmlns="" xmlns:a16="http://schemas.microsoft.com/office/drawing/2014/main" id="{5A6F4833-21F5-4F2A-9F1D-4F281C0CD228}"/>
                </a:ext>
              </a:extLst>
            </p:cNvPr>
            <p:cNvSpPr txBox="1">
              <a:spLocks/>
            </p:cNvSpPr>
            <p:nvPr/>
          </p:nvSpPr>
          <p:spPr bwMode="auto">
            <a:xfrm>
              <a:off x="1732858" y="5001250"/>
              <a:ext cx="2213143"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lvl="1" algn="ctr"/>
              <a:r>
                <a:rPr lang="zh-CN" altLang="en-US" sz="1400" b="1" dirty="0">
                  <a:solidFill>
                    <a:schemeClr val="accent2"/>
                  </a:solidFill>
                </a:rPr>
                <a:t>工作问题分析总结</a:t>
              </a:r>
            </a:p>
          </p:txBody>
        </p:sp>
        <p:sp>
          <p:nvSpPr>
            <p:cNvPr id="31" name="TextBox 61">
              <a:extLst>
                <a:ext uri="{FF2B5EF4-FFF2-40B4-BE49-F238E27FC236}">
                  <a16:creationId xmlns="" xmlns:a16="http://schemas.microsoft.com/office/drawing/2014/main" id="{AC9DBFBC-C5D1-47C0-B502-052A7F5928D2}"/>
                </a:ext>
              </a:extLst>
            </p:cNvPr>
            <p:cNvSpPr txBox="1">
              <a:spLocks/>
            </p:cNvSpPr>
            <p:nvPr/>
          </p:nvSpPr>
          <p:spPr bwMode="auto">
            <a:xfrm>
              <a:off x="1732858" y="5284280"/>
              <a:ext cx="2213143" cy="574230"/>
            </a:xfrm>
            <a:prstGeom prst="rect">
              <a:avLst/>
            </a:prstGeom>
            <a:noFill/>
            <a:ln w="9525">
              <a:noFill/>
              <a:miter lim="800000"/>
              <a:headEnd/>
              <a:tailEnd/>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000" dirty="0"/>
                <a:t>请修改标题内容，也可以直接复制</a:t>
              </a:r>
              <a:br>
                <a:rPr lang="zh-CN" altLang="en-US" sz="1000" dirty="0"/>
              </a:br>
              <a:r>
                <a:rPr lang="zh-CN" altLang="en-US" sz="1000" dirty="0"/>
                <a:t>你的标题到此</a:t>
              </a:r>
            </a:p>
          </p:txBody>
        </p:sp>
      </p:grpSp>
      <p:grpSp>
        <p:nvGrpSpPr>
          <p:cNvPr id="32" name="PA_库_组合 51">
            <a:extLst>
              <a:ext uri="{FF2B5EF4-FFF2-40B4-BE49-F238E27FC236}">
                <a16:creationId xmlns="" xmlns:a16="http://schemas.microsoft.com/office/drawing/2014/main" id="{4403C160-2DCB-4918-ACD7-B40D45379902}"/>
              </a:ext>
            </a:extLst>
          </p:cNvPr>
          <p:cNvGrpSpPr/>
          <p:nvPr>
            <p:custDataLst>
              <p:tags r:id="rId8"/>
            </p:custDataLst>
          </p:nvPr>
        </p:nvGrpSpPr>
        <p:grpSpPr>
          <a:xfrm>
            <a:off x="6142288" y="4025674"/>
            <a:ext cx="2041029" cy="857260"/>
            <a:chOff x="1732858" y="5001250"/>
            <a:chExt cx="2213143" cy="857260"/>
          </a:xfrm>
        </p:grpSpPr>
        <p:sp>
          <p:nvSpPr>
            <p:cNvPr id="33" name="TextBox 58">
              <a:extLst>
                <a:ext uri="{FF2B5EF4-FFF2-40B4-BE49-F238E27FC236}">
                  <a16:creationId xmlns="" xmlns:a16="http://schemas.microsoft.com/office/drawing/2014/main" id="{834895CA-40EE-4FA4-8114-B23BC90AA2A3}"/>
                </a:ext>
              </a:extLst>
            </p:cNvPr>
            <p:cNvSpPr txBox="1">
              <a:spLocks/>
            </p:cNvSpPr>
            <p:nvPr/>
          </p:nvSpPr>
          <p:spPr bwMode="auto">
            <a:xfrm>
              <a:off x="1732858" y="5001250"/>
              <a:ext cx="2213143"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lvl="1" algn="ctr"/>
              <a:r>
                <a:rPr lang="zh-CN" altLang="en-US" sz="1400" b="1" dirty="0">
                  <a:solidFill>
                    <a:schemeClr val="accent3"/>
                  </a:solidFill>
                </a:rPr>
                <a:t>成果展示与汇报</a:t>
              </a:r>
            </a:p>
          </p:txBody>
        </p:sp>
        <p:sp>
          <p:nvSpPr>
            <p:cNvPr id="34" name="TextBox 59">
              <a:extLst>
                <a:ext uri="{FF2B5EF4-FFF2-40B4-BE49-F238E27FC236}">
                  <a16:creationId xmlns="" xmlns:a16="http://schemas.microsoft.com/office/drawing/2014/main" id="{04C217C7-5339-43B2-9CED-0CE13F258E88}"/>
                </a:ext>
              </a:extLst>
            </p:cNvPr>
            <p:cNvSpPr txBox="1">
              <a:spLocks/>
            </p:cNvSpPr>
            <p:nvPr/>
          </p:nvSpPr>
          <p:spPr bwMode="auto">
            <a:xfrm>
              <a:off x="1732858" y="5284280"/>
              <a:ext cx="2213143" cy="574230"/>
            </a:xfrm>
            <a:prstGeom prst="rect">
              <a:avLst/>
            </a:prstGeom>
            <a:noFill/>
            <a:ln w="9525">
              <a:noFill/>
              <a:miter lim="800000"/>
              <a:headEnd/>
              <a:tailEnd/>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000" dirty="0"/>
                <a:t>请修改标题内容，也可以直接复制</a:t>
              </a:r>
              <a:br>
                <a:rPr lang="zh-CN" altLang="en-US" sz="1000" dirty="0"/>
              </a:br>
              <a:r>
                <a:rPr lang="zh-CN" altLang="en-US" sz="1000" dirty="0"/>
                <a:t>你的标题到此</a:t>
              </a:r>
            </a:p>
          </p:txBody>
        </p:sp>
      </p:grpSp>
      <p:grpSp>
        <p:nvGrpSpPr>
          <p:cNvPr id="35" name="PA_库_组合 52">
            <a:extLst>
              <a:ext uri="{FF2B5EF4-FFF2-40B4-BE49-F238E27FC236}">
                <a16:creationId xmlns="" xmlns:a16="http://schemas.microsoft.com/office/drawing/2014/main" id="{B1983F44-9EB6-4DA7-85FA-E9EE933122A6}"/>
              </a:ext>
            </a:extLst>
          </p:cNvPr>
          <p:cNvGrpSpPr/>
          <p:nvPr>
            <p:custDataLst>
              <p:tags r:id="rId9"/>
            </p:custDataLst>
          </p:nvPr>
        </p:nvGrpSpPr>
        <p:grpSpPr>
          <a:xfrm>
            <a:off x="8320462" y="4025674"/>
            <a:ext cx="2041029" cy="857260"/>
            <a:chOff x="1732858" y="5001250"/>
            <a:chExt cx="2213143" cy="857260"/>
          </a:xfrm>
        </p:grpSpPr>
        <p:sp>
          <p:nvSpPr>
            <p:cNvPr id="36" name="TextBox 56">
              <a:extLst>
                <a:ext uri="{FF2B5EF4-FFF2-40B4-BE49-F238E27FC236}">
                  <a16:creationId xmlns="" xmlns:a16="http://schemas.microsoft.com/office/drawing/2014/main" id="{6CE3211A-785F-4B4A-A62E-826BBF8DBE6C}"/>
                </a:ext>
              </a:extLst>
            </p:cNvPr>
            <p:cNvSpPr txBox="1">
              <a:spLocks/>
            </p:cNvSpPr>
            <p:nvPr/>
          </p:nvSpPr>
          <p:spPr bwMode="auto">
            <a:xfrm>
              <a:off x="1732858" y="5001250"/>
              <a:ext cx="2213143"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lvl="1" algn="ctr"/>
              <a:r>
                <a:rPr lang="zh-CN" altLang="en-US" sz="1400" b="1" dirty="0">
                  <a:solidFill>
                    <a:schemeClr val="accent4"/>
                  </a:solidFill>
                </a:rPr>
                <a:t>下年度工作计划</a:t>
              </a:r>
            </a:p>
          </p:txBody>
        </p:sp>
        <p:sp>
          <p:nvSpPr>
            <p:cNvPr id="37" name="TextBox 57">
              <a:extLst>
                <a:ext uri="{FF2B5EF4-FFF2-40B4-BE49-F238E27FC236}">
                  <a16:creationId xmlns="" xmlns:a16="http://schemas.microsoft.com/office/drawing/2014/main" id="{9672F5F2-67E8-4EFA-B256-4B22FE11A690}"/>
                </a:ext>
              </a:extLst>
            </p:cNvPr>
            <p:cNvSpPr txBox="1">
              <a:spLocks/>
            </p:cNvSpPr>
            <p:nvPr/>
          </p:nvSpPr>
          <p:spPr bwMode="auto">
            <a:xfrm>
              <a:off x="1732858" y="5284280"/>
              <a:ext cx="2213143" cy="574230"/>
            </a:xfrm>
            <a:prstGeom prst="rect">
              <a:avLst/>
            </a:prstGeom>
            <a:noFill/>
            <a:ln w="9525">
              <a:noFill/>
              <a:miter lim="800000"/>
              <a:headEnd/>
              <a:tailEnd/>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000" dirty="0"/>
                <a:t>请修改标题内容，也可以直接复制</a:t>
              </a:r>
              <a:br>
                <a:rPr lang="zh-CN" altLang="en-US" sz="1000" dirty="0"/>
              </a:br>
              <a:r>
                <a:rPr lang="zh-CN" altLang="en-US" sz="1000" dirty="0"/>
                <a:t>你的标题到此</a:t>
              </a:r>
            </a:p>
          </p:txBody>
        </p:sp>
      </p:grpSp>
    </p:spTree>
    <p:extLst>
      <p:ext uri="{BB962C8B-B14F-4D97-AF65-F5344CB8AC3E}">
        <p14:creationId xmlns:p14="http://schemas.microsoft.com/office/powerpoint/2010/main" val="4085727303"/>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nodeType="after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p:cTn id="17" dur="500" fill="hold"/>
                                        <p:tgtEl>
                                          <p:spTgt spid="26"/>
                                        </p:tgtEl>
                                        <p:attrNameLst>
                                          <p:attrName>ppt_w</p:attrName>
                                        </p:attrNameLst>
                                      </p:cBhvr>
                                      <p:tavLst>
                                        <p:tav tm="0">
                                          <p:val>
                                            <p:fltVal val="0"/>
                                          </p:val>
                                        </p:tav>
                                        <p:tav tm="100000">
                                          <p:val>
                                            <p:strVal val="#ppt_w"/>
                                          </p:val>
                                        </p:tav>
                                      </p:tavLst>
                                    </p:anim>
                                    <p:anim calcmode="lin" valueType="num">
                                      <p:cBhvr>
                                        <p:cTn id="18" dur="500" fill="hold"/>
                                        <p:tgtEl>
                                          <p:spTgt spid="26"/>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500" fill="hold"/>
                                        <p:tgtEl>
                                          <p:spTgt spid="11"/>
                                        </p:tgtEl>
                                        <p:attrNameLst>
                                          <p:attrName>ppt_w</p:attrName>
                                        </p:attrNameLst>
                                      </p:cBhvr>
                                      <p:tavLst>
                                        <p:tav tm="0">
                                          <p:val>
                                            <p:fltVal val="0"/>
                                          </p:val>
                                        </p:tav>
                                        <p:tav tm="100000">
                                          <p:val>
                                            <p:strVal val="#ppt_w"/>
                                          </p:val>
                                        </p:tav>
                                      </p:tavLst>
                                    </p:anim>
                                    <p:anim calcmode="lin" valueType="num">
                                      <p:cBhvr>
                                        <p:cTn id="23" dur="500" fill="hold"/>
                                        <p:tgtEl>
                                          <p:spTgt spid="11"/>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23" presetClass="entr" presetSubtype="16" fill="hold" nodeType="after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p:cTn id="27" dur="500" fill="hold"/>
                                        <p:tgtEl>
                                          <p:spTgt spid="29"/>
                                        </p:tgtEl>
                                        <p:attrNameLst>
                                          <p:attrName>ppt_w</p:attrName>
                                        </p:attrNameLst>
                                      </p:cBhvr>
                                      <p:tavLst>
                                        <p:tav tm="0">
                                          <p:val>
                                            <p:fltVal val="0"/>
                                          </p:val>
                                        </p:tav>
                                        <p:tav tm="100000">
                                          <p:val>
                                            <p:strVal val="#ppt_w"/>
                                          </p:val>
                                        </p:tav>
                                      </p:tavLst>
                                    </p:anim>
                                    <p:anim calcmode="lin" valueType="num">
                                      <p:cBhvr>
                                        <p:cTn id="28" dur="500" fill="hold"/>
                                        <p:tgtEl>
                                          <p:spTgt spid="29"/>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23" presetClass="entr" presetSubtype="16" fill="hold" nodeType="after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p:cTn id="32" dur="500" fill="hold"/>
                                        <p:tgtEl>
                                          <p:spTgt spid="16"/>
                                        </p:tgtEl>
                                        <p:attrNameLst>
                                          <p:attrName>ppt_w</p:attrName>
                                        </p:attrNameLst>
                                      </p:cBhvr>
                                      <p:tavLst>
                                        <p:tav tm="0">
                                          <p:val>
                                            <p:fltVal val="0"/>
                                          </p:val>
                                        </p:tav>
                                        <p:tav tm="100000">
                                          <p:val>
                                            <p:strVal val="#ppt_w"/>
                                          </p:val>
                                        </p:tav>
                                      </p:tavLst>
                                    </p:anim>
                                    <p:anim calcmode="lin" valueType="num">
                                      <p:cBhvr>
                                        <p:cTn id="33" dur="500" fill="hold"/>
                                        <p:tgtEl>
                                          <p:spTgt spid="16"/>
                                        </p:tgtEl>
                                        <p:attrNameLst>
                                          <p:attrName>ppt_h</p:attrName>
                                        </p:attrNameLst>
                                      </p:cBhvr>
                                      <p:tavLst>
                                        <p:tav tm="0">
                                          <p:val>
                                            <p:fltVal val="0"/>
                                          </p:val>
                                        </p:tav>
                                        <p:tav tm="100000">
                                          <p:val>
                                            <p:strVal val="#ppt_h"/>
                                          </p:val>
                                        </p:tav>
                                      </p:tavLst>
                                    </p:anim>
                                  </p:childTnLst>
                                </p:cTn>
                              </p:par>
                            </p:childTnLst>
                          </p:cTn>
                        </p:par>
                        <p:par>
                          <p:cTn id="34" fill="hold">
                            <p:stCondLst>
                              <p:cond delay="3000"/>
                            </p:stCondLst>
                            <p:childTnLst>
                              <p:par>
                                <p:cTn id="35" presetID="23" presetClass="entr" presetSubtype="16" fill="hold" nodeType="after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p:cTn id="37" dur="500" fill="hold"/>
                                        <p:tgtEl>
                                          <p:spTgt spid="32"/>
                                        </p:tgtEl>
                                        <p:attrNameLst>
                                          <p:attrName>ppt_w</p:attrName>
                                        </p:attrNameLst>
                                      </p:cBhvr>
                                      <p:tavLst>
                                        <p:tav tm="0">
                                          <p:val>
                                            <p:fltVal val="0"/>
                                          </p:val>
                                        </p:tav>
                                        <p:tav tm="100000">
                                          <p:val>
                                            <p:strVal val="#ppt_w"/>
                                          </p:val>
                                        </p:tav>
                                      </p:tavLst>
                                    </p:anim>
                                    <p:anim calcmode="lin" valueType="num">
                                      <p:cBhvr>
                                        <p:cTn id="38" dur="500" fill="hold"/>
                                        <p:tgtEl>
                                          <p:spTgt spid="32"/>
                                        </p:tgtEl>
                                        <p:attrNameLst>
                                          <p:attrName>ppt_h</p:attrName>
                                        </p:attrNameLst>
                                      </p:cBhvr>
                                      <p:tavLst>
                                        <p:tav tm="0">
                                          <p:val>
                                            <p:fltVal val="0"/>
                                          </p:val>
                                        </p:tav>
                                        <p:tav tm="100000">
                                          <p:val>
                                            <p:strVal val="#ppt_h"/>
                                          </p:val>
                                        </p:tav>
                                      </p:tavLst>
                                    </p:anim>
                                  </p:childTnLst>
                                </p:cTn>
                              </p:par>
                            </p:childTnLst>
                          </p:cTn>
                        </p:par>
                        <p:par>
                          <p:cTn id="39" fill="hold">
                            <p:stCondLst>
                              <p:cond delay="3500"/>
                            </p:stCondLst>
                            <p:childTnLst>
                              <p:par>
                                <p:cTn id="40" presetID="23" presetClass="entr" presetSubtype="16" fill="hold" nodeType="after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p:cTn id="42" dur="500" fill="hold"/>
                                        <p:tgtEl>
                                          <p:spTgt spid="21"/>
                                        </p:tgtEl>
                                        <p:attrNameLst>
                                          <p:attrName>ppt_w</p:attrName>
                                        </p:attrNameLst>
                                      </p:cBhvr>
                                      <p:tavLst>
                                        <p:tav tm="0">
                                          <p:val>
                                            <p:fltVal val="0"/>
                                          </p:val>
                                        </p:tav>
                                        <p:tav tm="100000">
                                          <p:val>
                                            <p:strVal val="#ppt_w"/>
                                          </p:val>
                                        </p:tav>
                                      </p:tavLst>
                                    </p:anim>
                                    <p:anim calcmode="lin" valueType="num">
                                      <p:cBhvr>
                                        <p:cTn id="43" dur="500" fill="hold"/>
                                        <p:tgtEl>
                                          <p:spTgt spid="21"/>
                                        </p:tgtEl>
                                        <p:attrNameLst>
                                          <p:attrName>ppt_h</p:attrName>
                                        </p:attrNameLst>
                                      </p:cBhvr>
                                      <p:tavLst>
                                        <p:tav tm="0">
                                          <p:val>
                                            <p:fltVal val="0"/>
                                          </p:val>
                                        </p:tav>
                                        <p:tav tm="100000">
                                          <p:val>
                                            <p:strVal val="#ppt_h"/>
                                          </p:val>
                                        </p:tav>
                                      </p:tavLst>
                                    </p:anim>
                                  </p:childTnLst>
                                </p:cTn>
                              </p:par>
                            </p:childTnLst>
                          </p:cTn>
                        </p:par>
                        <p:par>
                          <p:cTn id="44" fill="hold">
                            <p:stCondLst>
                              <p:cond delay="4000"/>
                            </p:stCondLst>
                            <p:childTnLst>
                              <p:par>
                                <p:cTn id="45" presetID="23" presetClass="entr" presetSubtype="16" fill="hold" nodeType="afterEffect">
                                  <p:stCondLst>
                                    <p:cond delay="0"/>
                                  </p:stCondLst>
                                  <p:childTnLst>
                                    <p:set>
                                      <p:cBhvr>
                                        <p:cTn id="46" dur="1" fill="hold">
                                          <p:stCondLst>
                                            <p:cond delay="0"/>
                                          </p:stCondLst>
                                        </p:cTn>
                                        <p:tgtEl>
                                          <p:spTgt spid="35"/>
                                        </p:tgtEl>
                                        <p:attrNameLst>
                                          <p:attrName>style.visibility</p:attrName>
                                        </p:attrNameLst>
                                      </p:cBhvr>
                                      <p:to>
                                        <p:strVal val="visible"/>
                                      </p:to>
                                    </p:set>
                                    <p:anim calcmode="lin" valueType="num">
                                      <p:cBhvr>
                                        <p:cTn id="47" dur="500" fill="hold"/>
                                        <p:tgtEl>
                                          <p:spTgt spid="35"/>
                                        </p:tgtEl>
                                        <p:attrNameLst>
                                          <p:attrName>ppt_w</p:attrName>
                                        </p:attrNameLst>
                                      </p:cBhvr>
                                      <p:tavLst>
                                        <p:tav tm="0">
                                          <p:val>
                                            <p:fltVal val="0"/>
                                          </p:val>
                                        </p:tav>
                                        <p:tav tm="100000">
                                          <p:val>
                                            <p:strVal val="#ppt_w"/>
                                          </p:val>
                                        </p:tav>
                                      </p:tavLst>
                                    </p:anim>
                                    <p:anim calcmode="lin" valueType="num">
                                      <p:cBhvr>
                                        <p:cTn id="48" dur="500" fill="hold"/>
                                        <p:tgtEl>
                                          <p:spTgt spid="3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A7DCC8A3-2B58-4CA3-98E8-31753ACDEB3E}"/>
              </a:ext>
            </a:extLst>
          </p:cNvPr>
          <p:cNvSpPr/>
          <p:nvPr/>
        </p:nvSpPr>
        <p:spPr>
          <a:xfrm>
            <a:off x="5255294" y="2359732"/>
            <a:ext cx="5577806" cy="656655"/>
          </a:xfrm>
          <a:prstGeom prst="rect">
            <a:avLst/>
          </a:prstGeom>
        </p:spPr>
        <p:txBody>
          <a:bodyPr wrap="square" lIns="0" tIns="0" rIns="0" bIns="0">
            <a:spAutoFit/>
          </a:bodyPr>
          <a:lstStyle/>
          <a:p>
            <a:r>
              <a:rPr lang="zh-CN" altLang="en-US" sz="4267" b="1" dirty="0">
                <a:solidFill>
                  <a:schemeClr val="bg1">
                    <a:lumMod val="50000"/>
                  </a:schemeClr>
                </a:solidFill>
                <a:latin typeface="+mj-ea"/>
                <a:ea typeface="+mj-ea"/>
                <a:sym typeface="Arial" panose="020B0604020202020204" pitchFamily="34" charset="0"/>
              </a:rPr>
              <a:t>本年度工作概述</a:t>
            </a:r>
            <a:endParaRPr lang="en-US" altLang="zh-CN" sz="4267" b="1" dirty="0">
              <a:solidFill>
                <a:schemeClr val="bg1">
                  <a:lumMod val="50000"/>
                </a:schemeClr>
              </a:solidFill>
              <a:latin typeface="+mj-ea"/>
              <a:ea typeface="+mj-ea"/>
              <a:sym typeface="Arial" panose="020B0604020202020204" pitchFamily="34" charset="0"/>
            </a:endParaRPr>
          </a:p>
        </p:txBody>
      </p:sp>
      <p:sp>
        <p:nvSpPr>
          <p:cNvPr id="3" name="TextBox 11">
            <a:extLst>
              <a:ext uri="{FF2B5EF4-FFF2-40B4-BE49-F238E27FC236}">
                <a16:creationId xmlns="" xmlns:a16="http://schemas.microsoft.com/office/drawing/2014/main" id="{193C5D3B-4B23-4D0D-B49E-E89698D1BF6B}"/>
              </a:ext>
            </a:extLst>
          </p:cNvPr>
          <p:cNvSpPr txBox="1"/>
          <p:nvPr/>
        </p:nvSpPr>
        <p:spPr>
          <a:xfrm>
            <a:off x="5267780" y="3068551"/>
            <a:ext cx="1536318" cy="205121"/>
          </a:xfrm>
          <a:prstGeom prst="rect">
            <a:avLst/>
          </a:prstGeom>
          <a:noFill/>
        </p:spPr>
        <p:txBody>
          <a:bodyPr wrap="none" lIns="0" tIns="0" rIns="0" bIns="0" rtlCol="0">
            <a:spAutoFit/>
          </a:bodyPr>
          <a:lstStyle/>
          <a:p>
            <a:pPr marL="162537" lvl="1" indent="-162537">
              <a:buFont typeface="Arial" panose="020B0604020202020204" pitchFamily="34" charset="0"/>
              <a:buChar char="•"/>
            </a:pPr>
            <a:r>
              <a:rPr lang="zh-CN" altLang="en-US" sz="1333" dirty="0">
                <a:solidFill>
                  <a:schemeClr val="bg1">
                    <a:lumMod val="50000"/>
                  </a:schemeClr>
                </a:solidFill>
                <a:latin typeface="+mn-ea"/>
                <a:cs typeface="+mn-ea"/>
                <a:sym typeface="Arial" panose="020B0604020202020204" pitchFamily="34" charset="0"/>
              </a:rPr>
              <a:t>添加相关标题文字</a:t>
            </a:r>
            <a:endParaRPr lang="en-US" altLang="zh-CN" sz="1333" dirty="0">
              <a:solidFill>
                <a:schemeClr val="bg1">
                  <a:lumMod val="50000"/>
                </a:schemeClr>
              </a:solidFill>
              <a:latin typeface="+mn-ea"/>
              <a:sym typeface="Arial" panose="020B0604020202020204" pitchFamily="34" charset="0"/>
            </a:endParaRPr>
          </a:p>
        </p:txBody>
      </p:sp>
      <p:sp>
        <p:nvSpPr>
          <p:cNvPr id="4" name="TextBox 11">
            <a:extLst>
              <a:ext uri="{FF2B5EF4-FFF2-40B4-BE49-F238E27FC236}">
                <a16:creationId xmlns="" xmlns:a16="http://schemas.microsoft.com/office/drawing/2014/main" id="{A9A06681-8BE8-44DC-AC3A-E0E0B14C40B2}"/>
              </a:ext>
            </a:extLst>
          </p:cNvPr>
          <p:cNvSpPr txBox="1"/>
          <p:nvPr/>
        </p:nvSpPr>
        <p:spPr>
          <a:xfrm>
            <a:off x="6867325" y="3068551"/>
            <a:ext cx="1536318" cy="205121"/>
          </a:xfrm>
          <a:prstGeom prst="rect">
            <a:avLst/>
          </a:prstGeom>
          <a:noFill/>
        </p:spPr>
        <p:txBody>
          <a:bodyPr wrap="none" lIns="0" tIns="0" rIns="0" bIns="0" rtlCol="0">
            <a:spAutoFit/>
          </a:bodyPr>
          <a:lstStyle/>
          <a:p>
            <a:pPr marL="162537" lvl="1" indent="-162537">
              <a:buFont typeface="Arial" panose="020B0604020202020204" pitchFamily="34" charset="0"/>
              <a:buChar char="•"/>
            </a:pPr>
            <a:r>
              <a:rPr lang="zh-CN" altLang="en-US" sz="1333" dirty="0">
                <a:solidFill>
                  <a:schemeClr val="bg1">
                    <a:lumMod val="50000"/>
                  </a:schemeClr>
                </a:solidFill>
                <a:latin typeface="+mn-ea"/>
                <a:cs typeface="+mn-ea"/>
                <a:sym typeface="Arial" panose="020B0604020202020204" pitchFamily="34" charset="0"/>
              </a:rPr>
              <a:t>添加相关标题文字</a:t>
            </a:r>
            <a:endParaRPr lang="en-US" altLang="zh-CN" sz="1333" dirty="0">
              <a:solidFill>
                <a:schemeClr val="bg1">
                  <a:lumMod val="50000"/>
                </a:schemeClr>
              </a:solidFill>
              <a:latin typeface="+mn-ea"/>
              <a:sym typeface="Arial" panose="020B0604020202020204" pitchFamily="34" charset="0"/>
            </a:endParaRPr>
          </a:p>
        </p:txBody>
      </p:sp>
      <p:sp>
        <p:nvSpPr>
          <p:cNvPr id="5" name="TextBox 11">
            <a:extLst>
              <a:ext uri="{FF2B5EF4-FFF2-40B4-BE49-F238E27FC236}">
                <a16:creationId xmlns="" xmlns:a16="http://schemas.microsoft.com/office/drawing/2014/main" id="{12667482-EB30-490E-A2EB-B5BB815A3AAF}"/>
              </a:ext>
            </a:extLst>
          </p:cNvPr>
          <p:cNvSpPr txBox="1"/>
          <p:nvPr/>
        </p:nvSpPr>
        <p:spPr>
          <a:xfrm>
            <a:off x="5267780" y="3324211"/>
            <a:ext cx="1536318" cy="205121"/>
          </a:xfrm>
          <a:prstGeom prst="rect">
            <a:avLst/>
          </a:prstGeom>
          <a:noFill/>
        </p:spPr>
        <p:txBody>
          <a:bodyPr wrap="none" lIns="0" tIns="0" rIns="0" bIns="0" rtlCol="0">
            <a:spAutoFit/>
          </a:bodyPr>
          <a:lstStyle/>
          <a:p>
            <a:pPr marL="162537" lvl="1" indent="-162537">
              <a:buFont typeface="Arial" panose="020B0604020202020204" pitchFamily="34" charset="0"/>
              <a:buChar char="•"/>
            </a:pPr>
            <a:r>
              <a:rPr lang="zh-CN" altLang="en-US" sz="1333" dirty="0">
                <a:solidFill>
                  <a:schemeClr val="bg1">
                    <a:lumMod val="50000"/>
                  </a:schemeClr>
                </a:solidFill>
                <a:latin typeface="+mn-ea"/>
                <a:cs typeface="+mn-ea"/>
                <a:sym typeface="Arial" panose="020B0604020202020204" pitchFamily="34" charset="0"/>
              </a:rPr>
              <a:t>添加相关标题文字</a:t>
            </a:r>
            <a:endParaRPr lang="en-US" altLang="zh-CN" sz="1333" dirty="0">
              <a:solidFill>
                <a:schemeClr val="bg1">
                  <a:lumMod val="50000"/>
                </a:schemeClr>
              </a:solidFill>
              <a:latin typeface="+mn-ea"/>
              <a:sym typeface="Arial" panose="020B0604020202020204" pitchFamily="34" charset="0"/>
            </a:endParaRPr>
          </a:p>
        </p:txBody>
      </p:sp>
      <p:sp>
        <p:nvSpPr>
          <p:cNvPr id="6" name="TextBox 32">
            <a:extLst>
              <a:ext uri="{FF2B5EF4-FFF2-40B4-BE49-F238E27FC236}">
                <a16:creationId xmlns="" xmlns:a16="http://schemas.microsoft.com/office/drawing/2014/main" id="{3F31D55A-6CB4-47EE-9BC2-541C845C49BC}"/>
              </a:ext>
            </a:extLst>
          </p:cNvPr>
          <p:cNvSpPr txBox="1"/>
          <p:nvPr/>
        </p:nvSpPr>
        <p:spPr>
          <a:xfrm>
            <a:off x="6867325" y="3324211"/>
            <a:ext cx="1536318" cy="205121"/>
          </a:xfrm>
          <a:prstGeom prst="rect">
            <a:avLst/>
          </a:prstGeom>
          <a:noFill/>
        </p:spPr>
        <p:txBody>
          <a:bodyPr wrap="none" lIns="0" tIns="0" rIns="0" bIns="0" rtlCol="0">
            <a:spAutoFit/>
          </a:bodyPr>
          <a:lstStyle/>
          <a:p>
            <a:pPr marL="162537" lvl="1" indent="-162537">
              <a:buFont typeface="Arial" panose="020B0604020202020204" pitchFamily="34" charset="0"/>
              <a:buChar char="•"/>
            </a:pPr>
            <a:r>
              <a:rPr lang="zh-CN" altLang="en-US" sz="1333" dirty="0">
                <a:solidFill>
                  <a:schemeClr val="bg1">
                    <a:lumMod val="50000"/>
                  </a:schemeClr>
                </a:solidFill>
                <a:latin typeface="+mn-ea"/>
                <a:cs typeface="+mn-ea"/>
                <a:sym typeface="Arial" panose="020B0604020202020204" pitchFamily="34" charset="0"/>
              </a:rPr>
              <a:t>添加相关标题文字</a:t>
            </a:r>
            <a:endParaRPr lang="en-US" altLang="zh-CN" sz="1333" dirty="0">
              <a:solidFill>
                <a:schemeClr val="bg1">
                  <a:lumMod val="50000"/>
                </a:schemeClr>
              </a:solidFill>
              <a:latin typeface="+mn-ea"/>
              <a:sym typeface="Arial" panose="020B0604020202020204" pitchFamily="34" charset="0"/>
            </a:endParaRPr>
          </a:p>
        </p:txBody>
      </p:sp>
      <p:sp>
        <p:nvSpPr>
          <p:cNvPr id="7" name="十边形 6">
            <a:extLst>
              <a:ext uri="{FF2B5EF4-FFF2-40B4-BE49-F238E27FC236}">
                <a16:creationId xmlns="" xmlns:a16="http://schemas.microsoft.com/office/drawing/2014/main" id="{6524F848-6310-4B41-AD4B-9A06F5594E67}"/>
              </a:ext>
            </a:extLst>
          </p:cNvPr>
          <p:cNvSpPr/>
          <p:nvPr/>
        </p:nvSpPr>
        <p:spPr>
          <a:xfrm>
            <a:off x="3349757" y="2300938"/>
            <a:ext cx="1536171" cy="1420477"/>
          </a:xfrm>
          <a:prstGeom prst="dec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867" dirty="0">
                <a:latin typeface="Impact" panose="020B0806030902050204" pitchFamily="34" charset="0"/>
              </a:rPr>
              <a:t>01</a:t>
            </a:r>
            <a:endParaRPr lang="zh-CN" altLang="en-US" sz="5867" dirty="0">
              <a:latin typeface="Impact" panose="020B0806030902050204" pitchFamily="34" charset="0"/>
            </a:endParaRPr>
          </a:p>
        </p:txBody>
      </p:sp>
    </p:spTree>
    <p:extLst>
      <p:ext uri="{BB962C8B-B14F-4D97-AF65-F5344CB8AC3E}">
        <p14:creationId xmlns:p14="http://schemas.microsoft.com/office/powerpoint/2010/main" val="3979056618"/>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1000" fill="hold"/>
                                        <p:tgtEl>
                                          <p:spTgt spid="2"/>
                                        </p:tgtEl>
                                        <p:attrNameLst>
                                          <p:attrName>ppt_x</p:attrName>
                                        </p:attrNameLst>
                                      </p:cBhvr>
                                      <p:tavLst>
                                        <p:tav tm="0">
                                          <p:val>
                                            <p:strVal val="0-#ppt_w/2"/>
                                          </p:val>
                                        </p:tav>
                                        <p:tav tm="100000">
                                          <p:val>
                                            <p:strVal val="#ppt_x"/>
                                          </p:val>
                                        </p:tav>
                                      </p:tavLst>
                                    </p:anim>
                                    <p:anim calcmode="lin" valueType="num">
                                      <p:cBhvr additive="base">
                                        <p:cTn id="13" dur="10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10" presetClass="entr" presetSubtype="0"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9">
            <a:lum/>
          </a:blip>
          <a:srcRect/>
          <a:stretch>
            <a:fillRect/>
          </a:stretch>
        </a:blipFill>
        <a:effectLst/>
      </p:bgPr>
    </p:bg>
    <p:spTree>
      <p:nvGrpSpPr>
        <p:cNvPr id="1" name=""/>
        <p:cNvGrpSpPr/>
        <p:nvPr/>
      </p:nvGrpSpPr>
      <p:grpSpPr>
        <a:xfrm>
          <a:off x="0" y="0"/>
          <a:ext cx="0" cy="0"/>
          <a:chOff x="0" y="0"/>
          <a:chExt cx="0" cy="0"/>
        </a:xfrm>
      </p:grpSpPr>
      <p:grpSp>
        <p:nvGrpSpPr>
          <p:cNvPr id="44" name="千图设计师MC：ID 29795607库_组合 43">
            <a:extLst>
              <a:ext uri="{FF2B5EF4-FFF2-40B4-BE49-F238E27FC236}">
                <a16:creationId xmlns="" xmlns:a16="http://schemas.microsoft.com/office/drawing/2014/main" id="{C00A17E4-6564-45DA-8792-B9FB89E8D7FE}"/>
              </a:ext>
            </a:extLst>
          </p:cNvPr>
          <p:cNvGrpSpPr/>
          <p:nvPr>
            <p:custDataLst>
              <p:tags r:id="rId1"/>
            </p:custDataLst>
          </p:nvPr>
        </p:nvGrpSpPr>
        <p:grpSpPr>
          <a:xfrm>
            <a:off x="2801428" y="1934628"/>
            <a:ext cx="3095748" cy="609600"/>
            <a:chOff x="2801428" y="1934628"/>
            <a:chExt cx="3095748" cy="609600"/>
          </a:xfrm>
        </p:grpSpPr>
        <p:sp>
          <p:nvSpPr>
            <p:cNvPr id="4" name="矩形 3">
              <a:extLst>
                <a:ext uri="{FF2B5EF4-FFF2-40B4-BE49-F238E27FC236}">
                  <a16:creationId xmlns="" xmlns:a16="http://schemas.microsoft.com/office/drawing/2014/main" id="{0D9F3FA3-AD77-4E92-A010-F234D59C73FE}"/>
                </a:ext>
              </a:extLst>
            </p:cNvPr>
            <p:cNvSpPr/>
            <p:nvPr/>
          </p:nvSpPr>
          <p:spPr>
            <a:xfrm>
              <a:off x="2801428" y="1934628"/>
              <a:ext cx="2774091" cy="609600"/>
            </a:xfrm>
            <a:prstGeom prst="rect">
              <a:avLst/>
            </a:prstGeom>
            <a:solidFill>
              <a:schemeClr val="accent1">
                <a:lumMod val="10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anchor="ctr">
              <a:normAutofit/>
            </a:bodyPr>
            <a:lstStyle/>
            <a:p>
              <a:pPr>
                <a:lnSpc>
                  <a:spcPct val="120000"/>
                </a:lnSpc>
              </a:pPr>
              <a:r>
                <a:rPr lang="zh-CN" altLang="en-US" sz="1100" dirty="0"/>
                <a:t>请替换文字内容复制你的内容到此</a:t>
              </a:r>
              <a:br>
                <a:rPr lang="zh-CN" altLang="en-US" sz="1100" dirty="0"/>
              </a:br>
              <a:endParaRPr lang="zh-CN" altLang="en-US" sz="1100" dirty="0"/>
            </a:p>
          </p:txBody>
        </p:sp>
        <p:sp>
          <p:nvSpPr>
            <p:cNvPr id="5" name="椭圆 4">
              <a:extLst>
                <a:ext uri="{FF2B5EF4-FFF2-40B4-BE49-F238E27FC236}">
                  <a16:creationId xmlns="" xmlns:a16="http://schemas.microsoft.com/office/drawing/2014/main" id="{063ACCC3-58BE-4880-A2EB-A08DBC33A7BE}"/>
                </a:ext>
              </a:extLst>
            </p:cNvPr>
            <p:cNvSpPr/>
            <p:nvPr/>
          </p:nvSpPr>
          <p:spPr>
            <a:xfrm>
              <a:off x="5287576" y="1934628"/>
              <a:ext cx="609600" cy="609600"/>
            </a:xfrm>
            <a:prstGeom prst="ellipse">
              <a:avLst/>
            </a:prstGeom>
            <a:solidFill>
              <a:schemeClr val="bg2">
                <a:lumMod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wrap="none" anchor="ctr">
              <a:normAutofit lnSpcReduction="10000"/>
            </a:bodyPr>
            <a:lstStyle/>
            <a:p>
              <a:pPr algn="ctr"/>
              <a:r>
                <a:rPr lang="en-US" sz="2400"/>
                <a:t>1</a:t>
              </a:r>
            </a:p>
          </p:txBody>
        </p:sp>
      </p:grpSp>
      <p:grpSp>
        <p:nvGrpSpPr>
          <p:cNvPr id="49" name="千图设计师MC：ID 29795607库_组合 48">
            <a:extLst>
              <a:ext uri="{FF2B5EF4-FFF2-40B4-BE49-F238E27FC236}">
                <a16:creationId xmlns="" xmlns:a16="http://schemas.microsoft.com/office/drawing/2014/main" id="{54E58F17-2FD5-4896-91D2-3F3B51BAF203}"/>
              </a:ext>
            </a:extLst>
          </p:cNvPr>
          <p:cNvGrpSpPr/>
          <p:nvPr>
            <p:custDataLst>
              <p:tags r:id="rId2"/>
            </p:custDataLst>
          </p:nvPr>
        </p:nvGrpSpPr>
        <p:grpSpPr>
          <a:xfrm>
            <a:off x="2801428" y="2711827"/>
            <a:ext cx="4831207" cy="609600"/>
            <a:chOff x="2801428" y="2711827"/>
            <a:chExt cx="4831207" cy="609600"/>
          </a:xfrm>
        </p:grpSpPr>
        <p:sp>
          <p:nvSpPr>
            <p:cNvPr id="6" name="矩形 5">
              <a:extLst>
                <a:ext uri="{FF2B5EF4-FFF2-40B4-BE49-F238E27FC236}">
                  <a16:creationId xmlns="" xmlns:a16="http://schemas.microsoft.com/office/drawing/2014/main" id="{DB2B97C0-02DF-4505-8F79-6F5FBF2ED139}"/>
                </a:ext>
              </a:extLst>
            </p:cNvPr>
            <p:cNvSpPr/>
            <p:nvPr/>
          </p:nvSpPr>
          <p:spPr>
            <a:xfrm>
              <a:off x="2801428" y="2711827"/>
              <a:ext cx="4507432" cy="609600"/>
            </a:xfrm>
            <a:prstGeom prst="rect">
              <a:avLst/>
            </a:prstGeom>
            <a:solidFill>
              <a:schemeClr val="accent2">
                <a:lumMod val="10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anchor="ctr">
              <a:normAutofit/>
            </a:bodyPr>
            <a:lstStyle/>
            <a:p>
              <a:pPr>
                <a:lnSpc>
                  <a:spcPct val="120000"/>
                </a:lnSpc>
              </a:pPr>
              <a:r>
                <a:rPr lang="zh-CN" altLang="en-US" sz="1100" dirty="0"/>
                <a:t>请替换文字内容复制你的内容到此</a:t>
              </a:r>
            </a:p>
          </p:txBody>
        </p:sp>
        <p:sp>
          <p:nvSpPr>
            <p:cNvPr id="7" name="椭圆 6">
              <a:extLst>
                <a:ext uri="{FF2B5EF4-FFF2-40B4-BE49-F238E27FC236}">
                  <a16:creationId xmlns="" xmlns:a16="http://schemas.microsoft.com/office/drawing/2014/main" id="{1769B90A-6374-46BA-A135-7FE40EFA0D7E}"/>
                </a:ext>
              </a:extLst>
            </p:cNvPr>
            <p:cNvSpPr/>
            <p:nvPr/>
          </p:nvSpPr>
          <p:spPr>
            <a:xfrm>
              <a:off x="7023035" y="2711827"/>
              <a:ext cx="609600" cy="609600"/>
            </a:xfrm>
            <a:prstGeom prst="ellipse">
              <a:avLst/>
            </a:prstGeom>
            <a:solidFill>
              <a:schemeClr val="bg2">
                <a:lumMod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wrap="none" anchor="ctr">
              <a:normAutofit lnSpcReduction="10000"/>
            </a:bodyPr>
            <a:lstStyle/>
            <a:p>
              <a:pPr algn="ctr"/>
              <a:r>
                <a:rPr lang="en-US" sz="2400"/>
                <a:t>2</a:t>
              </a:r>
            </a:p>
          </p:txBody>
        </p:sp>
      </p:grpSp>
      <p:grpSp>
        <p:nvGrpSpPr>
          <p:cNvPr id="48" name="千图设计师MC：ID 29795607库_组合 47">
            <a:extLst>
              <a:ext uri="{FF2B5EF4-FFF2-40B4-BE49-F238E27FC236}">
                <a16:creationId xmlns="" xmlns:a16="http://schemas.microsoft.com/office/drawing/2014/main" id="{EE4443E7-7843-4DFA-A15D-323C2FB0ABF7}"/>
              </a:ext>
            </a:extLst>
          </p:cNvPr>
          <p:cNvGrpSpPr/>
          <p:nvPr>
            <p:custDataLst>
              <p:tags r:id="rId3"/>
            </p:custDataLst>
          </p:nvPr>
        </p:nvGrpSpPr>
        <p:grpSpPr>
          <a:xfrm>
            <a:off x="2801428" y="3489025"/>
            <a:ext cx="6547834" cy="609600"/>
            <a:chOff x="2801428" y="3489025"/>
            <a:chExt cx="6547834" cy="609600"/>
          </a:xfrm>
        </p:grpSpPr>
        <p:sp>
          <p:nvSpPr>
            <p:cNvPr id="8" name="矩形 7">
              <a:extLst>
                <a:ext uri="{FF2B5EF4-FFF2-40B4-BE49-F238E27FC236}">
                  <a16:creationId xmlns="" xmlns:a16="http://schemas.microsoft.com/office/drawing/2014/main" id="{4C96FBB1-F0D5-4441-A264-D612ADAC6B9D}"/>
                </a:ext>
              </a:extLst>
            </p:cNvPr>
            <p:cNvSpPr/>
            <p:nvPr/>
          </p:nvSpPr>
          <p:spPr>
            <a:xfrm>
              <a:off x="2801428" y="3489025"/>
              <a:ext cx="6224059" cy="609600"/>
            </a:xfrm>
            <a:prstGeom prst="rect">
              <a:avLst/>
            </a:prstGeom>
            <a:solidFill>
              <a:schemeClr val="accent3">
                <a:lumMod val="10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anchor="ctr">
              <a:normAutofit/>
            </a:bodyPr>
            <a:lstStyle/>
            <a:p>
              <a:pPr>
                <a:lnSpc>
                  <a:spcPct val="120000"/>
                </a:lnSpc>
              </a:pPr>
              <a:r>
                <a:rPr lang="zh-CN" altLang="en-US" sz="1100" dirty="0"/>
                <a:t>请替换文字内容复制你的内容到此</a:t>
              </a:r>
              <a:br>
                <a:rPr lang="zh-CN" altLang="en-US" sz="1100" dirty="0"/>
              </a:br>
              <a:r>
                <a:rPr lang="zh-CN" altLang="en-US" sz="1100" dirty="0"/>
                <a:t>如需更改请在（设置形状格式）菜单下（文本选项）中调整</a:t>
              </a:r>
            </a:p>
          </p:txBody>
        </p:sp>
        <p:sp>
          <p:nvSpPr>
            <p:cNvPr id="9" name="椭圆 8">
              <a:extLst>
                <a:ext uri="{FF2B5EF4-FFF2-40B4-BE49-F238E27FC236}">
                  <a16:creationId xmlns="" xmlns:a16="http://schemas.microsoft.com/office/drawing/2014/main" id="{B4E0C684-4200-4509-9541-62B75838D180}"/>
                </a:ext>
              </a:extLst>
            </p:cNvPr>
            <p:cNvSpPr/>
            <p:nvPr/>
          </p:nvSpPr>
          <p:spPr>
            <a:xfrm>
              <a:off x="8739662" y="3489025"/>
              <a:ext cx="609600" cy="609600"/>
            </a:xfrm>
            <a:prstGeom prst="ellipse">
              <a:avLst/>
            </a:prstGeom>
            <a:solidFill>
              <a:schemeClr val="bg2">
                <a:lumMod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wrap="none" anchor="ctr">
              <a:normAutofit lnSpcReduction="10000"/>
            </a:bodyPr>
            <a:lstStyle/>
            <a:p>
              <a:pPr algn="ctr"/>
              <a:r>
                <a:rPr lang="en-US" sz="2400"/>
                <a:t>3</a:t>
              </a:r>
            </a:p>
          </p:txBody>
        </p:sp>
      </p:grpSp>
      <p:grpSp>
        <p:nvGrpSpPr>
          <p:cNvPr id="47" name="千图设计师MC：ID 29795607库_组合 46">
            <a:extLst>
              <a:ext uri="{FF2B5EF4-FFF2-40B4-BE49-F238E27FC236}">
                <a16:creationId xmlns="" xmlns:a16="http://schemas.microsoft.com/office/drawing/2014/main" id="{3FBC68C4-D520-4579-B6B5-041027DE2603}"/>
              </a:ext>
            </a:extLst>
          </p:cNvPr>
          <p:cNvGrpSpPr/>
          <p:nvPr>
            <p:custDataLst>
              <p:tags r:id="rId4"/>
            </p:custDataLst>
          </p:nvPr>
        </p:nvGrpSpPr>
        <p:grpSpPr>
          <a:xfrm>
            <a:off x="2801428" y="4266223"/>
            <a:ext cx="7688727" cy="609600"/>
            <a:chOff x="2801428" y="4266223"/>
            <a:chExt cx="7688727" cy="609600"/>
          </a:xfrm>
        </p:grpSpPr>
        <p:sp>
          <p:nvSpPr>
            <p:cNvPr id="10" name="矩形 9">
              <a:extLst>
                <a:ext uri="{FF2B5EF4-FFF2-40B4-BE49-F238E27FC236}">
                  <a16:creationId xmlns="" xmlns:a16="http://schemas.microsoft.com/office/drawing/2014/main" id="{32CC4033-8553-4E92-BA64-0CB753027FFE}"/>
                </a:ext>
              </a:extLst>
            </p:cNvPr>
            <p:cNvSpPr/>
            <p:nvPr/>
          </p:nvSpPr>
          <p:spPr>
            <a:xfrm>
              <a:off x="2801428" y="4266223"/>
              <a:ext cx="7362836" cy="609600"/>
            </a:xfrm>
            <a:prstGeom prst="rect">
              <a:avLst/>
            </a:prstGeom>
            <a:solidFill>
              <a:schemeClr val="accent4">
                <a:lumMod val="10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anchor="ctr">
              <a:normAutofit/>
            </a:bodyPr>
            <a:lstStyle/>
            <a:p>
              <a:pPr>
                <a:lnSpc>
                  <a:spcPct val="120000"/>
                </a:lnSpc>
              </a:pPr>
              <a:r>
                <a:rPr lang="zh-CN" altLang="en-US" sz="1100" dirty="0"/>
                <a:t>请替换文字内容复制你的内容到此如需更改请在（设置形状格式）菜单下</a:t>
              </a:r>
              <a:br>
                <a:rPr lang="zh-CN" altLang="en-US" sz="1100" dirty="0"/>
              </a:br>
              <a:r>
                <a:rPr lang="zh-CN" altLang="en-US" sz="1100" dirty="0"/>
                <a:t>（文本选项）中调整</a:t>
              </a:r>
            </a:p>
          </p:txBody>
        </p:sp>
        <p:sp>
          <p:nvSpPr>
            <p:cNvPr id="11" name="椭圆 10">
              <a:extLst>
                <a:ext uri="{FF2B5EF4-FFF2-40B4-BE49-F238E27FC236}">
                  <a16:creationId xmlns="" xmlns:a16="http://schemas.microsoft.com/office/drawing/2014/main" id="{F47F1FF5-6F5A-48AB-8206-124F407827BE}"/>
                </a:ext>
              </a:extLst>
            </p:cNvPr>
            <p:cNvSpPr/>
            <p:nvPr/>
          </p:nvSpPr>
          <p:spPr>
            <a:xfrm>
              <a:off x="9880555" y="4266223"/>
              <a:ext cx="609600" cy="609600"/>
            </a:xfrm>
            <a:prstGeom prst="ellipse">
              <a:avLst/>
            </a:prstGeom>
            <a:solidFill>
              <a:schemeClr val="bg2">
                <a:lumMod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wrap="none" anchor="ctr">
              <a:normAutofit lnSpcReduction="10000"/>
            </a:bodyPr>
            <a:lstStyle/>
            <a:p>
              <a:pPr algn="ctr"/>
              <a:r>
                <a:rPr lang="en-US" sz="2400"/>
                <a:t>4</a:t>
              </a:r>
            </a:p>
          </p:txBody>
        </p:sp>
      </p:grpSp>
      <p:grpSp>
        <p:nvGrpSpPr>
          <p:cNvPr id="46" name="千图设计师MC：ID 29795607库_组合 45">
            <a:extLst>
              <a:ext uri="{FF2B5EF4-FFF2-40B4-BE49-F238E27FC236}">
                <a16:creationId xmlns="" xmlns:a16="http://schemas.microsoft.com/office/drawing/2014/main" id="{5E651094-01C1-4008-9FB7-BE652EE2B81B}"/>
              </a:ext>
            </a:extLst>
          </p:cNvPr>
          <p:cNvGrpSpPr/>
          <p:nvPr>
            <p:custDataLst>
              <p:tags r:id="rId5"/>
            </p:custDataLst>
          </p:nvPr>
        </p:nvGrpSpPr>
        <p:grpSpPr>
          <a:xfrm>
            <a:off x="8194709" y="1447800"/>
            <a:ext cx="3185569" cy="1680633"/>
            <a:chOff x="8194709" y="1447800"/>
            <a:chExt cx="3185569" cy="1680633"/>
          </a:xfrm>
        </p:grpSpPr>
        <p:sp>
          <p:nvSpPr>
            <p:cNvPr id="12" name="文本框 60">
              <a:extLst>
                <a:ext uri="{FF2B5EF4-FFF2-40B4-BE49-F238E27FC236}">
                  <a16:creationId xmlns="" xmlns:a16="http://schemas.microsoft.com/office/drawing/2014/main" id="{22379EA6-A406-4BA4-ABCE-E4DB4B42BEAA}"/>
                </a:ext>
              </a:extLst>
            </p:cNvPr>
            <p:cNvSpPr txBox="1"/>
            <p:nvPr/>
          </p:nvSpPr>
          <p:spPr>
            <a:xfrm>
              <a:off x="8390423" y="2506131"/>
              <a:ext cx="2794141" cy="546641"/>
            </a:xfrm>
            <a:prstGeom prst="rect">
              <a:avLst/>
            </a:prstGeom>
            <a:noFill/>
          </p:spPr>
          <p:txBody>
            <a:bodyPr wrap="square" lIns="0" tIns="0" rIns="0" bIns="0">
              <a:normAutofit fontScale="92500"/>
            </a:bodyPr>
            <a:lstStyle/>
            <a:p>
              <a:pPr algn="just">
                <a:lnSpc>
                  <a:spcPct val="120000"/>
                </a:lnSpc>
              </a:pPr>
              <a:r>
                <a:rPr lang="zh-CN" altLang="en-US" sz="1133" dirty="0">
                  <a:solidFill>
                    <a:schemeClr val="accent5"/>
                  </a:solidFill>
                </a:rPr>
                <a:t>请替换文字内容复制你的内容到此如需更改请在（设置形状格式）菜单下（文本选项）中调整</a:t>
              </a:r>
            </a:p>
          </p:txBody>
        </p:sp>
        <p:sp>
          <p:nvSpPr>
            <p:cNvPr id="13" name="矩形 12">
              <a:extLst>
                <a:ext uri="{FF2B5EF4-FFF2-40B4-BE49-F238E27FC236}">
                  <a16:creationId xmlns="" xmlns:a16="http://schemas.microsoft.com/office/drawing/2014/main" id="{B8E8A5DA-89AC-4677-A093-A3F07515E27B}"/>
                </a:ext>
              </a:extLst>
            </p:cNvPr>
            <p:cNvSpPr/>
            <p:nvPr/>
          </p:nvSpPr>
          <p:spPr>
            <a:xfrm>
              <a:off x="8194709" y="1447800"/>
              <a:ext cx="3185569" cy="1680633"/>
            </a:xfrm>
            <a:prstGeom prst="rect">
              <a:avLst/>
            </a:prstGeom>
            <a:noFill/>
            <a:ln w="9525">
              <a:solidFill>
                <a:schemeClr val="accent5"/>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4" name="组合 13">
              <a:extLst>
                <a:ext uri="{FF2B5EF4-FFF2-40B4-BE49-F238E27FC236}">
                  <a16:creationId xmlns="" xmlns:a16="http://schemas.microsoft.com/office/drawing/2014/main" id="{EEA9EF89-4FBB-4776-AB00-3036FA88E304}"/>
                </a:ext>
              </a:extLst>
            </p:cNvPr>
            <p:cNvGrpSpPr/>
            <p:nvPr/>
          </p:nvGrpSpPr>
          <p:grpSpPr>
            <a:xfrm>
              <a:off x="8446594" y="1648876"/>
              <a:ext cx="1580960" cy="724624"/>
              <a:chOff x="6357950" y="1785932"/>
              <a:chExt cx="1185720" cy="543468"/>
            </a:xfrm>
          </p:grpSpPr>
          <p:grpSp>
            <p:nvGrpSpPr>
              <p:cNvPr id="29" name="组合 28">
                <a:extLst>
                  <a:ext uri="{FF2B5EF4-FFF2-40B4-BE49-F238E27FC236}">
                    <a16:creationId xmlns="" xmlns:a16="http://schemas.microsoft.com/office/drawing/2014/main" id="{B3D36B30-5E58-491B-9989-BA532B8827DE}"/>
                  </a:ext>
                </a:extLst>
              </p:cNvPr>
              <p:cNvGrpSpPr/>
              <p:nvPr/>
            </p:nvGrpSpPr>
            <p:grpSpPr>
              <a:xfrm>
                <a:off x="6357950" y="1785932"/>
                <a:ext cx="214164" cy="543468"/>
                <a:chOff x="6000760" y="3857634"/>
                <a:chExt cx="233360" cy="592178"/>
              </a:xfrm>
              <a:solidFill>
                <a:schemeClr val="accent2"/>
              </a:solidFill>
            </p:grpSpPr>
            <p:sp>
              <p:nvSpPr>
                <p:cNvPr id="42" name="任意多边形: 形状 41">
                  <a:extLst>
                    <a:ext uri="{FF2B5EF4-FFF2-40B4-BE49-F238E27FC236}">
                      <a16:creationId xmlns="" xmlns:a16="http://schemas.microsoft.com/office/drawing/2014/main" id="{A48B2F79-0003-417C-8619-5C0636FB4C8C}"/>
                    </a:ext>
                  </a:extLst>
                </p:cNvPr>
                <p:cNvSpPr>
                  <a:spLocks/>
                </p:cNvSpPr>
                <p:nvPr/>
              </p:nvSpPr>
              <p:spPr bwMode="auto">
                <a:xfrm>
                  <a:off x="6000760" y="3959317"/>
                  <a:ext cx="233360" cy="490495"/>
                </a:xfrm>
                <a:custGeom>
                  <a:avLst/>
                  <a:gdLst/>
                  <a:ahLst/>
                  <a:cxnLst>
                    <a:cxn ang="0">
                      <a:pos x="0" y="1205"/>
                    </a:cxn>
                    <a:cxn ang="0">
                      <a:pos x="9" y="1246"/>
                    </a:cxn>
                    <a:cxn ang="0">
                      <a:pos x="31" y="1279"/>
                    </a:cxn>
                    <a:cxn ang="0">
                      <a:pos x="64" y="1301"/>
                    </a:cxn>
                    <a:cxn ang="0">
                      <a:pos x="104" y="1310"/>
                    </a:cxn>
                    <a:cxn ang="0">
                      <a:pos x="125" y="1307"/>
                    </a:cxn>
                    <a:cxn ang="0">
                      <a:pos x="163" y="1292"/>
                    </a:cxn>
                    <a:cxn ang="0">
                      <a:pos x="191" y="1264"/>
                    </a:cxn>
                    <a:cxn ang="0">
                      <a:pos x="206" y="1226"/>
                    </a:cxn>
                    <a:cxn ang="0">
                      <a:pos x="302" y="421"/>
                    </a:cxn>
                    <a:cxn ang="0">
                      <a:pos x="302" y="2542"/>
                    </a:cxn>
                    <a:cxn ang="0">
                      <a:pos x="312" y="2597"/>
                    </a:cxn>
                    <a:cxn ang="0">
                      <a:pos x="343" y="2642"/>
                    </a:cxn>
                    <a:cxn ang="0">
                      <a:pos x="388" y="2671"/>
                    </a:cxn>
                    <a:cxn ang="0">
                      <a:pos x="443" y="2683"/>
                    </a:cxn>
                    <a:cxn ang="0">
                      <a:pos x="471" y="2679"/>
                    </a:cxn>
                    <a:cxn ang="0">
                      <a:pos x="521" y="2658"/>
                    </a:cxn>
                    <a:cxn ang="0">
                      <a:pos x="560" y="2621"/>
                    </a:cxn>
                    <a:cxn ang="0">
                      <a:pos x="581" y="2570"/>
                    </a:cxn>
                    <a:cxn ang="0">
                      <a:pos x="669" y="1294"/>
                    </a:cxn>
                    <a:cxn ang="0">
                      <a:pos x="671" y="2570"/>
                    </a:cxn>
                    <a:cxn ang="0">
                      <a:pos x="694" y="2621"/>
                    </a:cxn>
                    <a:cxn ang="0">
                      <a:pos x="731" y="2658"/>
                    </a:cxn>
                    <a:cxn ang="0">
                      <a:pos x="782" y="2679"/>
                    </a:cxn>
                    <a:cxn ang="0">
                      <a:pos x="810" y="2683"/>
                    </a:cxn>
                    <a:cxn ang="0">
                      <a:pos x="865" y="2671"/>
                    </a:cxn>
                    <a:cxn ang="0">
                      <a:pos x="909" y="2642"/>
                    </a:cxn>
                    <a:cxn ang="0">
                      <a:pos x="940" y="2597"/>
                    </a:cxn>
                    <a:cxn ang="0">
                      <a:pos x="950" y="2542"/>
                    </a:cxn>
                    <a:cxn ang="0">
                      <a:pos x="1069" y="421"/>
                    </a:cxn>
                    <a:cxn ang="0">
                      <a:pos x="1072" y="1226"/>
                    </a:cxn>
                    <a:cxn ang="0">
                      <a:pos x="1087" y="1264"/>
                    </a:cxn>
                    <a:cxn ang="0">
                      <a:pos x="1115" y="1292"/>
                    </a:cxn>
                    <a:cxn ang="0">
                      <a:pos x="1153" y="1307"/>
                    </a:cxn>
                    <a:cxn ang="0">
                      <a:pos x="1174" y="1310"/>
                    </a:cxn>
                    <a:cxn ang="0">
                      <a:pos x="1214" y="1301"/>
                    </a:cxn>
                    <a:cxn ang="0">
                      <a:pos x="1247" y="1279"/>
                    </a:cxn>
                    <a:cxn ang="0">
                      <a:pos x="1270" y="1246"/>
                    </a:cxn>
                    <a:cxn ang="0">
                      <a:pos x="1278" y="1205"/>
                    </a:cxn>
                    <a:cxn ang="0">
                      <a:pos x="1278" y="267"/>
                    </a:cxn>
                    <a:cxn ang="0">
                      <a:pos x="1257" y="164"/>
                    </a:cxn>
                    <a:cxn ang="0">
                      <a:pos x="1199" y="78"/>
                    </a:cxn>
                    <a:cxn ang="0">
                      <a:pos x="1114" y="20"/>
                    </a:cxn>
                    <a:cxn ang="0">
                      <a:pos x="1011" y="0"/>
                    </a:cxn>
                    <a:cxn ang="0">
                      <a:pos x="213" y="5"/>
                    </a:cxn>
                    <a:cxn ang="0">
                      <a:pos x="118" y="45"/>
                    </a:cxn>
                    <a:cxn ang="0">
                      <a:pos x="46" y="118"/>
                    </a:cxn>
                    <a:cxn ang="0">
                      <a:pos x="6" y="213"/>
                    </a:cxn>
                  </a:cxnLst>
                  <a:rect l="0" t="0" r="r" b="b"/>
                  <a:pathLst>
                    <a:path w="1278" h="2683">
                      <a:moveTo>
                        <a:pt x="0" y="276"/>
                      </a:moveTo>
                      <a:lnTo>
                        <a:pt x="0" y="276"/>
                      </a:lnTo>
                      <a:lnTo>
                        <a:pt x="0" y="1205"/>
                      </a:lnTo>
                      <a:lnTo>
                        <a:pt x="0" y="1205"/>
                      </a:lnTo>
                      <a:lnTo>
                        <a:pt x="1" y="1216"/>
                      </a:lnTo>
                      <a:lnTo>
                        <a:pt x="3" y="1226"/>
                      </a:lnTo>
                      <a:lnTo>
                        <a:pt x="5" y="1237"/>
                      </a:lnTo>
                      <a:lnTo>
                        <a:pt x="9" y="1246"/>
                      </a:lnTo>
                      <a:lnTo>
                        <a:pt x="13" y="1254"/>
                      </a:lnTo>
                      <a:lnTo>
                        <a:pt x="18" y="1264"/>
                      </a:lnTo>
                      <a:lnTo>
                        <a:pt x="24" y="1272"/>
                      </a:lnTo>
                      <a:lnTo>
                        <a:pt x="31" y="1279"/>
                      </a:lnTo>
                      <a:lnTo>
                        <a:pt x="38" y="1286"/>
                      </a:lnTo>
                      <a:lnTo>
                        <a:pt x="46" y="1292"/>
                      </a:lnTo>
                      <a:lnTo>
                        <a:pt x="54" y="1297"/>
                      </a:lnTo>
                      <a:lnTo>
                        <a:pt x="64" y="1301"/>
                      </a:lnTo>
                      <a:lnTo>
                        <a:pt x="73" y="1305"/>
                      </a:lnTo>
                      <a:lnTo>
                        <a:pt x="84" y="1307"/>
                      </a:lnTo>
                      <a:lnTo>
                        <a:pt x="93" y="1309"/>
                      </a:lnTo>
                      <a:lnTo>
                        <a:pt x="104" y="1310"/>
                      </a:lnTo>
                      <a:lnTo>
                        <a:pt x="104" y="1310"/>
                      </a:lnTo>
                      <a:lnTo>
                        <a:pt x="104" y="1310"/>
                      </a:lnTo>
                      <a:lnTo>
                        <a:pt x="115" y="1309"/>
                      </a:lnTo>
                      <a:lnTo>
                        <a:pt x="125" y="1307"/>
                      </a:lnTo>
                      <a:lnTo>
                        <a:pt x="136" y="1305"/>
                      </a:lnTo>
                      <a:lnTo>
                        <a:pt x="145" y="1301"/>
                      </a:lnTo>
                      <a:lnTo>
                        <a:pt x="155" y="1297"/>
                      </a:lnTo>
                      <a:lnTo>
                        <a:pt x="163" y="1292"/>
                      </a:lnTo>
                      <a:lnTo>
                        <a:pt x="171" y="1286"/>
                      </a:lnTo>
                      <a:lnTo>
                        <a:pt x="178" y="1279"/>
                      </a:lnTo>
                      <a:lnTo>
                        <a:pt x="185" y="1272"/>
                      </a:lnTo>
                      <a:lnTo>
                        <a:pt x="191" y="1264"/>
                      </a:lnTo>
                      <a:lnTo>
                        <a:pt x="196" y="1254"/>
                      </a:lnTo>
                      <a:lnTo>
                        <a:pt x="200" y="1246"/>
                      </a:lnTo>
                      <a:lnTo>
                        <a:pt x="204" y="1237"/>
                      </a:lnTo>
                      <a:lnTo>
                        <a:pt x="206" y="1226"/>
                      </a:lnTo>
                      <a:lnTo>
                        <a:pt x="208" y="1216"/>
                      </a:lnTo>
                      <a:lnTo>
                        <a:pt x="209" y="1205"/>
                      </a:lnTo>
                      <a:lnTo>
                        <a:pt x="209" y="421"/>
                      </a:lnTo>
                      <a:lnTo>
                        <a:pt x="302" y="421"/>
                      </a:lnTo>
                      <a:lnTo>
                        <a:pt x="302" y="1284"/>
                      </a:lnTo>
                      <a:lnTo>
                        <a:pt x="302" y="1284"/>
                      </a:lnTo>
                      <a:lnTo>
                        <a:pt x="302" y="2542"/>
                      </a:lnTo>
                      <a:lnTo>
                        <a:pt x="302" y="2542"/>
                      </a:lnTo>
                      <a:lnTo>
                        <a:pt x="302" y="2557"/>
                      </a:lnTo>
                      <a:lnTo>
                        <a:pt x="304" y="2570"/>
                      </a:lnTo>
                      <a:lnTo>
                        <a:pt x="308" y="2584"/>
                      </a:lnTo>
                      <a:lnTo>
                        <a:pt x="312" y="2597"/>
                      </a:lnTo>
                      <a:lnTo>
                        <a:pt x="318" y="2609"/>
                      </a:lnTo>
                      <a:lnTo>
                        <a:pt x="325" y="2621"/>
                      </a:lnTo>
                      <a:lnTo>
                        <a:pt x="334" y="2631"/>
                      </a:lnTo>
                      <a:lnTo>
                        <a:pt x="343" y="2642"/>
                      </a:lnTo>
                      <a:lnTo>
                        <a:pt x="352" y="2651"/>
                      </a:lnTo>
                      <a:lnTo>
                        <a:pt x="364" y="2658"/>
                      </a:lnTo>
                      <a:lnTo>
                        <a:pt x="376" y="2665"/>
                      </a:lnTo>
                      <a:lnTo>
                        <a:pt x="388" y="2671"/>
                      </a:lnTo>
                      <a:lnTo>
                        <a:pt x="401" y="2677"/>
                      </a:lnTo>
                      <a:lnTo>
                        <a:pt x="415" y="2679"/>
                      </a:lnTo>
                      <a:lnTo>
                        <a:pt x="428" y="2682"/>
                      </a:lnTo>
                      <a:lnTo>
                        <a:pt x="443" y="2683"/>
                      </a:lnTo>
                      <a:lnTo>
                        <a:pt x="443" y="2683"/>
                      </a:lnTo>
                      <a:lnTo>
                        <a:pt x="443" y="2683"/>
                      </a:lnTo>
                      <a:lnTo>
                        <a:pt x="457" y="2682"/>
                      </a:lnTo>
                      <a:lnTo>
                        <a:pt x="471" y="2679"/>
                      </a:lnTo>
                      <a:lnTo>
                        <a:pt x="484" y="2677"/>
                      </a:lnTo>
                      <a:lnTo>
                        <a:pt x="497" y="2671"/>
                      </a:lnTo>
                      <a:lnTo>
                        <a:pt x="509" y="2665"/>
                      </a:lnTo>
                      <a:lnTo>
                        <a:pt x="521" y="2658"/>
                      </a:lnTo>
                      <a:lnTo>
                        <a:pt x="531" y="2651"/>
                      </a:lnTo>
                      <a:lnTo>
                        <a:pt x="542" y="2642"/>
                      </a:lnTo>
                      <a:lnTo>
                        <a:pt x="551" y="2631"/>
                      </a:lnTo>
                      <a:lnTo>
                        <a:pt x="560" y="2621"/>
                      </a:lnTo>
                      <a:lnTo>
                        <a:pt x="567" y="2609"/>
                      </a:lnTo>
                      <a:lnTo>
                        <a:pt x="573" y="2597"/>
                      </a:lnTo>
                      <a:lnTo>
                        <a:pt x="577" y="2584"/>
                      </a:lnTo>
                      <a:lnTo>
                        <a:pt x="581" y="2570"/>
                      </a:lnTo>
                      <a:lnTo>
                        <a:pt x="582" y="2557"/>
                      </a:lnTo>
                      <a:lnTo>
                        <a:pt x="583" y="2542"/>
                      </a:lnTo>
                      <a:lnTo>
                        <a:pt x="583" y="1294"/>
                      </a:lnTo>
                      <a:lnTo>
                        <a:pt x="669" y="1294"/>
                      </a:lnTo>
                      <a:lnTo>
                        <a:pt x="669" y="2542"/>
                      </a:lnTo>
                      <a:lnTo>
                        <a:pt x="669" y="2542"/>
                      </a:lnTo>
                      <a:lnTo>
                        <a:pt x="670" y="2557"/>
                      </a:lnTo>
                      <a:lnTo>
                        <a:pt x="671" y="2570"/>
                      </a:lnTo>
                      <a:lnTo>
                        <a:pt x="675" y="2584"/>
                      </a:lnTo>
                      <a:lnTo>
                        <a:pt x="680" y="2597"/>
                      </a:lnTo>
                      <a:lnTo>
                        <a:pt x="686" y="2609"/>
                      </a:lnTo>
                      <a:lnTo>
                        <a:pt x="694" y="2621"/>
                      </a:lnTo>
                      <a:lnTo>
                        <a:pt x="701" y="2631"/>
                      </a:lnTo>
                      <a:lnTo>
                        <a:pt x="710" y="2642"/>
                      </a:lnTo>
                      <a:lnTo>
                        <a:pt x="721" y="2651"/>
                      </a:lnTo>
                      <a:lnTo>
                        <a:pt x="731" y="2658"/>
                      </a:lnTo>
                      <a:lnTo>
                        <a:pt x="743" y="2665"/>
                      </a:lnTo>
                      <a:lnTo>
                        <a:pt x="755" y="2671"/>
                      </a:lnTo>
                      <a:lnTo>
                        <a:pt x="768" y="2677"/>
                      </a:lnTo>
                      <a:lnTo>
                        <a:pt x="782" y="2679"/>
                      </a:lnTo>
                      <a:lnTo>
                        <a:pt x="796" y="2682"/>
                      </a:lnTo>
                      <a:lnTo>
                        <a:pt x="810" y="2683"/>
                      </a:lnTo>
                      <a:lnTo>
                        <a:pt x="810" y="2683"/>
                      </a:lnTo>
                      <a:lnTo>
                        <a:pt x="810" y="2683"/>
                      </a:lnTo>
                      <a:lnTo>
                        <a:pt x="825" y="2682"/>
                      </a:lnTo>
                      <a:lnTo>
                        <a:pt x="839" y="2679"/>
                      </a:lnTo>
                      <a:lnTo>
                        <a:pt x="852" y="2677"/>
                      </a:lnTo>
                      <a:lnTo>
                        <a:pt x="865" y="2671"/>
                      </a:lnTo>
                      <a:lnTo>
                        <a:pt x="877" y="2665"/>
                      </a:lnTo>
                      <a:lnTo>
                        <a:pt x="888" y="2658"/>
                      </a:lnTo>
                      <a:lnTo>
                        <a:pt x="900" y="2651"/>
                      </a:lnTo>
                      <a:lnTo>
                        <a:pt x="909" y="2642"/>
                      </a:lnTo>
                      <a:lnTo>
                        <a:pt x="919" y="2631"/>
                      </a:lnTo>
                      <a:lnTo>
                        <a:pt x="927" y="2621"/>
                      </a:lnTo>
                      <a:lnTo>
                        <a:pt x="934" y="2609"/>
                      </a:lnTo>
                      <a:lnTo>
                        <a:pt x="940" y="2597"/>
                      </a:lnTo>
                      <a:lnTo>
                        <a:pt x="945" y="2584"/>
                      </a:lnTo>
                      <a:lnTo>
                        <a:pt x="948" y="2570"/>
                      </a:lnTo>
                      <a:lnTo>
                        <a:pt x="950" y="2557"/>
                      </a:lnTo>
                      <a:lnTo>
                        <a:pt x="950" y="2542"/>
                      </a:lnTo>
                      <a:lnTo>
                        <a:pt x="950" y="1294"/>
                      </a:lnTo>
                      <a:lnTo>
                        <a:pt x="950" y="1284"/>
                      </a:lnTo>
                      <a:lnTo>
                        <a:pt x="950" y="421"/>
                      </a:lnTo>
                      <a:lnTo>
                        <a:pt x="1069" y="421"/>
                      </a:lnTo>
                      <a:lnTo>
                        <a:pt x="1069" y="1205"/>
                      </a:lnTo>
                      <a:lnTo>
                        <a:pt x="1069" y="1205"/>
                      </a:lnTo>
                      <a:lnTo>
                        <a:pt x="1071" y="1216"/>
                      </a:lnTo>
                      <a:lnTo>
                        <a:pt x="1072" y="1226"/>
                      </a:lnTo>
                      <a:lnTo>
                        <a:pt x="1074" y="1237"/>
                      </a:lnTo>
                      <a:lnTo>
                        <a:pt x="1078" y="1246"/>
                      </a:lnTo>
                      <a:lnTo>
                        <a:pt x="1082" y="1254"/>
                      </a:lnTo>
                      <a:lnTo>
                        <a:pt x="1087" y="1264"/>
                      </a:lnTo>
                      <a:lnTo>
                        <a:pt x="1093" y="1272"/>
                      </a:lnTo>
                      <a:lnTo>
                        <a:pt x="1100" y="1279"/>
                      </a:lnTo>
                      <a:lnTo>
                        <a:pt x="1107" y="1286"/>
                      </a:lnTo>
                      <a:lnTo>
                        <a:pt x="1115" y="1292"/>
                      </a:lnTo>
                      <a:lnTo>
                        <a:pt x="1124" y="1297"/>
                      </a:lnTo>
                      <a:lnTo>
                        <a:pt x="1133" y="1301"/>
                      </a:lnTo>
                      <a:lnTo>
                        <a:pt x="1142" y="1305"/>
                      </a:lnTo>
                      <a:lnTo>
                        <a:pt x="1153" y="1307"/>
                      </a:lnTo>
                      <a:lnTo>
                        <a:pt x="1164" y="1309"/>
                      </a:lnTo>
                      <a:lnTo>
                        <a:pt x="1174" y="1310"/>
                      </a:lnTo>
                      <a:lnTo>
                        <a:pt x="1174" y="1310"/>
                      </a:lnTo>
                      <a:lnTo>
                        <a:pt x="1174" y="1310"/>
                      </a:lnTo>
                      <a:lnTo>
                        <a:pt x="1185" y="1309"/>
                      </a:lnTo>
                      <a:lnTo>
                        <a:pt x="1194" y="1307"/>
                      </a:lnTo>
                      <a:lnTo>
                        <a:pt x="1205" y="1305"/>
                      </a:lnTo>
                      <a:lnTo>
                        <a:pt x="1214" y="1301"/>
                      </a:lnTo>
                      <a:lnTo>
                        <a:pt x="1224" y="1297"/>
                      </a:lnTo>
                      <a:lnTo>
                        <a:pt x="1232" y="1292"/>
                      </a:lnTo>
                      <a:lnTo>
                        <a:pt x="1240" y="1286"/>
                      </a:lnTo>
                      <a:lnTo>
                        <a:pt x="1247" y="1279"/>
                      </a:lnTo>
                      <a:lnTo>
                        <a:pt x="1254" y="1272"/>
                      </a:lnTo>
                      <a:lnTo>
                        <a:pt x="1260" y="1264"/>
                      </a:lnTo>
                      <a:lnTo>
                        <a:pt x="1265" y="1254"/>
                      </a:lnTo>
                      <a:lnTo>
                        <a:pt x="1270" y="1246"/>
                      </a:lnTo>
                      <a:lnTo>
                        <a:pt x="1273" y="1237"/>
                      </a:lnTo>
                      <a:lnTo>
                        <a:pt x="1275" y="1226"/>
                      </a:lnTo>
                      <a:lnTo>
                        <a:pt x="1278" y="1216"/>
                      </a:lnTo>
                      <a:lnTo>
                        <a:pt x="1278" y="1205"/>
                      </a:lnTo>
                      <a:lnTo>
                        <a:pt x="1278" y="276"/>
                      </a:lnTo>
                      <a:lnTo>
                        <a:pt x="1278" y="276"/>
                      </a:lnTo>
                      <a:lnTo>
                        <a:pt x="1278" y="267"/>
                      </a:lnTo>
                      <a:lnTo>
                        <a:pt x="1278" y="267"/>
                      </a:lnTo>
                      <a:lnTo>
                        <a:pt x="1277" y="240"/>
                      </a:lnTo>
                      <a:lnTo>
                        <a:pt x="1273" y="213"/>
                      </a:lnTo>
                      <a:lnTo>
                        <a:pt x="1266" y="187"/>
                      </a:lnTo>
                      <a:lnTo>
                        <a:pt x="1257" y="164"/>
                      </a:lnTo>
                      <a:lnTo>
                        <a:pt x="1246" y="140"/>
                      </a:lnTo>
                      <a:lnTo>
                        <a:pt x="1232" y="118"/>
                      </a:lnTo>
                      <a:lnTo>
                        <a:pt x="1217" y="97"/>
                      </a:lnTo>
                      <a:lnTo>
                        <a:pt x="1199" y="78"/>
                      </a:lnTo>
                      <a:lnTo>
                        <a:pt x="1180" y="61"/>
                      </a:lnTo>
                      <a:lnTo>
                        <a:pt x="1160" y="45"/>
                      </a:lnTo>
                      <a:lnTo>
                        <a:pt x="1138" y="32"/>
                      </a:lnTo>
                      <a:lnTo>
                        <a:pt x="1114" y="20"/>
                      </a:lnTo>
                      <a:lnTo>
                        <a:pt x="1089" y="12"/>
                      </a:lnTo>
                      <a:lnTo>
                        <a:pt x="1065" y="5"/>
                      </a:lnTo>
                      <a:lnTo>
                        <a:pt x="1038" y="1"/>
                      </a:lnTo>
                      <a:lnTo>
                        <a:pt x="1011" y="0"/>
                      </a:lnTo>
                      <a:lnTo>
                        <a:pt x="268" y="0"/>
                      </a:lnTo>
                      <a:lnTo>
                        <a:pt x="268" y="0"/>
                      </a:lnTo>
                      <a:lnTo>
                        <a:pt x="240" y="1"/>
                      </a:lnTo>
                      <a:lnTo>
                        <a:pt x="213" y="5"/>
                      </a:lnTo>
                      <a:lnTo>
                        <a:pt x="189" y="12"/>
                      </a:lnTo>
                      <a:lnTo>
                        <a:pt x="164" y="20"/>
                      </a:lnTo>
                      <a:lnTo>
                        <a:pt x="140" y="32"/>
                      </a:lnTo>
                      <a:lnTo>
                        <a:pt x="118" y="45"/>
                      </a:lnTo>
                      <a:lnTo>
                        <a:pt x="98" y="61"/>
                      </a:lnTo>
                      <a:lnTo>
                        <a:pt x="79" y="78"/>
                      </a:lnTo>
                      <a:lnTo>
                        <a:pt x="62" y="97"/>
                      </a:lnTo>
                      <a:lnTo>
                        <a:pt x="46" y="118"/>
                      </a:lnTo>
                      <a:lnTo>
                        <a:pt x="33" y="140"/>
                      </a:lnTo>
                      <a:lnTo>
                        <a:pt x="21" y="164"/>
                      </a:lnTo>
                      <a:lnTo>
                        <a:pt x="12" y="187"/>
                      </a:lnTo>
                      <a:lnTo>
                        <a:pt x="6" y="213"/>
                      </a:lnTo>
                      <a:lnTo>
                        <a:pt x="1" y="240"/>
                      </a:lnTo>
                      <a:lnTo>
                        <a:pt x="0" y="267"/>
                      </a:lnTo>
                      <a:lnTo>
                        <a:pt x="0" y="276"/>
                      </a:lnTo>
                      <a:close/>
                    </a:path>
                  </a:pathLst>
                </a:custGeom>
                <a:grpFill/>
                <a:ln w="12700">
                  <a:noFill/>
                  <a:prstDash val="solid"/>
                  <a:round/>
                  <a:headEnd/>
                  <a:tailEnd/>
                </a:ln>
              </p:spPr>
              <p:txBody>
                <a:bodyPr anchor="ctr"/>
                <a:lstStyle/>
                <a:p>
                  <a:pPr algn="ctr"/>
                  <a:endParaRPr/>
                </a:p>
              </p:txBody>
            </p:sp>
            <p:sp>
              <p:nvSpPr>
                <p:cNvPr id="43" name="任意多边形: 形状 42">
                  <a:extLst>
                    <a:ext uri="{FF2B5EF4-FFF2-40B4-BE49-F238E27FC236}">
                      <a16:creationId xmlns="" xmlns:a16="http://schemas.microsoft.com/office/drawing/2014/main" id="{EEE95F0C-0F34-4697-BBA5-B1378B731DEC}"/>
                    </a:ext>
                  </a:extLst>
                </p:cNvPr>
                <p:cNvSpPr>
                  <a:spLocks/>
                </p:cNvSpPr>
                <p:nvPr/>
              </p:nvSpPr>
              <p:spPr bwMode="auto">
                <a:xfrm>
                  <a:off x="6071719" y="3857634"/>
                  <a:ext cx="91442" cy="91442"/>
                </a:xfrm>
                <a:custGeom>
                  <a:avLst/>
                  <a:gdLst/>
                  <a:ahLst/>
                  <a:cxnLst>
                    <a:cxn ang="0">
                      <a:pos x="251" y="501"/>
                    </a:cxn>
                    <a:cxn ang="0">
                      <a:pos x="300" y="495"/>
                    </a:cxn>
                    <a:cxn ang="0">
                      <a:pos x="347" y="481"/>
                    </a:cxn>
                    <a:cxn ang="0">
                      <a:pos x="390" y="457"/>
                    </a:cxn>
                    <a:cxn ang="0">
                      <a:pos x="426" y="427"/>
                    </a:cxn>
                    <a:cxn ang="0">
                      <a:pos x="457" y="390"/>
                    </a:cxn>
                    <a:cxn ang="0">
                      <a:pos x="480" y="348"/>
                    </a:cxn>
                    <a:cxn ang="0">
                      <a:pos x="494" y="301"/>
                    </a:cxn>
                    <a:cxn ang="0">
                      <a:pos x="500" y="250"/>
                    </a:cxn>
                    <a:cxn ang="0">
                      <a:pos x="499" y="225"/>
                    </a:cxn>
                    <a:cxn ang="0">
                      <a:pos x="488" y="176"/>
                    </a:cxn>
                    <a:cxn ang="0">
                      <a:pos x="470" y="131"/>
                    </a:cxn>
                    <a:cxn ang="0">
                      <a:pos x="443" y="91"/>
                    </a:cxn>
                    <a:cxn ang="0">
                      <a:pos x="408" y="57"/>
                    </a:cxn>
                    <a:cxn ang="0">
                      <a:pos x="368" y="31"/>
                    </a:cxn>
                    <a:cxn ang="0">
                      <a:pos x="325" y="11"/>
                    </a:cxn>
                    <a:cxn ang="0">
                      <a:pos x="275" y="1"/>
                    </a:cxn>
                    <a:cxn ang="0">
                      <a:pos x="251" y="0"/>
                    </a:cxn>
                    <a:cxn ang="0">
                      <a:pos x="200" y="5"/>
                    </a:cxn>
                    <a:cxn ang="0">
                      <a:pos x="153" y="20"/>
                    </a:cxn>
                    <a:cxn ang="0">
                      <a:pos x="111" y="43"/>
                    </a:cxn>
                    <a:cxn ang="0">
                      <a:pos x="74" y="73"/>
                    </a:cxn>
                    <a:cxn ang="0">
                      <a:pos x="43" y="111"/>
                    </a:cxn>
                    <a:cxn ang="0">
                      <a:pos x="20" y="153"/>
                    </a:cxn>
                    <a:cxn ang="0">
                      <a:pos x="6" y="200"/>
                    </a:cxn>
                    <a:cxn ang="0">
                      <a:pos x="0" y="250"/>
                    </a:cxn>
                    <a:cxn ang="0">
                      <a:pos x="1" y="276"/>
                    </a:cxn>
                    <a:cxn ang="0">
                      <a:pos x="12" y="324"/>
                    </a:cxn>
                    <a:cxn ang="0">
                      <a:pos x="30" y="369"/>
                    </a:cxn>
                    <a:cxn ang="0">
                      <a:pos x="58" y="409"/>
                    </a:cxn>
                    <a:cxn ang="0">
                      <a:pos x="92" y="443"/>
                    </a:cxn>
                    <a:cxn ang="0">
                      <a:pos x="132" y="470"/>
                    </a:cxn>
                    <a:cxn ang="0">
                      <a:pos x="176" y="489"/>
                    </a:cxn>
                    <a:cxn ang="0">
                      <a:pos x="225" y="500"/>
                    </a:cxn>
                    <a:cxn ang="0">
                      <a:pos x="251" y="501"/>
                    </a:cxn>
                  </a:cxnLst>
                  <a:rect l="0" t="0" r="r" b="b"/>
                  <a:pathLst>
                    <a:path w="500" h="501">
                      <a:moveTo>
                        <a:pt x="251" y="501"/>
                      </a:moveTo>
                      <a:lnTo>
                        <a:pt x="251" y="501"/>
                      </a:lnTo>
                      <a:lnTo>
                        <a:pt x="275" y="500"/>
                      </a:lnTo>
                      <a:lnTo>
                        <a:pt x="300" y="495"/>
                      </a:lnTo>
                      <a:lnTo>
                        <a:pt x="325" y="489"/>
                      </a:lnTo>
                      <a:lnTo>
                        <a:pt x="347" y="481"/>
                      </a:lnTo>
                      <a:lnTo>
                        <a:pt x="368" y="470"/>
                      </a:lnTo>
                      <a:lnTo>
                        <a:pt x="390" y="457"/>
                      </a:lnTo>
                      <a:lnTo>
                        <a:pt x="408" y="443"/>
                      </a:lnTo>
                      <a:lnTo>
                        <a:pt x="426" y="427"/>
                      </a:lnTo>
                      <a:lnTo>
                        <a:pt x="443" y="409"/>
                      </a:lnTo>
                      <a:lnTo>
                        <a:pt x="457" y="390"/>
                      </a:lnTo>
                      <a:lnTo>
                        <a:pt x="470" y="369"/>
                      </a:lnTo>
                      <a:lnTo>
                        <a:pt x="480" y="348"/>
                      </a:lnTo>
                      <a:lnTo>
                        <a:pt x="488" y="324"/>
                      </a:lnTo>
                      <a:lnTo>
                        <a:pt x="494" y="301"/>
                      </a:lnTo>
                      <a:lnTo>
                        <a:pt x="499" y="276"/>
                      </a:lnTo>
                      <a:lnTo>
                        <a:pt x="500" y="250"/>
                      </a:lnTo>
                      <a:lnTo>
                        <a:pt x="500" y="250"/>
                      </a:lnTo>
                      <a:lnTo>
                        <a:pt x="499" y="225"/>
                      </a:lnTo>
                      <a:lnTo>
                        <a:pt x="494" y="200"/>
                      </a:lnTo>
                      <a:lnTo>
                        <a:pt x="488" y="176"/>
                      </a:lnTo>
                      <a:lnTo>
                        <a:pt x="480" y="153"/>
                      </a:lnTo>
                      <a:lnTo>
                        <a:pt x="470" y="131"/>
                      </a:lnTo>
                      <a:lnTo>
                        <a:pt x="457" y="111"/>
                      </a:lnTo>
                      <a:lnTo>
                        <a:pt x="443" y="91"/>
                      </a:lnTo>
                      <a:lnTo>
                        <a:pt x="426" y="73"/>
                      </a:lnTo>
                      <a:lnTo>
                        <a:pt x="408" y="57"/>
                      </a:lnTo>
                      <a:lnTo>
                        <a:pt x="390" y="43"/>
                      </a:lnTo>
                      <a:lnTo>
                        <a:pt x="368" y="31"/>
                      </a:lnTo>
                      <a:lnTo>
                        <a:pt x="347" y="20"/>
                      </a:lnTo>
                      <a:lnTo>
                        <a:pt x="325" y="11"/>
                      </a:lnTo>
                      <a:lnTo>
                        <a:pt x="300" y="5"/>
                      </a:lnTo>
                      <a:lnTo>
                        <a:pt x="275" y="1"/>
                      </a:lnTo>
                      <a:lnTo>
                        <a:pt x="251" y="0"/>
                      </a:lnTo>
                      <a:lnTo>
                        <a:pt x="251" y="0"/>
                      </a:lnTo>
                      <a:lnTo>
                        <a:pt x="225" y="1"/>
                      </a:lnTo>
                      <a:lnTo>
                        <a:pt x="200" y="5"/>
                      </a:lnTo>
                      <a:lnTo>
                        <a:pt x="176" y="11"/>
                      </a:lnTo>
                      <a:lnTo>
                        <a:pt x="153" y="20"/>
                      </a:lnTo>
                      <a:lnTo>
                        <a:pt x="132" y="31"/>
                      </a:lnTo>
                      <a:lnTo>
                        <a:pt x="111" y="43"/>
                      </a:lnTo>
                      <a:lnTo>
                        <a:pt x="92" y="57"/>
                      </a:lnTo>
                      <a:lnTo>
                        <a:pt x="74" y="73"/>
                      </a:lnTo>
                      <a:lnTo>
                        <a:pt x="58" y="91"/>
                      </a:lnTo>
                      <a:lnTo>
                        <a:pt x="43" y="111"/>
                      </a:lnTo>
                      <a:lnTo>
                        <a:pt x="30" y="131"/>
                      </a:lnTo>
                      <a:lnTo>
                        <a:pt x="20" y="153"/>
                      </a:lnTo>
                      <a:lnTo>
                        <a:pt x="12" y="176"/>
                      </a:lnTo>
                      <a:lnTo>
                        <a:pt x="6" y="200"/>
                      </a:lnTo>
                      <a:lnTo>
                        <a:pt x="1" y="225"/>
                      </a:lnTo>
                      <a:lnTo>
                        <a:pt x="0" y="250"/>
                      </a:lnTo>
                      <a:lnTo>
                        <a:pt x="0" y="250"/>
                      </a:lnTo>
                      <a:lnTo>
                        <a:pt x="1" y="276"/>
                      </a:lnTo>
                      <a:lnTo>
                        <a:pt x="6" y="301"/>
                      </a:lnTo>
                      <a:lnTo>
                        <a:pt x="12" y="324"/>
                      </a:lnTo>
                      <a:lnTo>
                        <a:pt x="20" y="348"/>
                      </a:lnTo>
                      <a:lnTo>
                        <a:pt x="30" y="369"/>
                      </a:lnTo>
                      <a:lnTo>
                        <a:pt x="43" y="390"/>
                      </a:lnTo>
                      <a:lnTo>
                        <a:pt x="58" y="409"/>
                      </a:lnTo>
                      <a:lnTo>
                        <a:pt x="74" y="427"/>
                      </a:lnTo>
                      <a:lnTo>
                        <a:pt x="92" y="443"/>
                      </a:lnTo>
                      <a:lnTo>
                        <a:pt x="111" y="457"/>
                      </a:lnTo>
                      <a:lnTo>
                        <a:pt x="132" y="470"/>
                      </a:lnTo>
                      <a:lnTo>
                        <a:pt x="153" y="481"/>
                      </a:lnTo>
                      <a:lnTo>
                        <a:pt x="176" y="489"/>
                      </a:lnTo>
                      <a:lnTo>
                        <a:pt x="200" y="495"/>
                      </a:lnTo>
                      <a:lnTo>
                        <a:pt x="225" y="500"/>
                      </a:lnTo>
                      <a:lnTo>
                        <a:pt x="251" y="501"/>
                      </a:lnTo>
                      <a:lnTo>
                        <a:pt x="251" y="501"/>
                      </a:lnTo>
                      <a:close/>
                    </a:path>
                  </a:pathLst>
                </a:custGeom>
                <a:grpFill/>
                <a:ln w="12700">
                  <a:noFill/>
                  <a:prstDash val="solid"/>
                  <a:round/>
                  <a:headEnd/>
                  <a:tailEnd/>
                </a:ln>
              </p:spPr>
              <p:txBody>
                <a:bodyPr anchor="ctr"/>
                <a:lstStyle/>
                <a:p>
                  <a:pPr algn="ctr"/>
                  <a:endParaRPr/>
                </a:p>
              </p:txBody>
            </p:sp>
          </p:grpSp>
          <p:grpSp>
            <p:nvGrpSpPr>
              <p:cNvPr id="30" name="组合 29">
                <a:extLst>
                  <a:ext uri="{FF2B5EF4-FFF2-40B4-BE49-F238E27FC236}">
                    <a16:creationId xmlns="" xmlns:a16="http://schemas.microsoft.com/office/drawing/2014/main" id="{6849D17D-77E9-4DDD-BCF4-3B70DF222894}"/>
                  </a:ext>
                </a:extLst>
              </p:cNvPr>
              <p:cNvGrpSpPr/>
              <p:nvPr/>
            </p:nvGrpSpPr>
            <p:grpSpPr>
              <a:xfrm>
                <a:off x="6600839" y="1785932"/>
                <a:ext cx="214164" cy="543468"/>
                <a:chOff x="6000760" y="3857634"/>
                <a:chExt cx="233360" cy="592178"/>
              </a:xfrm>
              <a:solidFill>
                <a:schemeClr val="accent2"/>
              </a:solidFill>
            </p:grpSpPr>
            <p:sp>
              <p:nvSpPr>
                <p:cNvPr id="40" name="任意多边形: 形状 39">
                  <a:extLst>
                    <a:ext uri="{FF2B5EF4-FFF2-40B4-BE49-F238E27FC236}">
                      <a16:creationId xmlns="" xmlns:a16="http://schemas.microsoft.com/office/drawing/2014/main" id="{A8B466EC-7902-46F2-834E-5E156975E26C}"/>
                    </a:ext>
                  </a:extLst>
                </p:cNvPr>
                <p:cNvSpPr>
                  <a:spLocks/>
                </p:cNvSpPr>
                <p:nvPr/>
              </p:nvSpPr>
              <p:spPr bwMode="auto">
                <a:xfrm>
                  <a:off x="6000760" y="3959317"/>
                  <a:ext cx="233360" cy="490495"/>
                </a:xfrm>
                <a:custGeom>
                  <a:avLst/>
                  <a:gdLst/>
                  <a:ahLst/>
                  <a:cxnLst>
                    <a:cxn ang="0">
                      <a:pos x="0" y="1205"/>
                    </a:cxn>
                    <a:cxn ang="0">
                      <a:pos x="9" y="1246"/>
                    </a:cxn>
                    <a:cxn ang="0">
                      <a:pos x="31" y="1279"/>
                    </a:cxn>
                    <a:cxn ang="0">
                      <a:pos x="64" y="1301"/>
                    </a:cxn>
                    <a:cxn ang="0">
                      <a:pos x="104" y="1310"/>
                    </a:cxn>
                    <a:cxn ang="0">
                      <a:pos x="125" y="1307"/>
                    </a:cxn>
                    <a:cxn ang="0">
                      <a:pos x="163" y="1292"/>
                    </a:cxn>
                    <a:cxn ang="0">
                      <a:pos x="191" y="1264"/>
                    </a:cxn>
                    <a:cxn ang="0">
                      <a:pos x="206" y="1226"/>
                    </a:cxn>
                    <a:cxn ang="0">
                      <a:pos x="302" y="421"/>
                    </a:cxn>
                    <a:cxn ang="0">
                      <a:pos x="302" y="2542"/>
                    </a:cxn>
                    <a:cxn ang="0">
                      <a:pos x="312" y="2597"/>
                    </a:cxn>
                    <a:cxn ang="0">
                      <a:pos x="343" y="2642"/>
                    </a:cxn>
                    <a:cxn ang="0">
                      <a:pos x="388" y="2671"/>
                    </a:cxn>
                    <a:cxn ang="0">
                      <a:pos x="443" y="2683"/>
                    </a:cxn>
                    <a:cxn ang="0">
                      <a:pos x="471" y="2679"/>
                    </a:cxn>
                    <a:cxn ang="0">
                      <a:pos x="521" y="2658"/>
                    </a:cxn>
                    <a:cxn ang="0">
                      <a:pos x="560" y="2621"/>
                    </a:cxn>
                    <a:cxn ang="0">
                      <a:pos x="581" y="2570"/>
                    </a:cxn>
                    <a:cxn ang="0">
                      <a:pos x="669" y="1294"/>
                    </a:cxn>
                    <a:cxn ang="0">
                      <a:pos x="671" y="2570"/>
                    </a:cxn>
                    <a:cxn ang="0">
                      <a:pos x="694" y="2621"/>
                    </a:cxn>
                    <a:cxn ang="0">
                      <a:pos x="731" y="2658"/>
                    </a:cxn>
                    <a:cxn ang="0">
                      <a:pos x="782" y="2679"/>
                    </a:cxn>
                    <a:cxn ang="0">
                      <a:pos x="810" y="2683"/>
                    </a:cxn>
                    <a:cxn ang="0">
                      <a:pos x="865" y="2671"/>
                    </a:cxn>
                    <a:cxn ang="0">
                      <a:pos x="909" y="2642"/>
                    </a:cxn>
                    <a:cxn ang="0">
                      <a:pos x="940" y="2597"/>
                    </a:cxn>
                    <a:cxn ang="0">
                      <a:pos x="950" y="2542"/>
                    </a:cxn>
                    <a:cxn ang="0">
                      <a:pos x="1069" y="421"/>
                    </a:cxn>
                    <a:cxn ang="0">
                      <a:pos x="1072" y="1226"/>
                    </a:cxn>
                    <a:cxn ang="0">
                      <a:pos x="1087" y="1264"/>
                    </a:cxn>
                    <a:cxn ang="0">
                      <a:pos x="1115" y="1292"/>
                    </a:cxn>
                    <a:cxn ang="0">
                      <a:pos x="1153" y="1307"/>
                    </a:cxn>
                    <a:cxn ang="0">
                      <a:pos x="1174" y="1310"/>
                    </a:cxn>
                    <a:cxn ang="0">
                      <a:pos x="1214" y="1301"/>
                    </a:cxn>
                    <a:cxn ang="0">
                      <a:pos x="1247" y="1279"/>
                    </a:cxn>
                    <a:cxn ang="0">
                      <a:pos x="1270" y="1246"/>
                    </a:cxn>
                    <a:cxn ang="0">
                      <a:pos x="1278" y="1205"/>
                    </a:cxn>
                    <a:cxn ang="0">
                      <a:pos x="1278" y="267"/>
                    </a:cxn>
                    <a:cxn ang="0">
                      <a:pos x="1257" y="164"/>
                    </a:cxn>
                    <a:cxn ang="0">
                      <a:pos x="1199" y="78"/>
                    </a:cxn>
                    <a:cxn ang="0">
                      <a:pos x="1114" y="20"/>
                    </a:cxn>
                    <a:cxn ang="0">
                      <a:pos x="1011" y="0"/>
                    </a:cxn>
                    <a:cxn ang="0">
                      <a:pos x="213" y="5"/>
                    </a:cxn>
                    <a:cxn ang="0">
                      <a:pos x="118" y="45"/>
                    </a:cxn>
                    <a:cxn ang="0">
                      <a:pos x="46" y="118"/>
                    </a:cxn>
                    <a:cxn ang="0">
                      <a:pos x="6" y="213"/>
                    </a:cxn>
                  </a:cxnLst>
                  <a:rect l="0" t="0" r="r" b="b"/>
                  <a:pathLst>
                    <a:path w="1278" h="2683">
                      <a:moveTo>
                        <a:pt x="0" y="276"/>
                      </a:moveTo>
                      <a:lnTo>
                        <a:pt x="0" y="276"/>
                      </a:lnTo>
                      <a:lnTo>
                        <a:pt x="0" y="1205"/>
                      </a:lnTo>
                      <a:lnTo>
                        <a:pt x="0" y="1205"/>
                      </a:lnTo>
                      <a:lnTo>
                        <a:pt x="1" y="1216"/>
                      </a:lnTo>
                      <a:lnTo>
                        <a:pt x="3" y="1226"/>
                      </a:lnTo>
                      <a:lnTo>
                        <a:pt x="5" y="1237"/>
                      </a:lnTo>
                      <a:lnTo>
                        <a:pt x="9" y="1246"/>
                      </a:lnTo>
                      <a:lnTo>
                        <a:pt x="13" y="1254"/>
                      </a:lnTo>
                      <a:lnTo>
                        <a:pt x="18" y="1264"/>
                      </a:lnTo>
                      <a:lnTo>
                        <a:pt x="24" y="1272"/>
                      </a:lnTo>
                      <a:lnTo>
                        <a:pt x="31" y="1279"/>
                      </a:lnTo>
                      <a:lnTo>
                        <a:pt x="38" y="1286"/>
                      </a:lnTo>
                      <a:lnTo>
                        <a:pt x="46" y="1292"/>
                      </a:lnTo>
                      <a:lnTo>
                        <a:pt x="54" y="1297"/>
                      </a:lnTo>
                      <a:lnTo>
                        <a:pt x="64" y="1301"/>
                      </a:lnTo>
                      <a:lnTo>
                        <a:pt x="73" y="1305"/>
                      </a:lnTo>
                      <a:lnTo>
                        <a:pt x="84" y="1307"/>
                      </a:lnTo>
                      <a:lnTo>
                        <a:pt x="93" y="1309"/>
                      </a:lnTo>
                      <a:lnTo>
                        <a:pt x="104" y="1310"/>
                      </a:lnTo>
                      <a:lnTo>
                        <a:pt x="104" y="1310"/>
                      </a:lnTo>
                      <a:lnTo>
                        <a:pt x="104" y="1310"/>
                      </a:lnTo>
                      <a:lnTo>
                        <a:pt x="115" y="1309"/>
                      </a:lnTo>
                      <a:lnTo>
                        <a:pt x="125" y="1307"/>
                      </a:lnTo>
                      <a:lnTo>
                        <a:pt x="136" y="1305"/>
                      </a:lnTo>
                      <a:lnTo>
                        <a:pt x="145" y="1301"/>
                      </a:lnTo>
                      <a:lnTo>
                        <a:pt x="155" y="1297"/>
                      </a:lnTo>
                      <a:lnTo>
                        <a:pt x="163" y="1292"/>
                      </a:lnTo>
                      <a:lnTo>
                        <a:pt x="171" y="1286"/>
                      </a:lnTo>
                      <a:lnTo>
                        <a:pt x="178" y="1279"/>
                      </a:lnTo>
                      <a:lnTo>
                        <a:pt x="185" y="1272"/>
                      </a:lnTo>
                      <a:lnTo>
                        <a:pt x="191" y="1264"/>
                      </a:lnTo>
                      <a:lnTo>
                        <a:pt x="196" y="1254"/>
                      </a:lnTo>
                      <a:lnTo>
                        <a:pt x="200" y="1246"/>
                      </a:lnTo>
                      <a:lnTo>
                        <a:pt x="204" y="1237"/>
                      </a:lnTo>
                      <a:lnTo>
                        <a:pt x="206" y="1226"/>
                      </a:lnTo>
                      <a:lnTo>
                        <a:pt x="208" y="1216"/>
                      </a:lnTo>
                      <a:lnTo>
                        <a:pt x="209" y="1205"/>
                      </a:lnTo>
                      <a:lnTo>
                        <a:pt x="209" y="421"/>
                      </a:lnTo>
                      <a:lnTo>
                        <a:pt x="302" y="421"/>
                      </a:lnTo>
                      <a:lnTo>
                        <a:pt x="302" y="1284"/>
                      </a:lnTo>
                      <a:lnTo>
                        <a:pt x="302" y="1284"/>
                      </a:lnTo>
                      <a:lnTo>
                        <a:pt x="302" y="2542"/>
                      </a:lnTo>
                      <a:lnTo>
                        <a:pt x="302" y="2542"/>
                      </a:lnTo>
                      <a:lnTo>
                        <a:pt x="302" y="2557"/>
                      </a:lnTo>
                      <a:lnTo>
                        <a:pt x="304" y="2570"/>
                      </a:lnTo>
                      <a:lnTo>
                        <a:pt x="308" y="2584"/>
                      </a:lnTo>
                      <a:lnTo>
                        <a:pt x="312" y="2597"/>
                      </a:lnTo>
                      <a:lnTo>
                        <a:pt x="318" y="2609"/>
                      </a:lnTo>
                      <a:lnTo>
                        <a:pt x="325" y="2621"/>
                      </a:lnTo>
                      <a:lnTo>
                        <a:pt x="334" y="2631"/>
                      </a:lnTo>
                      <a:lnTo>
                        <a:pt x="343" y="2642"/>
                      </a:lnTo>
                      <a:lnTo>
                        <a:pt x="352" y="2651"/>
                      </a:lnTo>
                      <a:lnTo>
                        <a:pt x="364" y="2658"/>
                      </a:lnTo>
                      <a:lnTo>
                        <a:pt x="376" y="2665"/>
                      </a:lnTo>
                      <a:lnTo>
                        <a:pt x="388" y="2671"/>
                      </a:lnTo>
                      <a:lnTo>
                        <a:pt x="401" y="2677"/>
                      </a:lnTo>
                      <a:lnTo>
                        <a:pt x="415" y="2679"/>
                      </a:lnTo>
                      <a:lnTo>
                        <a:pt x="428" y="2682"/>
                      </a:lnTo>
                      <a:lnTo>
                        <a:pt x="443" y="2683"/>
                      </a:lnTo>
                      <a:lnTo>
                        <a:pt x="443" y="2683"/>
                      </a:lnTo>
                      <a:lnTo>
                        <a:pt x="443" y="2683"/>
                      </a:lnTo>
                      <a:lnTo>
                        <a:pt x="457" y="2682"/>
                      </a:lnTo>
                      <a:lnTo>
                        <a:pt x="471" y="2679"/>
                      </a:lnTo>
                      <a:lnTo>
                        <a:pt x="484" y="2677"/>
                      </a:lnTo>
                      <a:lnTo>
                        <a:pt x="497" y="2671"/>
                      </a:lnTo>
                      <a:lnTo>
                        <a:pt x="509" y="2665"/>
                      </a:lnTo>
                      <a:lnTo>
                        <a:pt x="521" y="2658"/>
                      </a:lnTo>
                      <a:lnTo>
                        <a:pt x="531" y="2651"/>
                      </a:lnTo>
                      <a:lnTo>
                        <a:pt x="542" y="2642"/>
                      </a:lnTo>
                      <a:lnTo>
                        <a:pt x="551" y="2631"/>
                      </a:lnTo>
                      <a:lnTo>
                        <a:pt x="560" y="2621"/>
                      </a:lnTo>
                      <a:lnTo>
                        <a:pt x="567" y="2609"/>
                      </a:lnTo>
                      <a:lnTo>
                        <a:pt x="573" y="2597"/>
                      </a:lnTo>
                      <a:lnTo>
                        <a:pt x="577" y="2584"/>
                      </a:lnTo>
                      <a:lnTo>
                        <a:pt x="581" y="2570"/>
                      </a:lnTo>
                      <a:lnTo>
                        <a:pt x="582" y="2557"/>
                      </a:lnTo>
                      <a:lnTo>
                        <a:pt x="583" y="2542"/>
                      </a:lnTo>
                      <a:lnTo>
                        <a:pt x="583" y="1294"/>
                      </a:lnTo>
                      <a:lnTo>
                        <a:pt x="669" y="1294"/>
                      </a:lnTo>
                      <a:lnTo>
                        <a:pt x="669" y="2542"/>
                      </a:lnTo>
                      <a:lnTo>
                        <a:pt x="669" y="2542"/>
                      </a:lnTo>
                      <a:lnTo>
                        <a:pt x="670" y="2557"/>
                      </a:lnTo>
                      <a:lnTo>
                        <a:pt x="671" y="2570"/>
                      </a:lnTo>
                      <a:lnTo>
                        <a:pt x="675" y="2584"/>
                      </a:lnTo>
                      <a:lnTo>
                        <a:pt x="680" y="2597"/>
                      </a:lnTo>
                      <a:lnTo>
                        <a:pt x="686" y="2609"/>
                      </a:lnTo>
                      <a:lnTo>
                        <a:pt x="694" y="2621"/>
                      </a:lnTo>
                      <a:lnTo>
                        <a:pt x="701" y="2631"/>
                      </a:lnTo>
                      <a:lnTo>
                        <a:pt x="710" y="2642"/>
                      </a:lnTo>
                      <a:lnTo>
                        <a:pt x="721" y="2651"/>
                      </a:lnTo>
                      <a:lnTo>
                        <a:pt x="731" y="2658"/>
                      </a:lnTo>
                      <a:lnTo>
                        <a:pt x="743" y="2665"/>
                      </a:lnTo>
                      <a:lnTo>
                        <a:pt x="755" y="2671"/>
                      </a:lnTo>
                      <a:lnTo>
                        <a:pt x="768" y="2677"/>
                      </a:lnTo>
                      <a:lnTo>
                        <a:pt x="782" y="2679"/>
                      </a:lnTo>
                      <a:lnTo>
                        <a:pt x="796" y="2682"/>
                      </a:lnTo>
                      <a:lnTo>
                        <a:pt x="810" y="2683"/>
                      </a:lnTo>
                      <a:lnTo>
                        <a:pt x="810" y="2683"/>
                      </a:lnTo>
                      <a:lnTo>
                        <a:pt x="810" y="2683"/>
                      </a:lnTo>
                      <a:lnTo>
                        <a:pt x="825" y="2682"/>
                      </a:lnTo>
                      <a:lnTo>
                        <a:pt x="839" y="2679"/>
                      </a:lnTo>
                      <a:lnTo>
                        <a:pt x="852" y="2677"/>
                      </a:lnTo>
                      <a:lnTo>
                        <a:pt x="865" y="2671"/>
                      </a:lnTo>
                      <a:lnTo>
                        <a:pt x="877" y="2665"/>
                      </a:lnTo>
                      <a:lnTo>
                        <a:pt x="888" y="2658"/>
                      </a:lnTo>
                      <a:lnTo>
                        <a:pt x="900" y="2651"/>
                      </a:lnTo>
                      <a:lnTo>
                        <a:pt x="909" y="2642"/>
                      </a:lnTo>
                      <a:lnTo>
                        <a:pt x="919" y="2631"/>
                      </a:lnTo>
                      <a:lnTo>
                        <a:pt x="927" y="2621"/>
                      </a:lnTo>
                      <a:lnTo>
                        <a:pt x="934" y="2609"/>
                      </a:lnTo>
                      <a:lnTo>
                        <a:pt x="940" y="2597"/>
                      </a:lnTo>
                      <a:lnTo>
                        <a:pt x="945" y="2584"/>
                      </a:lnTo>
                      <a:lnTo>
                        <a:pt x="948" y="2570"/>
                      </a:lnTo>
                      <a:lnTo>
                        <a:pt x="950" y="2557"/>
                      </a:lnTo>
                      <a:lnTo>
                        <a:pt x="950" y="2542"/>
                      </a:lnTo>
                      <a:lnTo>
                        <a:pt x="950" y="1294"/>
                      </a:lnTo>
                      <a:lnTo>
                        <a:pt x="950" y="1284"/>
                      </a:lnTo>
                      <a:lnTo>
                        <a:pt x="950" y="421"/>
                      </a:lnTo>
                      <a:lnTo>
                        <a:pt x="1069" y="421"/>
                      </a:lnTo>
                      <a:lnTo>
                        <a:pt x="1069" y="1205"/>
                      </a:lnTo>
                      <a:lnTo>
                        <a:pt x="1069" y="1205"/>
                      </a:lnTo>
                      <a:lnTo>
                        <a:pt x="1071" y="1216"/>
                      </a:lnTo>
                      <a:lnTo>
                        <a:pt x="1072" y="1226"/>
                      </a:lnTo>
                      <a:lnTo>
                        <a:pt x="1074" y="1237"/>
                      </a:lnTo>
                      <a:lnTo>
                        <a:pt x="1078" y="1246"/>
                      </a:lnTo>
                      <a:lnTo>
                        <a:pt x="1082" y="1254"/>
                      </a:lnTo>
                      <a:lnTo>
                        <a:pt x="1087" y="1264"/>
                      </a:lnTo>
                      <a:lnTo>
                        <a:pt x="1093" y="1272"/>
                      </a:lnTo>
                      <a:lnTo>
                        <a:pt x="1100" y="1279"/>
                      </a:lnTo>
                      <a:lnTo>
                        <a:pt x="1107" y="1286"/>
                      </a:lnTo>
                      <a:lnTo>
                        <a:pt x="1115" y="1292"/>
                      </a:lnTo>
                      <a:lnTo>
                        <a:pt x="1124" y="1297"/>
                      </a:lnTo>
                      <a:lnTo>
                        <a:pt x="1133" y="1301"/>
                      </a:lnTo>
                      <a:lnTo>
                        <a:pt x="1142" y="1305"/>
                      </a:lnTo>
                      <a:lnTo>
                        <a:pt x="1153" y="1307"/>
                      </a:lnTo>
                      <a:lnTo>
                        <a:pt x="1164" y="1309"/>
                      </a:lnTo>
                      <a:lnTo>
                        <a:pt x="1174" y="1310"/>
                      </a:lnTo>
                      <a:lnTo>
                        <a:pt x="1174" y="1310"/>
                      </a:lnTo>
                      <a:lnTo>
                        <a:pt x="1174" y="1310"/>
                      </a:lnTo>
                      <a:lnTo>
                        <a:pt x="1185" y="1309"/>
                      </a:lnTo>
                      <a:lnTo>
                        <a:pt x="1194" y="1307"/>
                      </a:lnTo>
                      <a:lnTo>
                        <a:pt x="1205" y="1305"/>
                      </a:lnTo>
                      <a:lnTo>
                        <a:pt x="1214" y="1301"/>
                      </a:lnTo>
                      <a:lnTo>
                        <a:pt x="1224" y="1297"/>
                      </a:lnTo>
                      <a:lnTo>
                        <a:pt x="1232" y="1292"/>
                      </a:lnTo>
                      <a:lnTo>
                        <a:pt x="1240" y="1286"/>
                      </a:lnTo>
                      <a:lnTo>
                        <a:pt x="1247" y="1279"/>
                      </a:lnTo>
                      <a:lnTo>
                        <a:pt x="1254" y="1272"/>
                      </a:lnTo>
                      <a:lnTo>
                        <a:pt x="1260" y="1264"/>
                      </a:lnTo>
                      <a:lnTo>
                        <a:pt x="1265" y="1254"/>
                      </a:lnTo>
                      <a:lnTo>
                        <a:pt x="1270" y="1246"/>
                      </a:lnTo>
                      <a:lnTo>
                        <a:pt x="1273" y="1237"/>
                      </a:lnTo>
                      <a:lnTo>
                        <a:pt x="1275" y="1226"/>
                      </a:lnTo>
                      <a:lnTo>
                        <a:pt x="1278" y="1216"/>
                      </a:lnTo>
                      <a:lnTo>
                        <a:pt x="1278" y="1205"/>
                      </a:lnTo>
                      <a:lnTo>
                        <a:pt x="1278" y="276"/>
                      </a:lnTo>
                      <a:lnTo>
                        <a:pt x="1278" y="276"/>
                      </a:lnTo>
                      <a:lnTo>
                        <a:pt x="1278" y="267"/>
                      </a:lnTo>
                      <a:lnTo>
                        <a:pt x="1278" y="267"/>
                      </a:lnTo>
                      <a:lnTo>
                        <a:pt x="1277" y="240"/>
                      </a:lnTo>
                      <a:lnTo>
                        <a:pt x="1273" y="213"/>
                      </a:lnTo>
                      <a:lnTo>
                        <a:pt x="1266" y="187"/>
                      </a:lnTo>
                      <a:lnTo>
                        <a:pt x="1257" y="164"/>
                      </a:lnTo>
                      <a:lnTo>
                        <a:pt x="1246" y="140"/>
                      </a:lnTo>
                      <a:lnTo>
                        <a:pt x="1232" y="118"/>
                      </a:lnTo>
                      <a:lnTo>
                        <a:pt x="1217" y="97"/>
                      </a:lnTo>
                      <a:lnTo>
                        <a:pt x="1199" y="78"/>
                      </a:lnTo>
                      <a:lnTo>
                        <a:pt x="1180" y="61"/>
                      </a:lnTo>
                      <a:lnTo>
                        <a:pt x="1160" y="45"/>
                      </a:lnTo>
                      <a:lnTo>
                        <a:pt x="1138" y="32"/>
                      </a:lnTo>
                      <a:lnTo>
                        <a:pt x="1114" y="20"/>
                      </a:lnTo>
                      <a:lnTo>
                        <a:pt x="1089" y="12"/>
                      </a:lnTo>
                      <a:lnTo>
                        <a:pt x="1065" y="5"/>
                      </a:lnTo>
                      <a:lnTo>
                        <a:pt x="1038" y="1"/>
                      </a:lnTo>
                      <a:lnTo>
                        <a:pt x="1011" y="0"/>
                      </a:lnTo>
                      <a:lnTo>
                        <a:pt x="268" y="0"/>
                      </a:lnTo>
                      <a:lnTo>
                        <a:pt x="268" y="0"/>
                      </a:lnTo>
                      <a:lnTo>
                        <a:pt x="240" y="1"/>
                      </a:lnTo>
                      <a:lnTo>
                        <a:pt x="213" y="5"/>
                      </a:lnTo>
                      <a:lnTo>
                        <a:pt x="189" y="12"/>
                      </a:lnTo>
                      <a:lnTo>
                        <a:pt x="164" y="20"/>
                      </a:lnTo>
                      <a:lnTo>
                        <a:pt x="140" y="32"/>
                      </a:lnTo>
                      <a:lnTo>
                        <a:pt x="118" y="45"/>
                      </a:lnTo>
                      <a:lnTo>
                        <a:pt x="98" y="61"/>
                      </a:lnTo>
                      <a:lnTo>
                        <a:pt x="79" y="78"/>
                      </a:lnTo>
                      <a:lnTo>
                        <a:pt x="62" y="97"/>
                      </a:lnTo>
                      <a:lnTo>
                        <a:pt x="46" y="118"/>
                      </a:lnTo>
                      <a:lnTo>
                        <a:pt x="33" y="140"/>
                      </a:lnTo>
                      <a:lnTo>
                        <a:pt x="21" y="164"/>
                      </a:lnTo>
                      <a:lnTo>
                        <a:pt x="12" y="187"/>
                      </a:lnTo>
                      <a:lnTo>
                        <a:pt x="6" y="213"/>
                      </a:lnTo>
                      <a:lnTo>
                        <a:pt x="1" y="240"/>
                      </a:lnTo>
                      <a:lnTo>
                        <a:pt x="0" y="267"/>
                      </a:lnTo>
                      <a:lnTo>
                        <a:pt x="0" y="276"/>
                      </a:lnTo>
                      <a:close/>
                    </a:path>
                  </a:pathLst>
                </a:custGeom>
                <a:grpFill/>
                <a:ln w="12700">
                  <a:noFill/>
                  <a:prstDash val="solid"/>
                  <a:round/>
                  <a:headEnd/>
                  <a:tailEnd/>
                </a:ln>
              </p:spPr>
              <p:txBody>
                <a:bodyPr anchor="ctr"/>
                <a:lstStyle/>
                <a:p>
                  <a:pPr algn="ctr"/>
                  <a:endParaRPr/>
                </a:p>
              </p:txBody>
            </p:sp>
            <p:sp>
              <p:nvSpPr>
                <p:cNvPr id="41" name="任意多边形: 形状 40">
                  <a:extLst>
                    <a:ext uri="{FF2B5EF4-FFF2-40B4-BE49-F238E27FC236}">
                      <a16:creationId xmlns="" xmlns:a16="http://schemas.microsoft.com/office/drawing/2014/main" id="{DF04B225-0511-4705-A04F-144E71ED9908}"/>
                    </a:ext>
                  </a:extLst>
                </p:cNvPr>
                <p:cNvSpPr>
                  <a:spLocks/>
                </p:cNvSpPr>
                <p:nvPr/>
              </p:nvSpPr>
              <p:spPr bwMode="auto">
                <a:xfrm>
                  <a:off x="6071719" y="3857634"/>
                  <a:ext cx="91442" cy="91442"/>
                </a:xfrm>
                <a:custGeom>
                  <a:avLst/>
                  <a:gdLst/>
                  <a:ahLst/>
                  <a:cxnLst>
                    <a:cxn ang="0">
                      <a:pos x="251" y="501"/>
                    </a:cxn>
                    <a:cxn ang="0">
                      <a:pos x="300" y="495"/>
                    </a:cxn>
                    <a:cxn ang="0">
                      <a:pos x="347" y="481"/>
                    </a:cxn>
                    <a:cxn ang="0">
                      <a:pos x="390" y="457"/>
                    </a:cxn>
                    <a:cxn ang="0">
                      <a:pos x="426" y="427"/>
                    </a:cxn>
                    <a:cxn ang="0">
                      <a:pos x="457" y="390"/>
                    </a:cxn>
                    <a:cxn ang="0">
                      <a:pos x="480" y="348"/>
                    </a:cxn>
                    <a:cxn ang="0">
                      <a:pos x="494" y="301"/>
                    </a:cxn>
                    <a:cxn ang="0">
                      <a:pos x="500" y="250"/>
                    </a:cxn>
                    <a:cxn ang="0">
                      <a:pos x="499" y="225"/>
                    </a:cxn>
                    <a:cxn ang="0">
                      <a:pos x="488" y="176"/>
                    </a:cxn>
                    <a:cxn ang="0">
                      <a:pos x="470" y="131"/>
                    </a:cxn>
                    <a:cxn ang="0">
                      <a:pos x="443" y="91"/>
                    </a:cxn>
                    <a:cxn ang="0">
                      <a:pos x="408" y="57"/>
                    </a:cxn>
                    <a:cxn ang="0">
                      <a:pos x="368" y="31"/>
                    </a:cxn>
                    <a:cxn ang="0">
                      <a:pos x="325" y="11"/>
                    </a:cxn>
                    <a:cxn ang="0">
                      <a:pos x="275" y="1"/>
                    </a:cxn>
                    <a:cxn ang="0">
                      <a:pos x="251" y="0"/>
                    </a:cxn>
                    <a:cxn ang="0">
                      <a:pos x="200" y="5"/>
                    </a:cxn>
                    <a:cxn ang="0">
                      <a:pos x="153" y="20"/>
                    </a:cxn>
                    <a:cxn ang="0">
                      <a:pos x="111" y="43"/>
                    </a:cxn>
                    <a:cxn ang="0">
                      <a:pos x="74" y="73"/>
                    </a:cxn>
                    <a:cxn ang="0">
                      <a:pos x="43" y="111"/>
                    </a:cxn>
                    <a:cxn ang="0">
                      <a:pos x="20" y="153"/>
                    </a:cxn>
                    <a:cxn ang="0">
                      <a:pos x="6" y="200"/>
                    </a:cxn>
                    <a:cxn ang="0">
                      <a:pos x="0" y="250"/>
                    </a:cxn>
                    <a:cxn ang="0">
                      <a:pos x="1" y="276"/>
                    </a:cxn>
                    <a:cxn ang="0">
                      <a:pos x="12" y="324"/>
                    </a:cxn>
                    <a:cxn ang="0">
                      <a:pos x="30" y="369"/>
                    </a:cxn>
                    <a:cxn ang="0">
                      <a:pos x="58" y="409"/>
                    </a:cxn>
                    <a:cxn ang="0">
                      <a:pos x="92" y="443"/>
                    </a:cxn>
                    <a:cxn ang="0">
                      <a:pos x="132" y="470"/>
                    </a:cxn>
                    <a:cxn ang="0">
                      <a:pos x="176" y="489"/>
                    </a:cxn>
                    <a:cxn ang="0">
                      <a:pos x="225" y="500"/>
                    </a:cxn>
                    <a:cxn ang="0">
                      <a:pos x="251" y="501"/>
                    </a:cxn>
                  </a:cxnLst>
                  <a:rect l="0" t="0" r="r" b="b"/>
                  <a:pathLst>
                    <a:path w="500" h="501">
                      <a:moveTo>
                        <a:pt x="251" y="501"/>
                      </a:moveTo>
                      <a:lnTo>
                        <a:pt x="251" y="501"/>
                      </a:lnTo>
                      <a:lnTo>
                        <a:pt x="275" y="500"/>
                      </a:lnTo>
                      <a:lnTo>
                        <a:pt x="300" y="495"/>
                      </a:lnTo>
                      <a:lnTo>
                        <a:pt x="325" y="489"/>
                      </a:lnTo>
                      <a:lnTo>
                        <a:pt x="347" y="481"/>
                      </a:lnTo>
                      <a:lnTo>
                        <a:pt x="368" y="470"/>
                      </a:lnTo>
                      <a:lnTo>
                        <a:pt x="390" y="457"/>
                      </a:lnTo>
                      <a:lnTo>
                        <a:pt x="408" y="443"/>
                      </a:lnTo>
                      <a:lnTo>
                        <a:pt x="426" y="427"/>
                      </a:lnTo>
                      <a:lnTo>
                        <a:pt x="443" y="409"/>
                      </a:lnTo>
                      <a:lnTo>
                        <a:pt x="457" y="390"/>
                      </a:lnTo>
                      <a:lnTo>
                        <a:pt x="470" y="369"/>
                      </a:lnTo>
                      <a:lnTo>
                        <a:pt x="480" y="348"/>
                      </a:lnTo>
                      <a:lnTo>
                        <a:pt x="488" y="324"/>
                      </a:lnTo>
                      <a:lnTo>
                        <a:pt x="494" y="301"/>
                      </a:lnTo>
                      <a:lnTo>
                        <a:pt x="499" y="276"/>
                      </a:lnTo>
                      <a:lnTo>
                        <a:pt x="500" y="250"/>
                      </a:lnTo>
                      <a:lnTo>
                        <a:pt x="500" y="250"/>
                      </a:lnTo>
                      <a:lnTo>
                        <a:pt x="499" y="225"/>
                      </a:lnTo>
                      <a:lnTo>
                        <a:pt x="494" y="200"/>
                      </a:lnTo>
                      <a:lnTo>
                        <a:pt x="488" y="176"/>
                      </a:lnTo>
                      <a:lnTo>
                        <a:pt x="480" y="153"/>
                      </a:lnTo>
                      <a:lnTo>
                        <a:pt x="470" y="131"/>
                      </a:lnTo>
                      <a:lnTo>
                        <a:pt x="457" y="111"/>
                      </a:lnTo>
                      <a:lnTo>
                        <a:pt x="443" y="91"/>
                      </a:lnTo>
                      <a:lnTo>
                        <a:pt x="426" y="73"/>
                      </a:lnTo>
                      <a:lnTo>
                        <a:pt x="408" y="57"/>
                      </a:lnTo>
                      <a:lnTo>
                        <a:pt x="390" y="43"/>
                      </a:lnTo>
                      <a:lnTo>
                        <a:pt x="368" y="31"/>
                      </a:lnTo>
                      <a:lnTo>
                        <a:pt x="347" y="20"/>
                      </a:lnTo>
                      <a:lnTo>
                        <a:pt x="325" y="11"/>
                      </a:lnTo>
                      <a:lnTo>
                        <a:pt x="300" y="5"/>
                      </a:lnTo>
                      <a:lnTo>
                        <a:pt x="275" y="1"/>
                      </a:lnTo>
                      <a:lnTo>
                        <a:pt x="251" y="0"/>
                      </a:lnTo>
                      <a:lnTo>
                        <a:pt x="251" y="0"/>
                      </a:lnTo>
                      <a:lnTo>
                        <a:pt x="225" y="1"/>
                      </a:lnTo>
                      <a:lnTo>
                        <a:pt x="200" y="5"/>
                      </a:lnTo>
                      <a:lnTo>
                        <a:pt x="176" y="11"/>
                      </a:lnTo>
                      <a:lnTo>
                        <a:pt x="153" y="20"/>
                      </a:lnTo>
                      <a:lnTo>
                        <a:pt x="132" y="31"/>
                      </a:lnTo>
                      <a:lnTo>
                        <a:pt x="111" y="43"/>
                      </a:lnTo>
                      <a:lnTo>
                        <a:pt x="92" y="57"/>
                      </a:lnTo>
                      <a:lnTo>
                        <a:pt x="74" y="73"/>
                      </a:lnTo>
                      <a:lnTo>
                        <a:pt x="58" y="91"/>
                      </a:lnTo>
                      <a:lnTo>
                        <a:pt x="43" y="111"/>
                      </a:lnTo>
                      <a:lnTo>
                        <a:pt x="30" y="131"/>
                      </a:lnTo>
                      <a:lnTo>
                        <a:pt x="20" y="153"/>
                      </a:lnTo>
                      <a:lnTo>
                        <a:pt x="12" y="176"/>
                      </a:lnTo>
                      <a:lnTo>
                        <a:pt x="6" y="200"/>
                      </a:lnTo>
                      <a:lnTo>
                        <a:pt x="1" y="225"/>
                      </a:lnTo>
                      <a:lnTo>
                        <a:pt x="0" y="250"/>
                      </a:lnTo>
                      <a:lnTo>
                        <a:pt x="0" y="250"/>
                      </a:lnTo>
                      <a:lnTo>
                        <a:pt x="1" y="276"/>
                      </a:lnTo>
                      <a:lnTo>
                        <a:pt x="6" y="301"/>
                      </a:lnTo>
                      <a:lnTo>
                        <a:pt x="12" y="324"/>
                      </a:lnTo>
                      <a:lnTo>
                        <a:pt x="20" y="348"/>
                      </a:lnTo>
                      <a:lnTo>
                        <a:pt x="30" y="369"/>
                      </a:lnTo>
                      <a:lnTo>
                        <a:pt x="43" y="390"/>
                      </a:lnTo>
                      <a:lnTo>
                        <a:pt x="58" y="409"/>
                      </a:lnTo>
                      <a:lnTo>
                        <a:pt x="74" y="427"/>
                      </a:lnTo>
                      <a:lnTo>
                        <a:pt x="92" y="443"/>
                      </a:lnTo>
                      <a:lnTo>
                        <a:pt x="111" y="457"/>
                      </a:lnTo>
                      <a:lnTo>
                        <a:pt x="132" y="470"/>
                      </a:lnTo>
                      <a:lnTo>
                        <a:pt x="153" y="481"/>
                      </a:lnTo>
                      <a:lnTo>
                        <a:pt x="176" y="489"/>
                      </a:lnTo>
                      <a:lnTo>
                        <a:pt x="200" y="495"/>
                      </a:lnTo>
                      <a:lnTo>
                        <a:pt x="225" y="500"/>
                      </a:lnTo>
                      <a:lnTo>
                        <a:pt x="251" y="501"/>
                      </a:lnTo>
                      <a:lnTo>
                        <a:pt x="251" y="501"/>
                      </a:lnTo>
                      <a:close/>
                    </a:path>
                  </a:pathLst>
                </a:custGeom>
                <a:grpFill/>
                <a:ln w="12700">
                  <a:noFill/>
                  <a:prstDash val="solid"/>
                  <a:round/>
                  <a:headEnd/>
                  <a:tailEnd/>
                </a:ln>
              </p:spPr>
              <p:txBody>
                <a:bodyPr anchor="ctr"/>
                <a:lstStyle/>
                <a:p>
                  <a:pPr algn="ctr"/>
                  <a:endParaRPr/>
                </a:p>
              </p:txBody>
            </p:sp>
          </p:grpSp>
          <p:grpSp>
            <p:nvGrpSpPr>
              <p:cNvPr id="31" name="组合 30">
                <a:extLst>
                  <a:ext uri="{FF2B5EF4-FFF2-40B4-BE49-F238E27FC236}">
                    <a16:creationId xmlns="" xmlns:a16="http://schemas.microsoft.com/office/drawing/2014/main" id="{4F8CD390-1AFD-4048-A732-B1E8FE92661B}"/>
                  </a:ext>
                </a:extLst>
              </p:cNvPr>
              <p:cNvGrpSpPr/>
              <p:nvPr/>
            </p:nvGrpSpPr>
            <p:grpSpPr>
              <a:xfrm>
                <a:off x="6843728" y="1785932"/>
                <a:ext cx="214164" cy="543468"/>
                <a:chOff x="6000760" y="3857634"/>
                <a:chExt cx="233360" cy="592178"/>
              </a:xfrm>
              <a:solidFill>
                <a:schemeClr val="accent2"/>
              </a:solidFill>
            </p:grpSpPr>
            <p:sp>
              <p:nvSpPr>
                <p:cNvPr id="38" name="任意多边形: 形状 37">
                  <a:extLst>
                    <a:ext uri="{FF2B5EF4-FFF2-40B4-BE49-F238E27FC236}">
                      <a16:creationId xmlns="" xmlns:a16="http://schemas.microsoft.com/office/drawing/2014/main" id="{A405D3DD-489D-4207-B5A9-2AE6B25327A3}"/>
                    </a:ext>
                  </a:extLst>
                </p:cNvPr>
                <p:cNvSpPr>
                  <a:spLocks/>
                </p:cNvSpPr>
                <p:nvPr/>
              </p:nvSpPr>
              <p:spPr bwMode="auto">
                <a:xfrm>
                  <a:off x="6000760" y="3959317"/>
                  <a:ext cx="233360" cy="490495"/>
                </a:xfrm>
                <a:custGeom>
                  <a:avLst/>
                  <a:gdLst/>
                  <a:ahLst/>
                  <a:cxnLst>
                    <a:cxn ang="0">
                      <a:pos x="0" y="1205"/>
                    </a:cxn>
                    <a:cxn ang="0">
                      <a:pos x="9" y="1246"/>
                    </a:cxn>
                    <a:cxn ang="0">
                      <a:pos x="31" y="1279"/>
                    </a:cxn>
                    <a:cxn ang="0">
                      <a:pos x="64" y="1301"/>
                    </a:cxn>
                    <a:cxn ang="0">
                      <a:pos x="104" y="1310"/>
                    </a:cxn>
                    <a:cxn ang="0">
                      <a:pos x="125" y="1307"/>
                    </a:cxn>
                    <a:cxn ang="0">
                      <a:pos x="163" y="1292"/>
                    </a:cxn>
                    <a:cxn ang="0">
                      <a:pos x="191" y="1264"/>
                    </a:cxn>
                    <a:cxn ang="0">
                      <a:pos x="206" y="1226"/>
                    </a:cxn>
                    <a:cxn ang="0">
                      <a:pos x="302" y="421"/>
                    </a:cxn>
                    <a:cxn ang="0">
                      <a:pos x="302" y="2542"/>
                    </a:cxn>
                    <a:cxn ang="0">
                      <a:pos x="312" y="2597"/>
                    </a:cxn>
                    <a:cxn ang="0">
                      <a:pos x="343" y="2642"/>
                    </a:cxn>
                    <a:cxn ang="0">
                      <a:pos x="388" y="2671"/>
                    </a:cxn>
                    <a:cxn ang="0">
                      <a:pos x="443" y="2683"/>
                    </a:cxn>
                    <a:cxn ang="0">
                      <a:pos x="471" y="2679"/>
                    </a:cxn>
                    <a:cxn ang="0">
                      <a:pos x="521" y="2658"/>
                    </a:cxn>
                    <a:cxn ang="0">
                      <a:pos x="560" y="2621"/>
                    </a:cxn>
                    <a:cxn ang="0">
                      <a:pos x="581" y="2570"/>
                    </a:cxn>
                    <a:cxn ang="0">
                      <a:pos x="669" y="1294"/>
                    </a:cxn>
                    <a:cxn ang="0">
                      <a:pos x="671" y="2570"/>
                    </a:cxn>
                    <a:cxn ang="0">
                      <a:pos x="694" y="2621"/>
                    </a:cxn>
                    <a:cxn ang="0">
                      <a:pos x="731" y="2658"/>
                    </a:cxn>
                    <a:cxn ang="0">
                      <a:pos x="782" y="2679"/>
                    </a:cxn>
                    <a:cxn ang="0">
                      <a:pos x="810" y="2683"/>
                    </a:cxn>
                    <a:cxn ang="0">
                      <a:pos x="865" y="2671"/>
                    </a:cxn>
                    <a:cxn ang="0">
                      <a:pos x="909" y="2642"/>
                    </a:cxn>
                    <a:cxn ang="0">
                      <a:pos x="940" y="2597"/>
                    </a:cxn>
                    <a:cxn ang="0">
                      <a:pos x="950" y="2542"/>
                    </a:cxn>
                    <a:cxn ang="0">
                      <a:pos x="1069" y="421"/>
                    </a:cxn>
                    <a:cxn ang="0">
                      <a:pos x="1072" y="1226"/>
                    </a:cxn>
                    <a:cxn ang="0">
                      <a:pos x="1087" y="1264"/>
                    </a:cxn>
                    <a:cxn ang="0">
                      <a:pos x="1115" y="1292"/>
                    </a:cxn>
                    <a:cxn ang="0">
                      <a:pos x="1153" y="1307"/>
                    </a:cxn>
                    <a:cxn ang="0">
                      <a:pos x="1174" y="1310"/>
                    </a:cxn>
                    <a:cxn ang="0">
                      <a:pos x="1214" y="1301"/>
                    </a:cxn>
                    <a:cxn ang="0">
                      <a:pos x="1247" y="1279"/>
                    </a:cxn>
                    <a:cxn ang="0">
                      <a:pos x="1270" y="1246"/>
                    </a:cxn>
                    <a:cxn ang="0">
                      <a:pos x="1278" y="1205"/>
                    </a:cxn>
                    <a:cxn ang="0">
                      <a:pos x="1278" y="267"/>
                    </a:cxn>
                    <a:cxn ang="0">
                      <a:pos x="1257" y="164"/>
                    </a:cxn>
                    <a:cxn ang="0">
                      <a:pos x="1199" y="78"/>
                    </a:cxn>
                    <a:cxn ang="0">
                      <a:pos x="1114" y="20"/>
                    </a:cxn>
                    <a:cxn ang="0">
                      <a:pos x="1011" y="0"/>
                    </a:cxn>
                    <a:cxn ang="0">
                      <a:pos x="213" y="5"/>
                    </a:cxn>
                    <a:cxn ang="0">
                      <a:pos x="118" y="45"/>
                    </a:cxn>
                    <a:cxn ang="0">
                      <a:pos x="46" y="118"/>
                    </a:cxn>
                    <a:cxn ang="0">
                      <a:pos x="6" y="213"/>
                    </a:cxn>
                  </a:cxnLst>
                  <a:rect l="0" t="0" r="r" b="b"/>
                  <a:pathLst>
                    <a:path w="1278" h="2683">
                      <a:moveTo>
                        <a:pt x="0" y="276"/>
                      </a:moveTo>
                      <a:lnTo>
                        <a:pt x="0" y="276"/>
                      </a:lnTo>
                      <a:lnTo>
                        <a:pt x="0" y="1205"/>
                      </a:lnTo>
                      <a:lnTo>
                        <a:pt x="0" y="1205"/>
                      </a:lnTo>
                      <a:lnTo>
                        <a:pt x="1" y="1216"/>
                      </a:lnTo>
                      <a:lnTo>
                        <a:pt x="3" y="1226"/>
                      </a:lnTo>
                      <a:lnTo>
                        <a:pt x="5" y="1237"/>
                      </a:lnTo>
                      <a:lnTo>
                        <a:pt x="9" y="1246"/>
                      </a:lnTo>
                      <a:lnTo>
                        <a:pt x="13" y="1254"/>
                      </a:lnTo>
                      <a:lnTo>
                        <a:pt x="18" y="1264"/>
                      </a:lnTo>
                      <a:lnTo>
                        <a:pt x="24" y="1272"/>
                      </a:lnTo>
                      <a:lnTo>
                        <a:pt x="31" y="1279"/>
                      </a:lnTo>
                      <a:lnTo>
                        <a:pt x="38" y="1286"/>
                      </a:lnTo>
                      <a:lnTo>
                        <a:pt x="46" y="1292"/>
                      </a:lnTo>
                      <a:lnTo>
                        <a:pt x="54" y="1297"/>
                      </a:lnTo>
                      <a:lnTo>
                        <a:pt x="64" y="1301"/>
                      </a:lnTo>
                      <a:lnTo>
                        <a:pt x="73" y="1305"/>
                      </a:lnTo>
                      <a:lnTo>
                        <a:pt x="84" y="1307"/>
                      </a:lnTo>
                      <a:lnTo>
                        <a:pt x="93" y="1309"/>
                      </a:lnTo>
                      <a:lnTo>
                        <a:pt x="104" y="1310"/>
                      </a:lnTo>
                      <a:lnTo>
                        <a:pt x="104" y="1310"/>
                      </a:lnTo>
                      <a:lnTo>
                        <a:pt x="104" y="1310"/>
                      </a:lnTo>
                      <a:lnTo>
                        <a:pt x="115" y="1309"/>
                      </a:lnTo>
                      <a:lnTo>
                        <a:pt x="125" y="1307"/>
                      </a:lnTo>
                      <a:lnTo>
                        <a:pt x="136" y="1305"/>
                      </a:lnTo>
                      <a:lnTo>
                        <a:pt x="145" y="1301"/>
                      </a:lnTo>
                      <a:lnTo>
                        <a:pt x="155" y="1297"/>
                      </a:lnTo>
                      <a:lnTo>
                        <a:pt x="163" y="1292"/>
                      </a:lnTo>
                      <a:lnTo>
                        <a:pt x="171" y="1286"/>
                      </a:lnTo>
                      <a:lnTo>
                        <a:pt x="178" y="1279"/>
                      </a:lnTo>
                      <a:lnTo>
                        <a:pt x="185" y="1272"/>
                      </a:lnTo>
                      <a:lnTo>
                        <a:pt x="191" y="1264"/>
                      </a:lnTo>
                      <a:lnTo>
                        <a:pt x="196" y="1254"/>
                      </a:lnTo>
                      <a:lnTo>
                        <a:pt x="200" y="1246"/>
                      </a:lnTo>
                      <a:lnTo>
                        <a:pt x="204" y="1237"/>
                      </a:lnTo>
                      <a:lnTo>
                        <a:pt x="206" y="1226"/>
                      </a:lnTo>
                      <a:lnTo>
                        <a:pt x="208" y="1216"/>
                      </a:lnTo>
                      <a:lnTo>
                        <a:pt x="209" y="1205"/>
                      </a:lnTo>
                      <a:lnTo>
                        <a:pt x="209" y="421"/>
                      </a:lnTo>
                      <a:lnTo>
                        <a:pt x="302" y="421"/>
                      </a:lnTo>
                      <a:lnTo>
                        <a:pt x="302" y="1284"/>
                      </a:lnTo>
                      <a:lnTo>
                        <a:pt x="302" y="1284"/>
                      </a:lnTo>
                      <a:lnTo>
                        <a:pt x="302" y="2542"/>
                      </a:lnTo>
                      <a:lnTo>
                        <a:pt x="302" y="2542"/>
                      </a:lnTo>
                      <a:lnTo>
                        <a:pt x="302" y="2557"/>
                      </a:lnTo>
                      <a:lnTo>
                        <a:pt x="304" y="2570"/>
                      </a:lnTo>
                      <a:lnTo>
                        <a:pt x="308" y="2584"/>
                      </a:lnTo>
                      <a:lnTo>
                        <a:pt x="312" y="2597"/>
                      </a:lnTo>
                      <a:lnTo>
                        <a:pt x="318" y="2609"/>
                      </a:lnTo>
                      <a:lnTo>
                        <a:pt x="325" y="2621"/>
                      </a:lnTo>
                      <a:lnTo>
                        <a:pt x="334" y="2631"/>
                      </a:lnTo>
                      <a:lnTo>
                        <a:pt x="343" y="2642"/>
                      </a:lnTo>
                      <a:lnTo>
                        <a:pt x="352" y="2651"/>
                      </a:lnTo>
                      <a:lnTo>
                        <a:pt x="364" y="2658"/>
                      </a:lnTo>
                      <a:lnTo>
                        <a:pt x="376" y="2665"/>
                      </a:lnTo>
                      <a:lnTo>
                        <a:pt x="388" y="2671"/>
                      </a:lnTo>
                      <a:lnTo>
                        <a:pt x="401" y="2677"/>
                      </a:lnTo>
                      <a:lnTo>
                        <a:pt x="415" y="2679"/>
                      </a:lnTo>
                      <a:lnTo>
                        <a:pt x="428" y="2682"/>
                      </a:lnTo>
                      <a:lnTo>
                        <a:pt x="443" y="2683"/>
                      </a:lnTo>
                      <a:lnTo>
                        <a:pt x="443" y="2683"/>
                      </a:lnTo>
                      <a:lnTo>
                        <a:pt x="443" y="2683"/>
                      </a:lnTo>
                      <a:lnTo>
                        <a:pt x="457" y="2682"/>
                      </a:lnTo>
                      <a:lnTo>
                        <a:pt x="471" y="2679"/>
                      </a:lnTo>
                      <a:lnTo>
                        <a:pt x="484" y="2677"/>
                      </a:lnTo>
                      <a:lnTo>
                        <a:pt x="497" y="2671"/>
                      </a:lnTo>
                      <a:lnTo>
                        <a:pt x="509" y="2665"/>
                      </a:lnTo>
                      <a:lnTo>
                        <a:pt x="521" y="2658"/>
                      </a:lnTo>
                      <a:lnTo>
                        <a:pt x="531" y="2651"/>
                      </a:lnTo>
                      <a:lnTo>
                        <a:pt x="542" y="2642"/>
                      </a:lnTo>
                      <a:lnTo>
                        <a:pt x="551" y="2631"/>
                      </a:lnTo>
                      <a:lnTo>
                        <a:pt x="560" y="2621"/>
                      </a:lnTo>
                      <a:lnTo>
                        <a:pt x="567" y="2609"/>
                      </a:lnTo>
                      <a:lnTo>
                        <a:pt x="573" y="2597"/>
                      </a:lnTo>
                      <a:lnTo>
                        <a:pt x="577" y="2584"/>
                      </a:lnTo>
                      <a:lnTo>
                        <a:pt x="581" y="2570"/>
                      </a:lnTo>
                      <a:lnTo>
                        <a:pt x="582" y="2557"/>
                      </a:lnTo>
                      <a:lnTo>
                        <a:pt x="583" y="2542"/>
                      </a:lnTo>
                      <a:lnTo>
                        <a:pt x="583" y="1294"/>
                      </a:lnTo>
                      <a:lnTo>
                        <a:pt x="669" y="1294"/>
                      </a:lnTo>
                      <a:lnTo>
                        <a:pt x="669" y="2542"/>
                      </a:lnTo>
                      <a:lnTo>
                        <a:pt x="669" y="2542"/>
                      </a:lnTo>
                      <a:lnTo>
                        <a:pt x="670" y="2557"/>
                      </a:lnTo>
                      <a:lnTo>
                        <a:pt x="671" y="2570"/>
                      </a:lnTo>
                      <a:lnTo>
                        <a:pt x="675" y="2584"/>
                      </a:lnTo>
                      <a:lnTo>
                        <a:pt x="680" y="2597"/>
                      </a:lnTo>
                      <a:lnTo>
                        <a:pt x="686" y="2609"/>
                      </a:lnTo>
                      <a:lnTo>
                        <a:pt x="694" y="2621"/>
                      </a:lnTo>
                      <a:lnTo>
                        <a:pt x="701" y="2631"/>
                      </a:lnTo>
                      <a:lnTo>
                        <a:pt x="710" y="2642"/>
                      </a:lnTo>
                      <a:lnTo>
                        <a:pt x="721" y="2651"/>
                      </a:lnTo>
                      <a:lnTo>
                        <a:pt x="731" y="2658"/>
                      </a:lnTo>
                      <a:lnTo>
                        <a:pt x="743" y="2665"/>
                      </a:lnTo>
                      <a:lnTo>
                        <a:pt x="755" y="2671"/>
                      </a:lnTo>
                      <a:lnTo>
                        <a:pt x="768" y="2677"/>
                      </a:lnTo>
                      <a:lnTo>
                        <a:pt x="782" y="2679"/>
                      </a:lnTo>
                      <a:lnTo>
                        <a:pt x="796" y="2682"/>
                      </a:lnTo>
                      <a:lnTo>
                        <a:pt x="810" y="2683"/>
                      </a:lnTo>
                      <a:lnTo>
                        <a:pt x="810" y="2683"/>
                      </a:lnTo>
                      <a:lnTo>
                        <a:pt x="810" y="2683"/>
                      </a:lnTo>
                      <a:lnTo>
                        <a:pt x="825" y="2682"/>
                      </a:lnTo>
                      <a:lnTo>
                        <a:pt x="839" y="2679"/>
                      </a:lnTo>
                      <a:lnTo>
                        <a:pt x="852" y="2677"/>
                      </a:lnTo>
                      <a:lnTo>
                        <a:pt x="865" y="2671"/>
                      </a:lnTo>
                      <a:lnTo>
                        <a:pt x="877" y="2665"/>
                      </a:lnTo>
                      <a:lnTo>
                        <a:pt x="888" y="2658"/>
                      </a:lnTo>
                      <a:lnTo>
                        <a:pt x="900" y="2651"/>
                      </a:lnTo>
                      <a:lnTo>
                        <a:pt x="909" y="2642"/>
                      </a:lnTo>
                      <a:lnTo>
                        <a:pt x="919" y="2631"/>
                      </a:lnTo>
                      <a:lnTo>
                        <a:pt x="927" y="2621"/>
                      </a:lnTo>
                      <a:lnTo>
                        <a:pt x="934" y="2609"/>
                      </a:lnTo>
                      <a:lnTo>
                        <a:pt x="940" y="2597"/>
                      </a:lnTo>
                      <a:lnTo>
                        <a:pt x="945" y="2584"/>
                      </a:lnTo>
                      <a:lnTo>
                        <a:pt x="948" y="2570"/>
                      </a:lnTo>
                      <a:lnTo>
                        <a:pt x="950" y="2557"/>
                      </a:lnTo>
                      <a:lnTo>
                        <a:pt x="950" y="2542"/>
                      </a:lnTo>
                      <a:lnTo>
                        <a:pt x="950" y="1294"/>
                      </a:lnTo>
                      <a:lnTo>
                        <a:pt x="950" y="1284"/>
                      </a:lnTo>
                      <a:lnTo>
                        <a:pt x="950" y="421"/>
                      </a:lnTo>
                      <a:lnTo>
                        <a:pt x="1069" y="421"/>
                      </a:lnTo>
                      <a:lnTo>
                        <a:pt x="1069" y="1205"/>
                      </a:lnTo>
                      <a:lnTo>
                        <a:pt x="1069" y="1205"/>
                      </a:lnTo>
                      <a:lnTo>
                        <a:pt x="1071" y="1216"/>
                      </a:lnTo>
                      <a:lnTo>
                        <a:pt x="1072" y="1226"/>
                      </a:lnTo>
                      <a:lnTo>
                        <a:pt x="1074" y="1237"/>
                      </a:lnTo>
                      <a:lnTo>
                        <a:pt x="1078" y="1246"/>
                      </a:lnTo>
                      <a:lnTo>
                        <a:pt x="1082" y="1254"/>
                      </a:lnTo>
                      <a:lnTo>
                        <a:pt x="1087" y="1264"/>
                      </a:lnTo>
                      <a:lnTo>
                        <a:pt x="1093" y="1272"/>
                      </a:lnTo>
                      <a:lnTo>
                        <a:pt x="1100" y="1279"/>
                      </a:lnTo>
                      <a:lnTo>
                        <a:pt x="1107" y="1286"/>
                      </a:lnTo>
                      <a:lnTo>
                        <a:pt x="1115" y="1292"/>
                      </a:lnTo>
                      <a:lnTo>
                        <a:pt x="1124" y="1297"/>
                      </a:lnTo>
                      <a:lnTo>
                        <a:pt x="1133" y="1301"/>
                      </a:lnTo>
                      <a:lnTo>
                        <a:pt x="1142" y="1305"/>
                      </a:lnTo>
                      <a:lnTo>
                        <a:pt x="1153" y="1307"/>
                      </a:lnTo>
                      <a:lnTo>
                        <a:pt x="1164" y="1309"/>
                      </a:lnTo>
                      <a:lnTo>
                        <a:pt x="1174" y="1310"/>
                      </a:lnTo>
                      <a:lnTo>
                        <a:pt x="1174" y="1310"/>
                      </a:lnTo>
                      <a:lnTo>
                        <a:pt x="1174" y="1310"/>
                      </a:lnTo>
                      <a:lnTo>
                        <a:pt x="1185" y="1309"/>
                      </a:lnTo>
                      <a:lnTo>
                        <a:pt x="1194" y="1307"/>
                      </a:lnTo>
                      <a:lnTo>
                        <a:pt x="1205" y="1305"/>
                      </a:lnTo>
                      <a:lnTo>
                        <a:pt x="1214" y="1301"/>
                      </a:lnTo>
                      <a:lnTo>
                        <a:pt x="1224" y="1297"/>
                      </a:lnTo>
                      <a:lnTo>
                        <a:pt x="1232" y="1292"/>
                      </a:lnTo>
                      <a:lnTo>
                        <a:pt x="1240" y="1286"/>
                      </a:lnTo>
                      <a:lnTo>
                        <a:pt x="1247" y="1279"/>
                      </a:lnTo>
                      <a:lnTo>
                        <a:pt x="1254" y="1272"/>
                      </a:lnTo>
                      <a:lnTo>
                        <a:pt x="1260" y="1264"/>
                      </a:lnTo>
                      <a:lnTo>
                        <a:pt x="1265" y="1254"/>
                      </a:lnTo>
                      <a:lnTo>
                        <a:pt x="1270" y="1246"/>
                      </a:lnTo>
                      <a:lnTo>
                        <a:pt x="1273" y="1237"/>
                      </a:lnTo>
                      <a:lnTo>
                        <a:pt x="1275" y="1226"/>
                      </a:lnTo>
                      <a:lnTo>
                        <a:pt x="1278" y="1216"/>
                      </a:lnTo>
                      <a:lnTo>
                        <a:pt x="1278" y="1205"/>
                      </a:lnTo>
                      <a:lnTo>
                        <a:pt x="1278" y="276"/>
                      </a:lnTo>
                      <a:lnTo>
                        <a:pt x="1278" y="276"/>
                      </a:lnTo>
                      <a:lnTo>
                        <a:pt x="1278" y="267"/>
                      </a:lnTo>
                      <a:lnTo>
                        <a:pt x="1278" y="267"/>
                      </a:lnTo>
                      <a:lnTo>
                        <a:pt x="1277" y="240"/>
                      </a:lnTo>
                      <a:lnTo>
                        <a:pt x="1273" y="213"/>
                      </a:lnTo>
                      <a:lnTo>
                        <a:pt x="1266" y="187"/>
                      </a:lnTo>
                      <a:lnTo>
                        <a:pt x="1257" y="164"/>
                      </a:lnTo>
                      <a:lnTo>
                        <a:pt x="1246" y="140"/>
                      </a:lnTo>
                      <a:lnTo>
                        <a:pt x="1232" y="118"/>
                      </a:lnTo>
                      <a:lnTo>
                        <a:pt x="1217" y="97"/>
                      </a:lnTo>
                      <a:lnTo>
                        <a:pt x="1199" y="78"/>
                      </a:lnTo>
                      <a:lnTo>
                        <a:pt x="1180" y="61"/>
                      </a:lnTo>
                      <a:lnTo>
                        <a:pt x="1160" y="45"/>
                      </a:lnTo>
                      <a:lnTo>
                        <a:pt x="1138" y="32"/>
                      </a:lnTo>
                      <a:lnTo>
                        <a:pt x="1114" y="20"/>
                      </a:lnTo>
                      <a:lnTo>
                        <a:pt x="1089" y="12"/>
                      </a:lnTo>
                      <a:lnTo>
                        <a:pt x="1065" y="5"/>
                      </a:lnTo>
                      <a:lnTo>
                        <a:pt x="1038" y="1"/>
                      </a:lnTo>
                      <a:lnTo>
                        <a:pt x="1011" y="0"/>
                      </a:lnTo>
                      <a:lnTo>
                        <a:pt x="268" y="0"/>
                      </a:lnTo>
                      <a:lnTo>
                        <a:pt x="268" y="0"/>
                      </a:lnTo>
                      <a:lnTo>
                        <a:pt x="240" y="1"/>
                      </a:lnTo>
                      <a:lnTo>
                        <a:pt x="213" y="5"/>
                      </a:lnTo>
                      <a:lnTo>
                        <a:pt x="189" y="12"/>
                      </a:lnTo>
                      <a:lnTo>
                        <a:pt x="164" y="20"/>
                      </a:lnTo>
                      <a:lnTo>
                        <a:pt x="140" y="32"/>
                      </a:lnTo>
                      <a:lnTo>
                        <a:pt x="118" y="45"/>
                      </a:lnTo>
                      <a:lnTo>
                        <a:pt x="98" y="61"/>
                      </a:lnTo>
                      <a:lnTo>
                        <a:pt x="79" y="78"/>
                      </a:lnTo>
                      <a:lnTo>
                        <a:pt x="62" y="97"/>
                      </a:lnTo>
                      <a:lnTo>
                        <a:pt x="46" y="118"/>
                      </a:lnTo>
                      <a:lnTo>
                        <a:pt x="33" y="140"/>
                      </a:lnTo>
                      <a:lnTo>
                        <a:pt x="21" y="164"/>
                      </a:lnTo>
                      <a:lnTo>
                        <a:pt x="12" y="187"/>
                      </a:lnTo>
                      <a:lnTo>
                        <a:pt x="6" y="213"/>
                      </a:lnTo>
                      <a:lnTo>
                        <a:pt x="1" y="240"/>
                      </a:lnTo>
                      <a:lnTo>
                        <a:pt x="0" y="267"/>
                      </a:lnTo>
                      <a:lnTo>
                        <a:pt x="0" y="276"/>
                      </a:lnTo>
                      <a:close/>
                    </a:path>
                  </a:pathLst>
                </a:custGeom>
                <a:grpFill/>
                <a:ln w="12700">
                  <a:noFill/>
                  <a:prstDash val="solid"/>
                  <a:round/>
                  <a:headEnd/>
                  <a:tailEnd/>
                </a:ln>
              </p:spPr>
              <p:txBody>
                <a:bodyPr anchor="ctr"/>
                <a:lstStyle/>
                <a:p>
                  <a:pPr algn="ctr"/>
                  <a:endParaRPr/>
                </a:p>
              </p:txBody>
            </p:sp>
            <p:sp>
              <p:nvSpPr>
                <p:cNvPr id="39" name="任意多边形: 形状 38">
                  <a:extLst>
                    <a:ext uri="{FF2B5EF4-FFF2-40B4-BE49-F238E27FC236}">
                      <a16:creationId xmlns="" xmlns:a16="http://schemas.microsoft.com/office/drawing/2014/main" id="{AC786059-30AD-4E06-98A3-0D059E1260D7}"/>
                    </a:ext>
                  </a:extLst>
                </p:cNvPr>
                <p:cNvSpPr>
                  <a:spLocks/>
                </p:cNvSpPr>
                <p:nvPr/>
              </p:nvSpPr>
              <p:spPr bwMode="auto">
                <a:xfrm>
                  <a:off x="6071719" y="3857634"/>
                  <a:ext cx="91442" cy="91442"/>
                </a:xfrm>
                <a:custGeom>
                  <a:avLst/>
                  <a:gdLst/>
                  <a:ahLst/>
                  <a:cxnLst>
                    <a:cxn ang="0">
                      <a:pos x="251" y="501"/>
                    </a:cxn>
                    <a:cxn ang="0">
                      <a:pos x="300" y="495"/>
                    </a:cxn>
                    <a:cxn ang="0">
                      <a:pos x="347" y="481"/>
                    </a:cxn>
                    <a:cxn ang="0">
                      <a:pos x="390" y="457"/>
                    </a:cxn>
                    <a:cxn ang="0">
                      <a:pos x="426" y="427"/>
                    </a:cxn>
                    <a:cxn ang="0">
                      <a:pos x="457" y="390"/>
                    </a:cxn>
                    <a:cxn ang="0">
                      <a:pos x="480" y="348"/>
                    </a:cxn>
                    <a:cxn ang="0">
                      <a:pos x="494" y="301"/>
                    </a:cxn>
                    <a:cxn ang="0">
                      <a:pos x="500" y="250"/>
                    </a:cxn>
                    <a:cxn ang="0">
                      <a:pos x="499" y="225"/>
                    </a:cxn>
                    <a:cxn ang="0">
                      <a:pos x="488" y="176"/>
                    </a:cxn>
                    <a:cxn ang="0">
                      <a:pos x="470" y="131"/>
                    </a:cxn>
                    <a:cxn ang="0">
                      <a:pos x="443" y="91"/>
                    </a:cxn>
                    <a:cxn ang="0">
                      <a:pos x="408" y="57"/>
                    </a:cxn>
                    <a:cxn ang="0">
                      <a:pos x="368" y="31"/>
                    </a:cxn>
                    <a:cxn ang="0">
                      <a:pos x="325" y="11"/>
                    </a:cxn>
                    <a:cxn ang="0">
                      <a:pos x="275" y="1"/>
                    </a:cxn>
                    <a:cxn ang="0">
                      <a:pos x="251" y="0"/>
                    </a:cxn>
                    <a:cxn ang="0">
                      <a:pos x="200" y="5"/>
                    </a:cxn>
                    <a:cxn ang="0">
                      <a:pos x="153" y="20"/>
                    </a:cxn>
                    <a:cxn ang="0">
                      <a:pos x="111" y="43"/>
                    </a:cxn>
                    <a:cxn ang="0">
                      <a:pos x="74" y="73"/>
                    </a:cxn>
                    <a:cxn ang="0">
                      <a:pos x="43" y="111"/>
                    </a:cxn>
                    <a:cxn ang="0">
                      <a:pos x="20" y="153"/>
                    </a:cxn>
                    <a:cxn ang="0">
                      <a:pos x="6" y="200"/>
                    </a:cxn>
                    <a:cxn ang="0">
                      <a:pos x="0" y="250"/>
                    </a:cxn>
                    <a:cxn ang="0">
                      <a:pos x="1" y="276"/>
                    </a:cxn>
                    <a:cxn ang="0">
                      <a:pos x="12" y="324"/>
                    </a:cxn>
                    <a:cxn ang="0">
                      <a:pos x="30" y="369"/>
                    </a:cxn>
                    <a:cxn ang="0">
                      <a:pos x="58" y="409"/>
                    </a:cxn>
                    <a:cxn ang="0">
                      <a:pos x="92" y="443"/>
                    </a:cxn>
                    <a:cxn ang="0">
                      <a:pos x="132" y="470"/>
                    </a:cxn>
                    <a:cxn ang="0">
                      <a:pos x="176" y="489"/>
                    </a:cxn>
                    <a:cxn ang="0">
                      <a:pos x="225" y="500"/>
                    </a:cxn>
                    <a:cxn ang="0">
                      <a:pos x="251" y="501"/>
                    </a:cxn>
                  </a:cxnLst>
                  <a:rect l="0" t="0" r="r" b="b"/>
                  <a:pathLst>
                    <a:path w="500" h="501">
                      <a:moveTo>
                        <a:pt x="251" y="501"/>
                      </a:moveTo>
                      <a:lnTo>
                        <a:pt x="251" y="501"/>
                      </a:lnTo>
                      <a:lnTo>
                        <a:pt x="275" y="500"/>
                      </a:lnTo>
                      <a:lnTo>
                        <a:pt x="300" y="495"/>
                      </a:lnTo>
                      <a:lnTo>
                        <a:pt x="325" y="489"/>
                      </a:lnTo>
                      <a:lnTo>
                        <a:pt x="347" y="481"/>
                      </a:lnTo>
                      <a:lnTo>
                        <a:pt x="368" y="470"/>
                      </a:lnTo>
                      <a:lnTo>
                        <a:pt x="390" y="457"/>
                      </a:lnTo>
                      <a:lnTo>
                        <a:pt x="408" y="443"/>
                      </a:lnTo>
                      <a:lnTo>
                        <a:pt x="426" y="427"/>
                      </a:lnTo>
                      <a:lnTo>
                        <a:pt x="443" y="409"/>
                      </a:lnTo>
                      <a:lnTo>
                        <a:pt x="457" y="390"/>
                      </a:lnTo>
                      <a:lnTo>
                        <a:pt x="470" y="369"/>
                      </a:lnTo>
                      <a:lnTo>
                        <a:pt x="480" y="348"/>
                      </a:lnTo>
                      <a:lnTo>
                        <a:pt x="488" y="324"/>
                      </a:lnTo>
                      <a:lnTo>
                        <a:pt x="494" y="301"/>
                      </a:lnTo>
                      <a:lnTo>
                        <a:pt x="499" y="276"/>
                      </a:lnTo>
                      <a:lnTo>
                        <a:pt x="500" y="250"/>
                      </a:lnTo>
                      <a:lnTo>
                        <a:pt x="500" y="250"/>
                      </a:lnTo>
                      <a:lnTo>
                        <a:pt x="499" y="225"/>
                      </a:lnTo>
                      <a:lnTo>
                        <a:pt x="494" y="200"/>
                      </a:lnTo>
                      <a:lnTo>
                        <a:pt x="488" y="176"/>
                      </a:lnTo>
                      <a:lnTo>
                        <a:pt x="480" y="153"/>
                      </a:lnTo>
                      <a:lnTo>
                        <a:pt x="470" y="131"/>
                      </a:lnTo>
                      <a:lnTo>
                        <a:pt x="457" y="111"/>
                      </a:lnTo>
                      <a:lnTo>
                        <a:pt x="443" y="91"/>
                      </a:lnTo>
                      <a:lnTo>
                        <a:pt x="426" y="73"/>
                      </a:lnTo>
                      <a:lnTo>
                        <a:pt x="408" y="57"/>
                      </a:lnTo>
                      <a:lnTo>
                        <a:pt x="390" y="43"/>
                      </a:lnTo>
                      <a:lnTo>
                        <a:pt x="368" y="31"/>
                      </a:lnTo>
                      <a:lnTo>
                        <a:pt x="347" y="20"/>
                      </a:lnTo>
                      <a:lnTo>
                        <a:pt x="325" y="11"/>
                      </a:lnTo>
                      <a:lnTo>
                        <a:pt x="300" y="5"/>
                      </a:lnTo>
                      <a:lnTo>
                        <a:pt x="275" y="1"/>
                      </a:lnTo>
                      <a:lnTo>
                        <a:pt x="251" y="0"/>
                      </a:lnTo>
                      <a:lnTo>
                        <a:pt x="251" y="0"/>
                      </a:lnTo>
                      <a:lnTo>
                        <a:pt x="225" y="1"/>
                      </a:lnTo>
                      <a:lnTo>
                        <a:pt x="200" y="5"/>
                      </a:lnTo>
                      <a:lnTo>
                        <a:pt x="176" y="11"/>
                      </a:lnTo>
                      <a:lnTo>
                        <a:pt x="153" y="20"/>
                      </a:lnTo>
                      <a:lnTo>
                        <a:pt x="132" y="31"/>
                      </a:lnTo>
                      <a:lnTo>
                        <a:pt x="111" y="43"/>
                      </a:lnTo>
                      <a:lnTo>
                        <a:pt x="92" y="57"/>
                      </a:lnTo>
                      <a:lnTo>
                        <a:pt x="74" y="73"/>
                      </a:lnTo>
                      <a:lnTo>
                        <a:pt x="58" y="91"/>
                      </a:lnTo>
                      <a:lnTo>
                        <a:pt x="43" y="111"/>
                      </a:lnTo>
                      <a:lnTo>
                        <a:pt x="30" y="131"/>
                      </a:lnTo>
                      <a:lnTo>
                        <a:pt x="20" y="153"/>
                      </a:lnTo>
                      <a:lnTo>
                        <a:pt x="12" y="176"/>
                      </a:lnTo>
                      <a:lnTo>
                        <a:pt x="6" y="200"/>
                      </a:lnTo>
                      <a:lnTo>
                        <a:pt x="1" y="225"/>
                      </a:lnTo>
                      <a:lnTo>
                        <a:pt x="0" y="250"/>
                      </a:lnTo>
                      <a:lnTo>
                        <a:pt x="0" y="250"/>
                      </a:lnTo>
                      <a:lnTo>
                        <a:pt x="1" y="276"/>
                      </a:lnTo>
                      <a:lnTo>
                        <a:pt x="6" y="301"/>
                      </a:lnTo>
                      <a:lnTo>
                        <a:pt x="12" y="324"/>
                      </a:lnTo>
                      <a:lnTo>
                        <a:pt x="20" y="348"/>
                      </a:lnTo>
                      <a:lnTo>
                        <a:pt x="30" y="369"/>
                      </a:lnTo>
                      <a:lnTo>
                        <a:pt x="43" y="390"/>
                      </a:lnTo>
                      <a:lnTo>
                        <a:pt x="58" y="409"/>
                      </a:lnTo>
                      <a:lnTo>
                        <a:pt x="74" y="427"/>
                      </a:lnTo>
                      <a:lnTo>
                        <a:pt x="92" y="443"/>
                      </a:lnTo>
                      <a:lnTo>
                        <a:pt x="111" y="457"/>
                      </a:lnTo>
                      <a:lnTo>
                        <a:pt x="132" y="470"/>
                      </a:lnTo>
                      <a:lnTo>
                        <a:pt x="153" y="481"/>
                      </a:lnTo>
                      <a:lnTo>
                        <a:pt x="176" y="489"/>
                      </a:lnTo>
                      <a:lnTo>
                        <a:pt x="200" y="495"/>
                      </a:lnTo>
                      <a:lnTo>
                        <a:pt x="225" y="500"/>
                      </a:lnTo>
                      <a:lnTo>
                        <a:pt x="251" y="501"/>
                      </a:lnTo>
                      <a:lnTo>
                        <a:pt x="251" y="501"/>
                      </a:lnTo>
                      <a:close/>
                    </a:path>
                  </a:pathLst>
                </a:custGeom>
                <a:grpFill/>
                <a:ln w="12700">
                  <a:noFill/>
                  <a:prstDash val="solid"/>
                  <a:round/>
                  <a:headEnd/>
                  <a:tailEnd/>
                </a:ln>
              </p:spPr>
              <p:txBody>
                <a:bodyPr anchor="ctr"/>
                <a:lstStyle/>
                <a:p>
                  <a:pPr algn="ctr"/>
                  <a:endParaRPr/>
                </a:p>
              </p:txBody>
            </p:sp>
          </p:grpSp>
          <p:grpSp>
            <p:nvGrpSpPr>
              <p:cNvPr id="32" name="组合 31">
                <a:extLst>
                  <a:ext uri="{FF2B5EF4-FFF2-40B4-BE49-F238E27FC236}">
                    <a16:creationId xmlns="" xmlns:a16="http://schemas.microsoft.com/office/drawing/2014/main" id="{C9F9E7E2-EA43-4B99-A961-6937EA6E4E8E}"/>
                  </a:ext>
                </a:extLst>
              </p:cNvPr>
              <p:cNvGrpSpPr/>
              <p:nvPr/>
            </p:nvGrpSpPr>
            <p:grpSpPr>
              <a:xfrm>
                <a:off x="7086617" y="1785932"/>
                <a:ext cx="214164" cy="543468"/>
                <a:chOff x="6000760" y="3857634"/>
                <a:chExt cx="233360" cy="592178"/>
              </a:xfrm>
              <a:solidFill>
                <a:schemeClr val="accent2"/>
              </a:solidFill>
            </p:grpSpPr>
            <p:sp>
              <p:nvSpPr>
                <p:cNvPr id="36" name="任意多边形: 形状 35">
                  <a:extLst>
                    <a:ext uri="{FF2B5EF4-FFF2-40B4-BE49-F238E27FC236}">
                      <a16:creationId xmlns="" xmlns:a16="http://schemas.microsoft.com/office/drawing/2014/main" id="{8668F0D2-2935-4664-A654-1AAB2F8821BD}"/>
                    </a:ext>
                  </a:extLst>
                </p:cNvPr>
                <p:cNvSpPr>
                  <a:spLocks/>
                </p:cNvSpPr>
                <p:nvPr/>
              </p:nvSpPr>
              <p:spPr bwMode="auto">
                <a:xfrm>
                  <a:off x="6000760" y="3959317"/>
                  <a:ext cx="233360" cy="490495"/>
                </a:xfrm>
                <a:custGeom>
                  <a:avLst/>
                  <a:gdLst/>
                  <a:ahLst/>
                  <a:cxnLst>
                    <a:cxn ang="0">
                      <a:pos x="0" y="1205"/>
                    </a:cxn>
                    <a:cxn ang="0">
                      <a:pos x="9" y="1246"/>
                    </a:cxn>
                    <a:cxn ang="0">
                      <a:pos x="31" y="1279"/>
                    </a:cxn>
                    <a:cxn ang="0">
                      <a:pos x="64" y="1301"/>
                    </a:cxn>
                    <a:cxn ang="0">
                      <a:pos x="104" y="1310"/>
                    </a:cxn>
                    <a:cxn ang="0">
                      <a:pos x="125" y="1307"/>
                    </a:cxn>
                    <a:cxn ang="0">
                      <a:pos x="163" y="1292"/>
                    </a:cxn>
                    <a:cxn ang="0">
                      <a:pos x="191" y="1264"/>
                    </a:cxn>
                    <a:cxn ang="0">
                      <a:pos x="206" y="1226"/>
                    </a:cxn>
                    <a:cxn ang="0">
                      <a:pos x="302" y="421"/>
                    </a:cxn>
                    <a:cxn ang="0">
                      <a:pos x="302" y="2542"/>
                    </a:cxn>
                    <a:cxn ang="0">
                      <a:pos x="312" y="2597"/>
                    </a:cxn>
                    <a:cxn ang="0">
                      <a:pos x="343" y="2642"/>
                    </a:cxn>
                    <a:cxn ang="0">
                      <a:pos x="388" y="2671"/>
                    </a:cxn>
                    <a:cxn ang="0">
                      <a:pos x="443" y="2683"/>
                    </a:cxn>
                    <a:cxn ang="0">
                      <a:pos x="471" y="2679"/>
                    </a:cxn>
                    <a:cxn ang="0">
                      <a:pos x="521" y="2658"/>
                    </a:cxn>
                    <a:cxn ang="0">
                      <a:pos x="560" y="2621"/>
                    </a:cxn>
                    <a:cxn ang="0">
                      <a:pos x="581" y="2570"/>
                    </a:cxn>
                    <a:cxn ang="0">
                      <a:pos x="669" y="1294"/>
                    </a:cxn>
                    <a:cxn ang="0">
                      <a:pos x="671" y="2570"/>
                    </a:cxn>
                    <a:cxn ang="0">
                      <a:pos x="694" y="2621"/>
                    </a:cxn>
                    <a:cxn ang="0">
                      <a:pos x="731" y="2658"/>
                    </a:cxn>
                    <a:cxn ang="0">
                      <a:pos x="782" y="2679"/>
                    </a:cxn>
                    <a:cxn ang="0">
                      <a:pos x="810" y="2683"/>
                    </a:cxn>
                    <a:cxn ang="0">
                      <a:pos x="865" y="2671"/>
                    </a:cxn>
                    <a:cxn ang="0">
                      <a:pos x="909" y="2642"/>
                    </a:cxn>
                    <a:cxn ang="0">
                      <a:pos x="940" y="2597"/>
                    </a:cxn>
                    <a:cxn ang="0">
                      <a:pos x="950" y="2542"/>
                    </a:cxn>
                    <a:cxn ang="0">
                      <a:pos x="1069" y="421"/>
                    </a:cxn>
                    <a:cxn ang="0">
                      <a:pos x="1072" y="1226"/>
                    </a:cxn>
                    <a:cxn ang="0">
                      <a:pos x="1087" y="1264"/>
                    </a:cxn>
                    <a:cxn ang="0">
                      <a:pos x="1115" y="1292"/>
                    </a:cxn>
                    <a:cxn ang="0">
                      <a:pos x="1153" y="1307"/>
                    </a:cxn>
                    <a:cxn ang="0">
                      <a:pos x="1174" y="1310"/>
                    </a:cxn>
                    <a:cxn ang="0">
                      <a:pos x="1214" y="1301"/>
                    </a:cxn>
                    <a:cxn ang="0">
                      <a:pos x="1247" y="1279"/>
                    </a:cxn>
                    <a:cxn ang="0">
                      <a:pos x="1270" y="1246"/>
                    </a:cxn>
                    <a:cxn ang="0">
                      <a:pos x="1278" y="1205"/>
                    </a:cxn>
                    <a:cxn ang="0">
                      <a:pos x="1278" y="267"/>
                    </a:cxn>
                    <a:cxn ang="0">
                      <a:pos x="1257" y="164"/>
                    </a:cxn>
                    <a:cxn ang="0">
                      <a:pos x="1199" y="78"/>
                    </a:cxn>
                    <a:cxn ang="0">
                      <a:pos x="1114" y="20"/>
                    </a:cxn>
                    <a:cxn ang="0">
                      <a:pos x="1011" y="0"/>
                    </a:cxn>
                    <a:cxn ang="0">
                      <a:pos x="213" y="5"/>
                    </a:cxn>
                    <a:cxn ang="0">
                      <a:pos x="118" y="45"/>
                    </a:cxn>
                    <a:cxn ang="0">
                      <a:pos x="46" y="118"/>
                    </a:cxn>
                    <a:cxn ang="0">
                      <a:pos x="6" y="213"/>
                    </a:cxn>
                  </a:cxnLst>
                  <a:rect l="0" t="0" r="r" b="b"/>
                  <a:pathLst>
                    <a:path w="1278" h="2683">
                      <a:moveTo>
                        <a:pt x="0" y="276"/>
                      </a:moveTo>
                      <a:lnTo>
                        <a:pt x="0" y="276"/>
                      </a:lnTo>
                      <a:lnTo>
                        <a:pt x="0" y="1205"/>
                      </a:lnTo>
                      <a:lnTo>
                        <a:pt x="0" y="1205"/>
                      </a:lnTo>
                      <a:lnTo>
                        <a:pt x="1" y="1216"/>
                      </a:lnTo>
                      <a:lnTo>
                        <a:pt x="3" y="1226"/>
                      </a:lnTo>
                      <a:lnTo>
                        <a:pt x="5" y="1237"/>
                      </a:lnTo>
                      <a:lnTo>
                        <a:pt x="9" y="1246"/>
                      </a:lnTo>
                      <a:lnTo>
                        <a:pt x="13" y="1254"/>
                      </a:lnTo>
                      <a:lnTo>
                        <a:pt x="18" y="1264"/>
                      </a:lnTo>
                      <a:lnTo>
                        <a:pt x="24" y="1272"/>
                      </a:lnTo>
                      <a:lnTo>
                        <a:pt x="31" y="1279"/>
                      </a:lnTo>
                      <a:lnTo>
                        <a:pt x="38" y="1286"/>
                      </a:lnTo>
                      <a:lnTo>
                        <a:pt x="46" y="1292"/>
                      </a:lnTo>
                      <a:lnTo>
                        <a:pt x="54" y="1297"/>
                      </a:lnTo>
                      <a:lnTo>
                        <a:pt x="64" y="1301"/>
                      </a:lnTo>
                      <a:lnTo>
                        <a:pt x="73" y="1305"/>
                      </a:lnTo>
                      <a:lnTo>
                        <a:pt x="84" y="1307"/>
                      </a:lnTo>
                      <a:lnTo>
                        <a:pt x="93" y="1309"/>
                      </a:lnTo>
                      <a:lnTo>
                        <a:pt x="104" y="1310"/>
                      </a:lnTo>
                      <a:lnTo>
                        <a:pt x="104" y="1310"/>
                      </a:lnTo>
                      <a:lnTo>
                        <a:pt x="104" y="1310"/>
                      </a:lnTo>
                      <a:lnTo>
                        <a:pt x="115" y="1309"/>
                      </a:lnTo>
                      <a:lnTo>
                        <a:pt x="125" y="1307"/>
                      </a:lnTo>
                      <a:lnTo>
                        <a:pt x="136" y="1305"/>
                      </a:lnTo>
                      <a:lnTo>
                        <a:pt x="145" y="1301"/>
                      </a:lnTo>
                      <a:lnTo>
                        <a:pt x="155" y="1297"/>
                      </a:lnTo>
                      <a:lnTo>
                        <a:pt x="163" y="1292"/>
                      </a:lnTo>
                      <a:lnTo>
                        <a:pt x="171" y="1286"/>
                      </a:lnTo>
                      <a:lnTo>
                        <a:pt x="178" y="1279"/>
                      </a:lnTo>
                      <a:lnTo>
                        <a:pt x="185" y="1272"/>
                      </a:lnTo>
                      <a:lnTo>
                        <a:pt x="191" y="1264"/>
                      </a:lnTo>
                      <a:lnTo>
                        <a:pt x="196" y="1254"/>
                      </a:lnTo>
                      <a:lnTo>
                        <a:pt x="200" y="1246"/>
                      </a:lnTo>
                      <a:lnTo>
                        <a:pt x="204" y="1237"/>
                      </a:lnTo>
                      <a:lnTo>
                        <a:pt x="206" y="1226"/>
                      </a:lnTo>
                      <a:lnTo>
                        <a:pt x="208" y="1216"/>
                      </a:lnTo>
                      <a:lnTo>
                        <a:pt x="209" y="1205"/>
                      </a:lnTo>
                      <a:lnTo>
                        <a:pt x="209" y="421"/>
                      </a:lnTo>
                      <a:lnTo>
                        <a:pt x="302" y="421"/>
                      </a:lnTo>
                      <a:lnTo>
                        <a:pt x="302" y="1284"/>
                      </a:lnTo>
                      <a:lnTo>
                        <a:pt x="302" y="1284"/>
                      </a:lnTo>
                      <a:lnTo>
                        <a:pt x="302" y="2542"/>
                      </a:lnTo>
                      <a:lnTo>
                        <a:pt x="302" y="2542"/>
                      </a:lnTo>
                      <a:lnTo>
                        <a:pt x="302" y="2557"/>
                      </a:lnTo>
                      <a:lnTo>
                        <a:pt x="304" y="2570"/>
                      </a:lnTo>
                      <a:lnTo>
                        <a:pt x="308" y="2584"/>
                      </a:lnTo>
                      <a:lnTo>
                        <a:pt x="312" y="2597"/>
                      </a:lnTo>
                      <a:lnTo>
                        <a:pt x="318" y="2609"/>
                      </a:lnTo>
                      <a:lnTo>
                        <a:pt x="325" y="2621"/>
                      </a:lnTo>
                      <a:lnTo>
                        <a:pt x="334" y="2631"/>
                      </a:lnTo>
                      <a:lnTo>
                        <a:pt x="343" y="2642"/>
                      </a:lnTo>
                      <a:lnTo>
                        <a:pt x="352" y="2651"/>
                      </a:lnTo>
                      <a:lnTo>
                        <a:pt x="364" y="2658"/>
                      </a:lnTo>
                      <a:lnTo>
                        <a:pt x="376" y="2665"/>
                      </a:lnTo>
                      <a:lnTo>
                        <a:pt x="388" y="2671"/>
                      </a:lnTo>
                      <a:lnTo>
                        <a:pt x="401" y="2677"/>
                      </a:lnTo>
                      <a:lnTo>
                        <a:pt x="415" y="2679"/>
                      </a:lnTo>
                      <a:lnTo>
                        <a:pt x="428" y="2682"/>
                      </a:lnTo>
                      <a:lnTo>
                        <a:pt x="443" y="2683"/>
                      </a:lnTo>
                      <a:lnTo>
                        <a:pt x="443" y="2683"/>
                      </a:lnTo>
                      <a:lnTo>
                        <a:pt x="443" y="2683"/>
                      </a:lnTo>
                      <a:lnTo>
                        <a:pt x="457" y="2682"/>
                      </a:lnTo>
                      <a:lnTo>
                        <a:pt x="471" y="2679"/>
                      </a:lnTo>
                      <a:lnTo>
                        <a:pt x="484" y="2677"/>
                      </a:lnTo>
                      <a:lnTo>
                        <a:pt x="497" y="2671"/>
                      </a:lnTo>
                      <a:lnTo>
                        <a:pt x="509" y="2665"/>
                      </a:lnTo>
                      <a:lnTo>
                        <a:pt x="521" y="2658"/>
                      </a:lnTo>
                      <a:lnTo>
                        <a:pt x="531" y="2651"/>
                      </a:lnTo>
                      <a:lnTo>
                        <a:pt x="542" y="2642"/>
                      </a:lnTo>
                      <a:lnTo>
                        <a:pt x="551" y="2631"/>
                      </a:lnTo>
                      <a:lnTo>
                        <a:pt x="560" y="2621"/>
                      </a:lnTo>
                      <a:lnTo>
                        <a:pt x="567" y="2609"/>
                      </a:lnTo>
                      <a:lnTo>
                        <a:pt x="573" y="2597"/>
                      </a:lnTo>
                      <a:lnTo>
                        <a:pt x="577" y="2584"/>
                      </a:lnTo>
                      <a:lnTo>
                        <a:pt x="581" y="2570"/>
                      </a:lnTo>
                      <a:lnTo>
                        <a:pt x="582" y="2557"/>
                      </a:lnTo>
                      <a:lnTo>
                        <a:pt x="583" y="2542"/>
                      </a:lnTo>
                      <a:lnTo>
                        <a:pt x="583" y="1294"/>
                      </a:lnTo>
                      <a:lnTo>
                        <a:pt x="669" y="1294"/>
                      </a:lnTo>
                      <a:lnTo>
                        <a:pt x="669" y="2542"/>
                      </a:lnTo>
                      <a:lnTo>
                        <a:pt x="669" y="2542"/>
                      </a:lnTo>
                      <a:lnTo>
                        <a:pt x="670" y="2557"/>
                      </a:lnTo>
                      <a:lnTo>
                        <a:pt x="671" y="2570"/>
                      </a:lnTo>
                      <a:lnTo>
                        <a:pt x="675" y="2584"/>
                      </a:lnTo>
                      <a:lnTo>
                        <a:pt x="680" y="2597"/>
                      </a:lnTo>
                      <a:lnTo>
                        <a:pt x="686" y="2609"/>
                      </a:lnTo>
                      <a:lnTo>
                        <a:pt x="694" y="2621"/>
                      </a:lnTo>
                      <a:lnTo>
                        <a:pt x="701" y="2631"/>
                      </a:lnTo>
                      <a:lnTo>
                        <a:pt x="710" y="2642"/>
                      </a:lnTo>
                      <a:lnTo>
                        <a:pt x="721" y="2651"/>
                      </a:lnTo>
                      <a:lnTo>
                        <a:pt x="731" y="2658"/>
                      </a:lnTo>
                      <a:lnTo>
                        <a:pt x="743" y="2665"/>
                      </a:lnTo>
                      <a:lnTo>
                        <a:pt x="755" y="2671"/>
                      </a:lnTo>
                      <a:lnTo>
                        <a:pt x="768" y="2677"/>
                      </a:lnTo>
                      <a:lnTo>
                        <a:pt x="782" y="2679"/>
                      </a:lnTo>
                      <a:lnTo>
                        <a:pt x="796" y="2682"/>
                      </a:lnTo>
                      <a:lnTo>
                        <a:pt x="810" y="2683"/>
                      </a:lnTo>
                      <a:lnTo>
                        <a:pt x="810" y="2683"/>
                      </a:lnTo>
                      <a:lnTo>
                        <a:pt x="810" y="2683"/>
                      </a:lnTo>
                      <a:lnTo>
                        <a:pt x="825" y="2682"/>
                      </a:lnTo>
                      <a:lnTo>
                        <a:pt x="839" y="2679"/>
                      </a:lnTo>
                      <a:lnTo>
                        <a:pt x="852" y="2677"/>
                      </a:lnTo>
                      <a:lnTo>
                        <a:pt x="865" y="2671"/>
                      </a:lnTo>
                      <a:lnTo>
                        <a:pt x="877" y="2665"/>
                      </a:lnTo>
                      <a:lnTo>
                        <a:pt x="888" y="2658"/>
                      </a:lnTo>
                      <a:lnTo>
                        <a:pt x="900" y="2651"/>
                      </a:lnTo>
                      <a:lnTo>
                        <a:pt x="909" y="2642"/>
                      </a:lnTo>
                      <a:lnTo>
                        <a:pt x="919" y="2631"/>
                      </a:lnTo>
                      <a:lnTo>
                        <a:pt x="927" y="2621"/>
                      </a:lnTo>
                      <a:lnTo>
                        <a:pt x="934" y="2609"/>
                      </a:lnTo>
                      <a:lnTo>
                        <a:pt x="940" y="2597"/>
                      </a:lnTo>
                      <a:lnTo>
                        <a:pt x="945" y="2584"/>
                      </a:lnTo>
                      <a:lnTo>
                        <a:pt x="948" y="2570"/>
                      </a:lnTo>
                      <a:lnTo>
                        <a:pt x="950" y="2557"/>
                      </a:lnTo>
                      <a:lnTo>
                        <a:pt x="950" y="2542"/>
                      </a:lnTo>
                      <a:lnTo>
                        <a:pt x="950" y="1294"/>
                      </a:lnTo>
                      <a:lnTo>
                        <a:pt x="950" y="1284"/>
                      </a:lnTo>
                      <a:lnTo>
                        <a:pt x="950" y="421"/>
                      </a:lnTo>
                      <a:lnTo>
                        <a:pt x="1069" y="421"/>
                      </a:lnTo>
                      <a:lnTo>
                        <a:pt x="1069" y="1205"/>
                      </a:lnTo>
                      <a:lnTo>
                        <a:pt x="1069" y="1205"/>
                      </a:lnTo>
                      <a:lnTo>
                        <a:pt x="1071" y="1216"/>
                      </a:lnTo>
                      <a:lnTo>
                        <a:pt x="1072" y="1226"/>
                      </a:lnTo>
                      <a:lnTo>
                        <a:pt x="1074" y="1237"/>
                      </a:lnTo>
                      <a:lnTo>
                        <a:pt x="1078" y="1246"/>
                      </a:lnTo>
                      <a:lnTo>
                        <a:pt x="1082" y="1254"/>
                      </a:lnTo>
                      <a:lnTo>
                        <a:pt x="1087" y="1264"/>
                      </a:lnTo>
                      <a:lnTo>
                        <a:pt x="1093" y="1272"/>
                      </a:lnTo>
                      <a:lnTo>
                        <a:pt x="1100" y="1279"/>
                      </a:lnTo>
                      <a:lnTo>
                        <a:pt x="1107" y="1286"/>
                      </a:lnTo>
                      <a:lnTo>
                        <a:pt x="1115" y="1292"/>
                      </a:lnTo>
                      <a:lnTo>
                        <a:pt x="1124" y="1297"/>
                      </a:lnTo>
                      <a:lnTo>
                        <a:pt x="1133" y="1301"/>
                      </a:lnTo>
                      <a:lnTo>
                        <a:pt x="1142" y="1305"/>
                      </a:lnTo>
                      <a:lnTo>
                        <a:pt x="1153" y="1307"/>
                      </a:lnTo>
                      <a:lnTo>
                        <a:pt x="1164" y="1309"/>
                      </a:lnTo>
                      <a:lnTo>
                        <a:pt x="1174" y="1310"/>
                      </a:lnTo>
                      <a:lnTo>
                        <a:pt x="1174" y="1310"/>
                      </a:lnTo>
                      <a:lnTo>
                        <a:pt x="1174" y="1310"/>
                      </a:lnTo>
                      <a:lnTo>
                        <a:pt x="1185" y="1309"/>
                      </a:lnTo>
                      <a:lnTo>
                        <a:pt x="1194" y="1307"/>
                      </a:lnTo>
                      <a:lnTo>
                        <a:pt x="1205" y="1305"/>
                      </a:lnTo>
                      <a:lnTo>
                        <a:pt x="1214" y="1301"/>
                      </a:lnTo>
                      <a:lnTo>
                        <a:pt x="1224" y="1297"/>
                      </a:lnTo>
                      <a:lnTo>
                        <a:pt x="1232" y="1292"/>
                      </a:lnTo>
                      <a:lnTo>
                        <a:pt x="1240" y="1286"/>
                      </a:lnTo>
                      <a:lnTo>
                        <a:pt x="1247" y="1279"/>
                      </a:lnTo>
                      <a:lnTo>
                        <a:pt x="1254" y="1272"/>
                      </a:lnTo>
                      <a:lnTo>
                        <a:pt x="1260" y="1264"/>
                      </a:lnTo>
                      <a:lnTo>
                        <a:pt x="1265" y="1254"/>
                      </a:lnTo>
                      <a:lnTo>
                        <a:pt x="1270" y="1246"/>
                      </a:lnTo>
                      <a:lnTo>
                        <a:pt x="1273" y="1237"/>
                      </a:lnTo>
                      <a:lnTo>
                        <a:pt x="1275" y="1226"/>
                      </a:lnTo>
                      <a:lnTo>
                        <a:pt x="1278" y="1216"/>
                      </a:lnTo>
                      <a:lnTo>
                        <a:pt x="1278" y="1205"/>
                      </a:lnTo>
                      <a:lnTo>
                        <a:pt x="1278" y="276"/>
                      </a:lnTo>
                      <a:lnTo>
                        <a:pt x="1278" y="276"/>
                      </a:lnTo>
                      <a:lnTo>
                        <a:pt x="1278" y="267"/>
                      </a:lnTo>
                      <a:lnTo>
                        <a:pt x="1278" y="267"/>
                      </a:lnTo>
                      <a:lnTo>
                        <a:pt x="1277" y="240"/>
                      </a:lnTo>
                      <a:lnTo>
                        <a:pt x="1273" y="213"/>
                      </a:lnTo>
                      <a:lnTo>
                        <a:pt x="1266" y="187"/>
                      </a:lnTo>
                      <a:lnTo>
                        <a:pt x="1257" y="164"/>
                      </a:lnTo>
                      <a:lnTo>
                        <a:pt x="1246" y="140"/>
                      </a:lnTo>
                      <a:lnTo>
                        <a:pt x="1232" y="118"/>
                      </a:lnTo>
                      <a:lnTo>
                        <a:pt x="1217" y="97"/>
                      </a:lnTo>
                      <a:lnTo>
                        <a:pt x="1199" y="78"/>
                      </a:lnTo>
                      <a:lnTo>
                        <a:pt x="1180" y="61"/>
                      </a:lnTo>
                      <a:lnTo>
                        <a:pt x="1160" y="45"/>
                      </a:lnTo>
                      <a:lnTo>
                        <a:pt x="1138" y="32"/>
                      </a:lnTo>
                      <a:lnTo>
                        <a:pt x="1114" y="20"/>
                      </a:lnTo>
                      <a:lnTo>
                        <a:pt x="1089" y="12"/>
                      </a:lnTo>
                      <a:lnTo>
                        <a:pt x="1065" y="5"/>
                      </a:lnTo>
                      <a:lnTo>
                        <a:pt x="1038" y="1"/>
                      </a:lnTo>
                      <a:lnTo>
                        <a:pt x="1011" y="0"/>
                      </a:lnTo>
                      <a:lnTo>
                        <a:pt x="268" y="0"/>
                      </a:lnTo>
                      <a:lnTo>
                        <a:pt x="268" y="0"/>
                      </a:lnTo>
                      <a:lnTo>
                        <a:pt x="240" y="1"/>
                      </a:lnTo>
                      <a:lnTo>
                        <a:pt x="213" y="5"/>
                      </a:lnTo>
                      <a:lnTo>
                        <a:pt x="189" y="12"/>
                      </a:lnTo>
                      <a:lnTo>
                        <a:pt x="164" y="20"/>
                      </a:lnTo>
                      <a:lnTo>
                        <a:pt x="140" y="32"/>
                      </a:lnTo>
                      <a:lnTo>
                        <a:pt x="118" y="45"/>
                      </a:lnTo>
                      <a:lnTo>
                        <a:pt x="98" y="61"/>
                      </a:lnTo>
                      <a:lnTo>
                        <a:pt x="79" y="78"/>
                      </a:lnTo>
                      <a:lnTo>
                        <a:pt x="62" y="97"/>
                      </a:lnTo>
                      <a:lnTo>
                        <a:pt x="46" y="118"/>
                      </a:lnTo>
                      <a:lnTo>
                        <a:pt x="33" y="140"/>
                      </a:lnTo>
                      <a:lnTo>
                        <a:pt x="21" y="164"/>
                      </a:lnTo>
                      <a:lnTo>
                        <a:pt x="12" y="187"/>
                      </a:lnTo>
                      <a:lnTo>
                        <a:pt x="6" y="213"/>
                      </a:lnTo>
                      <a:lnTo>
                        <a:pt x="1" y="240"/>
                      </a:lnTo>
                      <a:lnTo>
                        <a:pt x="0" y="267"/>
                      </a:lnTo>
                      <a:lnTo>
                        <a:pt x="0" y="276"/>
                      </a:lnTo>
                      <a:close/>
                    </a:path>
                  </a:pathLst>
                </a:custGeom>
                <a:solidFill>
                  <a:schemeClr val="accent3"/>
                </a:solidFill>
                <a:ln w="12700">
                  <a:noFill/>
                  <a:prstDash val="solid"/>
                  <a:round/>
                  <a:headEnd/>
                  <a:tailEnd/>
                </a:ln>
              </p:spPr>
              <p:txBody>
                <a:bodyPr anchor="ctr"/>
                <a:lstStyle/>
                <a:p>
                  <a:pPr algn="ctr"/>
                  <a:endParaRPr/>
                </a:p>
              </p:txBody>
            </p:sp>
            <p:sp>
              <p:nvSpPr>
                <p:cNvPr id="37" name="任意多边形: 形状 36">
                  <a:extLst>
                    <a:ext uri="{FF2B5EF4-FFF2-40B4-BE49-F238E27FC236}">
                      <a16:creationId xmlns="" xmlns:a16="http://schemas.microsoft.com/office/drawing/2014/main" id="{8B858B42-53B6-4303-9CF8-F5B411DBCC20}"/>
                    </a:ext>
                  </a:extLst>
                </p:cNvPr>
                <p:cNvSpPr>
                  <a:spLocks/>
                </p:cNvSpPr>
                <p:nvPr/>
              </p:nvSpPr>
              <p:spPr bwMode="auto">
                <a:xfrm>
                  <a:off x="6071719" y="3857634"/>
                  <a:ext cx="91442" cy="91442"/>
                </a:xfrm>
                <a:custGeom>
                  <a:avLst/>
                  <a:gdLst/>
                  <a:ahLst/>
                  <a:cxnLst>
                    <a:cxn ang="0">
                      <a:pos x="251" y="501"/>
                    </a:cxn>
                    <a:cxn ang="0">
                      <a:pos x="300" y="495"/>
                    </a:cxn>
                    <a:cxn ang="0">
                      <a:pos x="347" y="481"/>
                    </a:cxn>
                    <a:cxn ang="0">
                      <a:pos x="390" y="457"/>
                    </a:cxn>
                    <a:cxn ang="0">
                      <a:pos x="426" y="427"/>
                    </a:cxn>
                    <a:cxn ang="0">
                      <a:pos x="457" y="390"/>
                    </a:cxn>
                    <a:cxn ang="0">
                      <a:pos x="480" y="348"/>
                    </a:cxn>
                    <a:cxn ang="0">
                      <a:pos x="494" y="301"/>
                    </a:cxn>
                    <a:cxn ang="0">
                      <a:pos x="500" y="250"/>
                    </a:cxn>
                    <a:cxn ang="0">
                      <a:pos x="499" y="225"/>
                    </a:cxn>
                    <a:cxn ang="0">
                      <a:pos x="488" y="176"/>
                    </a:cxn>
                    <a:cxn ang="0">
                      <a:pos x="470" y="131"/>
                    </a:cxn>
                    <a:cxn ang="0">
                      <a:pos x="443" y="91"/>
                    </a:cxn>
                    <a:cxn ang="0">
                      <a:pos x="408" y="57"/>
                    </a:cxn>
                    <a:cxn ang="0">
                      <a:pos x="368" y="31"/>
                    </a:cxn>
                    <a:cxn ang="0">
                      <a:pos x="325" y="11"/>
                    </a:cxn>
                    <a:cxn ang="0">
                      <a:pos x="275" y="1"/>
                    </a:cxn>
                    <a:cxn ang="0">
                      <a:pos x="251" y="0"/>
                    </a:cxn>
                    <a:cxn ang="0">
                      <a:pos x="200" y="5"/>
                    </a:cxn>
                    <a:cxn ang="0">
                      <a:pos x="153" y="20"/>
                    </a:cxn>
                    <a:cxn ang="0">
                      <a:pos x="111" y="43"/>
                    </a:cxn>
                    <a:cxn ang="0">
                      <a:pos x="74" y="73"/>
                    </a:cxn>
                    <a:cxn ang="0">
                      <a:pos x="43" y="111"/>
                    </a:cxn>
                    <a:cxn ang="0">
                      <a:pos x="20" y="153"/>
                    </a:cxn>
                    <a:cxn ang="0">
                      <a:pos x="6" y="200"/>
                    </a:cxn>
                    <a:cxn ang="0">
                      <a:pos x="0" y="250"/>
                    </a:cxn>
                    <a:cxn ang="0">
                      <a:pos x="1" y="276"/>
                    </a:cxn>
                    <a:cxn ang="0">
                      <a:pos x="12" y="324"/>
                    </a:cxn>
                    <a:cxn ang="0">
                      <a:pos x="30" y="369"/>
                    </a:cxn>
                    <a:cxn ang="0">
                      <a:pos x="58" y="409"/>
                    </a:cxn>
                    <a:cxn ang="0">
                      <a:pos x="92" y="443"/>
                    </a:cxn>
                    <a:cxn ang="0">
                      <a:pos x="132" y="470"/>
                    </a:cxn>
                    <a:cxn ang="0">
                      <a:pos x="176" y="489"/>
                    </a:cxn>
                    <a:cxn ang="0">
                      <a:pos x="225" y="500"/>
                    </a:cxn>
                    <a:cxn ang="0">
                      <a:pos x="251" y="501"/>
                    </a:cxn>
                  </a:cxnLst>
                  <a:rect l="0" t="0" r="r" b="b"/>
                  <a:pathLst>
                    <a:path w="500" h="501">
                      <a:moveTo>
                        <a:pt x="251" y="501"/>
                      </a:moveTo>
                      <a:lnTo>
                        <a:pt x="251" y="501"/>
                      </a:lnTo>
                      <a:lnTo>
                        <a:pt x="275" y="500"/>
                      </a:lnTo>
                      <a:lnTo>
                        <a:pt x="300" y="495"/>
                      </a:lnTo>
                      <a:lnTo>
                        <a:pt x="325" y="489"/>
                      </a:lnTo>
                      <a:lnTo>
                        <a:pt x="347" y="481"/>
                      </a:lnTo>
                      <a:lnTo>
                        <a:pt x="368" y="470"/>
                      </a:lnTo>
                      <a:lnTo>
                        <a:pt x="390" y="457"/>
                      </a:lnTo>
                      <a:lnTo>
                        <a:pt x="408" y="443"/>
                      </a:lnTo>
                      <a:lnTo>
                        <a:pt x="426" y="427"/>
                      </a:lnTo>
                      <a:lnTo>
                        <a:pt x="443" y="409"/>
                      </a:lnTo>
                      <a:lnTo>
                        <a:pt x="457" y="390"/>
                      </a:lnTo>
                      <a:lnTo>
                        <a:pt x="470" y="369"/>
                      </a:lnTo>
                      <a:lnTo>
                        <a:pt x="480" y="348"/>
                      </a:lnTo>
                      <a:lnTo>
                        <a:pt x="488" y="324"/>
                      </a:lnTo>
                      <a:lnTo>
                        <a:pt x="494" y="301"/>
                      </a:lnTo>
                      <a:lnTo>
                        <a:pt x="499" y="276"/>
                      </a:lnTo>
                      <a:lnTo>
                        <a:pt x="500" y="250"/>
                      </a:lnTo>
                      <a:lnTo>
                        <a:pt x="500" y="250"/>
                      </a:lnTo>
                      <a:lnTo>
                        <a:pt x="499" y="225"/>
                      </a:lnTo>
                      <a:lnTo>
                        <a:pt x="494" y="200"/>
                      </a:lnTo>
                      <a:lnTo>
                        <a:pt x="488" y="176"/>
                      </a:lnTo>
                      <a:lnTo>
                        <a:pt x="480" y="153"/>
                      </a:lnTo>
                      <a:lnTo>
                        <a:pt x="470" y="131"/>
                      </a:lnTo>
                      <a:lnTo>
                        <a:pt x="457" y="111"/>
                      </a:lnTo>
                      <a:lnTo>
                        <a:pt x="443" y="91"/>
                      </a:lnTo>
                      <a:lnTo>
                        <a:pt x="426" y="73"/>
                      </a:lnTo>
                      <a:lnTo>
                        <a:pt x="408" y="57"/>
                      </a:lnTo>
                      <a:lnTo>
                        <a:pt x="390" y="43"/>
                      </a:lnTo>
                      <a:lnTo>
                        <a:pt x="368" y="31"/>
                      </a:lnTo>
                      <a:lnTo>
                        <a:pt x="347" y="20"/>
                      </a:lnTo>
                      <a:lnTo>
                        <a:pt x="325" y="11"/>
                      </a:lnTo>
                      <a:lnTo>
                        <a:pt x="300" y="5"/>
                      </a:lnTo>
                      <a:lnTo>
                        <a:pt x="275" y="1"/>
                      </a:lnTo>
                      <a:lnTo>
                        <a:pt x="251" y="0"/>
                      </a:lnTo>
                      <a:lnTo>
                        <a:pt x="251" y="0"/>
                      </a:lnTo>
                      <a:lnTo>
                        <a:pt x="225" y="1"/>
                      </a:lnTo>
                      <a:lnTo>
                        <a:pt x="200" y="5"/>
                      </a:lnTo>
                      <a:lnTo>
                        <a:pt x="176" y="11"/>
                      </a:lnTo>
                      <a:lnTo>
                        <a:pt x="153" y="20"/>
                      </a:lnTo>
                      <a:lnTo>
                        <a:pt x="132" y="31"/>
                      </a:lnTo>
                      <a:lnTo>
                        <a:pt x="111" y="43"/>
                      </a:lnTo>
                      <a:lnTo>
                        <a:pt x="92" y="57"/>
                      </a:lnTo>
                      <a:lnTo>
                        <a:pt x="74" y="73"/>
                      </a:lnTo>
                      <a:lnTo>
                        <a:pt x="58" y="91"/>
                      </a:lnTo>
                      <a:lnTo>
                        <a:pt x="43" y="111"/>
                      </a:lnTo>
                      <a:lnTo>
                        <a:pt x="30" y="131"/>
                      </a:lnTo>
                      <a:lnTo>
                        <a:pt x="20" y="153"/>
                      </a:lnTo>
                      <a:lnTo>
                        <a:pt x="12" y="176"/>
                      </a:lnTo>
                      <a:lnTo>
                        <a:pt x="6" y="200"/>
                      </a:lnTo>
                      <a:lnTo>
                        <a:pt x="1" y="225"/>
                      </a:lnTo>
                      <a:lnTo>
                        <a:pt x="0" y="250"/>
                      </a:lnTo>
                      <a:lnTo>
                        <a:pt x="0" y="250"/>
                      </a:lnTo>
                      <a:lnTo>
                        <a:pt x="1" y="276"/>
                      </a:lnTo>
                      <a:lnTo>
                        <a:pt x="6" y="301"/>
                      </a:lnTo>
                      <a:lnTo>
                        <a:pt x="12" y="324"/>
                      </a:lnTo>
                      <a:lnTo>
                        <a:pt x="20" y="348"/>
                      </a:lnTo>
                      <a:lnTo>
                        <a:pt x="30" y="369"/>
                      </a:lnTo>
                      <a:lnTo>
                        <a:pt x="43" y="390"/>
                      </a:lnTo>
                      <a:lnTo>
                        <a:pt x="58" y="409"/>
                      </a:lnTo>
                      <a:lnTo>
                        <a:pt x="74" y="427"/>
                      </a:lnTo>
                      <a:lnTo>
                        <a:pt x="92" y="443"/>
                      </a:lnTo>
                      <a:lnTo>
                        <a:pt x="111" y="457"/>
                      </a:lnTo>
                      <a:lnTo>
                        <a:pt x="132" y="470"/>
                      </a:lnTo>
                      <a:lnTo>
                        <a:pt x="153" y="481"/>
                      </a:lnTo>
                      <a:lnTo>
                        <a:pt x="176" y="489"/>
                      </a:lnTo>
                      <a:lnTo>
                        <a:pt x="200" y="495"/>
                      </a:lnTo>
                      <a:lnTo>
                        <a:pt x="225" y="500"/>
                      </a:lnTo>
                      <a:lnTo>
                        <a:pt x="251" y="501"/>
                      </a:lnTo>
                      <a:lnTo>
                        <a:pt x="251" y="501"/>
                      </a:lnTo>
                      <a:close/>
                    </a:path>
                  </a:pathLst>
                </a:custGeom>
                <a:solidFill>
                  <a:schemeClr val="accent3"/>
                </a:solidFill>
                <a:ln w="12700">
                  <a:noFill/>
                  <a:prstDash val="solid"/>
                  <a:round/>
                  <a:headEnd/>
                  <a:tailEnd/>
                </a:ln>
              </p:spPr>
              <p:txBody>
                <a:bodyPr anchor="ctr"/>
                <a:lstStyle/>
                <a:p>
                  <a:pPr algn="ctr"/>
                  <a:endParaRPr/>
                </a:p>
              </p:txBody>
            </p:sp>
          </p:grpSp>
          <p:grpSp>
            <p:nvGrpSpPr>
              <p:cNvPr id="33" name="组合 32">
                <a:extLst>
                  <a:ext uri="{FF2B5EF4-FFF2-40B4-BE49-F238E27FC236}">
                    <a16:creationId xmlns="" xmlns:a16="http://schemas.microsoft.com/office/drawing/2014/main" id="{71DFCF26-09AA-4813-A081-D10069004F8B}"/>
                  </a:ext>
                </a:extLst>
              </p:cNvPr>
              <p:cNvGrpSpPr/>
              <p:nvPr/>
            </p:nvGrpSpPr>
            <p:grpSpPr>
              <a:xfrm>
                <a:off x="7329506" y="1785932"/>
                <a:ext cx="214164" cy="543468"/>
                <a:chOff x="6000760" y="3857634"/>
                <a:chExt cx="233360" cy="592178"/>
              </a:xfrm>
              <a:solidFill>
                <a:schemeClr val="accent2"/>
              </a:solidFill>
            </p:grpSpPr>
            <p:sp>
              <p:nvSpPr>
                <p:cNvPr id="34" name="任意多边形: 形状 33">
                  <a:extLst>
                    <a:ext uri="{FF2B5EF4-FFF2-40B4-BE49-F238E27FC236}">
                      <a16:creationId xmlns="" xmlns:a16="http://schemas.microsoft.com/office/drawing/2014/main" id="{9E5E5B5F-674B-45D3-B032-EF68124944E4}"/>
                    </a:ext>
                  </a:extLst>
                </p:cNvPr>
                <p:cNvSpPr>
                  <a:spLocks/>
                </p:cNvSpPr>
                <p:nvPr/>
              </p:nvSpPr>
              <p:spPr bwMode="auto">
                <a:xfrm>
                  <a:off x="6000760" y="3959317"/>
                  <a:ext cx="233360" cy="490495"/>
                </a:xfrm>
                <a:custGeom>
                  <a:avLst/>
                  <a:gdLst/>
                  <a:ahLst/>
                  <a:cxnLst>
                    <a:cxn ang="0">
                      <a:pos x="0" y="1205"/>
                    </a:cxn>
                    <a:cxn ang="0">
                      <a:pos x="9" y="1246"/>
                    </a:cxn>
                    <a:cxn ang="0">
                      <a:pos x="31" y="1279"/>
                    </a:cxn>
                    <a:cxn ang="0">
                      <a:pos x="64" y="1301"/>
                    </a:cxn>
                    <a:cxn ang="0">
                      <a:pos x="104" y="1310"/>
                    </a:cxn>
                    <a:cxn ang="0">
                      <a:pos x="125" y="1307"/>
                    </a:cxn>
                    <a:cxn ang="0">
                      <a:pos x="163" y="1292"/>
                    </a:cxn>
                    <a:cxn ang="0">
                      <a:pos x="191" y="1264"/>
                    </a:cxn>
                    <a:cxn ang="0">
                      <a:pos x="206" y="1226"/>
                    </a:cxn>
                    <a:cxn ang="0">
                      <a:pos x="302" y="421"/>
                    </a:cxn>
                    <a:cxn ang="0">
                      <a:pos x="302" y="2542"/>
                    </a:cxn>
                    <a:cxn ang="0">
                      <a:pos x="312" y="2597"/>
                    </a:cxn>
                    <a:cxn ang="0">
                      <a:pos x="343" y="2642"/>
                    </a:cxn>
                    <a:cxn ang="0">
                      <a:pos x="388" y="2671"/>
                    </a:cxn>
                    <a:cxn ang="0">
                      <a:pos x="443" y="2683"/>
                    </a:cxn>
                    <a:cxn ang="0">
                      <a:pos x="471" y="2679"/>
                    </a:cxn>
                    <a:cxn ang="0">
                      <a:pos x="521" y="2658"/>
                    </a:cxn>
                    <a:cxn ang="0">
                      <a:pos x="560" y="2621"/>
                    </a:cxn>
                    <a:cxn ang="0">
                      <a:pos x="581" y="2570"/>
                    </a:cxn>
                    <a:cxn ang="0">
                      <a:pos x="669" y="1294"/>
                    </a:cxn>
                    <a:cxn ang="0">
                      <a:pos x="671" y="2570"/>
                    </a:cxn>
                    <a:cxn ang="0">
                      <a:pos x="694" y="2621"/>
                    </a:cxn>
                    <a:cxn ang="0">
                      <a:pos x="731" y="2658"/>
                    </a:cxn>
                    <a:cxn ang="0">
                      <a:pos x="782" y="2679"/>
                    </a:cxn>
                    <a:cxn ang="0">
                      <a:pos x="810" y="2683"/>
                    </a:cxn>
                    <a:cxn ang="0">
                      <a:pos x="865" y="2671"/>
                    </a:cxn>
                    <a:cxn ang="0">
                      <a:pos x="909" y="2642"/>
                    </a:cxn>
                    <a:cxn ang="0">
                      <a:pos x="940" y="2597"/>
                    </a:cxn>
                    <a:cxn ang="0">
                      <a:pos x="950" y="2542"/>
                    </a:cxn>
                    <a:cxn ang="0">
                      <a:pos x="1069" y="421"/>
                    </a:cxn>
                    <a:cxn ang="0">
                      <a:pos x="1072" y="1226"/>
                    </a:cxn>
                    <a:cxn ang="0">
                      <a:pos x="1087" y="1264"/>
                    </a:cxn>
                    <a:cxn ang="0">
                      <a:pos x="1115" y="1292"/>
                    </a:cxn>
                    <a:cxn ang="0">
                      <a:pos x="1153" y="1307"/>
                    </a:cxn>
                    <a:cxn ang="0">
                      <a:pos x="1174" y="1310"/>
                    </a:cxn>
                    <a:cxn ang="0">
                      <a:pos x="1214" y="1301"/>
                    </a:cxn>
                    <a:cxn ang="0">
                      <a:pos x="1247" y="1279"/>
                    </a:cxn>
                    <a:cxn ang="0">
                      <a:pos x="1270" y="1246"/>
                    </a:cxn>
                    <a:cxn ang="0">
                      <a:pos x="1278" y="1205"/>
                    </a:cxn>
                    <a:cxn ang="0">
                      <a:pos x="1278" y="267"/>
                    </a:cxn>
                    <a:cxn ang="0">
                      <a:pos x="1257" y="164"/>
                    </a:cxn>
                    <a:cxn ang="0">
                      <a:pos x="1199" y="78"/>
                    </a:cxn>
                    <a:cxn ang="0">
                      <a:pos x="1114" y="20"/>
                    </a:cxn>
                    <a:cxn ang="0">
                      <a:pos x="1011" y="0"/>
                    </a:cxn>
                    <a:cxn ang="0">
                      <a:pos x="213" y="5"/>
                    </a:cxn>
                    <a:cxn ang="0">
                      <a:pos x="118" y="45"/>
                    </a:cxn>
                    <a:cxn ang="0">
                      <a:pos x="46" y="118"/>
                    </a:cxn>
                    <a:cxn ang="0">
                      <a:pos x="6" y="213"/>
                    </a:cxn>
                  </a:cxnLst>
                  <a:rect l="0" t="0" r="r" b="b"/>
                  <a:pathLst>
                    <a:path w="1278" h="2683">
                      <a:moveTo>
                        <a:pt x="0" y="276"/>
                      </a:moveTo>
                      <a:lnTo>
                        <a:pt x="0" y="276"/>
                      </a:lnTo>
                      <a:lnTo>
                        <a:pt x="0" y="1205"/>
                      </a:lnTo>
                      <a:lnTo>
                        <a:pt x="0" y="1205"/>
                      </a:lnTo>
                      <a:lnTo>
                        <a:pt x="1" y="1216"/>
                      </a:lnTo>
                      <a:lnTo>
                        <a:pt x="3" y="1226"/>
                      </a:lnTo>
                      <a:lnTo>
                        <a:pt x="5" y="1237"/>
                      </a:lnTo>
                      <a:lnTo>
                        <a:pt x="9" y="1246"/>
                      </a:lnTo>
                      <a:lnTo>
                        <a:pt x="13" y="1254"/>
                      </a:lnTo>
                      <a:lnTo>
                        <a:pt x="18" y="1264"/>
                      </a:lnTo>
                      <a:lnTo>
                        <a:pt x="24" y="1272"/>
                      </a:lnTo>
                      <a:lnTo>
                        <a:pt x="31" y="1279"/>
                      </a:lnTo>
                      <a:lnTo>
                        <a:pt x="38" y="1286"/>
                      </a:lnTo>
                      <a:lnTo>
                        <a:pt x="46" y="1292"/>
                      </a:lnTo>
                      <a:lnTo>
                        <a:pt x="54" y="1297"/>
                      </a:lnTo>
                      <a:lnTo>
                        <a:pt x="64" y="1301"/>
                      </a:lnTo>
                      <a:lnTo>
                        <a:pt x="73" y="1305"/>
                      </a:lnTo>
                      <a:lnTo>
                        <a:pt x="84" y="1307"/>
                      </a:lnTo>
                      <a:lnTo>
                        <a:pt x="93" y="1309"/>
                      </a:lnTo>
                      <a:lnTo>
                        <a:pt x="104" y="1310"/>
                      </a:lnTo>
                      <a:lnTo>
                        <a:pt x="104" y="1310"/>
                      </a:lnTo>
                      <a:lnTo>
                        <a:pt x="104" y="1310"/>
                      </a:lnTo>
                      <a:lnTo>
                        <a:pt x="115" y="1309"/>
                      </a:lnTo>
                      <a:lnTo>
                        <a:pt x="125" y="1307"/>
                      </a:lnTo>
                      <a:lnTo>
                        <a:pt x="136" y="1305"/>
                      </a:lnTo>
                      <a:lnTo>
                        <a:pt x="145" y="1301"/>
                      </a:lnTo>
                      <a:lnTo>
                        <a:pt x="155" y="1297"/>
                      </a:lnTo>
                      <a:lnTo>
                        <a:pt x="163" y="1292"/>
                      </a:lnTo>
                      <a:lnTo>
                        <a:pt x="171" y="1286"/>
                      </a:lnTo>
                      <a:lnTo>
                        <a:pt x="178" y="1279"/>
                      </a:lnTo>
                      <a:lnTo>
                        <a:pt x="185" y="1272"/>
                      </a:lnTo>
                      <a:lnTo>
                        <a:pt x="191" y="1264"/>
                      </a:lnTo>
                      <a:lnTo>
                        <a:pt x="196" y="1254"/>
                      </a:lnTo>
                      <a:lnTo>
                        <a:pt x="200" y="1246"/>
                      </a:lnTo>
                      <a:lnTo>
                        <a:pt x="204" y="1237"/>
                      </a:lnTo>
                      <a:lnTo>
                        <a:pt x="206" y="1226"/>
                      </a:lnTo>
                      <a:lnTo>
                        <a:pt x="208" y="1216"/>
                      </a:lnTo>
                      <a:lnTo>
                        <a:pt x="209" y="1205"/>
                      </a:lnTo>
                      <a:lnTo>
                        <a:pt x="209" y="421"/>
                      </a:lnTo>
                      <a:lnTo>
                        <a:pt x="302" y="421"/>
                      </a:lnTo>
                      <a:lnTo>
                        <a:pt x="302" y="1284"/>
                      </a:lnTo>
                      <a:lnTo>
                        <a:pt x="302" y="1284"/>
                      </a:lnTo>
                      <a:lnTo>
                        <a:pt x="302" y="2542"/>
                      </a:lnTo>
                      <a:lnTo>
                        <a:pt x="302" y="2542"/>
                      </a:lnTo>
                      <a:lnTo>
                        <a:pt x="302" y="2557"/>
                      </a:lnTo>
                      <a:lnTo>
                        <a:pt x="304" y="2570"/>
                      </a:lnTo>
                      <a:lnTo>
                        <a:pt x="308" y="2584"/>
                      </a:lnTo>
                      <a:lnTo>
                        <a:pt x="312" y="2597"/>
                      </a:lnTo>
                      <a:lnTo>
                        <a:pt x="318" y="2609"/>
                      </a:lnTo>
                      <a:lnTo>
                        <a:pt x="325" y="2621"/>
                      </a:lnTo>
                      <a:lnTo>
                        <a:pt x="334" y="2631"/>
                      </a:lnTo>
                      <a:lnTo>
                        <a:pt x="343" y="2642"/>
                      </a:lnTo>
                      <a:lnTo>
                        <a:pt x="352" y="2651"/>
                      </a:lnTo>
                      <a:lnTo>
                        <a:pt x="364" y="2658"/>
                      </a:lnTo>
                      <a:lnTo>
                        <a:pt x="376" y="2665"/>
                      </a:lnTo>
                      <a:lnTo>
                        <a:pt x="388" y="2671"/>
                      </a:lnTo>
                      <a:lnTo>
                        <a:pt x="401" y="2677"/>
                      </a:lnTo>
                      <a:lnTo>
                        <a:pt x="415" y="2679"/>
                      </a:lnTo>
                      <a:lnTo>
                        <a:pt x="428" y="2682"/>
                      </a:lnTo>
                      <a:lnTo>
                        <a:pt x="443" y="2683"/>
                      </a:lnTo>
                      <a:lnTo>
                        <a:pt x="443" y="2683"/>
                      </a:lnTo>
                      <a:lnTo>
                        <a:pt x="443" y="2683"/>
                      </a:lnTo>
                      <a:lnTo>
                        <a:pt x="457" y="2682"/>
                      </a:lnTo>
                      <a:lnTo>
                        <a:pt x="471" y="2679"/>
                      </a:lnTo>
                      <a:lnTo>
                        <a:pt x="484" y="2677"/>
                      </a:lnTo>
                      <a:lnTo>
                        <a:pt x="497" y="2671"/>
                      </a:lnTo>
                      <a:lnTo>
                        <a:pt x="509" y="2665"/>
                      </a:lnTo>
                      <a:lnTo>
                        <a:pt x="521" y="2658"/>
                      </a:lnTo>
                      <a:lnTo>
                        <a:pt x="531" y="2651"/>
                      </a:lnTo>
                      <a:lnTo>
                        <a:pt x="542" y="2642"/>
                      </a:lnTo>
                      <a:lnTo>
                        <a:pt x="551" y="2631"/>
                      </a:lnTo>
                      <a:lnTo>
                        <a:pt x="560" y="2621"/>
                      </a:lnTo>
                      <a:lnTo>
                        <a:pt x="567" y="2609"/>
                      </a:lnTo>
                      <a:lnTo>
                        <a:pt x="573" y="2597"/>
                      </a:lnTo>
                      <a:lnTo>
                        <a:pt x="577" y="2584"/>
                      </a:lnTo>
                      <a:lnTo>
                        <a:pt x="581" y="2570"/>
                      </a:lnTo>
                      <a:lnTo>
                        <a:pt x="582" y="2557"/>
                      </a:lnTo>
                      <a:lnTo>
                        <a:pt x="583" y="2542"/>
                      </a:lnTo>
                      <a:lnTo>
                        <a:pt x="583" y="1294"/>
                      </a:lnTo>
                      <a:lnTo>
                        <a:pt x="669" y="1294"/>
                      </a:lnTo>
                      <a:lnTo>
                        <a:pt x="669" y="2542"/>
                      </a:lnTo>
                      <a:lnTo>
                        <a:pt x="669" y="2542"/>
                      </a:lnTo>
                      <a:lnTo>
                        <a:pt x="670" y="2557"/>
                      </a:lnTo>
                      <a:lnTo>
                        <a:pt x="671" y="2570"/>
                      </a:lnTo>
                      <a:lnTo>
                        <a:pt x="675" y="2584"/>
                      </a:lnTo>
                      <a:lnTo>
                        <a:pt x="680" y="2597"/>
                      </a:lnTo>
                      <a:lnTo>
                        <a:pt x="686" y="2609"/>
                      </a:lnTo>
                      <a:lnTo>
                        <a:pt x="694" y="2621"/>
                      </a:lnTo>
                      <a:lnTo>
                        <a:pt x="701" y="2631"/>
                      </a:lnTo>
                      <a:lnTo>
                        <a:pt x="710" y="2642"/>
                      </a:lnTo>
                      <a:lnTo>
                        <a:pt x="721" y="2651"/>
                      </a:lnTo>
                      <a:lnTo>
                        <a:pt x="731" y="2658"/>
                      </a:lnTo>
                      <a:lnTo>
                        <a:pt x="743" y="2665"/>
                      </a:lnTo>
                      <a:lnTo>
                        <a:pt x="755" y="2671"/>
                      </a:lnTo>
                      <a:lnTo>
                        <a:pt x="768" y="2677"/>
                      </a:lnTo>
                      <a:lnTo>
                        <a:pt x="782" y="2679"/>
                      </a:lnTo>
                      <a:lnTo>
                        <a:pt x="796" y="2682"/>
                      </a:lnTo>
                      <a:lnTo>
                        <a:pt x="810" y="2683"/>
                      </a:lnTo>
                      <a:lnTo>
                        <a:pt x="810" y="2683"/>
                      </a:lnTo>
                      <a:lnTo>
                        <a:pt x="810" y="2683"/>
                      </a:lnTo>
                      <a:lnTo>
                        <a:pt x="825" y="2682"/>
                      </a:lnTo>
                      <a:lnTo>
                        <a:pt x="839" y="2679"/>
                      </a:lnTo>
                      <a:lnTo>
                        <a:pt x="852" y="2677"/>
                      </a:lnTo>
                      <a:lnTo>
                        <a:pt x="865" y="2671"/>
                      </a:lnTo>
                      <a:lnTo>
                        <a:pt x="877" y="2665"/>
                      </a:lnTo>
                      <a:lnTo>
                        <a:pt x="888" y="2658"/>
                      </a:lnTo>
                      <a:lnTo>
                        <a:pt x="900" y="2651"/>
                      </a:lnTo>
                      <a:lnTo>
                        <a:pt x="909" y="2642"/>
                      </a:lnTo>
                      <a:lnTo>
                        <a:pt x="919" y="2631"/>
                      </a:lnTo>
                      <a:lnTo>
                        <a:pt x="927" y="2621"/>
                      </a:lnTo>
                      <a:lnTo>
                        <a:pt x="934" y="2609"/>
                      </a:lnTo>
                      <a:lnTo>
                        <a:pt x="940" y="2597"/>
                      </a:lnTo>
                      <a:lnTo>
                        <a:pt x="945" y="2584"/>
                      </a:lnTo>
                      <a:lnTo>
                        <a:pt x="948" y="2570"/>
                      </a:lnTo>
                      <a:lnTo>
                        <a:pt x="950" y="2557"/>
                      </a:lnTo>
                      <a:lnTo>
                        <a:pt x="950" y="2542"/>
                      </a:lnTo>
                      <a:lnTo>
                        <a:pt x="950" y="1294"/>
                      </a:lnTo>
                      <a:lnTo>
                        <a:pt x="950" y="1284"/>
                      </a:lnTo>
                      <a:lnTo>
                        <a:pt x="950" y="421"/>
                      </a:lnTo>
                      <a:lnTo>
                        <a:pt x="1069" y="421"/>
                      </a:lnTo>
                      <a:lnTo>
                        <a:pt x="1069" y="1205"/>
                      </a:lnTo>
                      <a:lnTo>
                        <a:pt x="1069" y="1205"/>
                      </a:lnTo>
                      <a:lnTo>
                        <a:pt x="1071" y="1216"/>
                      </a:lnTo>
                      <a:lnTo>
                        <a:pt x="1072" y="1226"/>
                      </a:lnTo>
                      <a:lnTo>
                        <a:pt x="1074" y="1237"/>
                      </a:lnTo>
                      <a:lnTo>
                        <a:pt x="1078" y="1246"/>
                      </a:lnTo>
                      <a:lnTo>
                        <a:pt x="1082" y="1254"/>
                      </a:lnTo>
                      <a:lnTo>
                        <a:pt x="1087" y="1264"/>
                      </a:lnTo>
                      <a:lnTo>
                        <a:pt x="1093" y="1272"/>
                      </a:lnTo>
                      <a:lnTo>
                        <a:pt x="1100" y="1279"/>
                      </a:lnTo>
                      <a:lnTo>
                        <a:pt x="1107" y="1286"/>
                      </a:lnTo>
                      <a:lnTo>
                        <a:pt x="1115" y="1292"/>
                      </a:lnTo>
                      <a:lnTo>
                        <a:pt x="1124" y="1297"/>
                      </a:lnTo>
                      <a:lnTo>
                        <a:pt x="1133" y="1301"/>
                      </a:lnTo>
                      <a:lnTo>
                        <a:pt x="1142" y="1305"/>
                      </a:lnTo>
                      <a:lnTo>
                        <a:pt x="1153" y="1307"/>
                      </a:lnTo>
                      <a:lnTo>
                        <a:pt x="1164" y="1309"/>
                      </a:lnTo>
                      <a:lnTo>
                        <a:pt x="1174" y="1310"/>
                      </a:lnTo>
                      <a:lnTo>
                        <a:pt x="1174" y="1310"/>
                      </a:lnTo>
                      <a:lnTo>
                        <a:pt x="1174" y="1310"/>
                      </a:lnTo>
                      <a:lnTo>
                        <a:pt x="1185" y="1309"/>
                      </a:lnTo>
                      <a:lnTo>
                        <a:pt x="1194" y="1307"/>
                      </a:lnTo>
                      <a:lnTo>
                        <a:pt x="1205" y="1305"/>
                      </a:lnTo>
                      <a:lnTo>
                        <a:pt x="1214" y="1301"/>
                      </a:lnTo>
                      <a:lnTo>
                        <a:pt x="1224" y="1297"/>
                      </a:lnTo>
                      <a:lnTo>
                        <a:pt x="1232" y="1292"/>
                      </a:lnTo>
                      <a:lnTo>
                        <a:pt x="1240" y="1286"/>
                      </a:lnTo>
                      <a:lnTo>
                        <a:pt x="1247" y="1279"/>
                      </a:lnTo>
                      <a:lnTo>
                        <a:pt x="1254" y="1272"/>
                      </a:lnTo>
                      <a:lnTo>
                        <a:pt x="1260" y="1264"/>
                      </a:lnTo>
                      <a:lnTo>
                        <a:pt x="1265" y="1254"/>
                      </a:lnTo>
                      <a:lnTo>
                        <a:pt x="1270" y="1246"/>
                      </a:lnTo>
                      <a:lnTo>
                        <a:pt x="1273" y="1237"/>
                      </a:lnTo>
                      <a:lnTo>
                        <a:pt x="1275" y="1226"/>
                      </a:lnTo>
                      <a:lnTo>
                        <a:pt x="1278" y="1216"/>
                      </a:lnTo>
                      <a:lnTo>
                        <a:pt x="1278" y="1205"/>
                      </a:lnTo>
                      <a:lnTo>
                        <a:pt x="1278" y="276"/>
                      </a:lnTo>
                      <a:lnTo>
                        <a:pt x="1278" y="276"/>
                      </a:lnTo>
                      <a:lnTo>
                        <a:pt x="1278" y="267"/>
                      </a:lnTo>
                      <a:lnTo>
                        <a:pt x="1278" y="267"/>
                      </a:lnTo>
                      <a:lnTo>
                        <a:pt x="1277" y="240"/>
                      </a:lnTo>
                      <a:lnTo>
                        <a:pt x="1273" y="213"/>
                      </a:lnTo>
                      <a:lnTo>
                        <a:pt x="1266" y="187"/>
                      </a:lnTo>
                      <a:lnTo>
                        <a:pt x="1257" y="164"/>
                      </a:lnTo>
                      <a:lnTo>
                        <a:pt x="1246" y="140"/>
                      </a:lnTo>
                      <a:lnTo>
                        <a:pt x="1232" y="118"/>
                      </a:lnTo>
                      <a:lnTo>
                        <a:pt x="1217" y="97"/>
                      </a:lnTo>
                      <a:lnTo>
                        <a:pt x="1199" y="78"/>
                      </a:lnTo>
                      <a:lnTo>
                        <a:pt x="1180" y="61"/>
                      </a:lnTo>
                      <a:lnTo>
                        <a:pt x="1160" y="45"/>
                      </a:lnTo>
                      <a:lnTo>
                        <a:pt x="1138" y="32"/>
                      </a:lnTo>
                      <a:lnTo>
                        <a:pt x="1114" y="20"/>
                      </a:lnTo>
                      <a:lnTo>
                        <a:pt x="1089" y="12"/>
                      </a:lnTo>
                      <a:lnTo>
                        <a:pt x="1065" y="5"/>
                      </a:lnTo>
                      <a:lnTo>
                        <a:pt x="1038" y="1"/>
                      </a:lnTo>
                      <a:lnTo>
                        <a:pt x="1011" y="0"/>
                      </a:lnTo>
                      <a:lnTo>
                        <a:pt x="268" y="0"/>
                      </a:lnTo>
                      <a:lnTo>
                        <a:pt x="268" y="0"/>
                      </a:lnTo>
                      <a:lnTo>
                        <a:pt x="240" y="1"/>
                      </a:lnTo>
                      <a:lnTo>
                        <a:pt x="213" y="5"/>
                      </a:lnTo>
                      <a:lnTo>
                        <a:pt x="189" y="12"/>
                      </a:lnTo>
                      <a:lnTo>
                        <a:pt x="164" y="20"/>
                      </a:lnTo>
                      <a:lnTo>
                        <a:pt x="140" y="32"/>
                      </a:lnTo>
                      <a:lnTo>
                        <a:pt x="118" y="45"/>
                      </a:lnTo>
                      <a:lnTo>
                        <a:pt x="98" y="61"/>
                      </a:lnTo>
                      <a:lnTo>
                        <a:pt x="79" y="78"/>
                      </a:lnTo>
                      <a:lnTo>
                        <a:pt x="62" y="97"/>
                      </a:lnTo>
                      <a:lnTo>
                        <a:pt x="46" y="118"/>
                      </a:lnTo>
                      <a:lnTo>
                        <a:pt x="33" y="140"/>
                      </a:lnTo>
                      <a:lnTo>
                        <a:pt x="21" y="164"/>
                      </a:lnTo>
                      <a:lnTo>
                        <a:pt x="12" y="187"/>
                      </a:lnTo>
                      <a:lnTo>
                        <a:pt x="6" y="213"/>
                      </a:lnTo>
                      <a:lnTo>
                        <a:pt x="1" y="240"/>
                      </a:lnTo>
                      <a:lnTo>
                        <a:pt x="0" y="267"/>
                      </a:lnTo>
                      <a:lnTo>
                        <a:pt x="0" y="276"/>
                      </a:lnTo>
                      <a:close/>
                    </a:path>
                  </a:pathLst>
                </a:custGeom>
                <a:solidFill>
                  <a:schemeClr val="accent3"/>
                </a:solidFill>
                <a:ln w="12700">
                  <a:noFill/>
                  <a:prstDash val="solid"/>
                  <a:round/>
                  <a:headEnd/>
                  <a:tailEnd/>
                </a:ln>
              </p:spPr>
              <p:txBody>
                <a:bodyPr anchor="ctr"/>
                <a:lstStyle/>
                <a:p>
                  <a:pPr algn="ctr"/>
                  <a:endParaRPr/>
                </a:p>
              </p:txBody>
            </p:sp>
            <p:sp>
              <p:nvSpPr>
                <p:cNvPr id="35" name="任意多边形: 形状 34">
                  <a:extLst>
                    <a:ext uri="{FF2B5EF4-FFF2-40B4-BE49-F238E27FC236}">
                      <a16:creationId xmlns="" xmlns:a16="http://schemas.microsoft.com/office/drawing/2014/main" id="{86FB235F-41FF-4A8D-9D40-FFF6F4637C07}"/>
                    </a:ext>
                  </a:extLst>
                </p:cNvPr>
                <p:cNvSpPr>
                  <a:spLocks/>
                </p:cNvSpPr>
                <p:nvPr/>
              </p:nvSpPr>
              <p:spPr bwMode="auto">
                <a:xfrm>
                  <a:off x="6071719" y="3857634"/>
                  <a:ext cx="91442" cy="91442"/>
                </a:xfrm>
                <a:custGeom>
                  <a:avLst/>
                  <a:gdLst/>
                  <a:ahLst/>
                  <a:cxnLst>
                    <a:cxn ang="0">
                      <a:pos x="251" y="501"/>
                    </a:cxn>
                    <a:cxn ang="0">
                      <a:pos x="300" y="495"/>
                    </a:cxn>
                    <a:cxn ang="0">
                      <a:pos x="347" y="481"/>
                    </a:cxn>
                    <a:cxn ang="0">
                      <a:pos x="390" y="457"/>
                    </a:cxn>
                    <a:cxn ang="0">
                      <a:pos x="426" y="427"/>
                    </a:cxn>
                    <a:cxn ang="0">
                      <a:pos x="457" y="390"/>
                    </a:cxn>
                    <a:cxn ang="0">
                      <a:pos x="480" y="348"/>
                    </a:cxn>
                    <a:cxn ang="0">
                      <a:pos x="494" y="301"/>
                    </a:cxn>
                    <a:cxn ang="0">
                      <a:pos x="500" y="250"/>
                    </a:cxn>
                    <a:cxn ang="0">
                      <a:pos x="499" y="225"/>
                    </a:cxn>
                    <a:cxn ang="0">
                      <a:pos x="488" y="176"/>
                    </a:cxn>
                    <a:cxn ang="0">
                      <a:pos x="470" y="131"/>
                    </a:cxn>
                    <a:cxn ang="0">
                      <a:pos x="443" y="91"/>
                    </a:cxn>
                    <a:cxn ang="0">
                      <a:pos x="408" y="57"/>
                    </a:cxn>
                    <a:cxn ang="0">
                      <a:pos x="368" y="31"/>
                    </a:cxn>
                    <a:cxn ang="0">
                      <a:pos x="325" y="11"/>
                    </a:cxn>
                    <a:cxn ang="0">
                      <a:pos x="275" y="1"/>
                    </a:cxn>
                    <a:cxn ang="0">
                      <a:pos x="251" y="0"/>
                    </a:cxn>
                    <a:cxn ang="0">
                      <a:pos x="200" y="5"/>
                    </a:cxn>
                    <a:cxn ang="0">
                      <a:pos x="153" y="20"/>
                    </a:cxn>
                    <a:cxn ang="0">
                      <a:pos x="111" y="43"/>
                    </a:cxn>
                    <a:cxn ang="0">
                      <a:pos x="74" y="73"/>
                    </a:cxn>
                    <a:cxn ang="0">
                      <a:pos x="43" y="111"/>
                    </a:cxn>
                    <a:cxn ang="0">
                      <a:pos x="20" y="153"/>
                    </a:cxn>
                    <a:cxn ang="0">
                      <a:pos x="6" y="200"/>
                    </a:cxn>
                    <a:cxn ang="0">
                      <a:pos x="0" y="250"/>
                    </a:cxn>
                    <a:cxn ang="0">
                      <a:pos x="1" y="276"/>
                    </a:cxn>
                    <a:cxn ang="0">
                      <a:pos x="12" y="324"/>
                    </a:cxn>
                    <a:cxn ang="0">
                      <a:pos x="30" y="369"/>
                    </a:cxn>
                    <a:cxn ang="0">
                      <a:pos x="58" y="409"/>
                    </a:cxn>
                    <a:cxn ang="0">
                      <a:pos x="92" y="443"/>
                    </a:cxn>
                    <a:cxn ang="0">
                      <a:pos x="132" y="470"/>
                    </a:cxn>
                    <a:cxn ang="0">
                      <a:pos x="176" y="489"/>
                    </a:cxn>
                    <a:cxn ang="0">
                      <a:pos x="225" y="500"/>
                    </a:cxn>
                    <a:cxn ang="0">
                      <a:pos x="251" y="501"/>
                    </a:cxn>
                  </a:cxnLst>
                  <a:rect l="0" t="0" r="r" b="b"/>
                  <a:pathLst>
                    <a:path w="500" h="501">
                      <a:moveTo>
                        <a:pt x="251" y="501"/>
                      </a:moveTo>
                      <a:lnTo>
                        <a:pt x="251" y="501"/>
                      </a:lnTo>
                      <a:lnTo>
                        <a:pt x="275" y="500"/>
                      </a:lnTo>
                      <a:lnTo>
                        <a:pt x="300" y="495"/>
                      </a:lnTo>
                      <a:lnTo>
                        <a:pt x="325" y="489"/>
                      </a:lnTo>
                      <a:lnTo>
                        <a:pt x="347" y="481"/>
                      </a:lnTo>
                      <a:lnTo>
                        <a:pt x="368" y="470"/>
                      </a:lnTo>
                      <a:lnTo>
                        <a:pt x="390" y="457"/>
                      </a:lnTo>
                      <a:lnTo>
                        <a:pt x="408" y="443"/>
                      </a:lnTo>
                      <a:lnTo>
                        <a:pt x="426" y="427"/>
                      </a:lnTo>
                      <a:lnTo>
                        <a:pt x="443" y="409"/>
                      </a:lnTo>
                      <a:lnTo>
                        <a:pt x="457" y="390"/>
                      </a:lnTo>
                      <a:lnTo>
                        <a:pt x="470" y="369"/>
                      </a:lnTo>
                      <a:lnTo>
                        <a:pt x="480" y="348"/>
                      </a:lnTo>
                      <a:lnTo>
                        <a:pt x="488" y="324"/>
                      </a:lnTo>
                      <a:lnTo>
                        <a:pt x="494" y="301"/>
                      </a:lnTo>
                      <a:lnTo>
                        <a:pt x="499" y="276"/>
                      </a:lnTo>
                      <a:lnTo>
                        <a:pt x="500" y="250"/>
                      </a:lnTo>
                      <a:lnTo>
                        <a:pt x="500" y="250"/>
                      </a:lnTo>
                      <a:lnTo>
                        <a:pt x="499" y="225"/>
                      </a:lnTo>
                      <a:lnTo>
                        <a:pt x="494" y="200"/>
                      </a:lnTo>
                      <a:lnTo>
                        <a:pt x="488" y="176"/>
                      </a:lnTo>
                      <a:lnTo>
                        <a:pt x="480" y="153"/>
                      </a:lnTo>
                      <a:lnTo>
                        <a:pt x="470" y="131"/>
                      </a:lnTo>
                      <a:lnTo>
                        <a:pt x="457" y="111"/>
                      </a:lnTo>
                      <a:lnTo>
                        <a:pt x="443" y="91"/>
                      </a:lnTo>
                      <a:lnTo>
                        <a:pt x="426" y="73"/>
                      </a:lnTo>
                      <a:lnTo>
                        <a:pt x="408" y="57"/>
                      </a:lnTo>
                      <a:lnTo>
                        <a:pt x="390" y="43"/>
                      </a:lnTo>
                      <a:lnTo>
                        <a:pt x="368" y="31"/>
                      </a:lnTo>
                      <a:lnTo>
                        <a:pt x="347" y="20"/>
                      </a:lnTo>
                      <a:lnTo>
                        <a:pt x="325" y="11"/>
                      </a:lnTo>
                      <a:lnTo>
                        <a:pt x="300" y="5"/>
                      </a:lnTo>
                      <a:lnTo>
                        <a:pt x="275" y="1"/>
                      </a:lnTo>
                      <a:lnTo>
                        <a:pt x="251" y="0"/>
                      </a:lnTo>
                      <a:lnTo>
                        <a:pt x="251" y="0"/>
                      </a:lnTo>
                      <a:lnTo>
                        <a:pt x="225" y="1"/>
                      </a:lnTo>
                      <a:lnTo>
                        <a:pt x="200" y="5"/>
                      </a:lnTo>
                      <a:lnTo>
                        <a:pt x="176" y="11"/>
                      </a:lnTo>
                      <a:lnTo>
                        <a:pt x="153" y="20"/>
                      </a:lnTo>
                      <a:lnTo>
                        <a:pt x="132" y="31"/>
                      </a:lnTo>
                      <a:lnTo>
                        <a:pt x="111" y="43"/>
                      </a:lnTo>
                      <a:lnTo>
                        <a:pt x="92" y="57"/>
                      </a:lnTo>
                      <a:lnTo>
                        <a:pt x="74" y="73"/>
                      </a:lnTo>
                      <a:lnTo>
                        <a:pt x="58" y="91"/>
                      </a:lnTo>
                      <a:lnTo>
                        <a:pt x="43" y="111"/>
                      </a:lnTo>
                      <a:lnTo>
                        <a:pt x="30" y="131"/>
                      </a:lnTo>
                      <a:lnTo>
                        <a:pt x="20" y="153"/>
                      </a:lnTo>
                      <a:lnTo>
                        <a:pt x="12" y="176"/>
                      </a:lnTo>
                      <a:lnTo>
                        <a:pt x="6" y="200"/>
                      </a:lnTo>
                      <a:lnTo>
                        <a:pt x="1" y="225"/>
                      </a:lnTo>
                      <a:lnTo>
                        <a:pt x="0" y="250"/>
                      </a:lnTo>
                      <a:lnTo>
                        <a:pt x="0" y="250"/>
                      </a:lnTo>
                      <a:lnTo>
                        <a:pt x="1" y="276"/>
                      </a:lnTo>
                      <a:lnTo>
                        <a:pt x="6" y="301"/>
                      </a:lnTo>
                      <a:lnTo>
                        <a:pt x="12" y="324"/>
                      </a:lnTo>
                      <a:lnTo>
                        <a:pt x="20" y="348"/>
                      </a:lnTo>
                      <a:lnTo>
                        <a:pt x="30" y="369"/>
                      </a:lnTo>
                      <a:lnTo>
                        <a:pt x="43" y="390"/>
                      </a:lnTo>
                      <a:lnTo>
                        <a:pt x="58" y="409"/>
                      </a:lnTo>
                      <a:lnTo>
                        <a:pt x="74" y="427"/>
                      </a:lnTo>
                      <a:lnTo>
                        <a:pt x="92" y="443"/>
                      </a:lnTo>
                      <a:lnTo>
                        <a:pt x="111" y="457"/>
                      </a:lnTo>
                      <a:lnTo>
                        <a:pt x="132" y="470"/>
                      </a:lnTo>
                      <a:lnTo>
                        <a:pt x="153" y="481"/>
                      </a:lnTo>
                      <a:lnTo>
                        <a:pt x="176" y="489"/>
                      </a:lnTo>
                      <a:lnTo>
                        <a:pt x="200" y="495"/>
                      </a:lnTo>
                      <a:lnTo>
                        <a:pt x="225" y="500"/>
                      </a:lnTo>
                      <a:lnTo>
                        <a:pt x="251" y="501"/>
                      </a:lnTo>
                      <a:lnTo>
                        <a:pt x="251" y="501"/>
                      </a:lnTo>
                      <a:close/>
                    </a:path>
                  </a:pathLst>
                </a:custGeom>
                <a:solidFill>
                  <a:schemeClr val="accent3"/>
                </a:solidFill>
                <a:ln w="12700">
                  <a:noFill/>
                  <a:prstDash val="solid"/>
                  <a:round/>
                  <a:headEnd/>
                  <a:tailEnd/>
                </a:ln>
              </p:spPr>
              <p:txBody>
                <a:bodyPr anchor="ctr"/>
                <a:lstStyle/>
                <a:p>
                  <a:pPr algn="ctr"/>
                  <a:endParaRPr/>
                </a:p>
              </p:txBody>
            </p:sp>
          </p:grpSp>
        </p:grpSp>
        <p:sp>
          <p:nvSpPr>
            <p:cNvPr id="15" name="文本框 63">
              <a:extLst>
                <a:ext uri="{FF2B5EF4-FFF2-40B4-BE49-F238E27FC236}">
                  <a16:creationId xmlns="" xmlns:a16="http://schemas.microsoft.com/office/drawing/2014/main" id="{4E98D969-E659-4051-AF21-925C763C8595}"/>
                </a:ext>
              </a:extLst>
            </p:cNvPr>
            <p:cNvSpPr txBox="1"/>
            <p:nvPr/>
          </p:nvSpPr>
          <p:spPr>
            <a:xfrm>
              <a:off x="10175890" y="1716617"/>
              <a:ext cx="952507" cy="539749"/>
            </a:xfrm>
            <a:prstGeom prst="rect">
              <a:avLst/>
            </a:prstGeom>
            <a:noFill/>
          </p:spPr>
          <p:txBody>
            <a:bodyPr wrap="none" lIns="0" tIns="0" rIns="0" bIns="0" anchor="t" anchorCtr="0">
              <a:normAutofit lnSpcReduction="10000"/>
            </a:bodyPr>
            <a:lstStyle/>
            <a:p>
              <a:pPr algn="l" rtl="0"/>
              <a:r>
                <a:rPr lang="en-US" sz="3733">
                  <a:solidFill>
                    <a:schemeClr val="accent2"/>
                  </a:solidFill>
                </a:rPr>
                <a:t>58%</a:t>
              </a:r>
            </a:p>
          </p:txBody>
        </p:sp>
      </p:grpSp>
      <p:grpSp>
        <p:nvGrpSpPr>
          <p:cNvPr id="2" name="千图设计师MC：ID 29795607库_组合 1">
            <a:extLst>
              <a:ext uri="{FF2B5EF4-FFF2-40B4-BE49-F238E27FC236}">
                <a16:creationId xmlns="" xmlns:a16="http://schemas.microsoft.com/office/drawing/2014/main" id="{A2010CBB-0C6D-46BD-B41F-757DC8922AB1}"/>
              </a:ext>
            </a:extLst>
          </p:cNvPr>
          <p:cNvGrpSpPr/>
          <p:nvPr>
            <p:custDataLst>
              <p:tags r:id="rId6"/>
            </p:custDataLst>
          </p:nvPr>
        </p:nvGrpSpPr>
        <p:grpSpPr>
          <a:xfrm>
            <a:off x="811723" y="1492251"/>
            <a:ext cx="1993900" cy="3917949"/>
            <a:chOff x="811723" y="1492251"/>
            <a:chExt cx="1993900" cy="3917949"/>
          </a:xfrm>
        </p:grpSpPr>
        <p:grpSp>
          <p:nvGrpSpPr>
            <p:cNvPr id="16" name="组合 15">
              <a:extLst>
                <a:ext uri="{FF2B5EF4-FFF2-40B4-BE49-F238E27FC236}">
                  <a16:creationId xmlns="" xmlns:a16="http://schemas.microsoft.com/office/drawing/2014/main" id="{0272EC1E-E175-4F98-B580-DD81C1CA2C00}"/>
                </a:ext>
              </a:extLst>
            </p:cNvPr>
            <p:cNvGrpSpPr/>
            <p:nvPr/>
          </p:nvGrpSpPr>
          <p:grpSpPr>
            <a:xfrm>
              <a:off x="811723" y="1492251"/>
              <a:ext cx="1993900" cy="3917949"/>
              <a:chOff x="598488" y="1668463"/>
              <a:chExt cx="1495425" cy="2938462"/>
            </a:xfrm>
          </p:grpSpPr>
          <p:sp>
            <p:nvSpPr>
              <p:cNvPr id="25" name="任意多边形: 形状 24">
                <a:extLst>
                  <a:ext uri="{FF2B5EF4-FFF2-40B4-BE49-F238E27FC236}">
                    <a16:creationId xmlns="" xmlns:a16="http://schemas.microsoft.com/office/drawing/2014/main" id="{A9B2BF47-CD00-4394-B575-90F85F27EC7A}"/>
                  </a:ext>
                </a:extLst>
              </p:cNvPr>
              <p:cNvSpPr>
                <a:spLocks/>
              </p:cNvSpPr>
              <p:nvPr/>
            </p:nvSpPr>
            <p:spPr bwMode="auto">
              <a:xfrm>
                <a:off x="598488" y="1668463"/>
                <a:ext cx="1495425" cy="2938462"/>
              </a:xfrm>
              <a:custGeom>
                <a:avLst/>
                <a:gdLst/>
                <a:ahLst/>
                <a:cxnLst>
                  <a:cxn ang="0">
                    <a:pos x="1559" y="6"/>
                  </a:cxn>
                  <a:cxn ang="0">
                    <a:pos x="1558" y="1"/>
                  </a:cxn>
                  <a:cxn ang="0">
                    <a:pos x="1258" y="0"/>
                  </a:cxn>
                  <a:cxn ang="0">
                    <a:pos x="1254" y="1"/>
                  </a:cxn>
                  <a:cxn ang="0">
                    <a:pos x="1252" y="20"/>
                  </a:cxn>
                  <a:cxn ang="0">
                    <a:pos x="241" y="22"/>
                  </a:cxn>
                  <a:cxn ang="0">
                    <a:pos x="170" y="39"/>
                  </a:cxn>
                  <a:cxn ang="0">
                    <a:pos x="108" y="77"/>
                  </a:cxn>
                  <a:cxn ang="0">
                    <a:pos x="60" y="130"/>
                  </a:cxn>
                  <a:cxn ang="0">
                    <a:pos x="29" y="194"/>
                  </a:cxn>
                  <a:cxn ang="0">
                    <a:pos x="18" y="269"/>
                  </a:cxn>
                  <a:cxn ang="0">
                    <a:pos x="6" y="335"/>
                  </a:cxn>
                  <a:cxn ang="0">
                    <a:pos x="0" y="339"/>
                  </a:cxn>
                  <a:cxn ang="0">
                    <a:pos x="0" y="506"/>
                  </a:cxn>
                  <a:cxn ang="0">
                    <a:pos x="4" y="512"/>
                  </a:cxn>
                  <a:cxn ang="0">
                    <a:pos x="18" y="709"/>
                  </a:cxn>
                  <a:cxn ang="0">
                    <a:pos x="4" y="709"/>
                  </a:cxn>
                  <a:cxn ang="0">
                    <a:pos x="0" y="715"/>
                  </a:cxn>
                  <a:cxn ang="0">
                    <a:pos x="0" y="844"/>
                  </a:cxn>
                  <a:cxn ang="0">
                    <a:pos x="6" y="848"/>
                  </a:cxn>
                  <a:cxn ang="0">
                    <a:pos x="6" y="1040"/>
                  </a:cxn>
                  <a:cxn ang="0">
                    <a:pos x="1" y="1041"/>
                  </a:cxn>
                  <a:cxn ang="0">
                    <a:pos x="0" y="1171"/>
                  </a:cxn>
                  <a:cxn ang="0">
                    <a:pos x="1" y="1177"/>
                  </a:cxn>
                  <a:cxn ang="0">
                    <a:pos x="18" y="1178"/>
                  </a:cxn>
                  <a:cxn ang="0">
                    <a:pos x="19" y="3478"/>
                  </a:cxn>
                  <a:cxn ang="0">
                    <a:pos x="37" y="3550"/>
                  </a:cxn>
                  <a:cxn ang="0">
                    <a:pos x="75" y="3611"/>
                  </a:cxn>
                  <a:cxn ang="0">
                    <a:pos x="127" y="3660"/>
                  </a:cxn>
                  <a:cxn ang="0">
                    <a:pos x="192" y="3690"/>
                  </a:cxn>
                  <a:cxn ang="0">
                    <a:pos x="266" y="3702"/>
                  </a:cxn>
                  <a:cxn ang="0">
                    <a:pos x="1662" y="3701"/>
                  </a:cxn>
                  <a:cxn ang="0">
                    <a:pos x="1732" y="3682"/>
                  </a:cxn>
                  <a:cxn ang="0">
                    <a:pos x="1793" y="3645"/>
                  </a:cxn>
                  <a:cxn ang="0">
                    <a:pos x="1842" y="3592"/>
                  </a:cxn>
                  <a:cxn ang="0">
                    <a:pos x="1872" y="3527"/>
                  </a:cxn>
                  <a:cxn ang="0">
                    <a:pos x="1884" y="3453"/>
                  </a:cxn>
                  <a:cxn ang="0">
                    <a:pos x="1883" y="243"/>
                  </a:cxn>
                  <a:cxn ang="0">
                    <a:pos x="1865" y="173"/>
                  </a:cxn>
                  <a:cxn ang="0">
                    <a:pos x="1827" y="111"/>
                  </a:cxn>
                  <a:cxn ang="0">
                    <a:pos x="1774" y="63"/>
                  </a:cxn>
                  <a:cxn ang="0">
                    <a:pos x="1710" y="32"/>
                  </a:cxn>
                  <a:cxn ang="0">
                    <a:pos x="1635" y="20"/>
                  </a:cxn>
                  <a:cxn ang="0">
                    <a:pos x="136" y="598"/>
                  </a:cxn>
                </a:cxnLst>
                <a:rect l="0" t="0" r="r" b="b"/>
                <a:pathLst>
                  <a:path w="1884" h="3702">
                    <a:moveTo>
                      <a:pt x="1635" y="20"/>
                    </a:moveTo>
                    <a:lnTo>
                      <a:pt x="1559" y="20"/>
                    </a:lnTo>
                    <a:lnTo>
                      <a:pt x="1559" y="6"/>
                    </a:lnTo>
                    <a:lnTo>
                      <a:pt x="1559" y="6"/>
                    </a:lnTo>
                    <a:lnTo>
                      <a:pt x="1559" y="4"/>
                    </a:lnTo>
                    <a:lnTo>
                      <a:pt x="1558" y="1"/>
                    </a:lnTo>
                    <a:lnTo>
                      <a:pt x="1555" y="0"/>
                    </a:lnTo>
                    <a:lnTo>
                      <a:pt x="1552" y="0"/>
                    </a:lnTo>
                    <a:lnTo>
                      <a:pt x="1258" y="0"/>
                    </a:lnTo>
                    <a:lnTo>
                      <a:pt x="1258" y="0"/>
                    </a:lnTo>
                    <a:lnTo>
                      <a:pt x="1255" y="0"/>
                    </a:lnTo>
                    <a:lnTo>
                      <a:pt x="1254" y="1"/>
                    </a:lnTo>
                    <a:lnTo>
                      <a:pt x="1252" y="4"/>
                    </a:lnTo>
                    <a:lnTo>
                      <a:pt x="1252" y="6"/>
                    </a:lnTo>
                    <a:lnTo>
                      <a:pt x="1252" y="20"/>
                    </a:lnTo>
                    <a:lnTo>
                      <a:pt x="266" y="20"/>
                    </a:lnTo>
                    <a:lnTo>
                      <a:pt x="266" y="20"/>
                    </a:lnTo>
                    <a:lnTo>
                      <a:pt x="241" y="22"/>
                    </a:lnTo>
                    <a:lnTo>
                      <a:pt x="216" y="25"/>
                    </a:lnTo>
                    <a:lnTo>
                      <a:pt x="192" y="32"/>
                    </a:lnTo>
                    <a:lnTo>
                      <a:pt x="170" y="39"/>
                    </a:lnTo>
                    <a:lnTo>
                      <a:pt x="148" y="51"/>
                    </a:lnTo>
                    <a:lnTo>
                      <a:pt x="127" y="63"/>
                    </a:lnTo>
                    <a:lnTo>
                      <a:pt x="108" y="77"/>
                    </a:lnTo>
                    <a:lnTo>
                      <a:pt x="91" y="94"/>
                    </a:lnTo>
                    <a:lnTo>
                      <a:pt x="75" y="111"/>
                    </a:lnTo>
                    <a:lnTo>
                      <a:pt x="60" y="130"/>
                    </a:lnTo>
                    <a:lnTo>
                      <a:pt x="48" y="151"/>
                    </a:lnTo>
                    <a:lnTo>
                      <a:pt x="37" y="173"/>
                    </a:lnTo>
                    <a:lnTo>
                      <a:pt x="29" y="194"/>
                    </a:lnTo>
                    <a:lnTo>
                      <a:pt x="23" y="219"/>
                    </a:lnTo>
                    <a:lnTo>
                      <a:pt x="19" y="243"/>
                    </a:lnTo>
                    <a:lnTo>
                      <a:pt x="18" y="269"/>
                    </a:lnTo>
                    <a:lnTo>
                      <a:pt x="18" y="335"/>
                    </a:lnTo>
                    <a:lnTo>
                      <a:pt x="6" y="335"/>
                    </a:lnTo>
                    <a:lnTo>
                      <a:pt x="6" y="335"/>
                    </a:lnTo>
                    <a:lnTo>
                      <a:pt x="4" y="336"/>
                    </a:lnTo>
                    <a:lnTo>
                      <a:pt x="1" y="338"/>
                    </a:lnTo>
                    <a:lnTo>
                      <a:pt x="0" y="339"/>
                    </a:lnTo>
                    <a:lnTo>
                      <a:pt x="0" y="342"/>
                    </a:lnTo>
                    <a:lnTo>
                      <a:pt x="0" y="506"/>
                    </a:lnTo>
                    <a:lnTo>
                      <a:pt x="0" y="506"/>
                    </a:lnTo>
                    <a:lnTo>
                      <a:pt x="0" y="509"/>
                    </a:lnTo>
                    <a:lnTo>
                      <a:pt x="1" y="510"/>
                    </a:lnTo>
                    <a:lnTo>
                      <a:pt x="4" y="512"/>
                    </a:lnTo>
                    <a:lnTo>
                      <a:pt x="6" y="512"/>
                    </a:lnTo>
                    <a:lnTo>
                      <a:pt x="18" y="512"/>
                    </a:lnTo>
                    <a:lnTo>
                      <a:pt x="18" y="709"/>
                    </a:lnTo>
                    <a:lnTo>
                      <a:pt x="6" y="709"/>
                    </a:lnTo>
                    <a:lnTo>
                      <a:pt x="6" y="709"/>
                    </a:lnTo>
                    <a:lnTo>
                      <a:pt x="4" y="709"/>
                    </a:lnTo>
                    <a:lnTo>
                      <a:pt x="1" y="711"/>
                    </a:lnTo>
                    <a:lnTo>
                      <a:pt x="0" y="713"/>
                    </a:lnTo>
                    <a:lnTo>
                      <a:pt x="0" y="715"/>
                    </a:lnTo>
                    <a:lnTo>
                      <a:pt x="0" y="841"/>
                    </a:lnTo>
                    <a:lnTo>
                      <a:pt x="0" y="841"/>
                    </a:lnTo>
                    <a:lnTo>
                      <a:pt x="0" y="844"/>
                    </a:lnTo>
                    <a:lnTo>
                      <a:pt x="1" y="845"/>
                    </a:lnTo>
                    <a:lnTo>
                      <a:pt x="4" y="847"/>
                    </a:lnTo>
                    <a:lnTo>
                      <a:pt x="6" y="848"/>
                    </a:lnTo>
                    <a:lnTo>
                      <a:pt x="18" y="848"/>
                    </a:lnTo>
                    <a:lnTo>
                      <a:pt x="18" y="1040"/>
                    </a:lnTo>
                    <a:lnTo>
                      <a:pt x="6" y="1040"/>
                    </a:lnTo>
                    <a:lnTo>
                      <a:pt x="6" y="1040"/>
                    </a:lnTo>
                    <a:lnTo>
                      <a:pt x="4" y="1040"/>
                    </a:lnTo>
                    <a:lnTo>
                      <a:pt x="1" y="1041"/>
                    </a:lnTo>
                    <a:lnTo>
                      <a:pt x="0" y="1044"/>
                    </a:lnTo>
                    <a:lnTo>
                      <a:pt x="0" y="1047"/>
                    </a:lnTo>
                    <a:lnTo>
                      <a:pt x="0" y="1171"/>
                    </a:lnTo>
                    <a:lnTo>
                      <a:pt x="0" y="1171"/>
                    </a:lnTo>
                    <a:lnTo>
                      <a:pt x="0" y="1174"/>
                    </a:lnTo>
                    <a:lnTo>
                      <a:pt x="1" y="1177"/>
                    </a:lnTo>
                    <a:lnTo>
                      <a:pt x="4" y="1178"/>
                    </a:lnTo>
                    <a:lnTo>
                      <a:pt x="6" y="1178"/>
                    </a:lnTo>
                    <a:lnTo>
                      <a:pt x="18" y="1178"/>
                    </a:lnTo>
                    <a:lnTo>
                      <a:pt x="18" y="3453"/>
                    </a:lnTo>
                    <a:lnTo>
                      <a:pt x="18" y="3453"/>
                    </a:lnTo>
                    <a:lnTo>
                      <a:pt x="19" y="3478"/>
                    </a:lnTo>
                    <a:lnTo>
                      <a:pt x="23" y="3503"/>
                    </a:lnTo>
                    <a:lnTo>
                      <a:pt x="29" y="3527"/>
                    </a:lnTo>
                    <a:lnTo>
                      <a:pt x="37" y="3550"/>
                    </a:lnTo>
                    <a:lnTo>
                      <a:pt x="48" y="3572"/>
                    </a:lnTo>
                    <a:lnTo>
                      <a:pt x="60" y="3592"/>
                    </a:lnTo>
                    <a:lnTo>
                      <a:pt x="75" y="3611"/>
                    </a:lnTo>
                    <a:lnTo>
                      <a:pt x="91" y="3629"/>
                    </a:lnTo>
                    <a:lnTo>
                      <a:pt x="108" y="3645"/>
                    </a:lnTo>
                    <a:lnTo>
                      <a:pt x="127" y="3660"/>
                    </a:lnTo>
                    <a:lnTo>
                      <a:pt x="148" y="3671"/>
                    </a:lnTo>
                    <a:lnTo>
                      <a:pt x="170" y="3682"/>
                    </a:lnTo>
                    <a:lnTo>
                      <a:pt x="192" y="3690"/>
                    </a:lnTo>
                    <a:lnTo>
                      <a:pt x="216" y="3696"/>
                    </a:lnTo>
                    <a:lnTo>
                      <a:pt x="241" y="3701"/>
                    </a:lnTo>
                    <a:lnTo>
                      <a:pt x="266" y="3702"/>
                    </a:lnTo>
                    <a:lnTo>
                      <a:pt x="1635" y="3702"/>
                    </a:lnTo>
                    <a:lnTo>
                      <a:pt x="1635" y="3702"/>
                    </a:lnTo>
                    <a:lnTo>
                      <a:pt x="1662" y="3701"/>
                    </a:lnTo>
                    <a:lnTo>
                      <a:pt x="1685" y="3696"/>
                    </a:lnTo>
                    <a:lnTo>
                      <a:pt x="1710" y="3690"/>
                    </a:lnTo>
                    <a:lnTo>
                      <a:pt x="1732" y="3682"/>
                    </a:lnTo>
                    <a:lnTo>
                      <a:pt x="1754" y="3671"/>
                    </a:lnTo>
                    <a:lnTo>
                      <a:pt x="1774" y="3660"/>
                    </a:lnTo>
                    <a:lnTo>
                      <a:pt x="1793" y="3645"/>
                    </a:lnTo>
                    <a:lnTo>
                      <a:pt x="1811" y="3629"/>
                    </a:lnTo>
                    <a:lnTo>
                      <a:pt x="1827" y="3611"/>
                    </a:lnTo>
                    <a:lnTo>
                      <a:pt x="1842" y="3592"/>
                    </a:lnTo>
                    <a:lnTo>
                      <a:pt x="1855" y="3572"/>
                    </a:lnTo>
                    <a:lnTo>
                      <a:pt x="1865" y="3550"/>
                    </a:lnTo>
                    <a:lnTo>
                      <a:pt x="1872" y="3527"/>
                    </a:lnTo>
                    <a:lnTo>
                      <a:pt x="1880" y="3503"/>
                    </a:lnTo>
                    <a:lnTo>
                      <a:pt x="1883" y="3478"/>
                    </a:lnTo>
                    <a:lnTo>
                      <a:pt x="1884" y="3453"/>
                    </a:lnTo>
                    <a:lnTo>
                      <a:pt x="1884" y="269"/>
                    </a:lnTo>
                    <a:lnTo>
                      <a:pt x="1884" y="269"/>
                    </a:lnTo>
                    <a:lnTo>
                      <a:pt x="1883" y="243"/>
                    </a:lnTo>
                    <a:lnTo>
                      <a:pt x="1880" y="219"/>
                    </a:lnTo>
                    <a:lnTo>
                      <a:pt x="1872" y="194"/>
                    </a:lnTo>
                    <a:lnTo>
                      <a:pt x="1865" y="173"/>
                    </a:lnTo>
                    <a:lnTo>
                      <a:pt x="1855" y="151"/>
                    </a:lnTo>
                    <a:lnTo>
                      <a:pt x="1842" y="130"/>
                    </a:lnTo>
                    <a:lnTo>
                      <a:pt x="1827" y="111"/>
                    </a:lnTo>
                    <a:lnTo>
                      <a:pt x="1811" y="94"/>
                    </a:lnTo>
                    <a:lnTo>
                      <a:pt x="1793" y="77"/>
                    </a:lnTo>
                    <a:lnTo>
                      <a:pt x="1774" y="63"/>
                    </a:lnTo>
                    <a:lnTo>
                      <a:pt x="1754" y="51"/>
                    </a:lnTo>
                    <a:lnTo>
                      <a:pt x="1732" y="39"/>
                    </a:lnTo>
                    <a:lnTo>
                      <a:pt x="1710" y="32"/>
                    </a:lnTo>
                    <a:lnTo>
                      <a:pt x="1685" y="25"/>
                    </a:lnTo>
                    <a:lnTo>
                      <a:pt x="1662" y="22"/>
                    </a:lnTo>
                    <a:lnTo>
                      <a:pt x="1635" y="20"/>
                    </a:lnTo>
                    <a:close/>
                    <a:moveTo>
                      <a:pt x="1768" y="3031"/>
                    </a:moveTo>
                    <a:lnTo>
                      <a:pt x="136" y="3031"/>
                    </a:lnTo>
                    <a:lnTo>
                      <a:pt x="136" y="598"/>
                    </a:lnTo>
                    <a:lnTo>
                      <a:pt x="1768" y="598"/>
                    </a:lnTo>
                    <a:lnTo>
                      <a:pt x="1768" y="3031"/>
                    </a:lnTo>
                    <a:close/>
                  </a:path>
                </a:pathLst>
              </a:custGeom>
              <a:noFill/>
              <a:ln w="12700">
                <a:solidFill>
                  <a:schemeClr val="bg2">
                    <a:lumMod val="50000"/>
                  </a:schemeClr>
                </a:solidFill>
                <a:round/>
                <a:headEnd/>
                <a:tailEnd/>
              </a:ln>
            </p:spPr>
            <p:txBody>
              <a:bodyPr anchor="ctr"/>
              <a:lstStyle/>
              <a:p>
                <a:pPr algn="ctr"/>
                <a:endParaRPr/>
              </a:p>
            </p:txBody>
          </p:sp>
          <p:sp>
            <p:nvSpPr>
              <p:cNvPr id="26" name="任意多边形: 形状 25">
                <a:extLst>
                  <a:ext uri="{FF2B5EF4-FFF2-40B4-BE49-F238E27FC236}">
                    <a16:creationId xmlns="" xmlns:a16="http://schemas.microsoft.com/office/drawing/2014/main" id="{4CDA9426-F92E-41F9-99EE-0CF9689F7457}"/>
                  </a:ext>
                </a:extLst>
              </p:cNvPr>
              <p:cNvSpPr>
                <a:spLocks/>
              </p:cNvSpPr>
              <p:nvPr/>
            </p:nvSpPr>
            <p:spPr bwMode="auto">
              <a:xfrm>
                <a:off x="1219201" y="4197350"/>
                <a:ext cx="284163" cy="282575"/>
              </a:xfrm>
              <a:custGeom>
                <a:avLst/>
                <a:gdLst/>
                <a:ahLst/>
                <a:cxnLst>
                  <a:cxn ang="0">
                    <a:pos x="356" y="178"/>
                  </a:cxn>
                  <a:cxn ang="0">
                    <a:pos x="352" y="215"/>
                  </a:cxn>
                  <a:cxn ang="0">
                    <a:pos x="342" y="248"/>
                  </a:cxn>
                  <a:cxn ang="0">
                    <a:pos x="326" y="279"/>
                  </a:cxn>
                  <a:cxn ang="0">
                    <a:pos x="304" y="305"/>
                  </a:cxn>
                  <a:cxn ang="0">
                    <a:pos x="277" y="327"/>
                  </a:cxn>
                  <a:cxn ang="0">
                    <a:pos x="247" y="343"/>
                  </a:cxn>
                  <a:cxn ang="0">
                    <a:pos x="213" y="354"/>
                  </a:cxn>
                  <a:cxn ang="0">
                    <a:pos x="178" y="357"/>
                  </a:cxn>
                  <a:cxn ang="0">
                    <a:pos x="159" y="357"/>
                  </a:cxn>
                  <a:cxn ang="0">
                    <a:pos x="125" y="349"/>
                  </a:cxn>
                  <a:cxn ang="0">
                    <a:pos x="93" y="336"/>
                  </a:cxn>
                  <a:cxn ang="0">
                    <a:pos x="64" y="317"/>
                  </a:cxn>
                  <a:cxn ang="0">
                    <a:pos x="41" y="292"/>
                  </a:cxn>
                  <a:cxn ang="0">
                    <a:pos x="22" y="265"/>
                  </a:cxn>
                  <a:cxn ang="0">
                    <a:pos x="7" y="232"/>
                  </a:cxn>
                  <a:cxn ang="0">
                    <a:pos x="0" y="197"/>
                  </a:cxn>
                  <a:cxn ang="0">
                    <a:pos x="0" y="178"/>
                  </a:cxn>
                  <a:cxn ang="0">
                    <a:pos x="2" y="143"/>
                  </a:cxn>
                  <a:cxn ang="0">
                    <a:pos x="13" y="110"/>
                  </a:cxn>
                  <a:cxn ang="0">
                    <a:pos x="30" y="79"/>
                  </a:cxn>
                  <a:cxn ang="0">
                    <a:pos x="52" y="53"/>
                  </a:cxn>
                  <a:cxn ang="0">
                    <a:pos x="79" y="31"/>
                  </a:cxn>
                  <a:cxn ang="0">
                    <a:pos x="108" y="15"/>
                  </a:cxn>
                  <a:cxn ang="0">
                    <a:pos x="141" y="4"/>
                  </a:cxn>
                  <a:cxn ang="0">
                    <a:pos x="178" y="0"/>
                  </a:cxn>
                  <a:cxn ang="0">
                    <a:pos x="196" y="1"/>
                  </a:cxn>
                  <a:cxn ang="0">
                    <a:pos x="231" y="9"/>
                  </a:cxn>
                  <a:cxn ang="0">
                    <a:pos x="263" y="22"/>
                  </a:cxn>
                  <a:cxn ang="0">
                    <a:pos x="292" y="41"/>
                  </a:cxn>
                  <a:cxn ang="0">
                    <a:pos x="316" y="66"/>
                  </a:cxn>
                  <a:cxn ang="0">
                    <a:pos x="335" y="93"/>
                  </a:cxn>
                  <a:cxn ang="0">
                    <a:pos x="348" y="126"/>
                  </a:cxn>
                  <a:cxn ang="0">
                    <a:pos x="355" y="161"/>
                  </a:cxn>
                </a:cxnLst>
                <a:rect l="0" t="0" r="r" b="b"/>
                <a:pathLst>
                  <a:path w="356" h="357">
                    <a:moveTo>
                      <a:pt x="356" y="178"/>
                    </a:moveTo>
                    <a:lnTo>
                      <a:pt x="356" y="178"/>
                    </a:lnTo>
                    <a:lnTo>
                      <a:pt x="355" y="197"/>
                    </a:lnTo>
                    <a:lnTo>
                      <a:pt x="352" y="215"/>
                    </a:lnTo>
                    <a:lnTo>
                      <a:pt x="348" y="232"/>
                    </a:lnTo>
                    <a:lnTo>
                      <a:pt x="342" y="248"/>
                    </a:lnTo>
                    <a:lnTo>
                      <a:pt x="335" y="265"/>
                    </a:lnTo>
                    <a:lnTo>
                      <a:pt x="326" y="279"/>
                    </a:lnTo>
                    <a:lnTo>
                      <a:pt x="316" y="292"/>
                    </a:lnTo>
                    <a:lnTo>
                      <a:pt x="304" y="305"/>
                    </a:lnTo>
                    <a:lnTo>
                      <a:pt x="292" y="317"/>
                    </a:lnTo>
                    <a:lnTo>
                      <a:pt x="277" y="327"/>
                    </a:lnTo>
                    <a:lnTo>
                      <a:pt x="263" y="336"/>
                    </a:lnTo>
                    <a:lnTo>
                      <a:pt x="247" y="343"/>
                    </a:lnTo>
                    <a:lnTo>
                      <a:pt x="231" y="349"/>
                    </a:lnTo>
                    <a:lnTo>
                      <a:pt x="213" y="354"/>
                    </a:lnTo>
                    <a:lnTo>
                      <a:pt x="196" y="357"/>
                    </a:lnTo>
                    <a:lnTo>
                      <a:pt x="178" y="357"/>
                    </a:lnTo>
                    <a:lnTo>
                      <a:pt x="178" y="357"/>
                    </a:lnTo>
                    <a:lnTo>
                      <a:pt x="159" y="357"/>
                    </a:lnTo>
                    <a:lnTo>
                      <a:pt x="141" y="354"/>
                    </a:lnTo>
                    <a:lnTo>
                      <a:pt x="125" y="349"/>
                    </a:lnTo>
                    <a:lnTo>
                      <a:pt x="108" y="343"/>
                    </a:lnTo>
                    <a:lnTo>
                      <a:pt x="93" y="336"/>
                    </a:lnTo>
                    <a:lnTo>
                      <a:pt x="79" y="327"/>
                    </a:lnTo>
                    <a:lnTo>
                      <a:pt x="64" y="317"/>
                    </a:lnTo>
                    <a:lnTo>
                      <a:pt x="52" y="305"/>
                    </a:lnTo>
                    <a:lnTo>
                      <a:pt x="41" y="292"/>
                    </a:lnTo>
                    <a:lnTo>
                      <a:pt x="30" y="279"/>
                    </a:lnTo>
                    <a:lnTo>
                      <a:pt x="22" y="265"/>
                    </a:lnTo>
                    <a:lnTo>
                      <a:pt x="13" y="248"/>
                    </a:lnTo>
                    <a:lnTo>
                      <a:pt x="7" y="232"/>
                    </a:lnTo>
                    <a:lnTo>
                      <a:pt x="2" y="215"/>
                    </a:lnTo>
                    <a:lnTo>
                      <a:pt x="0" y="197"/>
                    </a:lnTo>
                    <a:lnTo>
                      <a:pt x="0" y="178"/>
                    </a:lnTo>
                    <a:lnTo>
                      <a:pt x="0" y="178"/>
                    </a:lnTo>
                    <a:lnTo>
                      <a:pt x="0" y="161"/>
                    </a:lnTo>
                    <a:lnTo>
                      <a:pt x="2" y="143"/>
                    </a:lnTo>
                    <a:lnTo>
                      <a:pt x="7" y="126"/>
                    </a:lnTo>
                    <a:lnTo>
                      <a:pt x="13" y="110"/>
                    </a:lnTo>
                    <a:lnTo>
                      <a:pt x="22" y="93"/>
                    </a:lnTo>
                    <a:lnTo>
                      <a:pt x="30" y="79"/>
                    </a:lnTo>
                    <a:lnTo>
                      <a:pt x="41" y="66"/>
                    </a:lnTo>
                    <a:lnTo>
                      <a:pt x="52" y="53"/>
                    </a:lnTo>
                    <a:lnTo>
                      <a:pt x="64" y="41"/>
                    </a:lnTo>
                    <a:lnTo>
                      <a:pt x="79" y="31"/>
                    </a:lnTo>
                    <a:lnTo>
                      <a:pt x="93" y="22"/>
                    </a:lnTo>
                    <a:lnTo>
                      <a:pt x="108" y="15"/>
                    </a:lnTo>
                    <a:lnTo>
                      <a:pt x="125" y="9"/>
                    </a:lnTo>
                    <a:lnTo>
                      <a:pt x="141" y="4"/>
                    </a:lnTo>
                    <a:lnTo>
                      <a:pt x="159" y="1"/>
                    </a:lnTo>
                    <a:lnTo>
                      <a:pt x="178" y="0"/>
                    </a:lnTo>
                    <a:lnTo>
                      <a:pt x="178" y="0"/>
                    </a:lnTo>
                    <a:lnTo>
                      <a:pt x="196" y="1"/>
                    </a:lnTo>
                    <a:lnTo>
                      <a:pt x="213" y="4"/>
                    </a:lnTo>
                    <a:lnTo>
                      <a:pt x="231" y="9"/>
                    </a:lnTo>
                    <a:lnTo>
                      <a:pt x="247" y="15"/>
                    </a:lnTo>
                    <a:lnTo>
                      <a:pt x="263" y="22"/>
                    </a:lnTo>
                    <a:lnTo>
                      <a:pt x="277" y="31"/>
                    </a:lnTo>
                    <a:lnTo>
                      <a:pt x="292" y="41"/>
                    </a:lnTo>
                    <a:lnTo>
                      <a:pt x="304" y="53"/>
                    </a:lnTo>
                    <a:lnTo>
                      <a:pt x="316" y="66"/>
                    </a:lnTo>
                    <a:lnTo>
                      <a:pt x="326" y="79"/>
                    </a:lnTo>
                    <a:lnTo>
                      <a:pt x="335" y="93"/>
                    </a:lnTo>
                    <a:lnTo>
                      <a:pt x="342" y="110"/>
                    </a:lnTo>
                    <a:lnTo>
                      <a:pt x="348" y="126"/>
                    </a:lnTo>
                    <a:lnTo>
                      <a:pt x="352" y="143"/>
                    </a:lnTo>
                    <a:lnTo>
                      <a:pt x="355" y="161"/>
                    </a:lnTo>
                    <a:lnTo>
                      <a:pt x="356" y="178"/>
                    </a:lnTo>
                    <a:close/>
                  </a:path>
                </a:pathLst>
              </a:custGeom>
              <a:noFill/>
              <a:ln w="12700">
                <a:solidFill>
                  <a:schemeClr val="bg2">
                    <a:lumMod val="50000"/>
                  </a:schemeClr>
                </a:solidFill>
                <a:round/>
                <a:headEnd/>
                <a:tailEnd/>
              </a:ln>
            </p:spPr>
            <p:txBody>
              <a:bodyPr anchor="ctr"/>
              <a:lstStyle/>
              <a:p>
                <a:pPr algn="ctr"/>
                <a:endParaRPr/>
              </a:p>
            </p:txBody>
          </p:sp>
          <p:sp>
            <p:nvSpPr>
              <p:cNvPr id="27" name="任意多边形: 形状 26">
                <a:extLst>
                  <a:ext uri="{FF2B5EF4-FFF2-40B4-BE49-F238E27FC236}">
                    <a16:creationId xmlns="" xmlns:a16="http://schemas.microsoft.com/office/drawing/2014/main" id="{AD8A0953-2D19-4F37-A551-8AF279C6F2B7}"/>
                  </a:ext>
                </a:extLst>
              </p:cNvPr>
              <p:cNvSpPr>
                <a:spLocks/>
              </p:cNvSpPr>
              <p:nvPr/>
            </p:nvSpPr>
            <p:spPr bwMode="auto">
              <a:xfrm>
                <a:off x="1074738" y="1892300"/>
                <a:ext cx="53975" cy="53975"/>
              </a:xfrm>
              <a:custGeom>
                <a:avLst/>
                <a:gdLst/>
                <a:ahLst/>
                <a:cxnLst>
                  <a:cxn ang="0">
                    <a:pos x="67" y="34"/>
                  </a:cxn>
                  <a:cxn ang="0">
                    <a:pos x="67" y="34"/>
                  </a:cxn>
                  <a:cxn ang="0">
                    <a:pos x="66" y="40"/>
                  </a:cxn>
                  <a:cxn ang="0">
                    <a:pos x="64" y="47"/>
                  </a:cxn>
                  <a:cxn ang="0">
                    <a:pos x="61" y="53"/>
                  </a:cxn>
                  <a:cxn ang="0">
                    <a:pos x="57" y="57"/>
                  </a:cxn>
                  <a:cxn ang="0">
                    <a:pos x="52" y="62"/>
                  </a:cxn>
                  <a:cxn ang="0">
                    <a:pos x="47" y="65"/>
                  </a:cxn>
                  <a:cxn ang="0">
                    <a:pos x="39" y="66"/>
                  </a:cxn>
                  <a:cxn ang="0">
                    <a:pos x="33" y="67"/>
                  </a:cxn>
                  <a:cxn ang="0">
                    <a:pos x="33" y="67"/>
                  </a:cxn>
                  <a:cxn ang="0">
                    <a:pos x="26" y="66"/>
                  </a:cxn>
                  <a:cxn ang="0">
                    <a:pos x="20" y="65"/>
                  </a:cxn>
                  <a:cxn ang="0">
                    <a:pos x="14" y="62"/>
                  </a:cxn>
                  <a:cxn ang="0">
                    <a:pos x="10" y="57"/>
                  </a:cxn>
                  <a:cxn ang="0">
                    <a:pos x="6" y="53"/>
                  </a:cxn>
                  <a:cxn ang="0">
                    <a:pos x="3" y="47"/>
                  </a:cxn>
                  <a:cxn ang="0">
                    <a:pos x="0" y="40"/>
                  </a:cxn>
                  <a:cxn ang="0">
                    <a:pos x="0" y="34"/>
                  </a:cxn>
                  <a:cxn ang="0">
                    <a:pos x="0" y="34"/>
                  </a:cxn>
                  <a:cxn ang="0">
                    <a:pos x="0" y="27"/>
                  </a:cxn>
                  <a:cxn ang="0">
                    <a:pos x="3" y="21"/>
                  </a:cxn>
                  <a:cxn ang="0">
                    <a:pos x="6" y="15"/>
                  </a:cxn>
                  <a:cxn ang="0">
                    <a:pos x="10" y="10"/>
                  </a:cxn>
                  <a:cxn ang="0">
                    <a:pos x="14" y="6"/>
                  </a:cxn>
                  <a:cxn ang="0">
                    <a:pos x="20" y="3"/>
                  </a:cxn>
                  <a:cxn ang="0">
                    <a:pos x="26" y="0"/>
                  </a:cxn>
                  <a:cxn ang="0">
                    <a:pos x="33" y="0"/>
                  </a:cxn>
                  <a:cxn ang="0">
                    <a:pos x="33" y="0"/>
                  </a:cxn>
                  <a:cxn ang="0">
                    <a:pos x="39" y="0"/>
                  </a:cxn>
                  <a:cxn ang="0">
                    <a:pos x="47" y="3"/>
                  </a:cxn>
                  <a:cxn ang="0">
                    <a:pos x="52" y="6"/>
                  </a:cxn>
                  <a:cxn ang="0">
                    <a:pos x="57" y="10"/>
                  </a:cxn>
                  <a:cxn ang="0">
                    <a:pos x="61" y="15"/>
                  </a:cxn>
                  <a:cxn ang="0">
                    <a:pos x="64" y="21"/>
                  </a:cxn>
                  <a:cxn ang="0">
                    <a:pos x="66" y="27"/>
                  </a:cxn>
                  <a:cxn ang="0">
                    <a:pos x="67" y="34"/>
                  </a:cxn>
                </a:cxnLst>
                <a:rect l="0" t="0" r="r" b="b"/>
                <a:pathLst>
                  <a:path w="67" h="67">
                    <a:moveTo>
                      <a:pt x="67" y="34"/>
                    </a:moveTo>
                    <a:lnTo>
                      <a:pt x="67" y="34"/>
                    </a:lnTo>
                    <a:lnTo>
                      <a:pt x="66" y="40"/>
                    </a:lnTo>
                    <a:lnTo>
                      <a:pt x="64" y="47"/>
                    </a:lnTo>
                    <a:lnTo>
                      <a:pt x="61" y="53"/>
                    </a:lnTo>
                    <a:lnTo>
                      <a:pt x="57" y="57"/>
                    </a:lnTo>
                    <a:lnTo>
                      <a:pt x="52" y="62"/>
                    </a:lnTo>
                    <a:lnTo>
                      <a:pt x="47" y="65"/>
                    </a:lnTo>
                    <a:lnTo>
                      <a:pt x="39" y="66"/>
                    </a:lnTo>
                    <a:lnTo>
                      <a:pt x="33" y="67"/>
                    </a:lnTo>
                    <a:lnTo>
                      <a:pt x="33" y="67"/>
                    </a:lnTo>
                    <a:lnTo>
                      <a:pt x="26" y="66"/>
                    </a:lnTo>
                    <a:lnTo>
                      <a:pt x="20" y="65"/>
                    </a:lnTo>
                    <a:lnTo>
                      <a:pt x="14" y="62"/>
                    </a:lnTo>
                    <a:lnTo>
                      <a:pt x="10" y="57"/>
                    </a:lnTo>
                    <a:lnTo>
                      <a:pt x="6" y="53"/>
                    </a:lnTo>
                    <a:lnTo>
                      <a:pt x="3" y="47"/>
                    </a:lnTo>
                    <a:lnTo>
                      <a:pt x="0" y="40"/>
                    </a:lnTo>
                    <a:lnTo>
                      <a:pt x="0" y="34"/>
                    </a:lnTo>
                    <a:lnTo>
                      <a:pt x="0" y="34"/>
                    </a:lnTo>
                    <a:lnTo>
                      <a:pt x="0" y="27"/>
                    </a:lnTo>
                    <a:lnTo>
                      <a:pt x="3" y="21"/>
                    </a:lnTo>
                    <a:lnTo>
                      <a:pt x="6" y="15"/>
                    </a:lnTo>
                    <a:lnTo>
                      <a:pt x="10" y="10"/>
                    </a:lnTo>
                    <a:lnTo>
                      <a:pt x="14" y="6"/>
                    </a:lnTo>
                    <a:lnTo>
                      <a:pt x="20" y="3"/>
                    </a:lnTo>
                    <a:lnTo>
                      <a:pt x="26" y="0"/>
                    </a:lnTo>
                    <a:lnTo>
                      <a:pt x="33" y="0"/>
                    </a:lnTo>
                    <a:lnTo>
                      <a:pt x="33" y="0"/>
                    </a:lnTo>
                    <a:lnTo>
                      <a:pt x="39" y="0"/>
                    </a:lnTo>
                    <a:lnTo>
                      <a:pt x="47" y="3"/>
                    </a:lnTo>
                    <a:lnTo>
                      <a:pt x="52" y="6"/>
                    </a:lnTo>
                    <a:lnTo>
                      <a:pt x="57" y="10"/>
                    </a:lnTo>
                    <a:lnTo>
                      <a:pt x="61" y="15"/>
                    </a:lnTo>
                    <a:lnTo>
                      <a:pt x="64" y="21"/>
                    </a:lnTo>
                    <a:lnTo>
                      <a:pt x="66" y="27"/>
                    </a:lnTo>
                    <a:lnTo>
                      <a:pt x="67" y="34"/>
                    </a:lnTo>
                  </a:path>
                </a:pathLst>
              </a:custGeom>
              <a:noFill/>
              <a:ln w="12700">
                <a:solidFill>
                  <a:schemeClr val="bg2">
                    <a:lumMod val="50000"/>
                  </a:schemeClr>
                </a:solidFill>
                <a:round/>
                <a:headEnd/>
                <a:tailEnd/>
              </a:ln>
            </p:spPr>
            <p:txBody>
              <a:bodyPr anchor="ctr"/>
              <a:lstStyle/>
              <a:p>
                <a:pPr algn="ctr"/>
                <a:endParaRPr/>
              </a:p>
            </p:txBody>
          </p:sp>
          <p:sp>
            <p:nvSpPr>
              <p:cNvPr id="28" name="任意多边形: 形状 27">
                <a:extLst>
                  <a:ext uri="{FF2B5EF4-FFF2-40B4-BE49-F238E27FC236}">
                    <a16:creationId xmlns="" xmlns:a16="http://schemas.microsoft.com/office/drawing/2014/main" id="{75314DC9-BEE6-41D7-ABB9-69FB1F6EAB3B}"/>
                  </a:ext>
                </a:extLst>
              </p:cNvPr>
              <p:cNvSpPr>
                <a:spLocks/>
              </p:cNvSpPr>
              <p:nvPr/>
            </p:nvSpPr>
            <p:spPr bwMode="auto">
              <a:xfrm>
                <a:off x="1239838" y="1889125"/>
                <a:ext cx="263525" cy="57150"/>
              </a:xfrm>
              <a:custGeom>
                <a:avLst/>
                <a:gdLst/>
                <a:ahLst/>
                <a:cxnLst>
                  <a:cxn ang="0">
                    <a:pos x="330" y="35"/>
                  </a:cxn>
                  <a:cxn ang="0">
                    <a:pos x="330" y="35"/>
                  </a:cxn>
                  <a:cxn ang="0">
                    <a:pos x="329" y="42"/>
                  </a:cxn>
                  <a:cxn ang="0">
                    <a:pos x="328" y="50"/>
                  </a:cxn>
                  <a:cxn ang="0">
                    <a:pos x="325" y="55"/>
                  </a:cxn>
                  <a:cxn ang="0">
                    <a:pos x="320" y="60"/>
                  </a:cxn>
                  <a:cxn ang="0">
                    <a:pos x="314" y="64"/>
                  </a:cxn>
                  <a:cxn ang="0">
                    <a:pos x="309" y="69"/>
                  </a:cxn>
                  <a:cxn ang="0">
                    <a:pos x="303" y="70"/>
                  </a:cxn>
                  <a:cxn ang="0">
                    <a:pos x="295" y="71"/>
                  </a:cxn>
                  <a:cxn ang="0">
                    <a:pos x="36" y="71"/>
                  </a:cxn>
                  <a:cxn ang="0">
                    <a:pos x="36" y="71"/>
                  </a:cxn>
                  <a:cxn ang="0">
                    <a:pos x="29" y="70"/>
                  </a:cxn>
                  <a:cxn ang="0">
                    <a:pos x="22" y="69"/>
                  </a:cxn>
                  <a:cxn ang="0">
                    <a:pos x="16" y="64"/>
                  </a:cxn>
                  <a:cxn ang="0">
                    <a:pos x="10" y="60"/>
                  </a:cxn>
                  <a:cxn ang="0">
                    <a:pos x="6" y="55"/>
                  </a:cxn>
                  <a:cxn ang="0">
                    <a:pos x="3" y="50"/>
                  </a:cxn>
                  <a:cxn ang="0">
                    <a:pos x="1" y="42"/>
                  </a:cxn>
                  <a:cxn ang="0">
                    <a:pos x="0" y="35"/>
                  </a:cxn>
                  <a:cxn ang="0">
                    <a:pos x="0" y="35"/>
                  </a:cxn>
                  <a:cxn ang="0">
                    <a:pos x="1" y="29"/>
                  </a:cxn>
                  <a:cxn ang="0">
                    <a:pos x="3" y="22"/>
                  </a:cxn>
                  <a:cxn ang="0">
                    <a:pos x="6" y="16"/>
                  </a:cxn>
                  <a:cxn ang="0">
                    <a:pos x="10" y="10"/>
                  </a:cxn>
                  <a:cxn ang="0">
                    <a:pos x="16" y="6"/>
                  </a:cxn>
                  <a:cxn ang="0">
                    <a:pos x="22" y="3"/>
                  </a:cxn>
                  <a:cxn ang="0">
                    <a:pos x="29" y="1"/>
                  </a:cxn>
                  <a:cxn ang="0">
                    <a:pos x="36" y="0"/>
                  </a:cxn>
                  <a:cxn ang="0">
                    <a:pos x="295" y="0"/>
                  </a:cxn>
                  <a:cxn ang="0">
                    <a:pos x="295" y="0"/>
                  </a:cxn>
                  <a:cxn ang="0">
                    <a:pos x="303" y="1"/>
                  </a:cxn>
                  <a:cxn ang="0">
                    <a:pos x="309" y="3"/>
                  </a:cxn>
                  <a:cxn ang="0">
                    <a:pos x="314" y="6"/>
                  </a:cxn>
                  <a:cxn ang="0">
                    <a:pos x="320" y="10"/>
                  </a:cxn>
                  <a:cxn ang="0">
                    <a:pos x="325" y="16"/>
                  </a:cxn>
                  <a:cxn ang="0">
                    <a:pos x="328" y="22"/>
                  </a:cxn>
                  <a:cxn ang="0">
                    <a:pos x="329" y="29"/>
                  </a:cxn>
                  <a:cxn ang="0">
                    <a:pos x="330" y="35"/>
                  </a:cxn>
                </a:cxnLst>
                <a:rect l="0" t="0" r="r" b="b"/>
                <a:pathLst>
                  <a:path w="330" h="71">
                    <a:moveTo>
                      <a:pt x="330" y="35"/>
                    </a:moveTo>
                    <a:lnTo>
                      <a:pt x="330" y="35"/>
                    </a:lnTo>
                    <a:lnTo>
                      <a:pt x="329" y="42"/>
                    </a:lnTo>
                    <a:lnTo>
                      <a:pt x="328" y="50"/>
                    </a:lnTo>
                    <a:lnTo>
                      <a:pt x="325" y="55"/>
                    </a:lnTo>
                    <a:lnTo>
                      <a:pt x="320" y="60"/>
                    </a:lnTo>
                    <a:lnTo>
                      <a:pt x="314" y="64"/>
                    </a:lnTo>
                    <a:lnTo>
                      <a:pt x="309" y="69"/>
                    </a:lnTo>
                    <a:lnTo>
                      <a:pt x="303" y="70"/>
                    </a:lnTo>
                    <a:lnTo>
                      <a:pt x="295" y="71"/>
                    </a:lnTo>
                    <a:lnTo>
                      <a:pt x="36" y="71"/>
                    </a:lnTo>
                    <a:lnTo>
                      <a:pt x="36" y="71"/>
                    </a:lnTo>
                    <a:lnTo>
                      <a:pt x="29" y="70"/>
                    </a:lnTo>
                    <a:lnTo>
                      <a:pt x="22" y="69"/>
                    </a:lnTo>
                    <a:lnTo>
                      <a:pt x="16" y="64"/>
                    </a:lnTo>
                    <a:lnTo>
                      <a:pt x="10" y="60"/>
                    </a:lnTo>
                    <a:lnTo>
                      <a:pt x="6" y="55"/>
                    </a:lnTo>
                    <a:lnTo>
                      <a:pt x="3" y="50"/>
                    </a:lnTo>
                    <a:lnTo>
                      <a:pt x="1" y="42"/>
                    </a:lnTo>
                    <a:lnTo>
                      <a:pt x="0" y="35"/>
                    </a:lnTo>
                    <a:lnTo>
                      <a:pt x="0" y="35"/>
                    </a:lnTo>
                    <a:lnTo>
                      <a:pt x="1" y="29"/>
                    </a:lnTo>
                    <a:lnTo>
                      <a:pt x="3" y="22"/>
                    </a:lnTo>
                    <a:lnTo>
                      <a:pt x="6" y="16"/>
                    </a:lnTo>
                    <a:lnTo>
                      <a:pt x="10" y="10"/>
                    </a:lnTo>
                    <a:lnTo>
                      <a:pt x="16" y="6"/>
                    </a:lnTo>
                    <a:lnTo>
                      <a:pt x="22" y="3"/>
                    </a:lnTo>
                    <a:lnTo>
                      <a:pt x="29" y="1"/>
                    </a:lnTo>
                    <a:lnTo>
                      <a:pt x="36" y="0"/>
                    </a:lnTo>
                    <a:lnTo>
                      <a:pt x="295" y="0"/>
                    </a:lnTo>
                    <a:lnTo>
                      <a:pt x="295" y="0"/>
                    </a:lnTo>
                    <a:lnTo>
                      <a:pt x="303" y="1"/>
                    </a:lnTo>
                    <a:lnTo>
                      <a:pt x="309" y="3"/>
                    </a:lnTo>
                    <a:lnTo>
                      <a:pt x="314" y="6"/>
                    </a:lnTo>
                    <a:lnTo>
                      <a:pt x="320" y="10"/>
                    </a:lnTo>
                    <a:lnTo>
                      <a:pt x="325" y="16"/>
                    </a:lnTo>
                    <a:lnTo>
                      <a:pt x="328" y="22"/>
                    </a:lnTo>
                    <a:lnTo>
                      <a:pt x="329" y="29"/>
                    </a:lnTo>
                    <a:lnTo>
                      <a:pt x="330" y="35"/>
                    </a:lnTo>
                  </a:path>
                </a:pathLst>
              </a:custGeom>
              <a:noFill/>
              <a:ln w="12700">
                <a:solidFill>
                  <a:schemeClr val="bg2">
                    <a:lumMod val="50000"/>
                  </a:schemeClr>
                </a:solidFill>
                <a:round/>
                <a:headEnd/>
                <a:tailEnd/>
              </a:ln>
            </p:spPr>
            <p:txBody>
              <a:bodyPr anchor="ctr"/>
              <a:lstStyle/>
              <a:p>
                <a:pPr algn="ctr"/>
                <a:endParaRPr/>
              </a:p>
            </p:txBody>
          </p:sp>
        </p:grpSp>
        <p:grpSp>
          <p:nvGrpSpPr>
            <p:cNvPr id="17" name="组合 16">
              <a:extLst>
                <a:ext uri="{FF2B5EF4-FFF2-40B4-BE49-F238E27FC236}">
                  <a16:creationId xmlns="" xmlns:a16="http://schemas.microsoft.com/office/drawing/2014/main" id="{1DB033A5-3706-4E3D-9430-37AD69A52FBC}"/>
                </a:ext>
              </a:extLst>
            </p:cNvPr>
            <p:cNvGrpSpPr/>
            <p:nvPr/>
          </p:nvGrpSpPr>
          <p:grpSpPr>
            <a:xfrm>
              <a:off x="1069524" y="3375070"/>
              <a:ext cx="1422401" cy="1201174"/>
              <a:chOff x="4154761" y="503294"/>
              <a:chExt cx="856554" cy="723334"/>
            </a:xfrm>
            <a:solidFill>
              <a:schemeClr val="accent2"/>
            </a:solidFill>
          </p:grpSpPr>
          <p:sp>
            <p:nvSpPr>
              <p:cNvPr id="19" name="任意多边形: 形状 18">
                <a:extLst>
                  <a:ext uri="{FF2B5EF4-FFF2-40B4-BE49-F238E27FC236}">
                    <a16:creationId xmlns="" xmlns:a16="http://schemas.microsoft.com/office/drawing/2014/main" id="{4CACB5E5-02CB-4066-989D-AFCB7F2BC55E}"/>
                  </a:ext>
                </a:extLst>
              </p:cNvPr>
              <p:cNvSpPr>
                <a:spLocks/>
              </p:cNvSpPr>
              <p:nvPr/>
            </p:nvSpPr>
            <p:spPr bwMode="auto">
              <a:xfrm>
                <a:off x="4210177" y="1016045"/>
                <a:ext cx="118591" cy="210583"/>
              </a:xfrm>
              <a:custGeom>
                <a:avLst/>
                <a:gdLst/>
                <a:ahLst/>
                <a:cxnLst>
                  <a:cxn ang="0">
                    <a:pos x="0" y="614"/>
                  </a:cxn>
                  <a:cxn ang="0">
                    <a:pos x="642" y="0"/>
                  </a:cxn>
                  <a:cxn ang="0">
                    <a:pos x="642" y="1140"/>
                  </a:cxn>
                  <a:cxn ang="0">
                    <a:pos x="0" y="1140"/>
                  </a:cxn>
                  <a:cxn ang="0">
                    <a:pos x="0" y="614"/>
                  </a:cxn>
                </a:cxnLst>
                <a:rect l="0" t="0" r="r" b="b"/>
                <a:pathLst>
                  <a:path w="642" h="1140">
                    <a:moveTo>
                      <a:pt x="0" y="614"/>
                    </a:moveTo>
                    <a:lnTo>
                      <a:pt x="642" y="0"/>
                    </a:lnTo>
                    <a:lnTo>
                      <a:pt x="642" y="1140"/>
                    </a:lnTo>
                    <a:lnTo>
                      <a:pt x="0" y="1140"/>
                    </a:lnTo>
                    <a:lnTo>
                      <a:pt x="0" y="614"/>
                    </a:lnTo>
                    <a:close/>
                  </a:path>
                </a:pathLst>
              </a:custGeom>
              <a:solidFill>
                <a:schemeClr val="accent1">
                  <a:lumMod val="100000"/>
                </a:schemeClr>
              </a:solidFill>
              <a:ln w="12700" cap="sq">
                <a:solidFill>
                  <a:schemeClr val="bg1"/>
                </a:solidFill>
                <a:miter lim="800000"/>
                <a:headEnd/>
                <a:tailEnd/>
              </a:ln>
            </p:spPr>
            <p:txBody>
              <a:bodyPr anchor="ctr"/>
              <a:lstStyle/>
              <a:p>
                <a:pPr algn="ctr"/>
                <a:endParaRPr/>
              </a:p>
            </p:txBody>
          </p:sp>
          <p:sp>
            <p:nvSpPr>
              <p:cNvPr id="20" name="任意多边形: 形状 19">
                <a:extLst>
                  <a:ext uri="{FF2B5EF4-FFF2-40B4-BE49-F238E27FC236}">
                    <a16:creationId xmlns="" xmlns:a16="http://schemas.microsoft.com/office/drawing/2014/main" id="{A8502C0E-FFCD-4CD9-98C0-8293D57684E5}"/>
                  </a:ext>
                </a:extLst>
              </p:cNvPr>
              <p:cNvSpPr>
                <a:spLocks/>
              </p:cNvSpPr>
              <p:nvPr/>
            </p:nvSpPr>
            <p:spPr bwMode="auto">
              <a:xfrm>
                <a:off x="4371993" y="854783"/>
                <a:ext cx="118591" cy="371845"/>
              </a:xfrm>
              <a:custGeom>
                <a:avLst/>
                <a:gdLst/>
                <a:ahLst/>
                <a:cxnLst>
                  <a:cxn ang="0">
                    <a:pos x="0" y="680"/>
                  </a:cxn>
                  <a:cxn ang="0">
                    <a:pos x="641" y="0"/>
                  </a:cxn>
                  <a:cxn ang="0">
                    <a:pos x="641" y="2013"/>
                  </a:cxn>
                  <a:cxn ang="0">
                    <a:pos x="0" y="2013"/>
                  </a:cxn>
                  <a:cxn ang="0">
                    <a:pos x="0" y="680"/>
                  </a:cxn>
                </a:cxnLst>
                <a:rect l="0" t="0" r="r" b="b"/>
                <a:pathLst>
                  <a:path w="641" h="2013">
                    <a:moveTo>
                      <a:pt x="0" y="680"/>
                    </a:moveTo>
                    <a:lnTo>
                      <a:pt x="641" y="0"/>
                    </a:lnTo>
                    <a:lnTo>
                      <a:pt x="641" y="2013"/>
                    </a:lnTo>
                    <a:lnTo>
                      <a:pt x="0" y="2013"/>
                    </a:lnTo>
                    <a:lnTo>
                      <a:pt x="0" y="680"/>
                    </a:lnTo>
                    <a:close/>
                  </a:path>
                </a:pathLst>
              </a:custGeom>
              <a:solidFill>
                <a:schemeClr val="accent2">
                  <a:lumMod val="100000"/>
                </a:schemeClr>
              </a:solidFill>
              <a:ln w="12700" cap="sq">
                <a:solidFill>
                  <a:schemeClr val="bg1"/>
                </a:solidFill>
                <a:miter lim="800000"/>
                <a:headEnd/>
                <a:tailEnd/>
              </a:ln>
            </p:spPr>
            <p:txBody>
              <a:bodyPr anchor="ctr"/>
              <a:lstStyle/>
              <a:p>
                <a:pPr algn="ctr"/>
                <a:endParaRPr/>
              </a:p>
            </p:txBody>
          </p:sp>
          <p:sp>
            <p:nvSpPr>
              <p:cNvPr id="21" name="任意多边形: 形状 20">
                <a:extLst>
                  <a:ext uri="{FF2B5EF4-FFF2-40B4-BE49-F238E27FC236}">
                    <a16:creationId xmlns="" xmlns:a16="http://schemas.microsoft.com/office/drawing/2014/main" id="{CE18D1FC-D4C4-4587-88F8-90CBD86B97A8}"/>
                  </a:ext>
                </a:extLst>
              </p:cNvPr>
              <p:cNvSpPr>
                <a:spLocks/>
              </p:cNvSpPr>
              <p:nvPr/>
            </p:nvSpPr>
            <p:spPr bwMode="auto">
              <a:xfrm>
                <a:off x="4533810" y="854783"/>
                <a:ext cx="118591" cy="371845"/>
              </a:xfrm>
              <a:custGeom>
                <a:avLst/>
                <a:gdLst/>
                <a:ahLst/>
                <a:cxnLst>
                  <a:cxn ang="0">
                    <a:pos x="0" y="0"/>
                  </a:cxn>
                  <a:cxn ang="0">
                    <a:pos x="642" y="455"/>
                  </a:cxn>
                  <a:cxn ang="0">
                    <a:pos x="642" y="2013"/>
                  </a:cxn>
                  <a:cxn ang="0">
                    <a:pos x="0" y="2013"/>
                  </a:cxn>
                  <a:cxn ang="0">
                    <a:pos x="0" y="0"/>
                  </a:cxn>
                </a:cxnLst>
                <a:rect l="0" t="0" r="r" b="b"/>
                <a:pathLst>
                  <a:path w="642" h="2013">
                    <a:moveTo>
                      <a:pt x="0" y="0"/>
                    </a:moveTo>
                    <a:lnTo>
                      <a:pt x="642" y="455"/>
                    </a:lnTo>
                    <a:lnTo>
                      <a:pt x="642" y="2013"/>
                    </a:lnTo>
                    <a:lnTo>
                      <a:pt x="0" y="2013"/>
                    </a:lnTo>
                    <a:lnTo>
                      <a:pt x="0" y="0"/>
                    </a:lnTo>
                    <a:close/>
                  </a:path>
                </a:pathLst>
              </a:custGeom>
              <a:solidFill>
                <a:schemeClr val="accent3">
                  <a:lumMod val="100000"/>
                </a:schemeClr>
              </a:solidFill>
              <a:ln w="12700" cap="sq">
                <a:solidFill>
                  <a:schemeClr val="bg1"/>
                </a:solidFill>
                <a:miter lim="800000"/>
                <a:headEnd/>
                <a:tailEnd/>
              </a:ln>
            </p:spPr>
            <p:txBody>
              <a:bodyPr anchor="ctr"/>
              <a:lstStyle/>
              <a:p>
                <a:pPr algn="ctr"/>
                <a:endParaRPr/>
              </a:p>
            </p:txBody>
          </p:sp>
          <p:sp>
            <p:nvSpPr>
              <p:cNvPr id="22" name="任意多边形: 形状 21">
                <a:extLst>
                  <a:ext uri="{FF2B5EF4-FFF2-40B4-BE49-F238E27FC236}">
                    <a16:creationId xmlns="" xmlns:a16="http://schemas.microsoft.com/office/drawing/2014/main" id="{1A5B273D-CB38-4CCE-AB6F-7CB5E93D14F3}"/>
                  </a:ext>
                </a:extLst>
              </p:cNvPr>
              <p:cNvSpPr>
                <a:spLocks/>
              </p:cNvSpPr>
              <p:nvPr/>
            </p:nvSpPr>
            <p:spPr bwMode="auto">
              <a:xfrm>
                <a:off x="4695626" y="793825"/>
                <a:ext cx="118591" cy="432803"/>
              </a:xfrm>
              <a:custGeom>
                <a:avLst/>
                <a:gdLst/>
                <a:ahLst/>
                <a:cxnLst>
                  <a:cxn ang="0">
                    <a:pos x="0" y="709"/>
                  </a:cxn>
                  <a:cxn ang="0">
                    <a:pos x="641" y="0"/>
                  </a:cxn>
                  <a:cxn ang="0">
                    <a:pos x="641" y="2343"/>
                  </a:cxn>
                  <a:cxn ang="0">
                    <a:pos x="0" y="2343"/>
                  </a:cxn>
                  <a:cxn ang="0">
                    <a:pos x="0" y="709"/>
                  </a:cxn>
                </a:cxnLst>
                <a:rect l="0" t="0" r="r" b="b"/>
                <a:pathLst>
                  <a:path w="641" h="2343">
                    <a:moveTo>
                      <a:pt x="0" y="709"/>
                    </a:moveTo>
                    <a:lnTo>
                      <a:pt x="641" y="0"/>
                    </a:lnTo>
                    <a:lnTo>
                      <a:pt x="641" y="2343"/>
                    </a:lnTo>
                    <a:lnTo>
                      <a:pt x="0" y="2343"/>
                    </a:lnTo>
                    <a:lnTo>
                      <a:pt x="0" y="709"/>
                    </a:lnTo>
                    <a:close/>
                  </a:path>
                </a:pathLst>
              </a:custGeom>
              <a:solidFill>
                <a:schemeClr val="accent4">
                  <a:lumMod val="100000"/>
                </a:schemeClr>
              </a:solidFill>
              <a:ln w="12700" cap="sq">
                <a:solidFill>
                  <a:schemeClr val="bg1"/>
                </a:solidFill>
                <a:miter lim="800000"/>
                <a:headEnd/>
                <a:tailEnd/>
              </a:ln>
            </p:spPr>
            <p:txBody>
              <a:bodyPr anchor="ctr"/>
              <a:lstStyle/>
              <a:p>
                <a:pPr algn="ctr"/>
                <a:endParaRPr/>
              </a:p>
            </p:txBody>
          </p:sp>
          <p:sp>
            <p:nvSpPr>
              <p:cNvPr id="23" name="任意多边形: 形状 22">
                <a:extLst>
                  <a:ext uri="{FF2B5EF4-FFF2-40B4-BE49-F238E27FC236}">
                    <a16:creationId xmlns="" xmlns:a16="http://schemas.microsoft.com/office/drawing/2014/main" id="{5406BE4E-0585-401F-93E6-48560095BD70}"/>
                  </a:ext>
                </a:extLst>
              </p:cNvPr>
              <p:cNvSpPr>
                <a:spLocks/>
              </p:cNvSpPr>
              <p:nvPr/>
            </p:nvSpPr>
            <p:spPr bwMode="auto">
              <a:xfrm>
                <a:off x="4857442" y="659163"/>
                <a:ext cx="118591" cy="567465"/>
              </a:xfrm>
              <a:custGeom>
                <a:avLst/>
                <a:gdLst/>
                <a:ahLst/>
                <a:cxnLst>
                  <a:cxn ang="0">
                    <a:pos x="0" y="610"/>
                  </a:cxn>
                  <a:cxn ang="0">
                    <a:pos x="642" y="0"/>
                  </a:cxn>
                  <a:cxn ang="0">
                    <a:pos x="642" y="3071"/>
                  </a:cxn>
                  <a:cxn ang="0">
                    <a:pos x="0" y="3071"/>
                  </a:cxn>
                  <a:cxn ang="0">
                    <a:pos x="0" y="610"/>
                  </a:cxn>
                </a:cxnLst>
                <a:rect l="0" t="0" r="r" b="b"/>
                <a:pathLst>
                  <a:path w="642" h="3071">
                    <a:moveTo>
                      <a:pt x="0" y="610"/>
                    </a:moveTo>
                    <a:lnTo>
                      <a:pt x="642" y="0"/>
                    </a:lnTo>
                    <a:lnTo>
                      <a:pt x="642" y="3071"/>
                    </a:lnTo>
                    <a:lnTo>
                      <a:pt x="0" y="3071"/>
                    </a:lnTo>
                    <a:lnTo>
                      <a:pt x="0" y="610"/>
                    </a:lnTo>
                    <a:close/>
                  </a:path>
                </a:pathLst>
              </a:custGeom>
              <a:solidFill>
                <a:schemeClr val="accent5">
                  <a:lumMod val="100000"/>
                </a:schemeClr>
              </a:solidFill>
              <a:ln w="12700" cap="sq">
                <a:solidFill>
                  <a:schemeClr val="bg1"/>
                </a:solidFill>
                <a:miter lim="800000"/>
                <a:headEnd/>
                <a:tailEnd/>
              </a:ln>
            </p:spPr>
            <p:txBody>
              <a:bodyPr anchor="ctr"/>
              <a:lstStyle/>
              <a:p>
                <a:pPr algn="ctr"/>
                <a:endParaRPr/>
              </a:p>
            </p:txBody>
          </p:sp>
          <p:sp>
            <p:nvSpPr>
              <p:cNvPr id="24" name="任意多边形: 形状 23">
                <a:extLst>
                  <a:ext uri="{FF2B5EF4-FFF2-40B4-BE49-F238E27FC236}">
                    <a16:creationId xmlns="" xmlns:a16="http://schemas.microsoft.com/office/drawing/2014/main" id="{1EE84BBE-9DC8-42B2-8EEB-6BD5177779EC}"/>
                  </a:ext>
                </a:extLst>
              </p:cNvPr>
              <p:cNvSpPr>
                <a:spLocks/>
              </p:cNvSpPr>
              <p:nvPr/>
            </p:nvSpPr>
            <p:spPr bwMode="auto">
              <a:xfrm>
                <a:off x="4154761" y="503294"/>
                <a:ext cx="856554" cy="582018"/>
              </a:xfrm>
              <a:custGeom>
                <a:avLst/>
                <a:gdLst>
                  <a:gd name="connsiteX0" fmla="*/ 0 w 4199"/>
                  <a:gd name="connsiteY0" fmla="*/ 2727 h 2727"/>
                  <a:gd name="connsiteX1" fmla="*/ 1717 w 4199"/>
                  <a:gd name="connsiteY1" fmla="*/ 1073 h 2727"/>
                  <a:gd name="connsiteX2" fmla="*/ 2549 w 4199"/>
                  <a:gd name="connsiteY2" fmla="*/ 1628 h 2727"/>
                  <a:gd name="connsiteX3" fmla="*/ 4199 w 4199"/>
                  <a:gd name="connsiteY3" fmla="*/ 0 h 2727"/>
                  <a:gd name="connsiteX0" fmla="*/ 0 w 4418"/>
                  <a:gd name="connsiteY0" fmla="*/ 2946 h 2946"/>
                  <a:gd name="connsiteX1" fmla="*/ 1717 w 4418"/>
                  <a:gd name="connsiteY1" fmla="*/ 1292 h 2946"/>
                  <a:gd name="connsiteX2" fmla="*/ 2549 w 4418"/>
                  <a:gd name="connsiteY2" fmla="*/ 1847 h 2946"/>
                  <a:gd name="connsiteX3" fmla="*/ 4418 w 4418"/>
                  <a:gd name="connsiteY3" fmla="*/ 0 h 2946"/>
                  <a:gd name="connsiteX0" fmla="*/ 0 w 4637"/>
                  <a:gd name="connsiteY0" fmla="*/ 3152 h 3152"/>
                  <a:gd name="connsiteX1" fmla="*/ 1936 w 4637"/>
                  <a:gd name="connsiteY1" fmla="*/ 1292 h 3152"/>
                  <a:gd name="connsiteX2" fmla="*/ 2768 w 4637"/>
                  <a:gd name="connsiteY2" fmla="*/ 1847 h 3152"/>
                  <a:gd name="connsiteX3" fmla="*/ 4637 w 4637"/>
                  <a:gd name="connsiteY3" fmla="*/ 0 h 3152"/>
                </a:gdLst>
                <a:ahLst/>
                <a:cxnLst>
                  <a:cxn ang="0">
                    <a:pos x="connsiteX0" y="connsiteY0"/>
                  </a:cxn>
                  <a:cxn ang="0">
                    <a:pos x="connsiteX1" y="connsiteY1"/>
                  </a:cxn>
                  <a:cxn ang="0">
                    <a:pos x="connsiteX2" y="connsiteY2"/>
                  </a:cxn>
                  <a:cxn ang="0">
                    <a:pos x="connsiteX3" y="connsiteY3"/>
                  </a:cxn>
                </a:cxnLst>
                <a:rect l="l" t="t" r="r" b="b"/>
                <a:pathLst>
                  <a:path w="4637" h="3152">
                    <a:moveTo>
                      <a:pt x="0" y="3152"/>
                    </a:moveTo>
                    <a:lnTo>
                      <a:pt x="1936" y="1292"/>
                    </a:lnTo>
                    <a:lnTo>
                      <a:pt x="2768" y="1847"/>
                    </a:lnTo>
                    <a:lnTo>
                      <a:pt x="4637" y="0"/>
                    </a:lnTo>
                  </a:path>
                </a:pathLst>
              </a:custGeom>
              <a:noFill/>
              <a:ln w="38100">
                <a:solidFill>
                  <a:schemeClr val="accent4"/>
                </a:solidFill>
                <a:prstDash val="solid"/>
                <a:round/>
                <a:headEnd type="none"/>
                <a:tailEnd type="triangle" w="med" len="sm"/>
              </a:ln>
            </p:spPr>
            <p:txBody>
              <a:bodyPr anchor="ctr"/>
              <a:lstStyle/>
              <a:p>
                <a:pPr algn="ctr"/>
                <a:endParaRPr/>
              </a:p>
            </p:txBody>
          </p:sp>
        </p:grpSp>
        <p:sp>
          <p:nvSpPr>
            <p:cNvPr id="18" name="文本框 67">
              <a:extLst>
                <a:ext uri="{FF2B5EF4-FFF2-40B4-BE49-F238E27FC236}">
                  <a16:creationId xmlns="" xmlns:a16="http://schemas.microsoft.com/office/drawing/2014/main" id="{5E05B356-E456-407C-B5F3-3A5880EE8F4B}"/>
                </a:ext>
              </a:extLst>
            </p:cNvPr>
            <p:cNvSpPr txBox="1"/>
            <p:nvPr/>
          </p:nvSpPr>
          <p:spPr>
            <a:xfrm>
              <a:off x="1070288" y="2506780"/>
              <a:ext cx="1500917" cy="184666"/>
            </a:xfrm>
            <a:prstGeom prst="rect">
              <a:avLst/>
            </a:prstGeom>
            <a:noFill/>
          </p:spPr>
          <p:txBody>
            <a:bodyPr wrap="none" lIns="0" tIns="0" rIns="0" bIns="0">
              <a:normAutofit/>
            </a:bodyPr>
            <a:lstStyle/>
            <a:p>
              <a:pPr algn="ctr"/>
              <a:r>
                <a:rPr lang="zh-CN" altLang="en-US" sz="1200" dirty="0">
                  <a:solidFill>
                    <a:schemeClr val="accent4"/>
                  </a:solidFill>
                </a:rPr>
                <a:t>输入标题文本</a:t>
              </a:r>
            </a:p>
          </p:txBody>
        </p:sp>
      </p:grpSp>
    </p:spTree>
    <p:extLst>
      <p:ext uri="{BB962C8B-B14F-4D97-AF65-F5344CB8AC3E}">
        <p14:creationId xmlns:p14="http://schemas.microsoft.com/office/powerpoint/2010/main" val="1460890184"/>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7" presetClass="entr" presetSubtype="8" fill="hold" nodeType="afterEffect">
                                  <p:stCondLst>
                                    <p:cond delay="0"/>
                                  </p:stCondLst>
                                  <p:childTnLst>
                                    <p:set>
                                      <p:cBhvr>
                                        <p:cTn id="12" dur="1" fill="hold">
                                          <p:stCondLst>
                                            <p:cond delay="0"/>
                                          </p:stCondLst>
                                        </p:cTn>
                                        <p:tgtEl>
                                          <p:spTgt spid="44"/>
                                        </p:tgtEl>
                                        <p:attrNameLst>
                                          <p:attrName>style.visibility</p:attrName>
                                        </p:attrNameLst>
                                      </p:cBhvr>
                                      <p:to>
                                        <p:strVal val="visible"/>
                                      </p:to>
                                    </p:set>
                                    <p:anim calcmode="lin" valueType="num">
                                      <p:cBhvr>
                                        <p:cTn id="13" dur="500" fill="hold"/>
                                        <p:tgtEl>
                                          <p:spTgt spid="44"/>
                                        </p:tgtEl>
                                        <p:attrNameLst>
                                          <p:attrName>ppt_x</p:attrName>
                                        </p:attrNameLst>
                                      </p:cBhvr>
                                      <p:tavLst>
                                        <p:tav tm="0">
                                          <p:val>
                                            <p:strVal val="#ppt_x-#ppt_w/2"/>
                                          </p:val>
                                        </p:tav>
                                        <p:tav tm="100000">
                                          <p:val>
                                            <p:strVal val="#ppt_x"/>
                                          </p:val>
                                        </p:tav>
                                      </p:tavLst>
                                    </p:anim>
                                    <p:anim calcmode="lin" valueType="num">
                                      <p:cBhvr>
                                        <p:cTn id="14" dur="500" fill="hold"/>
                                        <p:tgtEl>
                                          <p:spTgt spid="44"/>
                                        </p:tgtEl>
                                        <p:attrNameLst>
                                          <p:attrName>ppt_y</p:attrName>
                                        </p:attrNameLst>
                                      </p:cBhvr>
                                      <p:tavLst>
                                        <p:tav tm="0">
                                          <p:val>
                                            <p:strVal val="#ppt_y"/>
                                          </p:val>
                                        </p:tav>
                                        <p:tav tm="100000">
                                          <p:val>
                                            <p:strVal val="#ppt_y"/>
                                          </p:val>
                                        </p:tav>
                                      </p:tavLst>
                                    </p:anim>
                                    <p:anim calcmode="lin" valueType="num">
                                      <p:cBhvr>
                                        <p:cTn id="15" dur="500" fill="hold"/>
                                        <p:tgtEl>
                                          <p:spTgt spid="44"/>
                                        </p:tgtEl>
                                        <p:attrNameLst>
                                          <p:attrName>ppt_w</p:attrName>
                                        </p:attrNameLst>
                                      </p:cBhvr>
                                      <p:tavLst>
                                        <p:tav tm="0">
                                          <p:val>
                                            <p:fltVal val="0"/>
                                          </p:val>
                                        </p:tav>
                                        <p:tav tm="100000">
                                          <p:val>
                                            <p:strVal val="#ppt_w"/>
                                          </p:val>
                                        </p:tav>
                                      </p:tavLst>
                                    </p:anim>
                                    <p:anim calcmode="lin" valueType="num">
                                      <p:cBhvr>
                                        <p:cTn id="16" dur="500" fill="hold"/>
                                        <p:tgtEl>
                                          <p:spTgt spid="44"/>
                                        </p:tgtEl>
                                        <p:attrNameLst>
                                          <p:attrName>ppt_h</p:attrName>
                                        </p:attrNameLst>
                                      </p:cBhvr>
                                      <p:tavLst>
                                        <p:tav tm="0">
                                          <p:val>
                                            <p:strVal val="#ppt_h"/>
                                          </p:val>
                                        </p:tav>
                                        <p:tav tm="100000">
                                          <p:val>
                                            <p:strVal val="#ppt_h"/>
                                          </p:val>
                                        </p:tav>
                                      </p:tavLst>
                                    </p:anim>
                                  </p:childTnLst>
                                </p:cTn>
                              </p:par>
                            </p:childTnLst>
                          </p:cTn>
                        </p:par>
                        <p:par>
                          <p:cTn id="17" fill="hold">
                            <p:stCondLst>
                              <p:cond delay="1500"/>
                            </p:stCondLst>
                            <p:childTnLst>
                              <p:par>
                                <p:cTn id="18" presetID="17" presetClass="entr" presetSubtype="8" fill="hold" nodeType="afterEffect">
                                  <p:stCondLst>
                                    <p:cond delay="0"/>
                                  </p:stCondLst>
                                  <p:childTnLst>
                                    <p:set>
                                      <p:cBhvr>
                                        <p:cTn id="19" dur="1" fill="hold">
                                          <p:stCondLst>
                                            <p:cond delay="0"/>
                                          </p:stCondLst>
                                        </p:cTn>
                                        <p:tgtEl>
                                          <p:spTgt spid="49"/>
                                        </p:tgtEl>
                                        <p:attrNameLst>
                                          <p:attrName>style.visibility</p:attrName>
                                        </p:attrNameLst>
                                      </p:cBhvr>
                                      <p:to>
                                        <p:strVal val="visible"/>
                                      </p:to>
                                    </p:set>
                                    <p:anim calcmode="lin" valueType="num">
                                      <p:cBhvr>
                                        <p:cTn id="20" dur="500" fill="hold"/>
                                        <p:tgtEl>
                                          <p:spTgt spid="49"/>
                                        </p:tgtEl>
                                        <p:attrNameLst>
                                          <p:attrName>ppt_x</p:attrName>
                                        </p:attrNameLst>
                                      </p:cBhvr>
                                      <p:tavLst>
                                        <p:tav tm="0">
                                          <p:val>
                                            <p:strVal val="#ppt_x-#ppt_w/2"/>
                                          </p:val>
                                        </p:tav>
                                        <p:tav tm="100000">
                                          <p:val>
                                            <p:strVal val="#ppt_x"/>
                                          </p:val>
                                        </p:tav>
                                      </p:tavLst>
                                    </p:anim>
                                    <p:anim calcmode="lin" valueType="num">
                                      <p:cBhvr>
                                        <p:cTn id="21" dur="500" fill="hold"/>
                                        <p:tgtEl>
                                          <p:spTgt spid="49"/>
                                        </p:tgtEl>
                                        <p:attrNameLst>
                                          <p:attrName>ppt_y</p:attrName>
                                        </p:attrNameLst>
                                      </p:cBhvr>
                                      <p:tavLst>
                                        <p:tav tm="0">
                                          <p:val>
                                            <p:strVal val="#ppt_y"/>
                                          </p:val>
                                        </p:tav>
                                        <p:tav tm="100000">
                                          <p:val>
                                            <p:strVal val="#ppt_y"/>
                                          </p:val>
                                        </p:tav>
                                      </p:tavLst>
                                    </p:anim>
                                    <p:anim calcmode="lin" valueType="num">
                                      <p:cBhvr>
                                        <p:cTn id="22" dur="500" fill="hold"/>
                                        <p:tgtEl>
                                          <p:spTgt spid="49"/>
                                        </p:tgtEl>
                                        <p:attrNameLst>
                                          <p:attrName>ppt_w</p:attrName>
                                        </p:attrNameLst>
                                      </p:cBhvr>
                                      <p:tavLst>
                                        <p:tav tm="0">
                                          <p:val>
                                            <p:fltVal val="0"/>
                                          </p:val>
                                        </p:tav>
                                        <p:tav tm="100000">
                                          <p:val>
                                            <p:strVal val="#ppt_w"/>
                                          </p:val>
                                        </p:tav>
                                      </p:tavLst>
                                    </p:anim>
                                    <p:anim calcmode="lin" valueType="num">
                                      <p:cBhvr>
                                        <p:cTn id="23" dur="500" fill="hold"/>
                                        <p:tgtEl>
                                          <p:spTgt spid="49"/>
                                        </p:tgtEl>
                                        <p:attrNameLst>
                                          <p:attrName>ppt_h</p:attrName>
                                        </p:attrNameLst>
                                      </p:cBhvr>
                                      <p:tavLst>
                                        <p:tav tm="0">
                                          <p:val>
                                            <p:strVal val="#ppt_h"/>
                                          </p:val>
                                        </p:tav>
                                        <p:tav tm="100000">
                                          <p:val>
                                            <p:strVal val="#ppt_h"/>
                                          </p:val>
                                        </p:tav>
                                      </p:tavLst>
                                    </p:anim>
                                  </p:childTnLst>
                                </p:cTn>
                              </p:par>
                            </p:childTnLst>
                          </p:cTn>
                        </p:par>
                        <p:par>
                          <p:cTn id="24" fill="hold">
                            <p:stCondLst>
                              <p:cond delay="2000"/>
                            </p:stCondLst>
                            <p:childTnLst>
                              <p:par>
                                <p:cTn id="25" presetID="17" presetClass="entr" presetSubtype="8" fill="hold" nodeType="afterEffect">
                                  <p:stCondLst>
                                    <p:cond delay="0"/>
                                  </p:stCondLst>
                                  <p:childTnLst>
                                    <p:set>
                                      <p:cBhvr>
                                        <p:cTn id="26" dur="1" fill="hold">
                                          <p:stCondLst>
                                            <p:cond delay="0"/>
                                          </p:stCondLst>
                                        </p:cTn>
                                        <p:tgtEl>
                                          <p:spTgt spid="48"/>
                                        </p:tgtEl>
                                        <p:attrNameLst>
                                          <p:attrName>style.visibility</p:attrName>
                                        </p:attrNameLst>
                                      </p:cBhvr>
                                      <p:to>
                                        <p:strVal val="visible"/>
                                      </p:to>
                                    </p:set>
                                    <p:anim calcmode="lin" valueType="num">
                                      <p:cBhvr>
                                        <p:cTn id="27" dur="500" fill="hold"/>
                                        <p:tgtEl>
                                          <p:spTgt spid="48"/>
                                        </p:tgtEl>
                                        <p:attrNameLst>
                                          <p:attrName>ppt_x</p:attrName>
                                        </p:attrNameLst>
                                      </p:cBhvr>
                                      <p:tavLst>
                                        <p:tav tm="0">
                                          <p:val>
                                            <p:strVal val="#ppt_x-#ppt_w/2"/>
                                          </p:val>
                                        </p:tav>
                                        <p:tav tm="100000">
                                          <p:val>
                                            <p:strVal val="#ppt_x"/>
                                          </p:val>
                                        </p:tav>
                                      </p:tavLst>
                                    </p:anim>
                                    <p:anim calcmode="lin" valueType="num">
                                      <p:cBhvr>
                                        <p:cTn id="28" dur="500" fill="hold"/>
                                        <p:tgtEl>
                                          <p:spTgt spid="48"/>
                                        </p:tgtEl>
                                        <p:attrNameLst>
                                          <p:attrName>ppt_y</p:attrName>
                                        </p:attrNameLst>
                                      </p:cBhvr>
                                      <p:tavLst>
                                        <p:tav tm="0">
                                          <p:val>
                                            <p:strVal val="#ppt_y"/>
                                          </p:val>
                                        </p:tav>
                                        <p:tav tm="100000">
                                          <p:val>
                                            <p:strVal val="#ppt_y"/>
                                          </p:val>
                                        </p:tav>
                                      </p:tavLst>
                                    </p:anim>
                                    <p:anim calcmode="lin" valueType="num">
                                      <p:cBhvr>
                                        <p:cTn id="29" dur="500" fill="hold"/>
                                        <p:tgtEl>
                                          <p:spTgt spid="48"/>
                                        </p:tgtEl>
                                        <p:attrNameLst>
                                          <p:attrName>ppt_w</p:attrName>
                                        </p:attrNameLst>
                                      </p:cBhvr>
                                      <p:tavLst>
                                        <p:tav tm="0">
                                          <p:val>
                                            <p:fltVal val="0"/>
                                          </p:val>
                                        </p:tav>
                                        <p:tav tm="100000">
                                          <p:val>
                                            <p:strVal val="#ppt_w"/>
                                          </p:val>
                                        </p:tav>
                                      </p:tavLst>
                                    </p:anim>
                                    <p:anim calcmode="lin" valueType="num">
                                      <p:cBhvr>
                                        <p:cTn id="30" dur="500" fill="hold"/>
                                        <p:tgtEl>
                                          <p:spTgt spid="48"/>
                                        </p:tgtEl>
                                        <p:attrNameLst>
                                          <p:attrName>ppt_h</p:attrName>
                                        </p:attrNameLst>
                                      </p:cBhvr>
                                      <p:tavLst>
                                        <p:tav tm="0">
                                          <p:val>
                                            <p:strVal val="#ppt_h"/>
                                          </p:val>
                                        </p:tav>
                                        <p:tav tm="100000">
                                          <p:val>
                                            <p:strVal val="#ppt_h"/>
                                          </p:val>
                                        </p:tav>
                                      </p:tavLst>
                                    </p:anim>
                                  </p:childTnLst>
                                </p:cTn>
                              </p:par>
                            </p:childTnLst>
                          </p:cTn>
                        </p:par>
                        <p:par>
                          <p:cTn id="31" fill="hold">
                            <p:stCondLst>
                              <p:cond delay="2500"/>
                            </p:stCondLst>
                            <p:childTnLst>
                              <p:par>
                                <p:cTn id="32" presetID="17" presetClass="entr" presetSubtype="8" fill="hold" nodeType="afterEffect">
                                  <p:stCondLst>
                                    <p:cond delay="0"/>
                                  </p:stCondLst>
                                  <p:childTnLst>
                                    <p:set>
                                      <p:cBhvr>
                                        <p:cTn id="33" dur="1" fill="hold">
                                          <p:stCondLst>
                                            <p:cond delay="0"/>
                                          </p:stCondLst>
                                        </p:cTn>
                                        <p:tgtEl>
                                          <p:spTgt spid="47"/>
                                        </p:tgtEl>
                                        <p:attrNameLst>
                                          <p:attrName>style.visibility</p:attrName>
                                        </p:attrNameLst>
                                      </p:cBhvr>
                                      <p:to>
                                        <p:strVal val="visible"/>
                                      </p:to>
                                    </p:set>
                                    <p:anim calcmode="lin" valueType="num">
                                      <p:cBhvr>
                                        <p:cTn id="34" dur="500" fill="hold"/>
                                        <p:tgtEl>
                                          <p:spTgt spid="47"/>
                                        </p:tgtEl>
                                        <p:attrNameLst>
                                          <p:attrName>ppt_x</p:attrName>
                                        </p:attrNameLst>
                                      </p:cBhvr>
                                      <p:tavLst>
                                        <p:tav tm="0">
                                          <p:val>
                                            <p:strVal val="#ppt_x-#ppt_w/2"/>
                                          </p:val>
                                        </p:tav>
                                        <p:tav tm="100000">
                                          <p:val>
                                            <p:strVal val="#ppt_x"/>
                                          </p:val>
                                        </p:tav>
                                      </p:tavLst>
                                    </p:anim>
                                    <p:anim calcmode="lin" valueType="num">
                                      <p:cBhvr>
                                        <p:cTn id="35" dur="500" fill="hold"/>
                                        <p:tgtEl>
                                          <p:spTgt spid="47"/>
                                        </p:tgtEl>
                                        <p:attrNameLst>
                                          <p:attrName>ppt_y</p:attrName>
                                        </p:attrNameLst>
                                      </p:cBhvr>
                                      <p:tavLst>
                                        <p:tav tm="0">
                                          <p:val>
                                            <p:strVal val="#ppt_y"/>
                                          </p:val>
                                        </p:tav>
                                        <p:tav tm="100000">
                                          <p:val>
                                            <p:strVal val="#ppt_y"/>
                                          </p:val>
                                        </p:tav>
                                      </p:tavLst>
                                    </p:anim>
                                    <p:anim calcmode="lin" valueType="num">
                                      <p:cBhvr>
                                        <p:cTn id="36" dur="500" fill="hold"/>
                                        <p:tgtEl>
                                          <p:spTgt spid="47"/>
                                        </p:tgtEl>
                                        <p:attrNameLst>
                                          <p:attrName>ppt_w</p:attrName>
                                        </p:attrNameLst>
                                      </p:cBhvr>
                                      <p:tavLst>
                                        <p:tav tm="0">
                                          <p:val>
                                            <p:fltVal val="0"/>
                                          </p:val>
                                        </p:tav>
                                        <p:tav tm="100000">
                                          <p:val>
                                            <p:strVal val="#ppt_w"/>
                                          </p:val>
                                        </p:tav>
                                      </p:tavLst>
                                    </p:anim>
                                    <p:anim calcmode="lin" valueType="num">
                                      <p:cBhvr>
                                        <p:cTn id="37" dur="500" fill="hold"/>
                                        <p:tgtEl>
                                          <p:spTgt spid="47"/>
                                        </p:tgtEl>
                                        <p:attrNameLst>
                                          <p:attrName>ppt_h</p:attrName>
                                        </p:attrNameLst>
                                      </p:cBhvr>
                                      <p:tavLst>
                                        <p:tav tm="0">
                                          <p:val>
                                            <p:strVal val="#ppt_h"/>
                                          </p:val>
                                        </p:tav>
                                        <p:tav tm="100000">
                                          <p:val>
                                            <p:strVal val="#ppt_h"/>
                                          </p:val>
                                        </p:tav>
                                      </p:tavLst>
                                    </p:anim>
                                  </p:childTnLst>
                                </p:cTn>
                              </p:par>
                            </p:childTnLst>
                          </p:cTn>
                        </p:par>
                        <p:par>
                          <p:cTn id="38" fill="hold">
                            <p:stCondLst>
                              <p:cond delay="3000"/>
                            </p:stCondLst>
                            <p:childTnLst>
                              <p:par>
                                <p:cTn id="39" presetID="53" presetClass="entr" presetSubtype="528" fill="hold" nodeType="afterEffect">
                                  <p:stCondLst>
                                    <p:cond delay="0"/>
                                  </p:stCondLst>
                                  <p:childTnLst>
                                    <p:set>
                                      <p:cBhvr>
                                        <p:cTn id="40" dur="1" fill="hold">
                                          <p:stCondLst>
                                            <p:cond delay="0"/>
                                          </p:stCondLst>
                                        </p:cTn>
                                        <p:tgtEl>
                                          <p:spTgt spid="46"/>
                                        </p:tgtEl>
                                        <p:attrNameLst>
                                          <p:attrName>style.visibility</p:attrName>
                                        </p:attrNameLst>
                                      </p:cBhvr>
                                      <p:to>
                                        <p:strVal val="visible"/>
                                      </p:to>
                                    </p:set>
                                    <p:anim calcmode="lin" valueType="num">
                                      <p:cBhvr>
                                        <p:cTn id="41" dur="500" fill="hold"/>
                                        <p:tgtEl>
                                          <p:spTgt spid="46"/>
                                        </p:tgtEl>
                                        <p:attrNameLst>
                                          <p:attrName>ppt_w</p:attrName>
                                        </p:attrNameLst>
                                      </p:cBhvr>
                                      <p:tavLst>
                                        <p:tav tm="0">
                                          <p:val>
                                            <p:fltVal val="0"/>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animEffect transition="in" filter="fade">
                                      <p:cBhvr>
                                        <p:cTn id="43" dur="500"/>
                                        <p:tgtEl>
                                          <p:spTgt spid="46"/>
                                        </p:tgtEl>
                                      </p:cBhvr>
                                    </p:animEffect>
                                    <p:anim calcmode="lin" valueType="num">
                                      <p:cBhvr>
                                        <p:cTn id="44" dur="500" fill="hold"/>
                                        <p:tgtEl>
                                          <p:spTgt spid="46"/>
                                        </p:tgtEl>
                                        <p:attrNameLst>
                                          <p:attrName>ppt_x</p:attrName>
                                        </p:attrNameLst>
                                      </p:cBhvr>
                                      <p:tavLst>
                                        <p:tav tm="0">
                                          <p:val>
                                            <p:fltVal val="0.5"/>
                                          </p:val>
                                        </p:tav>
                                        <p:tav tm="100000">
                                          <p:val>
                                            <p:strVal val="#ppt_x"/>
                                          </p:val>
                                        </p:tav>
                                      </p:tavLst>
                                    </p:anim>
                                    <p:anim calcmode="lin" valueType="num">
                                      <p:cBhvr>
                                        <p:cTn id="45" dur="500" fill="hold"/>
                                        <p:tgtEl>
                                          <p:spTgt spid="4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grpSp>
        <p:nvGrpSpPr>
          <p:cNvPr id="4" name="千图设计师MC：ID 29795607库_组合 3">
            <a:extLst>
              <a:ext uri="{FF2B5EF4-FFF2-40B4-BE49-F238E27FC236}">
                <a16:creationId xmlns="" xmlns:a16="http://schemas.microsoft.com/office/drawing/2014/main" id="{AC2C87F9-A426-464E-A13F-A51063E06F39}"/>
              </a:ext>
            </a:extLst>
          </p:cNvPr>
          <p:cNvGrpSpPr/>
          <p:nvPr>
            <p:custDataLst>
              <p:tags r:id="rId1"/>
            </p:custDataLst>
          </p:nvPr>
        </p:nvGrpSpPr>
        <p:grpSpPr>
          <a:xfrm>
            <a:off x="3925562" y="2297869"/>
            <a:ext cx="4340876" cy="3335439"/>
            <a:chOff x="3938263" y="2358583"/>
            <a:chExt cx="4340876" cy="3335439"/>
          </a:xfrm>
        </p:grpSpPr>
        <p:sp>
          <p:nvSpPr>
            <p:cNvPr id="13" name="任意多边形: 形状 12">
              <a:extLst>
                <a:ext uri="{FF2B5EF4-FFF2-40B4-BE49-F238E27FC236}">
                  <a16:creationId xmlns="" xmlns:a16="http://schemas.microsoft.com/office/drawing/2014/main" id="{5DD48C42-BA77-4DE2-96DA-A07535CBCE4D}"/>
                </a:ext>
              </a:extLst>
            </p:cNvPr>
            <p:cNvSpPr/>
            <p:nvPr/>
          </p:nvSpPr>
          <p:spPr>
            <a:xfrm rot="10800000">
              <a:off x="3938263" y="4275746"/>
              <a:ext cx="1356720" cy="1418276"/>
            </a:xfrm>
            <a:custGeom>
              <a:avLst/>
              <a:gdLst/>
              <a:ahLst/>
              <a:cxnLst>
                <a:cxn ang="0">
                  <a:pos x="wd2" y="hd2"/>
                </a:cxn>
                <a:cxn ang="5400000">
                  <a:pos x="wd2" y="hd2"/>
                </a:cxn>
                <a:cxn ang="10800000">
                  <a:pos x="wd2" y="hd2"/>
                </a:cxn>
                <a:cxn ang="16200000">
                  <a:pos x="wd2" y="hd2"/>
                </a:cxn>
              </a:cxnLst>
              <a:rect l="0" t="0" r="r" b="b"/>
              <a:pathLst>
                <a:path w="21600" h="21600" extrusionOk="0">
                  <a:moveTo>
                    <a:pt x="13619" y="0"/>
                  </a:moveTo>
                  <a:cubicBezTo>
                    <a:pt x="19765" y="0"/>
                    <a:pt x="21600" y="7698"/>
                    <a:pt x="21600" y="10692"/>
                  </a:cubicBezTo>
                  <a:lnTo>
                    <a:pt x="21600" y="21600"/>
                  </a:lnTo>
                  <a:lnTo>
                    <a:pt x="4274" y="21600"/>
                  </a:lnTo>
                  <a:lnTo>
                    <a:pt x="4274" y="8166"/>
                  </a:lnTo>
                  <a:cubicBezTo>
                    <a:pt x="4274" y="5173"/>
                    <a:pt x="2995" y="0"/>
                    <a:pt x="0" y="0"/>
                  </a:cubicBezTo>
                  <a:cubicBezTo>
                    <a:pt x="0" y="0"/>
                    <a:pt x="13619" y="0"/>
                    <a:pt x="13619" y="0"/>
                  </a:cubicBezTo>
                  <a:close/>
                </a:path>
              </a:pathLst>
            </a:custGeom>
            <a:solidFill>
              <a:schemeClr val="accent1">
                <a:lumMod val="100000"/>
              </a:schemeClr>
            </a:solidFill>
            <a:ln w="63500" cap="flat">
              <a:solidFill>
                <a:srgbClr val="FFFFFF"/>
              </a:solidFill>
              <a:prstDash val="solid"/>
              <a:miter lim="400000"/>
            </a:ln>
            <a:effectLst/>
          </p:spPr>
          <p:txBody>
            <a:bodyPr anchor="ctr"/>
            <a:lstStyle/>
            <a:p>
              <a:pPr algn="ctr"/>
              <a:endParaRPr/>
            </a:p>
          </p:txBody>
        </p:sp>
        <p:sp>
          <p:nvSpPr>
            <p:cNvPr id="14" name="任意多边形: 形状 13">
              <a:extLst>
                <a:ext uri="{FF2B5EF4-FFF2-40B4-BE49-F238E27FC236}">
                  <a16:creationId xmlns="" xmlns:a16="http://schemas.microsoft.com/office/drawing/2014/main" id="{6A67BF25-4D0D-4762-899D-E29D90FD605C}"/>
                </a:ext>
              </a:extLst>
            </p:cNvPr>
            <p:cNvSpPr/>
            <p:nvPr/>
          </p:nvSpPr>
          <p:spPr>
            <a:xfrm rot="10800000">
              <a:off x="5015410" y="4275746"/>
              <a:ext cx="1088222" cy="1418276"/>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cubicBezTo>
                    <a:pt x="0" y="0"/>
                    <a:pt x="13913" y="0"/>
                    <a:pt x="16271" y="0"/>
                  </a:cubicBezTo>
                  <a:cubicBezTo>
                    <a:pt x="20005" y="0"/>
                    <a:pt x="21600" y="5173"/>
                    <a:pt x="21600" y="8166"/>
                  </a:cubicBezTo>
                  <a:lnTo>
                    <a:pt x="21600" y="21600"/>
                  </a:lnTo>
                  <a:cubicBezTo>
                    <a:pt x="21600" y="21600"/>
                    <a:pt x="0" y="21600"/>
                    <a:pt x="0" y="21600"/>
                  </a:cubicBezTo>
                  <a:close/>
                </a:path>
              </a:pathLst>
            </a:custGeom>
            <a:solidFill>
              <a:schemeClr val="accent2">
                <a:lumMod val="100000"/>
              </a:schemeClr>
            </a:solidFill>
            <a:ln w="63500" cap="flat">
              <a:solidFill>
                <a:srgbClr val="FFFFFF"/>
              </a:solidFill>
              <a:prstDash val="solid"/>
              <a:miter lim="400000"/>
            </a:ln>
            <a:effectLst/>
          </p:spPr>
          <p:txBody>
            <a:bodyPr anchor="ctr"/>
            <a:lstStyle/>
            <a:p>
              <a:pPr algn="ctr"/>
              <a:endParaRPr/>
            </a:p>
          </p:txBody>
        </p:sp>
        <p:sp>
          <p:nvSpPr>
            <p:cNvPr id="15" name="任意多边形: 形状 14">
              <a:extLst>
                <a:ext uri="{FF2B5EF4-FFF2-40B4-BE49-F238E27FC236}">
                  <a16:creationId xmlns="" xmlns:a16="http://schemas.microsoft.com/office/drawing/2014/main" id="{D6213C6F-2FF5-41F4-9F46-D48D4709D9F5}"/>
                </a:ext>
              </a:extLst>
            </p:cNvPr>
            <p:cNvSpPr/>
            <p:nvPr/>
          </p:nvSpPr>
          <p:spPr>
            <a:xfrm rot="10800000">
              <a:off x="6099240" y="4275746"/>
              <a:ext cx="1088222" cy="1418276"/>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cubicBezTo>
                    <a:pt x="21600" y="0"/>
                    <a:pt x="7687" y="0"/>
                    <a:pt x="5329" y="0"/>
                  </a:cubicBezTo>
                  <a:cubicBezTo>
                    <a:pt x="1595" y="0"/>
                    <a:pt x="0" y="5173"/>
                    <a:pt x="0" y="8166"/>
                  </a:cubicBezTo>
                  <a:lnTo>
                    <a:pt x="0" y="21600"/>
                  </a:lnTo>
                  <a:cubicBezTo>
                    <a:pt x="0" y="21600"/>
                    <a:pt x="21600" y="21600"/>
                    <a:pt x="21600" y="21600"/>
                  </a:cubicBezTo>
                  <a:close/>
                </a:path>
              </a:pathLst>
            </a:custGeom>
            <a:solidFill>
              <a:schemeClr val="accent3">
                <a:lumMod val="100000"/>
              </a:schemeClr>
            </a:solidFill>
            <a:ln w="63500" cap="flat">
              <a:solidFill>
                <a:srgbClr val="FFFFFF"/>
              </a:solidFill>
              <a:prstDash val="solid"/>
              <a:miter lim="400000"/>
            </a:ln>
            <a:effectLst/>
          </p:spPr>
          <p:txBody>
            <a:bodyPr anchor="ctr"/>
            <a:lstStyle/>
            <a:p>
              <a:pPr algn="ctr"/>
              <a:endParaRPr/>
            </a:p>
          </p:txBody>
        </p:sp>
        <p:sp>
          <p:nvSpPr>
            <p:cNvPr id="16" name="任意多边形: 形状 15">
              <a:extLst>
                <a:ext uri="{FF2B5EF4-FFF2-40B4-BE49-F238E27FC236}">
                  <a16:creationId xmlns="" xmlns:a16="http://schemas.microsoft.com/office/drawing/2014/main" id="{AA70930F-F0E1-46B3-9377-09685F33C2D1}"/>
                </a:ext>
              </a:extLst>
            </p:cNvPr>
            <p:cNvSpPr/>
            <p:nvPr/>
          </p:nvSpPr>
          <p:spPr>
            <a:xfrm rot="10800000">
              <a:off x="4917433" y="2933979"/>
              <a:ext cx="740163" cy="136637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3618" y="0"/>
                  </a:lnTo>
                  <a:cubicBezTo>
                    <a:pt x="19766" y="0"/>
                    <a:pt x="21600" y="4359"/>
                    <a:pt x="21600" y="6054"/>
                  </a:cubicBezTo>
                  <a:cubicBezTo>
                    <a:pt x="21600" y="8970"/>
                    <a:pt x="21600" y="16907"/>
                    <a:pt x="21600" y="16907"/>
                  </a:cubicBezTo>
                  <a:lnTo>
                    <a:pt x="12937" y="21600"/>
                  </a:lnTo>
                  <a:lnTo>
                    <a:pt x="4275" y="16907"/>
                  </a:lnTo>
                  <a:cubicBezTo>
                    <a:pt x="4275" y="16907"/>
                    <a:pt x="4275" y="7540"/>
                    <a:pt x="4275" y="4624"/>
                  </a:cubicBezTo>
                  <a:cubicBezTo>
                    <a:pt x="4275" y="2929"/>
                    <a:pt x="2995" y="0"/>
                    <a:pt x="0" y="0"/>
                  </a:cubicBezTo>
                  <a:close/>
                </a:path>
              </a:pathLst>
            </a:custGeom>
            <a:solidFill>
              <a:schemeClr val="accent1">
                <a:lumMod val="100000"/>
              </a:schemeClr>
            </a:solidFill>
            <a:ln w="63500" cap="flat">
              <a:solidFill>
                <a:srgbClr val="FFFFFF"/>
              </a:solidFill>
              <a:prstDash val="solid"/>
              <a:miter lim="400000"/>
            </a:ln>
            <a:effectLst/>
          </p:spPr>
          <p:txBody>
            <a:bodyPr anchor="ctr"/>
            <a:lstStyle/>
            <a:p>
              <a:pPr algn="ctr"/>
              <a:endParaRPr/>
            </a:p>
          </p:txBody>
        </p:sp>
        <p:sp>
          <p:nvSpPr>
            <p:cNvPr id="17" name="任意多边形: 形状 16">
              <a:extLst>
                <a:ext uri="{FF2B5EF4-FFF2-40B4-BE49-F238E27FC236}">
                  <a16:creationId xmlns="" xmlns:a16="http://schemas.microsoft.com/office/drawing/2014/main" id="{F9B105EA-A92D-4CBF-9BB0-0CF54C7B3357}"/>
                </a:ext>
              </a:extLst>
            </p:cNvPr>
            <p:cNvSpPr/>
            <p:nvPr/>
          </p:nvSpPr>
          <p:spPr>
            <a:xfrm rot="10800000">
              <a:off x="5509452" y="2933979"/>
              <a:ext cx="593698" cy="1366377"/>
            </a:xfrm>
            <a:custGeom>
              <a:avLst/>
              <a:gdLst/>
              <a:ahLst/>
              <a:cxnLst>
                <a:cxn ang="0">
                  <a:pos x="wd2" y="hd2"/>
                </a:cxn>
                <a:cxn ang="5400000">
                  <a:pos x="wd2" y="hd2"/>
                </a:cxn>
                <a:cxn ang="10800000">
                  <a:pos x="wd2" y="hd2"/>
                </a:cxn>
                <a:cxn ang="16200000">
                  <a:pos x="wd2" y="hd2"/>
                </a:cxn>
              </a:cxnLst>
              <a:rect l="0" t="0" r="r" b="b"/>
              <a:pathLst>
                <a:path w="21600" h="21600" extrusionOk="0">
                  <a:moveTo>
                    <a:pt x="16271" y="0"/>
                  </a:moveTo>
                  <a:cubicBezTo>
                    <a:pt x="20004" y="0"/>
                    <a:pt x="21600" y="2929"/>
                    <a:pt x="21600" y="4624"/>
                  </a:cubicBezTo>
                  <a:cubicBezTo>
                    <a:pt x="21600" y="7540"/>
                    <a:pt x="21600" y="16907"/>
                    <a:pt x="21600" y="16907"/>
                  </a:cubicBezTo>
                  <a:lnTo>
                    <a:pt x="10800" y="21600"/>
                  </a:lnTo>
                  <a:lnTo>
                    <a:pt x="0" y="16907"/>
                  </a:lnTo>
                  <a:lnTo>
                    <a:pt x="0" y="0"/>
                  </a:lnTo>
                  <a:cubicBezTo>
                    <a:pt x="0" y="0"/>
                    <a:pt x="13913" y="0"/>
                    <a:pt x="16271" y="0"/>
                  </a:cubicBezTo>
                  <a:close/>
                </a:path>
              </a:pathLst>
            </a:custGeom>
            <a:solidFill>
              <a:schemeClr val="accent2">
                <a:lumMod val="100000"/>
              </a:schemeClr>
            </a:solidFill>
            <a:ln w="63500" cap="flat">
              <a:solidFill>
                <a:srgbClr val="FFFFFF"/>
              </a:solidFill>
              <a:prstDash val="solid"/>
              <a:miter lim="400000"/>
            </a:ln>
            <a:effectLst/>
          </p:spPr>
          <p:txBody>
            <a:bodyPr anchor="ctr"/>
            <a:lstStyle/>
            <a:p>
              <a:pPr algn="ctr"/>
              <a:endParaRPr/>
            </a:p>
          </p:txBody>
        </p:sp>
        <p:sp>
          <p:nvSpPr>
            <p:cNvPr id="18" name="任意多边形: 形状 17">
              <a:extLst>
                <a:ext uri="{FF2B5EF4-FFF2-40B4-BE49-F238E27FC236}">
                  <a16:creationId xmlns="" xmlns:a16="http://schemas.microsoft.com/office/drawing/2014/main" id="{AE9A5505-6A1E-4971-A24D-88647BA7BDC2}"/>
                </a:ext>
              </a:extLst>
            </p:cNvPr>
            <p:cNvSpPr/>
            <p:nvPr/>
          </p:nvSpPr>
          <p:spPr>
            <a:xfrm rot="10800000">
              <a:off x="6100498" y="2933979"/>
              <a:ext cx="593691" cy="1366377"/>
            </a:xfrm>
            <a:custGeom>
              <a:avLst/>
              <a:gdLst/>
              <a:ahLst/>
              <a:cxnLst>
                <a:cxn ang="0">
                  <a:pos x="wd2" y="hd2"/>
                </a:cxn>
                <a:cxn ang="5400000">
                  <a:pos x="wd2" y="hd2"/>
                </a:cxn>
                <a:cxn ang="10800000">
                  <a:pos x="wd2" y="hd2"/>
                </a:cxn>
                <a:cxn ang="16200000">
                  <a:pos x="wd2" y="hd2"/>
                </a:cxn>
              </a:cxnLst>
              <a:rect l="0" t="0" r="r" b="b"/>
              <a:pathLst>
                <a:path w="21600" h="21600" extrusionOk="0">
                  <a:moveTo>
                    <a:pt x="5329" y="0"/>
                  </a:moveTo>
                  <a:cubicBezTo>
                    <a:pt x="1596" y="0"/>
                    <a:pt x="0" y="2929"/>
                    <a:pt x="0" y="4624"/>
                  </a:cubicBezTo>
                  <a:cubicBezTo>
                    <a:pt x="0" y="7540"/>
                    <a:pt x="0" y="16907"/>
                    <a:pt x="0" y="16907"/>
                  </a:cubicBezTo>
                  <a:lnTo>
                    <a:pt x="10800" y="21600"/>
                  </a:lnTo>
                  <a:lnTo>
                    <a:pt x="21600" y="16907"/>
                  </a:lnTo>
                  <a:lnTo>
                    <a:pt x="21600" y="0"/>
                  </a:lnTo>
                  <a:cubicBezTo>
                    <a:pt x="21600" y="0"/>
                    <a:pt x="7688" y="0"/>
                    <a:pt x="5329" y="0"/>
                  </a:cubicBezTo>
                  <a:close/>
                </a:path>
              </a:pathLst>
            </a:custGeom>
            <a:solidFill>
              <a:schemeClr val="accent3">
                <a:lumMod val="100000"/>
              </a:schemeClr>
            </a:solidFill>
            <a:ln w="63500" cap="flat">
              <a:solidFill>
                <a:srgbClr val="FFFFFF"/>
              </a:solidFill>
              <a:prstDash val="solid"/>
              <a:miter lim="400000"/>
            </a:ln>
            <a:effectLst/>
          </p:spPr>
          <p:txBody>
            <a:bodyPr anchor="ctr"/>
            <a:lstStyle/>
            <a:p>
              <a:pPr algn="ctr"/>
              <a:endParaRPr/>
            </a:p>
          </p:txBody>
        </p:sp>
        <p:sp>
          <p:nvSpPr>
            <p:cNvPr id="19" name="任意多边形: 形状 18">
              <a:extLst>
                <a:ext uri="{FF2B5EF4-FFF2-40B4-BE49-F238E27FC236}">
                  <a16:creationId xmlns="" xmlns:a16="http://schemas.microsoft.com/office/drawing/2014/main" id="{F25E9435-636D-4CC4-9E50-2D6229007000}"/>
                </a:ext>
              </a:extLst>
            </p:cNvPr>
            <p:cNvSpPr/>
            <p:nvPr/>
          </p:nvSpPr>
          <p:spPr>
            <a:xfrm rot="10800000">
              <a:off x="6548091" y="2933979"/>
              <a:ext cx="740171" cy="136637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7981" y="0"/>
                  </a:lnTo>
                  <a:cubicBezTo>
                    <a:pt x="1834" y="0"/>
                    <a:pt x="0" y="4359"/>
                    <a:pt x="0" y="6054"/>
                  </a:cubicBezTo>
                  <a:cubicBezTo>
                    <a:pt x="0" y="8970"/>
                    <a:pt x="0" y="16907"/>
                    <a:pt x="0" y="16907"/>
                  </a:cubicBezTo>
                  <a:lnTo>
                    <a:pt x="8663" y="21600"/>
                  </a:lnTo>
                  <a:lnTo>
                    <a:pt x="17325" y="16907"/>
                  </a:lnTo>
                  <a:cubicBezTo>
                    <a:pt x="17325" y="16907"/>
                    <a:pt x="17325" y="7540"/>
                    <a:pt x="17325" y="4624"/>
                  </a:cubicBezTo>
                  <a:cubicBezTo>
                    <a:pt x="17325" y="2929"/>
                    <a:pt x="18605" y="0"/>
                    <a:pt x="21600" y="0"/>
                  </a:cubicBezTo>
                  <a:close/>
                </a:path>
              </a:pathLst>
            </a:custGeom>
            <a:solidFill>
              <a:schemeClr val="accent4">
                <a:lumMod val="100000"/>
              </a:schemeClr>
            </a:solidFill>
            <a:ln w="63500" cap="flat">
              <a:solidFill>
                <a:srgbClr val="FFFFFF"/>
              </a:solidFill>
              <a:prstDash val="solid"/>
              <a:miter lim="400000"/>
            </a:ln>
            <a:effectLst/>
          </p:spPr>
          <p:txBody>
            <a:bodyPr anchor="ctr"/>
            <a:lstStyle/>
            <a:p>
              <a:pPr algn="ctr"/>
              <a:endParaRPr/>
            </a:p>
          </p:txBody>
        </p:sp>
        <p:sp>
          <p:nvSpPr>
            <p:cNvPr id="20" name="任意多边形: 形状 19">
              <a:extLst>
                <a:ext uri="{FF2B5EF4-FFF2-40B4-BE49-F238E27FC236}">
                  <a16:creationId xmlns="" xmlns:a16="http://schemas.microsoft.com/office/drawing/2014/main" id="{1D4CAA7A-EC1E-4454-AAB7-1F5DE46BA463}"/>
                </a:ext>
              </a:extLst>
            </p:cNvPr>
            <p:cNvSpPr/>
            <p:nvPr/>
          </p:nvSpPr>
          <p:spPr>
            <a:xfrm rot="10800000">
              <a:off x="6922419" y="4275746"/>
              <a:ext cx="1356720" cy="1418276"/>
            </a:xfrm>
            <a:custGeom>
              <a:avLst/>
              <a:gdLst/>
              <a:ahLst/>
              <a:cxnLst>
                <a:cxn ang="0">
                  <a:pos x="wd2" y="hd2"/>
                </a:cxn>
                <a:cxn ang="5400000">
                  <a:pos x="wd2" y="hd2"/>
                </a:cxn>
                <a:cxn ang="10800000">
                  <a:pos x="wd2" y="hd2"/>
                </a:cxn>
                <a:cxn ang="16200000">
                  <a:pos x="wd2" y="hd2"/>
                </a:cxn>
              </a:cxnLst>
              <a:rect l="0" t="0" r="r" b="b"/>
              <a:pathLst>
                <a:path w="21600" h="21600" extrusionOk="0">
                  <a:moveTo>
                    <a:pt x="7982" y="0"/>
                  </a:moveTo>
                  <a:cubicBezTo>
                    <a:pt x="1834" y="0"/>
                    <a:pt x="0" y="7698"/>
                    <a:pt x="0" y="10692"/>
                  </a:cubicBezTo>
                  <a:lnTo>
                    <a:pt x="0" y="21600"/>
                  </a:lnTo>
                  <a:lnTo>
                    <a:pt x="17326" y="21600"/>
                  </a:lnTo>
                  <a:lnTo>
                    <a:pt x="17326" y="8166"/>
                  </a:lnTo>
                  <a:cubicBezTo>
                    <a:pt x="17326" y="5173"/>
                    <a:pt x="18605" y="0"/>
                    <a:pt x="21600" y="0"/>
                  </a:cubicBezTo>
                  <a:cubicBezTo>
                    <a:pt x="21600" y="0"/>
                    <a:pt x="7982" y="0"/>
                    <a:pt x="7982" y="0"/>
                  </a:cubicBezTo>
                  <a:close/>
                </a:path>
              </a:pathLst>
            </a:custGeom>
            <a:solidFill>
              <a:schemeClr val="accent4">
                <a:lumMod val="100000"/>
              </a:schemeClr>
            </a:solidFill>
            <a:ln w="63500" cap="flat">
              <a:solidFill>
                <a:srgbClr val="FFFFFF"/>
              </a:solidFill>
              <a:prstDash val="solid"/>
              <a:miter lim="400000"/>
            </a:ln>
            <a:effectLst/>
          </p:spPr>
          <p:txBody>
            <a:bodyPr anchor="ctr"/>
            <a:lstStyle/>
            <a:p>
              <a:pPr algn="ctr"/>
              <a:endParaRPr/>
            </a:p>
          </p:txBody>
        </p:sp>
        <p:sp>
          <p:nvSpPr>
            <p:cNvPr id="21" name="椭圆 20">
              <a:extLst>
                <a:ext uri="{FF2B5EF4-FFF2-40B4-BE49-F238E27FC236}">
                  <a16:creationId xmlns="" xmlns:a16="http://schemas.microsoft.com/office/drawing/2014/main" id="{0F2AEE47-9041-4610-9B82-58DC9658C9D5}"/>
                </a:ext>
              </a:extLst>
            </p:cNvPr>
            <p:cNvSpPr/>
            <p:nvPr/>
          </p:nvSpPr>
          <p:spPr>
            <a:xfrm>
              <a:off x="4116671" y="3598532"/>
              <a:ext cx="671985" cy="671985"/>
            </a:xfrm>
            <a:prstGeom prst="ellipse">
              <a:avLst/>
            </a:prstGeom>
            <a:solidFill>
              <a:srgbClr val="F1F1F1"/>
            </a:solidFill>
            <a:ln w="88900" cap="flat">
              <a:solidFill>
                <a:srgbClr val="FFFFFF"/>
              </a:solidFill>
              <a:prstDash val="solid"/>
              <a:miter lim="400000"/>
            </a:ln>
            <a:effectLst/>
          </p:spPr>
          <p:txBody>
            <a:bodyPr anchor="ctr"/>
            <a:lstStyle/>
            <a:p>
              <a:pPr algn="ctr"/>
              <a:endParaRPr/>
            </a:p>
          </p:txBody>
        </p:sp>
        <p:sp>
          <p:nvSpPr>
            <p:cNvPr id="22" name="任意多边形: 形状 21">
              <a:extLst>
                <a:ext uri="{FF2B5EF4-FFF2-40B4-BE49-F238E27FC236}">
                  <a16:creationId xmlns="" xmlns:a16="http://schemas.microsoft.com/office/drawing/2014/main" id="{FD4AE0FF-4976-43EE-979A-3494138DE7C5}"/>
                </a:ext>
              </a:extLst>
            </p:cNvPr>
            <p:cNvSpPr/>
            <p:nvPr/>
          </p:nvSpPr>
          <p:spPr>
            <a:xfrm>
              <a:off x="4312258" y="3796340"/>
              <a:ext cx="278760" cy="278421"/>
            </a:xfrm>
            <a:custGeom>
              <a:avLst/>
              <a:gdLst/>
              <a:ahLst/>
              <a:cxnLst>
                <a:cxn ang="0">
                  <a:pos x="wd2" y="hd2"/>
                </a:cxn>
                <a:cxn ang="5400000">
                  <a:pos x="wd2" y="hd2"/>
                </a:cxn>
                <a:cxn ang="10800000">
                  <a:pos x="wd2" y="hd2"/>
                </a:cxn>
                <a:cxn ang="16200000">
                  <a:pos x="wd2" y="hd2"/>
                </a:cxn>
              </a:cxnLst>
              <a:rect l="0" t="0" r="r" b="b"/>
              <a:pathLst>
                <a:path w="21223" h="21222" extrusionOk="0">
                  <a:moveTo>
                    <a:pt x="3790" y="15158"/>
                  </a:moveTo>
                  <a:lnTo>
                    <a:pt x="10612" y="8338"/>
                  </a:lnTo>
                  <a:lnTo>
                    <a:pt x="12884" y="10611"/>
                  </a:lnTo>
                  <a:lnTo>
                    <a:pt x="6064" y="17431"/>
                  </a:lnTo>
                  <a:lnTo>
                    <a:pt x="3790" y="17431"/>
                  </a:lnTo>
                  <a:cubicBezTo>
                    <a:pt x="3790" y="17431"/>
                    <a:pt x="3790" y="15158"/>
                    <a:pt x="3790" y="15158"/>
                  </a:cubicBezTo>
                  <a:close/>
                  <a:moveTo>
                    <a:pt x="3790" y="19706"/>
                  </a:moveTo>
                  <a:lnTo>
                    <a:pt x="6193" y="19706"/>
                  </a:lnTo>
                  <a:cubicBezTo>
                    <a:pt x="6597" y="19706"/>
                    <a:pt x="6976" y="19551"/>
                    <a:pt x="7261" y="19267"/>
                  </a:cubicBezTo>
                  <a:lnTo>
                    <a:pt x="14402" y="12126"/>
                  </a:lnTo>
                  <a:lnTo>
                    <a:pt x="15645" y="13371"/>
                  </a:lnTo>
                  <a:cubicBezTo>
                    <a:pt x="15798" y="13524"/>
                    <a:pt x="16036" y="13524"/>
                    <a:pt x="16189" y="13371"/>
                  </a:cubicBezTo>
                  <a:lnTo>
                    <a:pt x="18676" y="10882"/>
                  </a:lnTo>
                  <a:cubicBezTo>
                    <a:pt x="18831" y="10729"/>
                    <a:pt x="18831" y="10493"/>
                    <a:pt x="18676" y="10339"/>
                  </a:cubicBezTo>
                  <a:lnTo>
                    <a:pt x="17445" y="9107"/>
                  </a:lnTo>
                  <a:lnTo>
                    <a:pt x="20108" y="6467"/>
                  </a:lnTo>
                  <a:cubicBezTo>
                    <a:pt x="21600" y="4998"/>
                    <a:pt x="21590" y="2595"/>
                    <a:pt x="20108" y="1116"/>
                  </a:cubicBezTo>
                  <a:cubicBezTo>
                    <a:pt x="18629" y="-365"/>
                    <a:pt x="16225" y="-378"/>
                    <a:pt x="14757" y="1116"/>
                  </a:cubicBezTo>
                  <a:lnTo>
                    <a:pt x="12114" y="3778"/>
                  </a:lnTo>
                  <a:lnTo>
                    <a:pt x="10884" y="2547"/>
                  </a:lnTo>
                  <a:cubicBezTo>
                    <a:pt x="10729" y="2393"/>
                    <a:pt x="10493" y="2393"/>
                    <a:pt x="10340" y="2547"/>
                  </a:cubicBezTo>
                  <a:lnTo>
                    <a:pt x="7851" y="5034"/>
                  </a:lnTo>
                  <a:cubicBezTo>
                    <a:pt x="7698" y="5187"/>
                    <a:pt x="7698" y="5425"/>
                    <a:pt x="7851" y="5580"/>
                  </a:cubicBezTo>
                  <a:lnTo>
                    <a:pt x="9097" y="6823"/>
                  </a:lnTo>
                  <a:lnTo>
                    <a:pt x="1956" y="13962"/>
                  </a:lnTo>
                  <a:cubicBezTo>
                    <a:pt x="1671" y="14247"/>
                    <a:pt x="1515" y="14626"/>
                    <a:pt x="1515" y="15029"/>
                  </a:cubicBezTo>
                  <a:lnTo>
                    <a:pt x="1515" y="17431"/>
                  </a:lnTo>
                  <a:lnTo>
                    <a:pt x="0" y="20464"/>
                  </a:lnTo>
                  <a:lnTo>
                    <a:pt x="759" y="21222"/>
                  </a:lnTo>
                  <a:cubicBezTo>
                    <a:pt x="759" y="21222"/>
                    <a:pt x="3790" y="19706"/>
                    <a:pt x="3790" y="19706"/>
                  </a:cubicBezTo>
                  <a:close/>
                </a:path>
              </a:pathLst>
            </a:custGeom>
            <a:solidFill>
              <a:schemeClr val="accent1">
                <a:lumMod val="100000"/>
              </a:schemeClr>
            </a:solidFill>
            <a:ln w="12700" cap="flat">
              <a:noFill/>
              <a:miter lim="400000"/>
            </a:ln>
            <a:effectLst/>
          </p:spPr>
          <p:txBody>
            <a:bodyPr anchor="ctr"/>
            <a:lstStyle/>
            <a:p>
              <a:pPr algn="ctr"/>
              <a:endParaRPr/>
            </a:p>
          </p:txBody>
        </p:sp>
        <p:sp>
          <p:nvSpPr>
            <p:cNvPr id="23" name="椭圆 22">
              <a:extLst>
                <a:ext uri="{FF2B5EF4-FFF2-40B4-BE49-F238E27FC236}">
                  <a16:creationId xmlns="" xmlns:a16="http://schemas.microsoft.com/office/drawing/2014/main" id="{DF9FE1EA-3804-4477-B8E9-B8167D43B062}"/>
                </a:ext>
              </a:extLst>
            </p:cNvPr>
            <p:cNvSpPr/>
            <p:nvPr/>
          </p:nvSpPr>
          <p:spPr>
            <a:xfrm>
              <a:off x="6372391" y="2358583"/>
              <a:ext cx="671985" cy="671986"/>
            </a:xfrm>
            <a:prstGeom prst="ellipse">
              <a:avLst/>
            </a:prstGeom>
            <a:solidFill>
              <a:srgbClr val="F1F1F1"/>
            </a:solidFill>
            <a:ln w="88900" cap="flat">
              <a:solidFill>
                <a:srgbClr val="FFFFFF"/>
              </a:solidFill>
              <a:prstDash val="solid"/>
              <a:miter lim="400000"/>
            </a:ln>
            <a:effectLst/>
          </p:spPr>
          <p:txBody>
            <a:bodyPr anchor="ctr"/>
            <a:lstStyle/>
            <a:p>
              <a:pPr algn="ctr"/>
              <a:endParaRPr/>
            </a:p>
          </p:txBody>
        </p:sp>
        <p:sp>
          <p:nvSpPr>
            <p:cNvPr id="24" name="任意多边形: 形状 23">
              <a:extLst>
                <a:ext uri="{FF2B5EF4-FFF2-40B4-BE49-F238E27FC236}">
                  <a16:creationId xmlns="" xmlns:a16="http://schemas.microsoft.com/office/drawing/2014/main" id="{891A3140-7E8A-40FD-9F30-5138C8E64957}"/>
                </a:ext>
              </a:extLst>
            </p:cNvPr>
            <p:cNvSpPr/>
            <p:nvPr/>
          </p:nvSpPr>
          <p:spPr>
            <a:xfrm>
              <a:off x="6597125" y="2592919"/>
              <a:ext cx="222517" cy="195865"/>
            </a:xfrm>
            <a:custGeom>
              <a:avLst/>
              <a:gdLst/>
              <a:ahLst/>
              <a:cxnLst>
                <a:cxn ang="0">
                  <a:pos x="wd2" y="hd2"/>
                </a:cxn>
                <a:cxn ang="5400000">
                  <a:pos x="wd2" y="hd2"/>
                </a:cxn>
                <a:cxn ang="10800000">
                  <a:pos x="wd2" y="hd2"/>
                </a:cxn>
                <a:cxn ang="16200000">
                  <a:pos x="wd2" y="hd2"/>
                </a:cxn>
              </a:cxnLst>
              <a:rect l="0" t="0" r="r" b="b"/>
              <a:pathLst>
                <a:path w="21600" h="21600" extrusionOk="0">
                  <a:moveTo>
                    <a:pt x="19440" y="15832"/>
                  </a:moveTo>
                  <a:lnTo>
                    <a:pt x="2160" y="15832"/>
                  </a:lnTo>
                  <a:lnTo>
                    <a:pt x="2160" y="2209"/>
                  </a:lnTo>
                  <a:lnTo>
                    <a:pt x="19440" y="2209"/>
                  </a:lnTo>
                  <a:cubicBezTo>
                    <a:pt x="19440" y="2209"/>
                    <a:pt x="19440" y="15832"/>
                    <a:pt x="19440" y="15832"/>
                  </a:cubicBezTo>
                  <a:close/>
                  <a:moveTo>
                    <a:pt x="19440" y="0"/>
                  </a:moveTo>
                  <a:lnTo>
                    <a:pt x="2160" y="0"/>
                  </a:lnTo>
                  <a:cubicBezTo>
                    <a:pt x="971" y="0"/>
                    <a:pt x="0" y="1104"/>
                    <a:pt x="0" y="2455"/>
                  </a:cubicBezTo>
                  <a:lnTo>
                    <a:pt x="0" y="15955"/>
                  </a:lnTo>
                  <a:cubicBezTo>
                    <a:pt x="0" y="17304"/>
                    <a:pt x="953" y="18627"/>
                    <a:pt x="2119" y="18891"/>
                  </a:cubicBezTo>
                  <a:lnTo>
                    <a:pt x="6839" y="19964"/>
                  </a:lnTo>
                  <a:cubicBezTo>
                    <a:pt x="6839" y="19964"/>
                    <a:pt x="2775" y="21600"/>
                    <a:pt x="5400" y="21600"/>
                  </a:cubicBezTo>
                  <a:lnTo>
                    <a:pt x="16200" y="21600"/>
                  </a:lnTo>
                  <a:cubicBezTo>
                    <a:pt x="18825" y="21600"/>
                    <a:pt x="14761" y="19964"/>
                    <a:pt x="14761" y="19964"/>
                  </a:cubicBezTo>
                  <a:lnTo>
                    <a:pt x="19483" y="18891"/>
                  </a:lnTo>
                  <a:cubicBezTo>
                    <a:pt x="20647" y="18627"/>
                    <a:pt x="21600" y="17304"/>
                    <a:pt x="21600" y="15955"/>
                  </a:cubicBezTo>
                  <a:lnTo>
                    <a:pt x="21600" y="2455"/>
                  </a:lnTo>
                  <a:cubicBezTo>
                    <a:pt x="21600" y="1104"/>
                    <a:pt x="20629" y="0"/>
                    <a:pt x="19440" y="0"/>
                  </a:cubicBezTo>
                  <a:close/>
                </a:path>
              </a:pathLst>
            </a:custGeom>
            <a:solidFill>
              <a:schemeClr val="accent3">
                <a:lumMod val="100000"/>
              </a:schemeClr>
            </a:solidFill>
            <a:ln w="12700" cap="flat">
              <a:noFill/>
              <a:miter lim="400000"/>
            </a:ln>
            <a:effectLst/>
          </p:spPr>
          <p:txBody>
            <a:bodyPr anchor="ctr"/>
            <a:lstStyle/>
            <a:p>
              <a:pPr algn="ctr"/>
              <a:endParaRPr/>
            </a:p>
          </p:txBody>
        </p:sp>
        <p:sp>
          <p:nvSpPr>
            <p:cNvPr id="25" name="椭圆 24">
              <a:extLst>
                <a:ext uri="{FF2B5EF4-FFF2-40B4-BE49-F238E27FC236}">
                  <a16:creationId xmlns="" xmlns:a16="http://schemas.microsoft.com/office/drawing/2014/main" id="{44DCFD1D-528C-44DF-A66D-1709792CCA3B}"/>
                </a:ext>
              </a:extLst>
            </p:cNvPr>
            <p:cNvSpPr/>
            <p:nvPr/>
          </p:nvSpPr>
          <p:spPr>
            <a:xfrm>
              <a:off x="7424416" y="3598532"/>
              <a:ext cx="671985" cy="671985"/>
            </a:xfrm>
            <a:prstGeom prst="ellipse">
              <a:avLst/>
            </a:prstGeom>
            <a:solidFill>
              <a:srgbClr val="F1F1F1"/>
            </a:solidFill>
            <a:ln w="88900" cap="flat">
              <a:solidFill>
                <a:srgbClr val="FFFFFF"/>
              </a:solidFill>
              <a:prstDash val="solid"/>
              <a:miter lim="400000"/>
            </a:ln>
            <a:effectLst/>
          </p:spPr>
          <p:txBody>
            <a:bodyPr anchor="ctr"/>
            <a:lstStyle/>
            <a:p>
              <a:pPr algn="ctr"/>
              <a:endParaRPr/>
            </a:p>
          </p:txBody>
        </p:sp>
        <p:sp>
          <p:nvSpPr>
            <p:cNvPr id="26" name="任意多边形: 形状 25">
              <a:extLst>
                <a:ext uri="{FF2B5EF4-FFF2-40B4-BE49-F238E27FC236}">
                  <a16:creationId xmlns="" xmlns:a16="http://schemas.microsoft.com/office/drawing/2014/main" id="{D29BD479-5789-441B-9DCF-D637BCF6C0E2}"/>
                </a:ext>
              </a:extLst>
            </p:cNvPr>
            <p:cNvSpPr/>
            <p:nvPr/>
          </p:nvSpPr>
          <p:spPr>
            <a:xfrm>
              <a:off x="7620141" y="3794230"/>
              <a:ext cx="280535" cy="280588"/>
            </a:xfrm>
            <a:custGeom>
              <a:avLst/>
              <a:gdLst/>
              <a:ahLst/>
              <a:cxnLst>
                <a:cxn ang="0">
                  <a:pos x="wd2" y="hd2"/>
                </a:cxn>
                <a:cxn ang="5400000">
                  <a:pos x="wd2" y="hd2"/>
                </a:cxn>
                <a:cxn ang="10800000">
                  <a:pos x="wd2" y="hd2"/>
                </a:cxn>
                <a:cxn ang="16200000">
                  <a:pos x="wd2" y="hd2"/>
                </a:cxn>
              </a:cxnLst>
              <a:rect l="0" t="0" r="r" b="b"/>
              <a:pathLst>
                <a:path w="21600" h="21600" extrusionOk="0">
                  <a:moveTo>
                    <a:pt x="10800" y="15497"/>
                  </a:moveTo>
                  <a:cubicBezTo>
                    <a:pt x="8207" y="15497"/>
                    <a:pt x="6104" y="13394"/>
                    <a:pt x="6104" y="10801"/>
                  </a:cubicBezTo>
                  <a:cubicBezTo>
                    <a:pt x="6104" y="8206"/>
                    <a:pt x="8207" y="6103"/>
                    <a:pt x="10800" y="6103"/>
                  </a:cubicBezTo>
                  <a:cubicBezTo>
                    <a:pt x="13395" y="6103"/>
                    <a:pt x="15497" y="8206"/>
                    <a:pt x="15497" y="10801"/>
                  </a:cubicBezTo>
                  <a:cubicBezTo>
                    <a:pt x="15497" y="13394"/>
                    <a:pt x="13395" y="15497"/>
                    <a:pt x="10800" y="15497"/>
                  </a:cubicBezTo>
                  <a:close/>
                  <a:moveTo>
                    <a:pt x="19522" y="10801"/>
                  </a:moveTo>
                  <a:cubicBezTo>
                    <a:pt x="19522" y="9454"/>
                    <a:pt x="20352" y="8390"/>
                    <a:pt x="21600" y="7659"/>
                  </a:cubicBezTo>
                  <a:cubicBezTo>
                    <a:pt x="21376" y="6908"/>
                    <a:pt x="21077" y="6187"/>
                    <a:pt x="20711" y="5509"/>
                  </a:cubicBezTo>
                  <a:cubicBezTo>
                    <a:pt x="19310" y="5876"/>
                    <a:pt x="18177" y="5328"/>
                    <a:pt x="17225" y="4375"/>
                  </a:cubicBezTo>
                  <a:cubicBezTo>
                    <a:pt x="16273" y="3423"/>
                    <a:pt x="15982" y="2288"/>
                    <a:pt x="16347" y="889"/>
                  </a:cubicBezTo>
                  <a:cubicBezTo>
                    <a:pt x="15671" y="522"/>
                    <a:pt x="14951" y="224"/>
                    <a:pt x="14198" y="0"/>
                  </a:cubicBezTo>
                  <a:cubicBezTo>
                    <a:pt x="13467" y="1248"/>
                    <a:pt x="12147" y="2078"/>
                    <a:pt x="10800" y="2078"/>
                  </a:cubicBezTo>
                  <a:cubicBezTo>
                    <a:pt x="9453" y="2078"/>
                    <a:pt x="8134" y="1248"/>
                    <a:pt x="7403" y="0"/>
                  </a:cubicBezTo>
                  <a:cubicBezTo>
                    <a:pt x="6651" y="224"/>
                    <a:pt x="5931" y="522"/>
                    <a:pt x="5253" y="889"/>
                  </a:cubicBezTo>
                  <a:cubicBezTo>
                    <a:pt x="5620" y="2288"/>
                    <a:pt x="5329" y="3422"/>
                    <a:pt x="4375" y="4375"/>
                  </a:cubicBezTo>
                  <a:cubicBezTo>
                    <a:pt x="3423" y="5328"/>
                    <a:pt x="2290" y="5876"/>
                    <a:pt x="890" y="5510"/>
                  </a:cubicBezTo>
                  <a:cubicBezTo>
                    <a:pt x="523" y="6187"/>
                    <a:pt x="224" y="6908"/>
                    <a:pt x="0" y="7659"/>
                  </a:cubicBezTo>
                  <a:cubicBezTo>
                    <a:pt x="1249" y="8390"/>
                    <a:pt x="2078" y="9454"/>
                    <a:pt x="2078" y="10801"/>
                  </a:cubicBezTo>
                  <a:cubicBezTo>
                    <a:pt x="2078" y="12146"/>
                    <a:pt x="1249" y="13467"/>
                    <a:pt x="0" y="14198"/>
                  </a:cubicBezTo>
                  <a:cubicBezTo>
                    <a:pt x="224" y="14950"/>
                    <a:pt x="523" y="15670"/>
                    <a:pt x="890" y="16348"/>
                  </a:cubicBezTo>
                  <a:cubicBezTo>
                    <a:pt x="2290" y="15981"/>
                    <a:pt x="3423" y="16272"/>
                    <a:pt x="4375" y="17226"/>
                  </a:cubicBezTo>
                  <a:cubicBezTo>
                    <a:pt x="5327" y="18178"/>
                    <a:pt x="5620" y="19312"/>
                    <a:pt x="5253" y="20711"/>
                  </a:cubicBezTo>
                  <a:cubicBezTo>
                    <a:pt x="5931" y="21078"/>
                    <a:pt x="6651" y="21377"/>
                    <a:pt x="7403" y="21600"/>
                  </a:cubicBezTo>
                  <a:cubicBezTo>
                    <a:pt x="8134" y="20352"/>
                    <a:pt x="9453" y="19524"/>
                    <a:pt x="10800" y="19524"/>
                  </a:cubicBezTo>
                  <a:cubicBezTo>
                    <a:pt x="12147" y="19524"/>
                    <a:pt x="13467" y="20352"/>
                    <a:pt x="14198" y="21600"/>
                  </a:cubicBezTo>
                  <a:cubicBezTo>
                    <a:pt x="14951" y="21376"/>
                    <a:pt x="15671" y="21078"/>
                    <a:pt x="16349" y="20711"/>
                  </a:cubicBezTo>
                  <a:cubicBezTo>
                    <a:pt x="15982" y="19312"/>
                    <a:pt x="16273" y="18178"/>
                    <a:pt x="17225" y="17226"/>
                  </a:cubicBezTo>
                  <a:cubicBezTo>
                    <a:pt x="18177" y="16272"/>
                    <a:pt x="19310" y="15724"/>
                    <a:pt x="20711" y="16091"/>
                  </a:cubicBezTo>
                  <a:cubicBezTo>
                    <a:pt x="21077" y="15413"/>
                    <a:pt x="21376" y="14693"/>
                    <a:pt x="21600" y="13941"/>
                  </a:cubicBezTo>
                  <a:cubicBezTo>
                    <a:pt x="20352" y="13210"/>
                    <a:pt x="19522" y="12146"/>
                    <a:pt x="19522" y="10801"/>
                  </a:cubicBezTo>
                  <a:close/>
                </a:path>
              </a:pathLst>
            </a:custGeom>
            <a:solidFill>
              <a:schemeClr val="accent4">
                <a:lumMod val="100000"/>
              </a:schemeClr>
            </a:solidFill>
            <a:ln w="12700" cap="flat">
              <a:noFill/>
              <a:miter lim="400000"/>
            </a:ln>
            <a:effectLst/>
          </p:spPr>
          <p:txBody>
            <a:bodyPr anchor="ctr"/>
            <a:lstStyle/>
            <a:p>
              <a:pPr algn="ctr"/>
              <a:endParaRPr/>
            </a:p>
          </p:txBody>
        </p:sp>
        <p:sp>
          <p:nvSpPr>
            <p:cNvPr id="27" name="椭圆 26">
              <a:extLst>
                <a:ext uri="{FF2B5EF4-FFF2-40B4-BE49-F238E27FC236}">
                  <a16:creationId xmlns="" xmlns:a16="http://schemas.microsoft.com/office/drawing/2014/main" id="{F3BF376B-D06B-4B29-AA73-EE936296C5A9}"/>
                </a:ext>
              </a:extLst>
            </p:cNvPr>
            <p:cNvSpPr/>
            <p:nvPr/>
          </p:nvSpPr>
          <p:spPr>
            <a:xfrm>
              <a:off x="5160326" y="2358583"/>
              <a:ext cx="671985" cy="671986"/>
            </a:xfrm>
            <a:prstGeom prst="ellipse">
              <a:avLst/>
            </a:prstGeom>
            <a:solidFill>
              <a:srgbClr val="F1F1F1"/>
            </a:solidFill>
            <a:ln w="88900" cap="flat">
              <a:solidFill>
                <a:srgbClr val="FFFFFF"/>
              </a:solidFill>
              <a:prstDash val="solid"/>
              <a:miter lim="400000"/>
            </a:ln>
            <a:effectLst/>
          </p:spPr>
          <p:txBody>
            <a:bodyPr anchor="ctr"/>
            <a:lstStyle/>
            <a:p>
              <a:pPr algn="ctr"/>
              <a:endParaRPr/>
            </a:p>
          </p:txBody>
        </p:sp>
        <p:sp>
          <p:nvSpPr>
            <p:cNvPr id="28" name="任意多边形: 形状 27">
              <a:extLst>
                <a:ext uri="{FF2B5EF4-FFF2-40B4-BE49-F238E27FC236}">
                  <a16:creationId xmlns="" xmlns:a16="http://schemas.microsoft.com/office/drawing/2014/main" id="{FD1241ED-1384-4789-B51C-EAF393DF5229}"/>
                </a:ext>
              </a:extLst>
            </p:cNvPr>
            <p:cNvSpPr/>
            <p:nvPr/>
          </p:nvSpPr>
          <p:spPr>
            <a:xfrm>
              <a:off x="5356087" y="2554281"/>
              <a:ext cx="280462" cy="280588"/>
            </a:xfrm>
            <a:custGeom>
              <a:avLst/>
              <a:gdLst/>
              <a:ahLst/>
              <a:cxnLst>
                <a:cxn ang="0">
                  <a:pos x="wd2" y="hd2"/>
                </a:cxn>
                <a:cxn ang="5400000">
                  <a:pos x="wd2" y="hd2"/>
                </a:cxn>
                <a:cxn ang="10800000">
                  <a:pos x="wd2" y="hd2"/>
                </a:cxn>
                <a:cxn ang="16200000">
                  <a:pos x="wd2" y="hd2"/>
                </a:cxn>
              </a:cxnLst>
              <a:rect l="0" t="0" r="r" b="b"/>
              <a:pathLst>
                <a:path w="21600" h="21600" extrusionOk="0">
                  <a:moveTo>
                    <a:pt x="10805" y="0"/>
                  </a:moveTo>
                  <a:cubicBezTo>
                    <a:pt x="4841" y="0"/>
                    <a:pt x="0" y="4837"/>
                    <a:pt x="0" y="10800"/>
                  </a:cubicBezTo>
                  <a:cubicBezTo>
                    <a:pt x="0" y="16764"/>
                    <a:pt x="4841" y="21600"/>
                    <a:pt x="10805" y="21600"/>
                  </a:cubicBezTo>
                  <a:cubicBezTo>
                    <a:pt x="16770" y="21600"/>
                    <a:pt x="21600" y="16764"/>
                    <a:pt x="21600" y="10800"/>
                  </a:cubicBezTo>
                  <a:cubicBezTo>
                    <a:pt x="21600" y="4837"/>
                    <a:pt x="16770" y="0"/>
                    <a:pt x="10805" y="0"/>
                  </a:cubicBezTo>
                  <a:close/>
                  <a:moveTo>
                    <a:pt x="10805" y="2347"/>
                  </a:moveTo>
                  <a:cubicBezTo>
                    <a:pt x="15474" y="2347"/>
                    <a:pt x="19252" y="6133"/>
                    <a:pt x="19252" y="10800"/>
                  </a:cubicBezTo>
                  <a:cubicBezTo>
                    <a:pt x="19252" y="15467"/>
                    <a:pt x="15474" y="19253"/>
                    <a:pt x="10805" y="19253"/>
                  </a:cubicBezTo>
                  <a:cubicBezTo>
                    <a:pt x="6137" y="19253"/>
                    <a:pt x="2348" y="15467"/>
                    <a:pt x="2348" y="10800"/>
                  </a:cubicBezTo>
                  <a:cubicBezTo>
                    <a:pt x="2348" y="6133"/>
                    <a:pt x="6137" y="2347"/>
                    <a:pt x="10805" y="2347"/>
                  </a:cubicBezTo>
                  <a:close/>
                  <a:moveTo>
                    <a:pt x="10133" y="4343"/>
                  </a:moveTo>
                  <a:lnTo>
                    <a:pt x="10133" y="10790"/>
                  </a:lnTo>
                  <a:lnTo>
                    <a:pt x="14137" y="14783"/>
                  </a:lnTo>
                  <a:lnTo>
                    <a:pt x="15296" y="13624"/>
                  </a:lnTo>
                  <a:lnTo>
                    <a:pt x="11779" y="10109"/>
                  </a:lnTo>
                  <a:cubicBezTo>
                    <a:pt x="11779" y="10109"/>
                    <a:pt x="11779" y="4343"/>
                    <a:pt x="11779" y="4343"/>
                  </a:cubicBezTo>
                  <a:lnTo>
                    <a:pt x="10133" y="4343"/>
                  </a:lnTo>
                  <a:close/>
                </a:path>
              </a:pathLst>
            </a:custGeom>
            <a:solidFill>
              <a:schemeClr val="accent2">
                <a:lumMod val="100000"/>
              </a:schemeClr>
            </a:solidFill>
            <a:ln w="12700" cap="flat">
              <a:noFill/>
              <a:miter lim="400000"/>
            </a:ln>
            <a:effectLst/>
          </p:spPr>
          <p:txBody>
            <a:bodyPr anchor="ctr"/>
            <a:lstStyle/>
            <a:p>
              <a:pPr algn="ctr"/>
              <a:endParaRPr/>
            </a:p>
          </p:txBody>
        </p:sp>
      </p:grpSp>
      <p:grpSp>
        <p:nvGrpSpPr>
          <p:cNvPr id="31" name="千图设计师MC：ID 29795607库_组合 30">
            <a:extLst>
              <a:ext uri="{FF2B5EF4-FFF2-40B4-BE49-F238E27FC236}">
                <a16:creationId xmlns="" xmlns:a16="http://schemas.microsoft.com/office/drawing/2014/main" id="{8C48E666-B500-4E1E-97F0-350B128522CA}"/>
              </a:ext>
            </a:extLst>
          </p:cNvPr>
          <p:cNvGrpSpPr/>
          <p:nvPr>
            <p:custDataLst>
              <p:tags r:id="rId2"/>
            </p:custDataLst>
          </p:nvPr>
        </p:nvGrpSpPr>
        <p:grpSpPr>
          <a:xfrm>
            <a:off x="8383715" y="3328607"/>
            <a:ext cx="2366695" cy="831653"/>
            <a:chOff x="8383715" y="3328607"/>
            <a:chExt cx="2366695" cy="831653"/>
          </a:xfrm>
        </p:grpSpPr>
        <p:sp>
          <p:nvSpPr>
            <p:cNvPr id="5" name="矩形 4">
              <a:extLst>
                <a:ext uri="{FF2B5EF4-FFF2-40B4-BE49-F238E27FC236}">
                  <a16:creationId xmlns="" xmlns:a16="http://schemas.microsoft.com/office/drawing/2014/main" id="{46577438-F5C7-4679-BE6B-B7BC9E751B55}"/>
                </a:ext>
              </a:extLst>
            </p:cNvPr>
            <p:cNvSpPr/>
            <p:nvPr/>
          </p:nvSpPr>
          <p:spPr>
            <a:xfrm>
              <a:off x="8383715" y="3647780"/>
              <a:ext cx="2366695" cy="512480"/>
            </a:xfrm>
            <a:prstGeom prst="rect">
              <a:avLst/>
            </a:prstGeom>
            <a:ln w="12700">
              <a:miter lim="400000"/>
            </a:ln>
            <a:extLst>
              <a:ext uri="{C572A759-6A51-4108-AA02-DFA0A04FC94B}">
                <ma14:wrappingTextBoxFlag xmlns="" xmlns:lc="http://schemas.openxmlformats.org/drawingml/2006/lockedCanvas" xmlns:ma14="http://schemas.microsoft.com/office/mac/drawingml/2011/main" xmlns:p14="http://schemas.microsoft.com/office/powerpoint/2010/main" val="1"/>
              </a:ext>
            </a:extLst>
          </p:spPr>
          <p:txBody>
            <a:bodyPr wrap="square" lIns="25400" tIns="25400" rIns="25400" bIns="25400">
              <a:normAutofit/>
            </a:bodyPr>
            <a:lstStyle/>
            <a:p>
              <a:pPr>
                <a:lnSpc>
                  <a:spcPct val="120000"/>
                </a:lnSpc>
              </a:pPr>
              <a:r>
                <a:rPr lang="zh-CN" altLang="en-US" sz="1000" dirty="0">
                  <a:solidFill>
                    <a:schemeClr val="tx1"/>
                  </a:solidFill>
                </a:rPr>
                <a:t>请替换文字内容复制你的内容到此</a:t>
              </a:r>
              <a:br>
                <a:rPr lang="zh-CN" altLang="en-US" sz="1000" dirty="0">
                  <a:solidFill>
                    <a:schemeClr val="tx1"/>
                  </a:solidFill>
                </a:rPr>
              </a:br>
              <a:endParaRPr lang="zh-CN" altLang="en-US" sz="1000" dirty="0">
                <a:solidFill>
                  <a:schemeClr val="tx1"/>
                </a:solidFill>
              </a:endParaRPr>
            </a:p>
          </p:txBody>
        </p:sp>
        <p:sp>
          <p:nvSpPr>
            <p:cNvPr id="6" name="矩形 5">
              <a:extLst>
                <a:ext uri="{FF2B5EF4-FFF2-40B4-BE49-F238E27FC236}">
                  <a16:creationId xmlns="" xmlns:a16="http://schemas.microsoft.com/office/drawing/2014/main" id="{47D77AF4-B7F1-41C0-B8CE-7498B3726B4B}"/>
                </a:ext>
              </a:extLst>
            </p:cNvPr>
            <p:cNvSpPr/>
            <p:nvPr/>
          </p:nvSpPr>
          <p:spPr>
            <a:xfrm>
              <a:off x="8383715" y="3328607"/>
              <a:ext cx="2366695" cy="319173"/>
            </a:xfrm>
            <a:prstGeom prst="rect">
              <a:avLst/>
            </a:prstGeom>
            <a:ln w="12700">
              <a:miter lim="400000"/>
            </a:ln>
            <a:extLst>
              <a:ext uri="{C572A759-6A51-4108-AA02-DFA0A04FC94B}">
                <ma14:wrappingTextBoxFlag xmlns="" xmlns:lc="http://schemas.openxmlformats.org/drawingml/2006/lockedCanvas" xmlns:ma14="http://schemas.microsoft.com/office/mac/drawingml/2011/main" xmlns:p14="http://schemas.microsoft.com/office/powerpoint/2010/main" val="1"/>
              </a:ext>
            </a:extLst>
          </p:spPr>
          <p:txBody>
            <a:bodyPr wrap="none" lIns="25400" tIns="25400" rIns="25400" bIns="25400" anchor="ctr">
              <a:normAutofit/>
            </a:bodyPr>
            <a:lstStyle/>
            <a:p>
              <a:r>
                <a:rPr lang="zh-CN" altLang="en-US" sz="1200" b="1" dirty="0">
                  <a:solidFill>
                    <a:schemeClr val="accent4">
                      <a:lumMod val="100000"/>
                    </a:schemeClr>
                  </a:solidFill>
                </a:rPr>
                <a:t>输入标题文本</a:t>
              </a:r>
            </a:p>
          </p:txBody>
        </p:sp>
      </p:grpSp>
      <p:grpSp>
        <p:nvGrpSpPr>
          <p:cNvPr id="2" name="千图设计师MC：ID 29795607库_组合 1">
            <a:extLst>
              <a:ext uri="{FF2B5EF4-FFF2-40B4-BE49-F238E27FC236}">
                <a16:creationId xmlns="" xmlns:a16="http://schemas.microsoft.com/office/drawing/2014/main" id="{A817F8BF-3CF1-4F6C-A6A3-C7C0F562A381}"/>
              </a:ext>
            </a:extLst>
          </p:cNvPr>
          <p:cNvGrpSpPr/>
          <p:nvPr>
            <p:custDataLst>
              <p:tags r:id="rId3"/>
            </p:custDataLst>
          </p:nvPr>
        </p:nvGrpSpPr>
        <p:grpSpPr>
          <a:xfrm>
            <a:off x="1441590" y="3313693"/>
            <a:ext cx="2366695" cy="831652"/>
            <a:chOff x="1441590" y="3313693"/>
            <a:chExt cx="2366695" cy="831652"/>
          </a:xfrm>
        </p:grpSpPr>
        <p:sp>
          <p:nvSpPr>
            <p:cNvPr id="7" name="矩形 6">
              <a:extLst>
                <a:ext uri="{FF2B5EF4-FFF2-40B4-BE49-F238E27FC236}">
                  <a16:creationId xmlns="" xmlns:a16="http://schemas.microsoft.com/office/drawing/2014/main" id="{D70B70E2-790E-4B93-84F4-D55B76FE316E}"/>
                </a:ext>
              </a:extLst>
            </p:cNvPr>
            <p:cNvSpPr/>
            <p:nvPr/>
          </p:nvSpPr>
          <p:spPr>
            <a:xfrm>
              <a:off x="1441590" y="3632866"/>
              <a:ext cx="2366695" cy="512479"/>
            </a:xfrm>
            <a:prstGeom prst="rect">
              <a:avLst/>
            </a:prstGeom>
            <a:ln w="12700">
              <a:miter lim="400000"/>
            </a:ln>
            <a:extLst>
              <a:ext uri="{C572A759-6A51-4108-AA02-DFA0A04FC94B}">
                <ma14:wrappingTextBoxFlag xmlns="" xmlns:lc="http://schemas.openxmlformats.org/drawingml/2006/lockedCanvas" xmlns:ma14="http://schemas.microsoft.com/office/mac/drawingml/2011/main" xmlns:p14="http://schemas.microsoft.com/office/powerpoint/2010/main" val="1"/>
              </a:ext>
            </a:extLst>
          </p:spPr>
          <p:txBody>
            <a:bodyPr wrap="square" lIns="25400" tIns="25400" rIns="25400" bIns="25400">
              <a:normAutofit/>
            </a:bodyPr>
            <a:lstStyle/>
            <a:p>
              <a:pPr>
                <a:lnSpc>
                  <a:spcPct val="120000"/>
                </a:lnSpc>
              </a:pPr>
              <a:r>
                <a:rPr lang="zh-CN" altLang="en-US" sz="1000" dirty="0">
                  <a:solidFill>
                    <a:schemeClr val="tx1"/>
                  </a:solidFill>
                </a:rPr>
                <a:t>请替换文字内容复制你的内容到此</a:t>
              </a:r>
              <a:br>
                <a:rPr lang="zh-CN" altLang="en-US" sz="1000" dirty="0">
                  <a:solidFill>
                    <a:schemeClr val="tx1"/>
                  </a:solidFill>
                </a:rPr>
              </a:br>
              <a:endParaRPr lang="zh-CN" altLang="en-US" sz="1000" dirty="0">
                <a:solidFill>
                  <a:schemeClr val="tx1"/>
                </a:solidFill>
              </a:endParaRPr>
            </a:p>
          </p:txBody>
        </p:sp>
        <p:sp>
          <p:nvSpPr>
            <p:cNvPr id="8" name="矩形 7">
              <a:extLst>
                <a:ext uri="{FF2B5EF4-FFF2-40B4-BE49-F238E27FC236}">
                  <a16:creationId xmlns="" xmlns:a16="http://schemas.microsoft.com/office/drawing/2014/main" id="{4E7BC508-3051-4AEA-8C41-FEE43AA5D9BC}"/>
                </a:ext>
              </a:extLst>
            </p:cNvPr>
            <p:cNvSpPr/>
            <p:nvPr/>
          </p:nvSpPr>
          <p:spPr>
            <a:xfrm>
              <a:off x="1441590" y="3313693"/>
              <a:ext cx="2366695" cy="319173"/>
            </a:xfrm>
            <a:prstGeom prst="rect">
              <a:avLst/>
            </a:prstGeom>
            <a:ln w="12700">
              <a:miter lim="400000"/>
            </a:ln>
            <a:extLst>
              <a:ext uri="{C572A759-6A51-4108-AA02-DFA0A04FC94B}">
                <ma14:wrappingTextBoxFlag xmlns="" xmlns:lc="http://schemas.openxmlformats.org/drawingml/2006/lockedCanvas" xmlns:ma14="http://schemas.microsoft.com/office/mac/drawingml/2011/main" xmlns:p14="http://schemas.microsoft.com/office/powerpoint/2010/main" val="1"/>
              </a:ext>
            </a:extLst>
          </p:spPr>
          <p:txBody>
            <a:bodyPr wrap="none" lIns="25400" tIns="25400" rIns="25400" bIns="25400" anchor="ctr">
              <a:normAutofit/>
            </a:bodyPr>
            <a:lstStyle/>
            <a:p>
              <a:r>
                <a:rPr lang="zh-CN" altLang="en-US" sz="1200" b="1" dirty="0">
                  <a:solidFill>
                    <a:schemeClr val="accent1">
                      <a:lumMod val="100000"/>
                    </a:schemeClr>
                  </a:solidFill>
                </a:rPr>
                <a:t>输入标题文本</a:t>
              </a:r>
            </a:p>
          </p:txBody>
        </p:sp>
      </p:grpSp>
      <p:grpSp>
        <p:nvGrpSpPr>
          <p:cNvPr id="30" name="千图设计师MC：ID 29795607库_组合 29">
            <a:extLst>
              <a:ext uri="{FF2B5EF4-FFF2-40B4-BE49-F238E27FC236}">
                <a16:creationId xmlns="" xmlns:a16="http://schemas.microsoft.com/office/drawing/2014/main" id="{E74E018D-DF21-4005-9EC0-7EEFC897EA77}"/>
              </a:ext>
            </a:extLst>
          </p:cNvPr>
          <p:cNvGrpSpPr/>
          <p:nvPr>
            <p:custDataLst>
              <p:tags r:id="rId4"/>
            </p:custDataLst>
          </p:nvPr>
        </p:nvGrpSpPr>
        <p:grpSpPr>
          <a:xfrm>
            <a:off x="6667922" y="1243743"/>
            <a:ext cx="2366695" cy="831653"/>
            <a:chOff x="6667922" y="1243743"/>
            <a:chExt cx="2366695" cy="831653"/>
          </a:xfrm>
        </p:grpSpPr>
        <p:sp>
          <p:nvSpPr>
            <p:cNvPr id="9" name="矩形 8">
              <a:extLst>
                <a:ext uri="{FF2B5EF4-FFF2-40B4-BE49-F238E27FC236}">
                  <a16:creationId xmlns="" xmlns:a16="http://schemas.microsoft.com/office/drawing/2014/main" id="{B6C25876-5C45-4761-83D0-67640D734D48}"/>
                </a:ext>
              </a:extLst>
            </p:cNvPr>
            <p:cNvSpPr/>
            <p:nvPr/>
          </p:nvSpPr>
          <p:spPr>
            <a:xfrm>
              <a:off x="6667922" y="1562916"/>
              <a:ext cx="2366695" cy="512480"/>
            </a:xfrm>
            <a:prstGeom prst="rect">
              <a:avLst/>
            </a:prstGeom>
            <a:ln w="12700">
              <a:miter lim="400000"/>
            </a:ln>
            <a:extLst>
              <a:ext uri="{C572A759-6A51-4108-AA02-DFA0A04FC94B}">
                <ma14:wrappingTextBoxFlag xmlns="" xmlns:lc="http://schemas.openxmlformats.org/drawingml/2006/lockedCanvas" xmlns:ma14="http://schemas.microsoft.com/office/mac/drawingml/2011/main" xmlns:p14="http://schemas.microsoft.com/office/powerpoint/2010/main" val="1"/>
              </a:ext>
            </a:extLst>
          </p:spPr>
          <p:txBody>
            <a:bodyPr wrap="square" lIns="25400" tIns="25400" rIns="25400" bIns="25400">
              <a:normAutofit/>
            </a:bodyPr>
            <a:lstStyle/>
            <a:p>
              <a:pPr>
                <a:lnSpc>
                  <a:spcPct val="120000"/>
                </a:lnSpc>
              </a:pPr>
              <a:r>
                <a:rPr lang="zh-CN" altLang="en-US" sz="1000" dirty="0">
                  <a:solidFill>
                    <a:schemeClr val="tx1"/>
                  </a:solidFill>
                </a:rPr>
                <a:t>请替换文字内容复制你的内容到此</a:t>
              </a:r>
              <a:br>
                <a:rPr lang="zh-CN" altLang="en-US" sz="1000" dirty="0">
                  <a:solidFill>
                    <a:schemeClr val="tx1"/>
                  </a:solidFill>
                </a:rPr>
              </a:br>
              <a:endParaRPr lang="zh-CN" altLang="en-US" sz="1000" dirty="0">
                <a:solidFill>
                  <a:schemeClr val="tx1"/>
                </a:solidFill>
              </a:endParaRPr>
            </a:p>
          </p:txBody>
        </p:sp>
        <p:sp>
          <p:nvSpPr>
            <p:cNvPr id="10" name="矩形 9">
              <a:extLst>
                <a:ext uri="{FF2B5EF4-FFF2-40B4-BE49-F238E27FC236}">
                  <a16:creationId xmlns="" xmlns:a16="http://schemas.microsoft.com/office/drawing/2014/main" id="{1747DC6D-01E7-4788-B4ED-2D258F4C9887}"/>
                </a:ext>
              </a:extLst>
            </p:cNvPr>
            <p:cNvSpPr/>
            <p:nvPr/>
          </p:nvSpPr>
          <p:spPr>
            <a:xfrm>
              <a:off x="6667922" y="1243743"/>
              <a:ext cx="2366695" cy="319173"/>
            </a:xfrm>
            <a:prstGeom prst="rect">
              <a:avLst/>
            </a:prstGeom>
            <a:ln w="12700">
              <a:miter lim="400000"/>
            </a:ln>
            <a:extLst>
              <a:ext uri="{C572A759-6A51-4108-AA02-DFA0A04FC94B}">
                <ma14:wrappingTextBoxFlag xmlns="" xmlns:lc="http://schemas.openxmlformats.org/drawingml/2006/lockedCanvas" xmlns:ma14="http://schemas.microsoft.com/office/mac/drawingml/2011/main" xmlns:p14="http://schemas.microsoft.com/office/powerpoint/2010/main" val="1"/>
              </a:ext>
            </a:extLst>
          </p:spPr>
          <p:txBody>
            <a:bodyPr wrap="none" lIns="25400" tIns="25400" rIns="25400" bIns="25400" anchor="ctr">
              <a:normAutofit/>
            </a:bodyPr>
            <a:lstStyle/>
            <a:p>
              <a:r>
                <a:rPr lang="zh-CN" altLang="en-US" sz="1200" b="1" dirty="0">
                  <a:solidFill>
                    <a:schemeClr val="accent3">
                      <a:lumMod val="100000"/>
                    </a:schemeClr>
                  </a:solidFill>
                </a:rPr>
                <a:t>输入标题文本</a:t>
              </a:r>
            </a:p>
          </p:txBody>
        </p:sp>
      </p:grpSp>
      <p:grpSp>
        <p:nvGrpSpPr>
          <p:cNvPr id="29" name="千图设计师MC：ID 29795607库_组合 28">
            <a:extLst>
              <a:ext uri="{FF2B5EF4-FFF2-40B4-BE49-F238E27FC236}">
                <a16:creationId xmlns="" xmlns:a16="http://schemas.microsoft.com/office/drawing/2014/main" id="{9EBF8F47-70FF-43AD-AA1B-905D83817A87}"/>
              </a:ext>
            </a:extLst>
          </p:cNvPr>
          <p:cNvGrpSpPr/>
          <p:nvPr>
            <p:custDataLst>
              <p:tags r:id="rId5"/>
            </p:custDataLst>
          </p:nvPr>
        </p:nvGrpSpPr>
        <p:grpSpPr>
          <a:xfrm>
            <a:off x="3189001" y="1224693"/>
            <a:ext cx="2366695" cy="831653"/>
            <a:chOff x="3189001" y="1224693"/>
            <a:chExt cx="2366695" cy="831653"/>
          </a:xfrm>
        </p:grpSpPr>
        <p:sp>
          <p:nvSpPr>
            <p:cNvPr id="11" name="矩形 10">
              <a:extLst>
                <a:ext uri="{FF2B5EF4-FFF2-40B4-BE49-F238E27FC236}">
                  <a16:creationId xmlns="" xmlns:a16="http://schemas.microsoft.com/office/drawing/2014/main" id="{9968D81E-F48D-44ED-BF37-83771D435E40}"/>
                </a:ext>
              </a:extLst>
            </p:cNvPr>
            <p:cNvSpPr/>
            <p:nvPr/>
          </p:nvSpPr>
          <p:spPr>
            <a:xfrm>
              <a:off x="3189001" y="1543866"/>
              <a:ext cx="2366695" cy="512480"/>
            </a:xfrm>
            <a:prstGeom prst="rect">
              <a:avLst/>
            </a:prstGeom>
            <a:ln w="12700">
              <a:miter lim="400000"/>
            </a:ln>
            <a:extLst>
              <a:ext uri="{C572A759-6A51-4108-AA02-DFA0A04FC94B}">
                <ma14:wrappingTextBoxFlag xmlns="" xmlns:lc="http://schemas.openxmlformats.org/drawingml/2006/lockedCanvas" xmlns:ma14="http://schemas.microsoft.com/office/mac/drawingml/2011/main" xmlns:p14="http://schemas.microsoft.com/office/powerpoint/2010/main" val="1"/>
              </a:ext>
            </a:extLst>
          </p:spPr>
          <p:txBody>
            <a:bodyPr wrap="square" lIns="25400" tIns="25400" rIns="25400" bIns="25400">
              <a:normAutofit/>
            </a:bodyPr>
            <a:lstStyle/>
            <a:p>
              <a:pPr>
                <a:lnSpc>
                  <a:spcPct val="120000"/>
                </a:lnSpc>
              </a:pPr>
              <a:r>
                <a:rPr lang="zh-CN" altLang="en-US" sz="1000" dirty="0">
                  <a:solidFill>
                    <a:schemeClr val="tx1"/>
                  </a:solidFill>
                </a:rPr>
                <a:t>请替换文字内容复制你的内容到此</a:t>
              </a:r>
              <a:br>
                <a:rPr lang="zh-CN" altLang="en-US" sz="1000" dirty="0">
                  <a:solidFill>
                    <a:schemeClr val="tx1"/>
                  </a:solidFill>
                </a:rPr>
              </a:br>
              <a:endParaRPr lang="zh-CN" altLang="en-US" sz="1000" dirty="0">
                <a:solidFill>
                  <a:schemeClr val="tx1"/>
                </a:solidFill>
              </a:endParaRPr>
            </a:p>
          </p:txBody>
        </p:sp>
        <p:sp>
          <p:nvSpPr>
            <p:cNvPr id="12" name="矩形 11">
              <a:extLst>
                <a:ext uri="{FF2B5EF4-FFF2-40B4-BE49-F238E27FC236}">
                  <a16:creationId xmlns="" xmlns:a16="http://schemas.microsoft.com/office/drawing/2014/main" id="{8E50242A-9576-4906-AB89-AD83A4E67C4A}"/>
                </a:ext>
              </a:extLst>
            </p:cNvPr>
            <p:cNvSpPr/>
            <p:nvPr/>
          </p:nvSpPr>
          <p:spPr>
            <a:xfrm>
              <a:off x="3189001" y="1224693"/>
              <a:ext cx="2366695" cy="319173"/>
            </a:xfrm>
            <a:prstGeom prst="rect">
              <a:avLst/>
            </a:prstGeom>
            <a:ln w="12700">
              <a:miter lim="400000"/>
            </a:ln>
            <a:extLst>
              <a:ext uri="{C572A759-6A51-4108-AA02-DFA0A04FC94B}">
                <ma14:wrappingTextBoxFlag xmlns="" xmlns:lc="http://schemas.openxmlformats.org/drawingml/2006/lockedCanvas" xmlns:ma14="http://schemas.microsoft.com/office/mac/drawingml/2011/main" xmlns:p14="http://schemas.microsoft.com/office/powerpoint/2010/main" val="1"/>
              </a:ext>
            </a:extLst>
          </p:spPr>
          <p:txBody>
            <a:bodyPr wrap="none" lIns="25400" tIns="25400" rIns="25400" bIns="25400" anchor="ctr">
              <a:normAutofit/>
            </a:bodyPr>
            <a:lstStyle/>
            <a:p>
              <a:r>
                <a:rPr lang="zh-CN" altLang="en-US" sz="1200" b="1" dirty="0">
                  <a:solidFill>
                    <a:schemeClr val="accent2">
                      <a:lumMod val="100000"/>
                    </a:schemeClr>
                  </a:solidFill>
                </a:rPr>
                <a:t>输入标题文本</a:t>
              </a:r>
            </a:p>
          </p:txBody>
        </p:sp>
      </p:grpSp>
    </p:spTree>
    <p:extLst>
      <p:ext uri="{BB962C8B-B14F-4D97-AF65-F5344CB8AC3E}">
        <p14:creationId xmlns:p14="http://schemas.microsoft.com/office/powerpoint/2010/main" val="341750880"/>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53" presetClass="entr" presetSubtype="52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ppt_w</p:attrName>
                                        </p:attrNameLst>
                                      </p:cBhvr>
                                      <p:tavLst>
                                        <p:tav tm="0">
                                          <p:val>
                                            <p:fltVal val="0"/>
                                          </p:val>
                                        </p:tav>
                                        <p:tav tm="100000">
                                          <p:val>
                                            <p:strVal val="#ppt_w"/>
                                          </p:val>
                                        </p:tav>
                                      </p:tavLst>
                                    </p:anim>
                                    <p:anim calcmode="lin" valueType="num">
                                      <p:cBhvr>
                                        <p:cTn id="12" dur="500" fill="hold"/>
                                        <p:tgtEl>
                                          <p:spTgt spid="2"/>
                                        </p:tgtEl>
                                        <p:attrNameLst>
                                          <p:attrName>ppt_h</p:attrName>
                                        </p:attrNameLst>
                                      </p:cBhvr>
                                      <p:tavLst>
                                        <p:tav tm="0">
                                          <p:val>
                                            <p:fltVal val="0"/>
                                          </p:val>
                                        </p:tav>
                                        <p:tav tm="100000">
                                          <p:val>
                                            <p:strVal val="#ppt_h"/>
                                          </p:val>
                                        </p:tav>
                                      </p:tavLst>
                                    </p:anim>
                                    <p:animEffect transition="in" filter="fade">
                                      <p:cBhvr>
                                        <p:cTn id="13" dur="500"/>
                                        <p:tgtEl>
                                          <p:spTgt spid="2"/>
                                        </p:tgtEl>
                                      </p:cBhvr>
                                    </p:animEffect>
                                    <p:anim calcmode="lin" valueType="num">
                                      <p:cBhvr>
                                        <p:cTn id="14" dur="500" fill="hold"/>
                                        <p:tgtEl>
                                          <p:spTgt spid="2"/>
                                        </p:tgtEl>
                                        <p:attrNameLst>
                                          <p:attrName>ppt_x</p:attrName>
                                        </p:attrNameLst>
                                      </p:cBhvr>
                                      <p:tavLst>
                                        <p:tav tm="0">
                                          <p:val>
                                            <p:fltVal val="0.5"/>
                                          </p:val>
                                        </p:tav>
                                        <p:tav tm="100000">
                                          <p:val>
                                            <p:strVal val="#ppt_x"/>
                                          </p:val>
                                        </p:tav>
                                      </p:tavLst>
                                    </p:anim>
                                    <p:anim calcmode="lin" valueType="num">
                                      <p:cBhvr>
                                        <p:cTn id="15" dur="500" fill="hold"/>
                                        <p:tgtEl>
                                          <p:spTgt spid="2"/>
                                        </p:tgtEl>
                                        <p:attrNameLst>
                                          <p:attrName>ppt_y</p:attrName>
                                        </p:attrNameLst>
                                      </p:cBhvr>
                                      <p:tavLst>
                                        <p:tav tm="0">
                                          <p:val>
                                            <p:fltVal val="0.5"/>
                                          </p:val>
                                        </p:tav>
                                        <p:tav tm="100000">
                                          <p:val>
                                            <p:strVal val="#ppt_y"/>
                                          </p:val>
                                        </p:tav>
                                      </p:tavLst>
                                    </p:anim>
                                  </p:childTnLst>
                                </p:cTn>
                              </p:par>
                            </p:childTnLst>
                          </p:cTn>
                        </p:par>
                        <p:par>
                          <p:cTn id="16" fill="hold">
                            <p:stCondLst>
                              <p:cond delay="1000"/>
                            </p:stCondLst>
                            <p:childTnLst>
                              <p:par>
                                <p:cTn id="17" presetID="53" presetClass="entr" presetSubtype="528" fill="hold" nodeType="after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p:cTn id="19" dur="500" fill="hold"/>
                                        <p:tgtEl>
                                          <p:spTgt spid="29"/>
                                        </p:tgtEl>
                                        <p:attrNameLst>
                                          <p:attrName>ppt_w</p:attrName>
                                        </p:attrNameLst>
                                      </p:cBhvr>
                                      <p:tavLst>
                                        <p:tav tm="0">
                                          <p:val>
                                            <p:fltVal val="0"/>
                                          </p:val>
                                        </p:tav>
                                        <p:tav tm="100000">
                                          <p:val>
                                            <p:strVal val="#ppt_w"/>
                                          </p:val>
                                        </p:tav>
                                      </p:tavLst>
                                    </p:anim>
                                    <p:anim calcmode="lin" valueType="num">
                                      <p:cBhvr>
                                        <p:cTn id="20" dur="500" fill="hold"/>
                                        <p:tgtEl>
                                          <p:spTgt spid="29"/>
                                        </p:tgtEl>
                                        <p:attrNameLst>
                                          <p:attrName>ppt_h</p:attrName>
                                        </p:attrNameLst>
                                      </p:cBhvr>
                                      <p:tavLst>
                                        <p:tav tm="0">
                                          <p:val>
                                            <p:fltVal val="0"/>
                                          </p:val>
                                        </p:tav>
                                        <p:tav tm="100000">
                                          <p:val>
                                            <p:strVal val="#ppt_h"/>
                                          </p:val>
                                        </p:tav>
                                      </p:tavLst>
                                    </p:anim>
                                    <p:animEffect transition="in" filter="fade">
                                      <p:cBhvr>
                                        <p:cTn id="21" dur="500"/>
                                        <p:tgtEl>
                                          <p:spTgt spid="29"/>
                                        </p:tgtEl>
                                      </p:cBhvr>
                                    </p:animEffect>
                                    <p:anim calcmode="lin" valueType="num">
                                      <p:cBhvr>
                                        <p:cTn id="22" dur="500" fill="hold"/>
                                        <p:tgtEl>
                                          <p:spTgt spid="29"/>
                                        </p:tgtEl>
                                        <p:attrNameLst>
                                          <p:attrName>ppt_x</p:attrName>
                                        </p:attrNameLst>
                                      </p:cBhvr>
                                      <p:tavLst>
                                        <p:tav tm="0">
                                          <p:val>
                                            <p:fltVal val="0.5"/>
                                          </p:val>
                                        </p:tav>
                                        <p:tav tm="100000">
                                          <p:val>
                                            <p:strVal val="#ppt_x"/>
                                          </p:val>
                                        </p:tav>
                                      </p:tavLst>
                                    </p:anim>
                                    <p:anim calcmode="lin" valueType="num">
                                      <p:cBhvr>
                                        <p:cTn id="23" dur="500" fill="hold"/>
                                        <p:tgtEl>
                                          <p:spTgt spid="29"/>
                                        </p:tgtEl>
                                        <p:attrNameLst>
                                          <p:attrName>ppt_y</p:attrName>
                                        </p:attrNameLst>
                                      </p:cBhvr>
                                      <p:tavLst>
                                        <p:tav tm="0">
                                          <p:val>
                                            <p:fltVal val="0.5"/>
                                          </p:val>
                                        </p:tav>
                                        <p:tav tm="100000">
                                          <p:val>
                                            <p:strVal val="#ppt_y"/>
                                          </p:val>
                                        </p:tav>
                                      </p:tavLst>
                                    </p:anim>
                                  </p:childTnLst>
                                </p:cTn>
                              </p:par>
                            </p:childTnLst>
                          </p:cTn>
                        </p:par>
                        <p:par>
                          <p:cTn id="24" fill="hold">
                            <p:stCondLst>
                              <p:cond delay="1500"/>
                            </p:stCondLst>
                            <p:childTnLst>
                              <p:par>
                                <p:cTn id="25" presetID="53" presetClass="entr" presetSubtype="528" fill="hold" nodeType="afterEffect">
                                  <p:stCondLst>
                                    <p:cond delay="0"/>
                                  </p:stCondLst>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ppt_w</p:attrName>
                                        </p:attrNameLst>
                                      </p:cBhvr>
                                      <p:tavLst>
                                        <p:tav tm="0">
                                          <p:val>
                                            <p:fltVal val="0"/>
                                          </p:val>
                                        </p:tav>
                                        <p:tav tm="100000">
                                          <p:val>
                                            <p:strVal val="#ppt_w"/>
                                          </p:val>
                                        </p:tav>
                                      </p:tavLst>
                                    </p:anim>
                                    <p:anim calcmode="lin" valueType="num">
                                      <p:cBhvr>
                                        <p:cTn id="28" dur="500" fill="hold"/>
                                        <p:tgtEl>
                                          <p:spTgt spid="30"/>
                                        </p:tgtEl>
                                        <p:attrNameLst>
                                          <p:attrName>ppt_h</p:attrName>
                                        </p:attrNameLst>
                                      </p:cBhvr>
                                      <p:tavLst>
                                        <p:tav tm="0">
                                          <p:val>
                                            <p:fltVal val="0"/>
                                          </p:val>
                                        </p:tav>
                                        <p:tav tm="100000">
                                          <p:val>
                                            <p:strVal val="#ppt_h"/>
                                          </p:val>
                                        </p:tav>
                                      </p:tavLst>
                                    </p:anim>
                                    <p:animEffect transition="in" filter="fade">
                                      <p:cBhvr>
                                        <p:cTn id="29" dur="500"/>
                                        <p:tgtEl>
                                          <p:spTgt spid="30"/>
                                        </p:tgtEl>
                                      </p:cBhvr>
                                    </p:animEffect>
                                    <p:anim calcmode="lin" valueType="num">
                                      <p:cBhvr>
                                        <p:cTn id="30" dur="500" fill="hold"/>
                                        <p:tgtEl>
                                          <p:spTgt spid="30"/>
                                        </p:tgtEl>
                                        <p:attrNameLst>
                                          <p:attrName>ppt_x</p:attrName>
                                        </p:attrNameLst>
                                      </p:cBhvr>
                                      <p:tavLst>
                                        <p:tav tm="0">
                                          <p:val>
                                            <p:fltVal val="0.5"/>
                                          </p:val>
                                        </p:tav>
                                        <p:tav tm="100000">
                                          <p:val>
                                            <p:strVal val="#ppt_x"/>
                                          </p:val>
                                        </p:tav>
                                      </p:tavLst>
                                    </p:anim>
                                    <p:anim calcmode="lin" valueType="num">
                                      <p:cBhvr>
                                        <p:cTn id="31" dur="500" fill="hold"/>
                                        <p:tgtEl>
                                          <p:spTgt spid="30"/>
                                        </p:tgtEl>
                                        <p:attrNameLst>
                                          <p:attrName>ppt_y</p:attrName>
                                        </p:attrNameLst>
                                      </p:cBhvr>
                                      <p:tavLst>
                                        <p:tav tm="0">
                                          <p:val>
                                            <p:fltVal val="0.5"/>
                                          </p:val>
                                        </p:tav>
                                        <p:tav tm="100000">
                                          <p:val>
                                            <p:strVal val="#ppt_y"/>
                                          </p:val>
                                        </p:tav>
                                      </p:tavLst>
                                    </p:anim>
                                  </p:childTnLst>
                                </p:cTn>
                              </p:par>
                            </p:childTnLst>
                          </p:cTn>
                        </p:par>
                        <p:par>
                          <p:cTn id="32" fill="hold">
                            <p:stCondLst>
                              <p:cond delay="2000"/>
                            </p:stCondLst>
                            <p:childTnLst>
                              <p:par>
                                <p:cTn id="33" presetID="53" presetClass="entr" presetSubtype="528" fill="hold" nodeType="afterEffect">
                                  <p:stCondLst>
                                    <p:cond delay="0"/>
                                  </p:stCondLst>
                                  <p:childTnLst>
                                    <p:set>
                                      <p:cBhvr>
                                        <p:cTn id="34" dur="1" fill="hold">
                                          <p:stCondLst>
                                            <p:cond delay="0"/>
                                          </p:stCondLst>
                                        </p:cTn>
                                        <p:tgtEl>
                                          <p:spTgt spid="31"/>
                                        </p:tgtEl>
                                        <p:attrNameLst>
                                          <p:attrName>style.visibility</p:attrName>
                                        </p:attrNameLst>
                                      </p:cBhvr>
                                      <p:to>
                                        <p:strVal val="visible"/>
                                      </p:to>
                                    </p:set>
                                    <p:anim calcmode="lin" valueType="num">
                                      <p:cBhvr>
                                        <p:cTn id="35" dur="500" fill="hold"/>
                                        <p:tgtEl>
                                          <p:spTgt spid="31"/>
                                        </p:tgtEl>
                                        <p:attrNameLst>
                                          <p:attrName>ppt_w</p:attrName>
                                        </p:attrNameLst>
                                      </p:cBhvr>
                                      <p:tavLst>
                                        <p:tav tm="0">
                                          <p:val>
                                            <p:fltVal val="0"/>
                                          </p:val>
                                        </p:tav>
                                        <p:tav tm="100000">
                                          <p:val>
                                            <p:strVal val="#ppt_w"/>
                                          </p:val>
                                        </p:tav>
                                      </p:tavLst>
                                    </p:anim>
                                    <p:anim calcmode="lin" valueType="num">
                                      <p:cBhvr>
                                        <p:cTn id="36" dur="500" fill="hold"/>
                                        <p:tgtEl>
                                          <p:spTgt spid="31"/>
                                        </p:tgtEl>
                                        <p:attrNameLst>
                                          <p:attrName>ppt_h</p:attrName>
                                        </p:attrNameLst>
                                      </p:cBhvr>
                                      <p:tavLst>
                                        <p:tav tm="0">
                                          <p:val>
                                            <p:fltVal val="0"/>
                                          </p:val>
                                        </p:tav>
                                        <p:tav tm="100000">
                                          <p:val>
                                            <p:strVal val="#ppt_h"/>
                                          </p:val>
                                        </p:tav>
                                      </p:tavLst>
                                    </p:anim>
                                    <p:animEffect transition="in" filter="fade">
                                      <p:cBhvr>
                                        <p:cTn id="37" dur="500"/>
                                        <p:tgtEl>
                                          <p:spTgt spid="31"/>
                                        </p:tgtEl>
                                      </p:cBhvr>
                                    </p:animEffect>
                                    <p:anim calcmode="lin" valueType="num">
                                      <p:cBhvr>
                                        <p:cTn id="38" dur="500" fill="hold"/>
                                        <p:tgtEl>
                                          <p:spTgt spid="31"/>
                                        </p:tgtEl>
                                        <p:attrNameLst>
                                          <p:attrName>ppt_x</p:attrName>
                                        </p:attrNameLst>
                                      </p:cBhvr>
                                      <p:tavLst>
                                        <p:tav tm="0">
                                          <p:val>
                                            <p:fltVal val="0.5"/>
                                          </p:val>
                                        </p:tav>
                                        <p:tav tm="100000">
                                          <p:val>
                                            <p:strVal val="#ppt_x"/>
                                          </p:val>
                                        </p:tav>
                                      </p:tavLst>
                                    </p:anim>
                                    <p:anim calcmode="lin" valueType="num">
                                      <p:cBhvr>
                                        <p:cTn id="39" dur="500" fill="hold"/>
                                        <p:tgtEl>
                                          <p:spTgt spid="3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9">
            <a:lum/>
          </a:blip>
          <a:srcRect/>
          <a:stretch>
            <a:fillRect/>
          </a:stretch>
        </a:blipFill>
        <a:effectLst/>
      </p:bgPr>
    </p:bg>
    <p:spTree>
      <p:nvGrpSpPr>
        <p:cNvPr id="1" name=""/>
        <p:cNvGrpSpPr/>
        <p:nvPr/>
      </p:nvGrpSpPr>
      <p:grpSpPr>
        <a:xfrm>
          <a:off x="0" y="0"/>
          <a:ext cx="0" cy="0"/>
          <a:chOff x="0" y="0"/>
          <a:chExt cx="0" cy="0"/>
        </a:xfrm>
      </p:grpSpPr>
      <p:grpSp>
        <p:nvGrpSpPr>
          <p:cNvPr id="2" name="千图设计师MC：ID 29795607库_组合 1">
            <a:extLst>
              <a:ext uri="{FF2B5EF4-FFF2-40B4-BE49-F238E27FC236}">
                <a16:creationId xmlns="" xmlns:a16="http://schemas.microsoft.com/office/drawing/2014/main" id="{8D839B5A-8CB2-4EF3-9BDA-6E5BCD52A6DE}"/>
              </a:ext>
            </a:extLst>
          </p:cNvPr>
          <p:cNvGrpSpPr/>
          <p:nvPr>
            <p:custDataLst>
              <p:tags r:id="rId1"/>
            </p:custDataLst>
          </p:nvPr>
        </p:nvGrpSpPr>
        <p:grpSpPr>
          <a:xfrm>
            <a:off x="719138" y="2831334"/>
            <a:ext cx="1962904" cy="2040991"/>
            <a:chOff x="719138" y="3157914"/>
            <a:chExt cx="1962904" cy="2040991"/>
          </a:xfrm>
        </p:grpSpPr>
        <p:sp>
          <p:nvSpPr>
            <p:cNvPr id="7" name="矩形 6">
              <a:extLst>
                <a:ext uri="{FF2B5EF4-FFF2-40B4-BE49-F238E27FC236}">
                  <a16:creationId xmlns="" xmlns:a16="http://schemas.microsoft.com/office/drawing/2014/main" id="{7FDF8841-9D73-45DC-9D92-4A49EF0183E3}"/>
                </a:ext>
              </a:extLst>
            </p:cNvPr>
            <p:cNvSpPr/>
            <p:nvPr/>
          </p:nvSpPr>
          <p:spPr>
            <a:xfrm>
              <a:off x="719138" y="3879449"/>
              <a:ext cx="1962904" cy="1319456"/>
            </a:xfrm>
            <a:prstGeom prst="rect">
              <a:avLst/>
            </a:prstGeom>
            <a:ln>
              <a:solidFill>
                <a:schemeClr val="tx1">
                  <a:lumMod val="60000"/>
                  <a:lumOff val="40000"/>
                </a:schemeClr>
              </a:solidFill>
            </a:ln>
          </p:spPr>
          <p:txBody>
            <a:bodyPr wrap="square" tIns="252000" anchor="t">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50000"/>
                </a:lnSpc>
              </a:pPr>
              <a:r>
                <a:rPr lang="zh-CN" altLang="en-US" sz="1000" dirty="0"/>
                <a:t>请替换文字内容复制你的内容到此请替换文字内容复制你的内容到此</a:t>
              </a:r>
              <a:endParaRPr lang="en-US" altLang="zh-CN" sz="1000" dirty="0"/>
            </a:p>
          </p:txBody>
        </p:sp>
        <p:sp>
          <p:nvSpPr>
            <p:cNvPr id="8" name="Rectangle 20">
              <a:extLst>
                <a:ext uri="{FF2B5EF4-FFF2-40B4-BE49-F238E27FC236}">
                  <a16:creationId xmlns="" xmlns:a16="http://schemas.microsoft.com/office/drawing/2014/main" id="{F788CCE4-6459-4804-ADCE-3DE177E8CDDC}"/>
                </a:ext>
              </a:extLst>
            </p:cNvPr>
            <p:cNvSpPr/>
            <p:nvPr/>
          </p:nvSpPr>
          <p:spPr>
            <a:xfrm>
              <a:off x="719138" y="3157914"/>
              <a:ext cx="1962904" cy="721534"/>
            </a:xfrm>
            <a:prstGeom prst="rect">
              <a:avLst/>
            </a:prstGeom>
            <a:solidFill>
              <a:schemeClr val="accent2">
                <a:alpha val="90000"/>
              </a:schemeClr>
            </a:solidFill>
            <a:ln>
              <a:solidFill>
                <a:schemeClr val="tx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marL="114300" marR="0" lvl="0" indent="-11430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white"/>
                  </a:solidFill>
                  <a:effectLst/>
                  <a:uLnTx/>
                  <a:uFillTx/>
                </a:rPr>
                <a:t>输入标题文本</a:t>
              </a:r>
              <a:endParaRPr kumimoji="0" lang="en-US" altLang="zh-CN" sz="1200" b="1" i="0" u="none" strike="noStrike" kern="1200" cap="none" spc="0" normalizeH="0" baseline="0" noProof="0" dirty="0">
                <a:ln>
                  <a:noFill/>
                </a:ln>
                <a:solidFill>
                  <a:prstClr val="white"/>
                </a:solidFill>
                <a:effectLst/>
                <a:uLnTx/>
                <a:uFillTx/>
              </a:endParaRPr>
            </a:p>
          </p:txBody>
        </p:sp>
      </p:grpSp>
      <p:grpSp>
        <p:nvGrpSpPr>
          <p:cNvPr id="17" name="千图设计师MC：ID 29795607库_组合 16">
            <a:extLst>
              <a:ext uri="{FF2B5EF4-FFF2-40B4-BE49-F238E27FC236}">
                <a16:creationId xmlns="" xmlns:a16="http://schemas.microsoft.com/office/drawing/2014/main" id="{F2E191D9-0659-4517-994C-1AF604207926}"/>
              </a:ext>
            </a:extLst>
          </p:cNvPr>
          <p:cNvGrpSpPr/>
          <p:nvPr>
            <p:custDataLst>
              <p:tags r:id="rId2"/>
            </p:custDataLst>
          </p:nvPr>
        </p:nvGrpSpPr>
        <p:grpSpPr>
          <a:xfrm>
            <a:off x="2916843" y="2831334"/>
            <a:ext cx="1962904" cy="2040991"/>
            <a:chOff x="2916843" y="3157914"/>
            <a:chExt cx="1962904" cy="2040991"/>
          </a:xfrm>
        </p:grpSpPr>
        <p:sp>
          <p:nvSpPr>
            <p:cNvPr id="9" name="矩形 8">
              <a:extLst>
                <a:ext uri="{FF2B5EF4-FFF2-40B4-BE49-F238E27FC236}">
                  <a16:creationId xmlns="" xmlns:a16="http://schemas.microsoft.com/office/drawing/2014/main" id="{548146A4-AC83-4BDB-9E19-50AFD569AC03}"/>
                </a:ext>
              </a:extLst>
            </p:cNvPr>
            <p:cNvSpPr/>
            <p:nvPr/>
          </p:nvSpPr>
          <p:spPr>
            <a:xfrm>
              <a:off x="2916843" y="3879449"/>
              <a:ext cx="1962904" cy="1319456"/>
            </a:xfrm>
            <a:prstGeom prst="rect">
              <a:avLst/>
            </a:prstGeom>
            <a:ln>
              <a:solidFill>
                <a:schemeClr val="accent2"/>
              </a:solidFill>
            </a:ln>
          </p:spPr>
          <p:txBody>
            <a:bodyPr wrap="square" tIns="252000" anchor="t">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50000"/>
                </a:lnSpc>
              </a:pPr>
              <a:r>
                <a:rPr lang="zh-CN" altLang="en-US" sz="1000" dirty="0"/>
                <a:t>请替换文字内容复制你的内容到此请替换文字内容复制你的内容到此</a:t>
              </a:r>
              <a:endParaRPr lang="en-US" altLang="zh-CN" sz="1000" dirty="0"/>
            </a:p>
          </p:txBody>
        </p:sp>
        <p:sp>
          <p:nvSpPr>
            <p:cNvPr id="10" name="Rectangle 20">
              <a:extLst>
                <a:ext uri="{FF2B5EF4-FFF2-40B4-BE49-F238E27FC236}">
                  <a16:creationId xmlns="" xmlns:a16="http://schemas.microsoft.com/office/drawing/2014/main" id="{12F59533-E673-4E98-A9A7-119C2494379A}"/>
                </a:ext>
              </a:extLst>
            </p:cNvPr>
            <p:cNvSpPr/>
            <p:nvPr/>
          </p:nvSpPr>
          <p:spPr>
            <a:xfrm>
              <a:off x="2916843" y="3157914"/>
              <a:ext cx="1962904" cy="721534"/>
            </a:xfrm>
            <a:prstGeom prst="rect">
              <a:avLst/>
            </a:prstGeom>
            <a:solidFill>
              <a:schemeClr val="accent1">
                <a:alpha val="9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marL="114300" marR="0" lvl="0" indent="-11430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white"/>
                  </a:solidFill>
                  <a:effectLst/>
                  <a:uLnTx/>
                  <a:uFillTx/>
                </a:rPr>
                <a:t>输入标题文本</a:t>
              </a:r>
              <a:endParaRPr kumimoji="0" lang="en-US" altLang="zh-CN" sz="1200" b="1" i="0" u="none" strike="noStrike" kern="1200" cap="none" spc="0" normalizeH="0" baseline="0" noProof="0" dirty="0">
                <a:ln>
                  <a:noFill/>
                </a:ln>
                <a:solidFill>
                  <a:prstClr val="white"/>
                </a:solidFill>
                <a:effectLst/>
                <a:uLnTx/>
                <a:uFillTx/>
              </a:endParaRPr>
            </a:p>
          </p:txBody>
        </p:sp>
      </p:grpSp>
      <p:grpSp>
        <p:nvGrpSpPr>
          <p:cNvPr id="18" name="千图设计师MC：ID 29795607库_组合 17">
            <a:extLst>
              <a:ext uri="{FF2B5EF4-FFF2-40B4-BE49-F238E27FC236}">
                <a16:creationId xmlns="" xmlns:a16="http://schemas.microsoft.com/office/drawing/2014/main" id="{DA271421-2840-4F7A-B64B-DF6D48BCDFE0}"/>
              </a:ext>
            </a:extLst>
          </p:cNvPr>
          <p:cNvGrpSpPr/>
          <p:nvPr>
            <p:custDataLst>
              <p:tags r:id="rId3"/>
            </p:custDataLst>
          </p:nvPr>
        </p:nvGrpSpPr>
        <p:grpSpPr>
          <a:xfrm>
            <a:off x="5114548" y="2831334"/>
            <a:ext cx="1962904" cy="2040991"/>
            <a:chOff x="5114548" y="3157914"/>
            <a:chExt cx="1962904" cy="2040991"/>
          </a:xfrm>
        </p:grpSpPr>
        <p:sp>
          <p:nvSpPr>
            <p:cNvPr id="11" name="矩形 10">
              <a:extLst>
                <a:ext uri="{FF2B5EF4-FFF2-40B4-BE49-F238E27FC236}">
                  <a16:creationId xmlns="" xmlns:a16="http://schemas.microsoft.com/office/drawing/2014/main" id="{2D4FA351-B1C9-4AFF-91F7-2E2F7C86B2EC}"/>
                </a:ext>
              </a:extLst>
            </p:cNvPr>
            <p:cNvSpPr/>
            <p:nvPr/>
          </p:nvSpPr>
          <p:spPr>
            <a:xfrm>
              <a:off x="5114548" y="3879449"/>
              <a:ext cx="1962904" cy="1319456"/>
            </a:xfrm>
            <a:prstGeom prst="rect">
              <a:avLst/>
            </a:prstGeom>
            <a:ln>
              <a:solidFill>
                <a:schemeClr val="tx1">
                  <a:lumMod val="60000"/>
                  <a:lumOff val="40000"/>
                </a:schemeClr>
              </a:solidFill>
            </a:ln>
          </p:spPr>
          <p:txBody>
            <a:bodyPr wrap="square" tIns="252000" anchor="t">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50000"/>
                </a:lnSpc>
              </a:pPr>
              <a:r>
                <a:rPr lang="zh-CN" altLang="en-US" sz="1000" dirty="0"/>
                <a:t>请替换文字内容复制你的内容到此请替换文字内容复制你的内容到此</a:t>
              </a:r>
              <a:endParaRPr lang="en-US" altLang="zh-CN" sz="1000" dirty="0"/>
            </a:p>
          </p:txBody>
        </p:sp>
        <p:sp>
          <p:nvSpPr>
            <p:cNvPr id="12" name="Rectangle 20">
              <a:extLst>
                <a:ext uri="{FF2B5EF4-FFF2-40B4-BE49-F238E27FC236}">
                  <a16:creationId xmlns="" xmlns:a16="http://schemas.microsoft.com/office/drawing/2014/main" id="{F29B9A04-D151-4AD1-A233-2869A1B96C7D}"/>
                </a:ext>
              </a:extLst>
            </p:cNvPr>
            <p:cNvSpPr/>
            <p:nvPr/>
          </p:nvSpPr>
          <p:spPr>
            <a:xfrm>
              <a:off x="5114548" y="3157914"/>
              <a:ext cx="1962904" cy="721534"/>
            </a:xfrm>
            <a:prstGeom prst="rect">
              <a:avLst/>
            </a:prstGeom>
            <a:solidFill>
              <a:schemeClr val="accent2">
                <a:alpha val="90000"/>
              </a:schemeClr>
            </a:solidFill>
            <a:ln>
              <a:solidFill>
                <a:schemeClr val="tx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marL="114300" marR="0" lvl="0" indent="-11430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white"/>
                  </a:solidFill>
                  <a:effectLst/>
                  <a:uLnTx/>
                  <a:uFillTx/>
                </a:rPr>
                <a:t>输入标题文本</a:t>
              </a:r>
              <a:endParaRPr kumimoji="0" lang="en-US" altLang="zh-CN" sz="1200" b="1" i="0" u="none" strike="noStrike" kern="1200" cap="none" spc="0" normalizeH="0" baseline="0" noProof="0" dirty="0">
                <a:ln>
                  <a:noFill/>
                </a:ln>
                <a:solidFill>
                  <a:prstClr val="white"/>
                </a:solidFill>
                <a:effectLst/>
                <a:uLnTx/>
                <a:uFillTx/>
              </a:endParaRPr>
            </a:p>
          </p:txBody>
        </p:sp>
      </p:grpSp>
      <p:grpSp>
        <p:nvGrpSpPr>
          <p:cNvPr id="19" name="千图设计师MC：ID 29795607库_组合 18">
            <a:extLst>
              <a:ext uri="{FF2B5EF4-FFF2-40B4-BE49-F238E27FC236}">
                <a16:creationId xmlns="" xmlns:a16="http://schemas.microsoft.com/office/drawing/2014/main" id="{C2CFBB0F-F3B1-4461-B5B2-0E5253BC7B86}"/>
              </a:ext>
            </a:extLst>
          </p:cNvPr>
          <p:cNvGrpSpPr/>
          <p:nvPr>
            <p:custDataLst>
              <p:tags r:id="rId4"/>
            </p:custDataLst>
          </p:nvPr>
        </p:nvGrpSpPr>
        <p:grpSpPr>
          <a:xfrm>
            <a:off x="7312253" y="2831334"/>
            <a:ext cx="1962904" cy="2040991"/>
            <a:chOff x="7312253" y="3157914"/>
            <a:chExt cx="1962904" cy="2040991"/>
          </a:xfrm>
        </p:grpSpPr>
        <p:sp>
          <p:nvSpPr>
            <p:cNvPr id="13" name="矩形 12">
              <a:extLst>
                <a:ext uri="{FF2B5EF4-FFF2-40B4-BE49-F238E27FC236}">
                  <a16:creationId xmlns="" xmlns:a16="http://schemas.microsoft.com/office/drawing/2014/main" id="{E4477EED-D433-426E-A189-19C77484CE6F}"/>
                </a:ext>
              </a:extLst>
            </p:cNvPr>
            <p:cNvSpPr/>
            <p:nvPr/>
          </p:nvSpPr>
          <p:spPr>
            <a:xfrm>
              <a:off x="7312253" y="3879449"/>
              <a:ext cx="1962904" cy="1319456"/>
            </a:xfrm>
            <a:prstGeom prst="rect">
              <a:avLst/>
            </a:prstGeom>
            <a:ln>
              <a:solidFill>
                <a:schemeClr val="tx1">
                  <a:lumMod val="60000"/>
                  <a:lumOff val="40000"/>
                </a:schemeClr>
              </a:solidFill>
            </a:ln>
          </p:spPr>
          <p:txBody>
            <a:bodyPr wrap="square" tIns="252000" anchor="t">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50000"/>
                </a:lnSpc>
              </a:pPr>
              <a:r>
                <a:rPr lang="zh-CN" altLang="en-US" sz="1000" dirty="0"/>
                <a:t>请替换文字内容复制你的内容到此请替换文字内容复制你的内容到此</a:t>
              </a:r>
              <a:endParaRPr lang="en-US" altLang="zh-CN" sz="1000" dirty="0"/>
            </a:p>
          </p:txBody>
        </p:sp>
        <p:sp>
          <p:nvSpPr>
            <p:cNvPr id="14" name="Rectangle 20">
              <a:extLst>
                <a:ext uri="{FF2B5EF4-FFF2-40B4-BE49-F238E27FC236}">
                  <a16:creationId xmlns="" xmlns:a16="http://schemas.microsoft.com/office/drawing/2014/main" id="{A6627218-B397-4779-9E75-0CF6C72194FC}"/>
                </a:ext>
              </a:extLst>
            </p:cNvPr>
            <p:cNvSpPr/>
            <p:nvPr/>
          </p:nvSpPr>
          <p:spPr>
            <a:xfrm>
              <a:off x="7312253" y="3157914"/>
              <a:ext cx="1962904" cy="721534"/>
            </a:xfrm>
            <a:prstGeom prst="rect">
              <a:avLst/>
            </a:prstGeom>
            <a:solidFill>
              <a:schemeClr val="accent2">
                <a:alpha val="90000"/>
              </a:schemeClr>
            </a:solidFill>
            <a:ln>
              <a:solidFill>
                <a:schemeClr val="tx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marL="114300" marR="0" lvl="0" indent="-11430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white"/>
                  </a:solidFill>
                  <a:effectLst/>
                  <a:uLnTx/>
                  <a:uFillTx/>
                </a:rPr>
                <a:t>输入标题文本</a:t>
              </a:r>
              <a:endParaRPr kumimoji="0" lang="en-US" altLang="zh-CN" sz="1200" b="1" i="0" u="none" strike="noStrike" kern="1200" cap="none" spc="0" normalizeH="0" baseline="0" noProof="0" dirty="0">
                <a:ln>
                  <a:noFill/>
                </a:ln>
                <a:solidFill>
                  <a:prstClr val="white"/>
                </a:solidFill>
                <a:effectLst/>
                <a:uLnTx/>
                <a:uFillTx/>
              </a:endParaRPr>
            </a:p>
          </p:txBody>
        </p:sp>
      </p:grpSp>
      <p:grpSp>
        <p:nvGrpSpPr>
          <p:cNvPr id="20" name="千图设计师MC：ID 29795607库_组合 19">
            <a:extLst>
              <a:ext uri="{FF2B5EF4-FFF2-40B4-BE49-F238E27FC236}">
                <a16:creationId xmlns="" xmlns:a16="http://schemas.microsoft.com/office/drawing/2014/main" id="{58643350-8D5F-46E7-A5F9-56EB636C3912}"/>
              </a:ext>
            </a:extLst>
          </p:cNvPr>
          <p:cNvGrpSpPr/>
          <p:nvPr>
            <p:custDataLst>
              <p:tags r:id="rId5"/>
            </p:custDataLst>
          </p:nvPr>
        </p:nvGrpSpPr>
        <p:grpSpPr>
          <a:xfrm>
            <a:off x="9509958" y="2831334"/>
            <a:ext cx="1962905" cy="2040991"/>
            <a:chOff x="9509958" y="3157914"/>
            <a:chExt cx="1962905" cy="2040991"/>
          </a:xfrm>
        </p:grpSpPr>
        <p:sp>
          <p:nvSpPr>
            <p:cNvPr id="15" name="矩形 14">
              <a:extLst>
                <a:ext uri="{FF2B5EF4-FFF2-40B4-BE49-F238E27FC236}">
                  <a16:creationId xmlns="" xmlns:a16="http://schemas.microsoft.com/office/drawing/2014/main" id="{A5915952-7BAA-467A-B83D-83DE25417735}"/>
                </a:ext>
              </a:extLst>
            </p:cNvPr>
            <p:cNvSpPr/>
            <p:nvPr/>
          </p:nvSpPr>
          <p:spPr>
            <a:xfrm>
              <a:off x="9509958" y="3879449"/>
              <a:ext cx="1962904" cy="1319456"/>
            </a:xfrm>
            <a:prstGeom prst="rect">
              <a:avLst/>
            </a:prstGeom>
            <a:ln>
              <a:solidFill>
                <a:schemeClr val="tx1">
                  <a:lumMod val="60000"/>
                  <a:lumOff val="40000"/>
                </a:schemeClr>
              </a:solidFill>
            </a:ln>
          </p:spPr>
          <p:txBody>
            <a:bodyPr wrap="square" tIns="252000" anchor="t">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50000"/>
                </a:lnSpc>
              </a:pPr>
              <a:r>
                <a:rPr lang="zh-CN" altLang="en-US" sz="1000" dirty="0"/>
                <a:t>请替换文字内容复制你的内容到此请替换文字内容复制你的内容到此</a:t>
              </a:r>
              <a:endParaRPr lang="en-US" altLang="zh-CN" sz="1000" dirty="0"/>
            </a:p>
          </p:txBody>
        </p:sp>
        <p:sp>
          <p:nvSpPr>
            <p:cNvPr id="16" name="Rectangle 20">
              <a:extLst>
                <a:ext uri="{FF2B5EF4-FFF2-40B4-BE49-F238E27FC236}">
                  <a16:creationId xmlns="" xmlns:a16="http://schemas.microsoft.com/office/drawing/2014/main" id="{932996AA-B9D3-4599-95FF-6C800B73BD9F}"/>
                </a:ext>
              </a:extLst>
            </p:cNvPr>
            <p:cNvSpPr/>
            <p:nvPr/>
          </p:nvSpPr>
          <p:spPr>
            <a:xfrm>
              <a:off x="9509959" y="3157914"/>
              <a:ext cx="1962904" cy="721534"/>
            </a:xfrm>
            <a:prstGeom prst="rect">
              <a:avLst/>
            </a:prstGeom>
            <a:solidFill>
              <a:schemeClr val="accent2">
                <a:alpha val="90000"/>
              </a:schemeClr>
            </a:solidFill>
            <a:ln>
              <a:solidFill>
                <a:schemeClr val="tx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marL="114300" marR="0" lvl="0" indent="-11430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white"/>
                  </a:solidFill>
                  <a:effectLst/>
                  <a:uLnTx/>
                  <a:uFillTx/>
                </a:rPr>
                <a:t>输入标题文本</a:t>
              </a:r>
              <a:endParaRPr kumimoji="0" lang="en-US" altLang="zh-CN" sz="1200" b="1" i="0" u="none" strike="noStrike" kern="1200" cap="none" spc="0" normalizeH="0" baseline="0" noProof="0" dirty="0">
                <a:ln>
                  <a:noFill/>
                </a:ln>
                <a:solidFill>
                  <a:prstClr val="white"/>
                </a:solidFill>
                <a:effectLst/>
                <a:uLnTx/>
                <a:uFillTx/>
              </a:endParaRPr>
            </a:p>
          </p:txBody>
        </p:sp>
      </p:grpSp>
      <p:sp>
        <p:nvSpPr>
          <p:cNvPr id="6" name="千图设计师MC：ID 29795607库_左右箭头 13">
            <a:extLst>
              <a:ext uri="{FF2B5EF4-FFF2-40B4-BE49-F238E27FC236}">
                <a16:creationId xmlns="" xmlns:a16="http://schemas.microsoft.com/office/drawing/2014/main" id="{F6B703B8-A3B7-49CB-846C-1079BF334664}"/>
              </a:ext>
            </a:extLst>
          </p:cNvPr>
          <p:cNvSpPr/>
          <p:nvPr>
            <p:custDataLst>
              <p:tags r:id="rId6"/>
            </p:custDataLst>
          </p:nvPr>
        </p:nvSpPr>
        <p:spPr>
          <a:xfrm>
            <a:off x="4525154" y="1391806"/>
            <a:ext cx="3141692" cy="534578"/>
          </a:xfrm>
          <a:prstGeom prst="leftRightArrow">
            <a:avLst>
              <a:gd name="adj1" fmla="val 100000"/>
              <a:gd name="adj2" fmla="val 50000"/>
            </a:avLst>
          </a:prstGeom>
          <a:solidFill>
            <a:schemeClr val="bg1"/>
          </a:solidFill>
          <a:ln>
            <a:solidFill>
              <a:schemeClr val="tx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tx1"/>
                </a:solidFill>
              </a:rPr>
              <a:t>输入标题文本</a:t>
            </a:r>
          </a:p>
        </p:txBody>
      </p:sp>
    </p:spTree>
    <p:extLst>
      <p:ext uri="{BB962C8B-B14F-4D97-AF65-F5344CB8AC3E}">
        <p14:creationId xmlns:p14="http://schemas.microsoft.com/office/powerpoint/2010/main" val="2446366256"/>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anim calcmode="lin" valueType="num">
                                      <p:cBhvr>
                                        <p:cTn id="10" dur="500" fill="hold"/>
                                        <p:tgtEl>
                                          <p:spTgt spid="6"/>
                                        </p:tgtEl>
                                        <p:attrNameLst>
                                          <p:attrName>ppt_x</p:attrName>
                                        </p:attrNameLst>
                                      </p:cBhvr>
                                      <p:tavLst>
                                        <p:tav tm="0">
                                          <p:val>
                                            <p:fltVal val="0.5"/>
                                          </p:val>
                                        </p:tav>
                                        <p:tav tm="100000">
                                          <p:val>
                                            <p:strVal val="#ppt_x"/>
                                          </p:val>
                                        </p:tav>
                                      </p:tavLst>
                                    </p:anim>
                                    <p:anim calcmode="lin" valueType="num">
                                      <p:cBhvr>
                                        <p:cTn id="11" dur="500" fill="hold"/>
                                        <p:tgtEl>
                                          <p:spTgt spid="6"/>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53" presetClass="entr" presetSubtype="528"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ppt_w</p:attrName>
                                        </p:attrNameLst>
                                      </p:cBhvr>
                                      <p:tavLst>
                                        <p:tav tm="0">
                                          <p:val>
                                            <p:fltVal val="0"/>
                                          </p:val>
                                        </p:tav>
                                        <p:tav tm="100000">
                                          <p:val>
                                            <p:strVal val="#ppt_w"/>
                                          </p:val>
                                        </p:tav>
                                      </p:tavLst>
                                    </p:anim>
                                    <p:anim calcmode="lin" valueType="num">
                                      <p:cBhvr>
                                        <p:cTn id="16" dur="500" fill="hold"/>
                                        <p:tgtEl>
                                          <p:spTgt spid="2"/>
                                        </p:tgtEl>
                                        <p:attrNameLst>
                                          <p:attrName>ppt_h</p:attrName>
                                        </p:attrNameLst>
                                      </p:cBhvr>
                                      <p:tavLst>
                                        <p:tav tm="0">
                                          <p:val>
                                            <p:fltVal val="0"/>
                                          </p:val>
                                        </p:tav>
                                        <p:tav tm="100000">
                                          <p:val>
                                            <p:strVal val="#ppt_h"/>
                                          </p:val>
                                        </p:tav>
                                      </p:tavLst>
                                    </p:anim>
                                    <p:animEffect transition="in" filter="fade">
                                      <p:cBhvr>
                                        <p:cTn id="17" dur="500"/>
                                        <p:tgtEl>
                                          <p:spTgt spid="2"/>
                                        </p:tgtEl>
                                      </p:cBhvr>
                                    </p:animEffect>
                                    <p:anim calcmode="lin" valueType="num">
                                      <p:cBhvr>
                                        <p:cTn id="18" dur="500" fill="hold"/>
                                        <p:tgtEl>
                                          <p:spTgt spid="2"/>
                                        </p:tgtEl>
                                        <p:attrNameLst>
                                          <p:attrName>ppt_x</p:attrName>
                                        </p:attrNameLst>
                                      </p:cBhvr>
                                      <p:tavLst>
                                        <p:tav tm="0">
                                          <p:val>
                                            <p:fltVal val="0.5"/>
                                          </p:val>
                                        </p:tav>
                                        <p:tav tm="100000">
                                          <p:val>
                                            <p:strVal val="#ppt_x"/>
                                          </p:val>
                                        </p:tav>
                                      </p:tavLst>
                                    </p:anim>
                                    <p:anim calcmode="lin" valueType="num">
                                      <p:cBhvr>
                                        <p:cTn id="19" dur="500" fill="hold"/>
                                        <p:tgtEl>
                                          <p:spTgt spid="2"/>
                                        </p:tgtEl>
                                        <p:attrNameLst>
                                          <p:attrName>ppt_y</p:attrName>
                                        </p:attrNameLst>
                                      </p:cBhvr>
                                      <p:tavLst>
                                        <p:tav tm="0">
                                          <p:val>
                                            <p:fltVal val="0.5"/>
                                          </p:val>
                                        </p:tav>
                                        <p:tav tm="100000">
                                          <p:val>
                                            <p:strVal val="#ppt_y"/>
                                          </p:val>
                                        </p:tav>
                                      </p:tavLst>
                                    </p:anim>
                                  </p:childTnLst>
                                </p:cTn>
                              </p:par>
                            </p:childTnLst>
                          </p:cTn>
                        </p:par>
                        <p:par>
                          <p:cTn id="20" fill="hold">
                            <p:stCondLst>
                              <p:cond delay="1000"/>
                            </p:stCondLst>
                            <p:childTnLst>
                              <p:par>
                                <p:cTn id="21" presetID="53" presetClass="entr" presetSubtype="528"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p:cTn id="23" dur="500" fill="hold"/>
                                        <p:tgtEl>
                                          <p:spTgt spid="17"/>
                                        </p:tgtEl>
                                        <p:attrNameLst>
                                          <p:attrName>ppt_w</p:attrName>
                                        </p:attrNameLst>
                                      </p:cBhvr>
                                      <p:tavLst>
                                        <p:tav tm="0">
                                          <p:val>
                                            <p:fltVal val="0"/>
                                          </p:val>
                                        </p:tav>
                                        <p:tav tm="100000">
                                          <p:val>
                                            <p:strVal val="#ppt_w"/>
                                          </p:val>
                                        </p:tav>
                                      </p:tavLst>
                                    </p:anim>
                                    <p:anim calcmode="lin" valueType="num">
                                      <p:cBhvr>
                                        <p:cTn id="24" dur="500" fill="hold"/>
                                        <p:tgtEl>
                                          <p:spTgt spid="17"/>
                                        </p:tgtEl>
                                        <p:attrNameLst>
                                          <p:attrName>ppt_h</p:attrName>
                                        </p:attrNameLst>
                                      </p:cBhvr>
                                      <p:tavLst>
                                        <p:tav tm="0">
                                          <p:val>
                                            <p:fltVal val="0"/>
                                          </p:val>
                                        </p:tav>
                                        <p:tav tm="100000">
                                          <p:val>
                                            <p:strVal val="#ppt_h"/>
                                          </p:val>
                                        </p:tav>
                                      </p:tavLst>
                                    </p:anim>
                                    <p:animEffect transition="in" filter="fade">
                                      <p:cBhvr>
                                        <p:cTn id="25" dur="500"/>
                                        <p:tgtEl>
                                          <p:spTgt spid="17"/>
                                        </p:tgtEl>
                                      </p:cBhvr>
                                    </p:animEffect>
                                    <p:anim calcmode="lin" valueType="num">
                                      <p:cBhvr>
                                        <p:cTn id="26" dur="500" fill="hold"/>
                                        <p:tgtEl>
                                          <p:spTgt spid="17"/>
                                        </p:tgtEl>
                                        <p:attrNameLst>
                                          <p:attrName>ppt_x</p:attrName>
                                        </p:attrNameLst>
                                      </p:cBhvr>
                                      <p:tavLst>
                                        <p:tav tm="0">
                                          <p:val>
                                            <p:fltVal val="0.5"/>
                                          </p:val>
                                        </p:tav>
                                        <p:tav tm="100000">
                                          <p:val>
                                            <p:strVal val="#ppt_x"/>
                                          </p:val>
                                        </p:tav>
                                      </p:tavLst>
                                    </p:anim>
                                    <p:anim calcmode="lin" valueType="num">
                                      <p:cBhvr>
                                        <p:cTn id="27" dur="500" fill="hold"/>
                                        <p:tgtEl>
                                          <p:spTgt spid="17"/>
                                        </p:tgtEl>
                                        <p:attrNameLst>
                                          <p:attrName>ppt_y</p:attrName>
                                        </p:attrNameLst>
                                      </p:cBhvr>
                                      <p:tavLst>
                                        <p:tav tm="0">
                                          <p:val>
                                            <p:fltVal val="0.5"/>
                                          </p:val>
                                        </p:tav>
                                        <p:tav tm="100000">
                                          <p:val>
                                            <p:strVal val="#ppt_y"/>
                                          </p:val>
                                        </p:tav>
                                      </p:tavLst>
                                    </p:anim>
                                  </p:childTnLst>
                                </p:cTn>
                              </p:par>
                            </p:childTnLst>
                          </p:cTn>
                        </p:par>
                        <p:par>
                          <p:cTn id="28" fill="hold">
                            <p:stCondLst>
                              <p:cond delay="1500"/>
                            </p:stCondLst>
                            <p:childTnLst>
                              <p:par>
                                <p:cTn id="29" presetID="53" presetClass="entr" presetSubtype="528" fill="hold" nodeType="after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 fill="hold"/>
                                        <p:tgtEl>
                                          <p:spTgt spid="18"/>
                                        </p:tgtEl>
                                        <p:attrNameLst>
                                          <p:attrName>ppt_w</p:attrName>
                                        </p:attrNameLst>
                                      </p:cBhvr>
                                      <p:tavLst>
                                        <p:tav tm="0">
                                          <p:val>
                                            <p:fltVal val="0"/>
                                          </p:val>
                                        </p:tav>
                                        <p:tav tm="100000">
                                          <p:val>
                                            <p:strVal val="#ppt_w"/>
                                          </p:val>
                                        </p:tav>
                                      </p:tavLst>
                                    </p:anim>
                                    <p:anim calcmode="lin" valueType="num">
                                      <p:cBhvr>
                                        <p:cTn id="32" dur="500" fill="hold"/>
                                        <p:tgtEl>
                                          <p:spTgt spid="18"/>
                                        </p:tgtEl>
                                        <p:attrNameLst>
                                          <p:attrName>ppt_h</p:attrName>
                                        </p:attrNameLst>
                                      </p:cBhvr>
                                      <p:tavLst>
                                        <p:tav tm="0">
                                          <p:val>
                                            <p:fltVal val="0"/>
                                          </p:val>
                                        </p:tav>
                                        <p:tav tm="100000">
                                          <p:val>
                                            <p:strVal val="#ppt_h"/>
                                          </p:val>
                                        </p:tav>
                                      </p:tavLst>
                                    </p:anim>
                                    <p:animEffect transition="in" filter="fade">
                                      <p:cBhvr>
                                        <p:cTn id="33" dur="500"/>
                                        <p:tgtEl>
                                          <p:spTgt spid="18"/>
                                        </p:tgtEl>
                                      </p:cBhvr>
                                    </p:animEffect>
                                    <p:anim calcmode="lin" valueType="num">
                                      <p:cBhvr>
                                        <p:cTn id="34" dur="500" fill="hold"/>
                                        <p:tgtEl>
                                          <p:spTgt spid="18"/>
                                        </p:tgtEl>
                                        <p:attrNameLst>
                                          <p:attrName>ppt_x</p:attrName>
                                        </p:attrNameLst>
                                      </p:cBhvr>
                                      <p:tavLst>
                                        <p:tav tm="0">
                                          <p:val>
                                            <p:fltVal val="0.5"/>
                                          </p:val>
                                        </p:tav>
                                        <p:tav tm="100000">
                                          <p:val>
                                            <p:strVal val="#ppt_x"/>
                                          </p:val>
                                        </p:tav>
                                      </p:tavLst>
                                    </p:anim>
                                    <p:anim calcmode="lin" valueType="num">
                                      <p:cBhvr>
                                        <p:cTn id="35" dur="500" fill="hold"/>
                                        <p:tgtEl>
                                          <p:spTgt spid="18"/>
                                        </p:tgtEl>
                                        <p:attrNameLst>
                                          <p:attrName>ppt_y</p:attrName>
                                        </p:attrNameLst>
                                      </p:cBhvr>
                                      <p:tavLst>
                                        <p:tav tm="0">
                                          <p:val>
                                            <p:fltVal val="0.5"/>
                                          </p:val>
                                        </p:tav>
                                        <p:tav tm="100000">
                                          <p:val>
                                            <p:strVal val="#ppt_y"/>
                                          </p:val>
                                        </p:tav>
                                      </p:tavLst>
                                    </p:anim>
                                  </p:childTnLst>
                                </p:cTn>
                              </p:par>
                            </p:childTnLst>
                          </p:cTn>
                        </p:par>
                        <p:par>
                          <p:cTn id="36" fill="hold">
                            <p:stCondLst>
                              <p:cond delay="2000"/>
                            </p:stCondLst>
                            <p:childTnLst>
                              <p:par>
                                <p:cTn id="37" presetID="53" presetClass="entr" presetSubtype="528" fill="hold" nodeType="after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ppt_w</p:attrName>
                                        </p:attrNameLst>
                                      </p:cBhvr>
                                      <p:tavLst>
                                        <p:tav tm="0">
                                          <p:val>
                                            <p:fltVal val="0"/>
                                          </p:val>
                                        </p:tav>
                                        <p:tav tm="100000">
                                          <p:val>
                                            <p:strVal val="#ppt_w"/>
                                          </p:val>
                                        </p:tav>
                                      </p:tavLst>
                                    </p:anim>
                                    <p:anim calcmode="lin" valueType="num">
                                      <p:cBhvr>
                                        <p:cTn id="40" dur="500" fill="hold"/>
                                        <p:tgtEl>
                                          <p:spTgt spid="19"/>
                                        </p:tgtEl>
                                        <p:attrNameLst>
                                          <p:attrName>ppt_h</p:attrName>
                                        </p:attrNameLst>
                                      </p:cBhvr>
                                      <p:tavLst>
                                        <p:tav tm="0">
                                          <p:val>
                                            <p:fltVal val="0"/>
                                          </p:val>
                                        </p:tav>
                                        <p:tav tm="100000">
                                          <p:val>
                                            <p:strVal val="#ppt_h"/>
                                          </p:val>
                                        </p:tav>
                                      </p:tavLst>
                                    </p:anim>
                                    <p:animEffect transition="in" filter="fade">
                                      <p:cBhvr>
                                        <p:cTn id="41" dur="500"/>
                                        <p:tgtEl>
                                          <p:spTgt spid="19"/>
                                        </p:tgtEl>
                                      </p:cBhvr>
                                    </p:animEffect>
                                    <p:anim calcmode="lin" valueType="num">
                                      <p:cBhvr>
                                        <p:cTn id="42" dur="500" fill="hold"/>
                                        <p:tgtEl>
                                          <p:spTgt spid="19"/>
                                        </p:tgtEl>
                                        <p:attrNameLst>
                                          <p:attrName>ppt_x</p:attrName>
                                        </p:attrNameLst>
                                      </p:cBhvr>
                                      <p:tavLst>
                                        <p:tav tm="0">
                                          <p:val>
                                            <p:fltVal val="0.5"/>
                                          </p:val>
                                        </p:tav>
                                        <p:tav tm="100000">
                                          <p:val>
                                            <p:strVal val="#ppt_x"/>
                                          </p:val>
                                        </p:tav>
                                      </p:tavLst>
                                    </p:anim>
                                    <p:anim calcmode="lin" valueType="num">
                                      <p:cBhvr>
                                        <p:cTn id="43" dur="500" fill="hold"/>
                                        <p:tgtEl>
                                          <p:spTgt spid="19"/>
                                        </p:tgtEl>
                                        <p:attrNameLst>
                                          <p:attrName>ppt_y</p:attrName>
                                        </p:attrNameLst>
                                      </p:cBhvr>
                                      <p:tavLst>
                                        <p:tav tm="0">
                                          <p:val>
                                            <p:fltVal val="0.5"/>
                                          </p:val>
                                        </p:tav>
                                        <p:tav tm="100000">
                                          <p:val>
                                            <p:strVal val="#ppt_y"/>
                                          </p:val>
                                        </p:tav>
                                      </p:tavLst>
                                    </p:anim>
                                  </p:childTnLst>
                                </p:cTn>
                              </p:par>
                            </p:childTnLst>
                          </p:cTn>
                        </p:par>
                        <p:par>
                          <p:cTn id="44" fill="hold">
                            <p:stCondLst>
                              <p:cond delay="2500"/>
                            </p:stCondLst>
                            <p:childTnLst>
                              <p:par>
                                <p:cTn id="45" presetID="53" presetClass="entr" presetSubtype="528" fill="hold" nodeType="afterEffect">
                                  <p:stCondLst>
                                    <p:cond delay="0"/>
                                  </p:stCondLst>
                                  <p:childTnLst>
                                    <p:set>
                                      <p:cBhvr>
                                        <p:cTn id="46" dur="1" fill="hold">
                                          <p:stCondLst>
                                            <p:cond delay="0"/>
                                          </p:stCondLst>
                                        </p:cTn>
                                        <p:tgtEl>
                                          <p:spTgt spid="20"/>
                                        </p:tgtEl>
                                        <p:attrNameLst>
                                          <p:attrName>style.visibility</p:attrName>
                                        </p:attrNameLst>
                                      </p:cBhvr>
                                      <p:to>
                                        <p:strVal val="visible"/>
                                      </p:to>
                                    </p:set>
                                    <p:anim calcmode="lin" valueType="num">
                                      <p:cBhvr>
                                        <p:cTn id="47" dur="500" fill="hold"/>
                                        <p:tgtEl>
                                          <p:spTgt spid="20"/>
                                        </p:tgtEl>
                                        <p:attrNameLst>
                                          <p:attrName>ppt_w</p:attrName>
                                        </p:attrNameLst>
                                      </p:cBhvr>
                                      <p:tavLst>
                                        <p:tav tm="0">
                                          <p:val>
                                            <p:fltVal val="0"/>
                                          </p:val>
                                        </p:tav>
                                        <p:tav tm="100000">
                                          <p:val>
                                            <p:strVal val="#ppt_w"/>
                                          </p:val>
                                        </p:tav>
                                      </p:tavLst>
                                    </p:anim>
                                    <p:anim calcmode="lin" valueType="num">
                                      <p:cBhvr>
                                        <p:cTn id="48" dur="500" fill="hold"/>
                                        <p:tgtEl>
                                          <p:spTgt spid="20"/>
                                        </p:tgtEl>
                                        <p:attrNameLst>
                                          <p:attrName>ppt_h</p:attrName>
                                        </p:attrNameLst>
                                      </p:cBhvr>
                                      <p:tavLst>
                                        <p:tav tm="0">
                                          <p:val>
                                            <p:fltVal val="0"/>
                                          </p:val>
                                        </p:tav>
                                        <p:tav tm="100000">
                                          <p:val>
                                            <p:strVal val="#ppt_h"/>
                                          </p:val>
                                        </p:tav>
                                      </p:tavLst>
                                    </p:anim>
                                    <p:animEffect transition="in" filter="fade">
                                      <p:cBhvr>
                                        <p:cTn id="49" dur="500"/>
                                        <p:tgtEl>
                                          <p:spTgt spid="20"/>
                                        </p:tgtEl>
                                      </p:cBhvr>
                                    </p:animEffect>
                                    <p:anim calcmode="lin" valueType="num">
                                      <p:cBhvr>
                                        <p:cTn id="50" dur="500" fill="hold"/>
                                        <p:tgtEl>
                                          <p:spTgt spid="20"/>
                                        </p:tgtEl>
                                        <p:attrNameLst>
                                          <p:attrName>ppt_x</p:attrName>
                                        </p:attrNameLst>
                                      </p:cBhvr>
                                      <p:tavLst>
                                        <p:tav tm="0">
                                          <p:val>
                                            <p:fltVal val="0.5"/>
                                          </p:val>
                                        </p:tav>
                                        <p:tav tm="100000">
                                          <p:val>
                                            <p:strVal val="#ppt_x"/>
                                          </p:val>
                                        </p:tav>
                                      </p:tavLst>
                                    </p:anim>
                                    <p:anim calcmode="lin" valueType="num">
                                      <p:cBhvr>
                                        <p:cTn id="51" dur="500" fill="hold"/>
                                        <p:tgtEl>
                                          <p:spTgt spid="20"/>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grpSp>
        <p:nvGrpSpPr>
          <p:cNvPr id="2" name="千图设计师MC：ID 29795607库_组合 1">
            <a:extLst>
              <a:ext uri="{FF2B5EF4-FFF2-40B4-BE49-F238E27FC236}">
                <a16:creationId xmlns="" xmlns:a16="http://schemas.microsoft.com/office/drawing/2014/main" id="{EFBBB482-1CC2-4118-BCD9-0C291C7D61F1}"/>
              </a:ext>
            </a:extLst>
          </p:cNvPr>
          <p:cNvGrpSpPr/>
          <p:nvPr>
            <p:custDataLst>
              <p:tags r:id="rId1"/>
            </p:custDataLst>
          </p:nvPr>
        </p:nvGrpSpPr>
        <p:grpSpPr>
          <a:xfrm>
            <a:off x="6759879" y="1412776"/>
            <a:ext cx="1479350" cy="1480583"/>
            <a:chOff x="6759879" y="1412776"/>
            <a:chExt cx="1479350" cy="1480583"/>
          </a:xfrm>
        </p:grpSpPr>
        <p:grpSp>
          <p:nvGrpSpPr>
            <p:cNvPr id="4" name="组合 3">
              <a:extLst>
                <a:ext uri="{FF2B5EF4-FFF2-40B4-BE49-F238E27FC236}">
                  <a16:creationId xmlns="" xmlns:a16="http://schemas.microsoft.com/office/drawing/2014/main" id="{76548C56-B376-4D5C-A69D-F93B56558678}"/>
                </a:ext>
              </a:extLst>
            </p:cNvPr>
            <p:cNvGrpSpPr/>
            <p:nvPr/>
          </p:nvGrpSpPr>
          <p:grpSpPr>
            <a:xfrm>
              <a:off x="6759879" y="1412776"/>
              <a:ext cx="1479350" cy="1480583"/>
              <a:chOff x="6835712" y="931078"/>
              <a:chExt cx="1500332" cy="1501581"/>
            </a:xfrm>
          </p:grpSpPr>
          <p:sp>
            <p:nvSpPr>
              <p:cNvPr id="39" name="矩形 38">
                <a:extLst>
                  <a:ext uri="{FF2B5EF4-FFF2-40B4-BE49-F238E27FC236}">
                    <a16:creationId xmlns="" xmlns:a16="http://schemas.microsoft.com/office/drawing/2014/main" id="{46046168-C12A-4F13-B5C7-0BD0C63D339B}"/>
                  </a:ext>
                </a:extLst>
              </p:cNvPr>
              <p:cNvSpPr/>
              <p:nvPr/>
            </p:nvSpPr>
            <p:spPr>
              <a:xfrm>
                <a:off x="6835712" y="1056441"/>
                <a:ext cx="1376218" cy="1376218"/>
              </a:xfrm>
              <a:prstGeom prst="rect">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40" name="组合 39">
                <a:extLst>
                  <a:ext uri="{FF2B5EF4-FFF2-40B4-BE49-F238E27FC236}">
                    <a16:creationId xmlns="" xmlns:a16="http://schemas.microsoft.com/office/drawing/2014/main" id="{75A3D0E9-8472-4934-82ED-3D73B13464BF}"/>
                  </a:ext>
                </a:extLst>
              </p:cNvPr>
              <p:cNvGrpSpPr/>
              <p:nvPr/>
            </p:nvGrpSpPr>
            <p:grpSpPr>
              <a:xfrm>
                <a:off x="7443806" y="931078"/>
                <a:ext cx="892238" cy="900798"/>
                <a:chOff x="5701180" y="2890031"/>
                <a:chExt cx="3030068" cy="3059140"/>
              </a:xfrm>
              <a:solidFill>
                <a:schemeClr val="bg1">
                  <a:lumMod val="85000"/>
                </a:schemeClr>
              </a:solidFill>
            </p:grpSpPr>
            <p:sp>
              <p:nvSpPr>
                <p:cNvPr id="41" name="矩形: 圆角 40">
                  <a:extLst>
                    <a:ext uri="{FF2B5EF4-FFF2-40B4-BE49-F238E27FC236}">
                      <a16:creationId xmlns="" xmlns:a16="http://schemas.microsoft.com/office/drawing/2014/main" id="{5F6490B5-63B6-40B6-B8E6-89DEADC3E6E6}"/>
                    </a:ext>
                  </a:extLst>
                </p:cNvPr>
                <p:cNvSpPr/>
                <p:nvPr/>
              </p:nvSpPr>
              <p:spPr>
                <a:xfrm>
                  <a:off x="5701180" y="2890031"/>
                  <a:ext cx="3030065" cy="842726"/>
                </a:xfrm>
                <a:prstGeom prst="roundRect">
                  <a:avLst>
                    <a:gd name="adj" fmla="val 50000"/>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2" name="矩形: 圆角 41">
                  <a:extLst>
                    <a:ext uri="{FF2B5EF4-FFF2-40B4-BE49-F238E27FC236}">
                      <a16:creationId xmlns="" xmlns:a16="http://schemas.microsoft.com/office/drawing/2014/main" id="{D00B7C46-A126-4714-9D16-394E98CEF252}"/>
                    </a:ext>
                  </a:extLst>
                </p:cNvPr>
                <p:cNvSpPr/>
                <p:nvPr/>
              </p:nvSpPr>
              <p:spPr>
                <a:xfrm rot="16200000">
                  <a:off x="6794852" y="4012775"/>
                  <a:ext cx="3030066" cy="842726"/>
                </a:xfrm>
                <a:prstGeom prst="roundRect">
                  <a:avLst>
                    <a:gd name="adj" fmla="val 50000"/>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3" name="任意多边形: 形状 42">
                  <a:extLst>
                    <a:ext uri="{FF2B5EF4-FFF2-40B4-BE49-F238E27FC236}">
                      <a16:creationId xmlns="" xmlns:a16="http://schemas.microsoft.com/office/drawing/2014/main" id="{D7544CF3-DFE0-4936-AEE3-7568EB005734}"/>
                    </a:ext>
                  </a:extLst>
                </p:cNvPr>
                <p:cNvSpPr/>
                <p:nvPr/>
              </p:nvSpPr>
              <p:spPr>
                <a:xfrm>
                  <a:off x="7448908" y="3502819"/>
                  <a:ext cx="707231" cy="685800"/>
                </a:xfrm>
                <a:custGeom>
                  <a:avLst/>
                  <a:gdLst>
                    <a:gd name="connsiteX0" fmla="*/ 0 w 707231"/>
                    <a:gd name="connsiteY0" fmla="*/ 0 h 685800"/>
                    <a:gd name="connsiteX1" fmla="*/ 707231 w 707231"/>
                    <a:gd name="connsiteY1" fmla="*/ 0 h 685800"/>
                    <a:gd name="connsiteX2" fmla="*/ 707231 w 707231"/>
                    <a:gd name="connsiteY2" fmla="*/ 685800 h 685800"/>
                    <a:gd name="connsiteX3" fmla="*/ 443459 w 707231"/>
                    <a:gd name="connsiteY3" fmla="*/ 685800 h 685800"/>
                    <a:gd name="connsiteX4" fmla="*/ 444731 w 707231"/>
                    <a:gd name="connsiteY4" fmla="*/ 673183 h 685800"/>
                    <a:gd name="connsiteX5" fmla="*/ 2601 w 707231"/>
                    <a:gd name="connsiteY5" fmla="*/ 231053 h 685800"/>
                    <a:gd name="connsiteX6" fmla="*/ 0 w 707231"/>
                    <a:gd name="connsiteY6" fmla="*/ 231315 h 685800"/>
                    <a:gd name="connsiteX7" fmla="*/ 0 w 707231"/>
                    <a:gd name="connsiteY7" fmla="*/ 0 h 685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07231" h="685800">
                      <a:moveTo>
                        <a:pt x="0" y="0"/>
                      </a:moveTo>
                      <a:lnTo>
                        <a:pt x="707231" y="0"/>
                      </a:lnTo>
                      <a:lnTo>
                        <a:pt x="707231" y="685800"/>
                      </a:lnTo>
                      <a:lnTo>
                        <a:pt x="443459" y="685800"/>
                      </a:lnTo>
                      <a:lnTo>
                        <a:pt x="444731" y="673183"/>
                      </a:lnTo>
                      <a:cubicBezTo>
                        <a:pt x="444731" y="429001"/>
                        <a:pt x="246783" y="231053"/>
                        <a:pt x="2601" y="231053"/>
                      </a:cubicBezTo>
                      <a:lnTo>
                        <a:pt x="0" y="231315"/>
                      </a:lnTo>
                      <a:lnTo>
                        <a:pt x="0" y="0"/>
                      </a:ln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sp>
          <p:nvSpPr>
            <p:cNvPr id="11" name="任意多边形: 形状 10">
              <a:extLst>
                <a:ext uri="{FF2B5EF4-FFF2-40B4-BE49-F238E27FC236}">
                  <a16:creationId xmlns="" xmlns:a16="http://schemas.microsoft.com/office/drawing/2014/main" id="{A73E72C3-FF10-4A0D-944D-DE75ED678C5C}"/>
                </a:ext>
              </a:extLst>
            </p:cNvPr>
            <p:cNvSpPr>
              <a:spLocks/>
            </p:cNvSpPr>
            <p:nvPr/>
          </p:nvSpPr>
          <p:spPr bwMode="auto">
            <a:xfrm>
              <a:off x="7278616" y="1773648"/>
              <a:ext cx="573521" cy="484667"/>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bg1"/>
            </a:solidFill>
            <a:ln>
              <a:noFill/>
            </a:ln>
            <a:extLst/>
          </p:spPr>
          <p:txBody>
            <a:bodyPr anchor="ctr"/>
            <a:lstStyle/>
            <a:p>
              <a:pPr algn="ctr"/>
              <a:endParaRPr/>
            </a:p>
          </p:txBody>
        </p:sp>
      </p:grpSp>
      <p:grpSp>
        <p:nvGrpSpPr>
          <p:cNvPr id="8" name="千图设计师MC：ID 29795607库_组合 7">
            <a:extLst>
              <a:ext uri="{FF2B5EF4-FFF2-40B4-BE49-F238E27FC236}">
                <a16:creationId xmlns="" xmlns:a16="http://schemas.microsoft.com/office/drawing/2014/main" id="{2DB7A1C9-C3FF-402B-B936-526E1F67A364}"/>
              </a:ext>
            </a:extLst>
          </p:cNvPr>
          <p:cNvGrpSpPr/>
          <p:nvPr>
            <p:custDataLst>
              <p:tags r:id="rId2"/>
            </p:custDataLst>
          </p:nvPr>
        </p:nvGrpSpPr>
        <p:grpSpPr>
          <a:xfrm>
            <a:off x="4407547" y="1538225"/>
            <a:ext cx="2073486" cy="719787"/>
            <a:chOff x="609599" y="3139323"/>
            <a:chExt cx="2407615" cy="835777"/>
          </a:xfrm>
        </p:grpSpPr>
        <p:sp>
          <p:nvSpPr>
            <p:cNvPr id="22" name="文本框 26">
              <a:extLst>
                <a:ext uri="{FF2B5EF4-FFF2-40B4-BE49-F238E27FC236}">
                  <a16:creationId xmlns="" xmlns:a16="http://schemas.microsoft.com/office/drawing/2014/main" id="{4F2B8A2B-E689-4FD4-8923-889307294FB0}"/>
                </a:ext>
              </a:extLst>
            </p:cNvPr>
            <p:cNvSpPr txBox="1"/>
            <p:nvPr/>
          </p:nvSpPr>
          <p:spPr>
            <a:xfrm>
              <a:off x="609599" y="3385544"/>
              <a:ext cx="2407615" cy="589556"/>
            </a:xfrm>
            <a:prstGeom prst="rect">
              <a:avLst/>
            </a:prstGeom>
            <a:noFill/>
          </p:spPr>
          <p:txBody>
            <a:bodyPr wrap="square" lIns="72000" tIns="0" rIns="72000" bIns="0" anchor="ctr" anchorCtr="0">
              <a:normAutofit/>
            </a:bodyPr>
            <a:lstStyle/>
            <a:p>
              <a:pPr algn="r" defTabSz="914378">
                <a:lnSpc>
                  <a:spcPct val="120000"/>
                </a:lnSpc>
                <a:defRPr/>
              </a:pPr>
              <a:r>
                <a:rPr lang="zh-CN" altLang="en-US" sz="1000" dirty="0"/>
                <a:t>请替换文字内容复制你的内容到此</a:t>
              </a:r>
              <a:br>
                <a:rPr lang="zh-CN" altLang="en-US" sz="1000" dirty="0"/>
              </a:br>
              <a:endParaRPr lang="zh-CN" altLang="en-US" sz="1000" dirty="0"/>
            </a:p>
          </p:txBody>
        </p:sp>
        <p:sp>
          <p:nvSpPr>
            <p:cNvPr id="23" name="矩形 22">
              <a:extLst>
                <a:ext uri="{FF2B5EF4-FFF2-40B4-BE49-F238E27FC236}">
                  <a16:creationId xmlns="" xmlns:a16="http://schemas.microsoft.com/office/drawing/2014/main" id="{45ED37BF-0201-4346-BC5F-37569B04EC93}"/>
                </a:ext>
              </a:extLst>
            </p:cNvPr>
            <p:cNvSpPr/>
            <p:nvPr/>
          </p:nvSpPr>
          <p:spPr>
            <a:xfrm>
              <a:off x="609599" y="3139323"/>
              <a:ext cx="2407615" cy="246221"/>
            </a:xfrm>
            <a:prstGeom prst="rect">
              <a:avLst/>
            </a:prstGeom>
          </p:spPr>
          <p:txBody>
            <a:bodyPr wrap="none" lIns="72000" tIns="0" rIns="72000" bIns="0">
              <a:normAutofit fontScale="92500" lnSpcReduction="10000"/>
            </a:bodyPr>
            <a:lstStyle/>
            <a:p>
              <a:pPr lvl="0" algn="r" defTabSz="914378">
                <a:defRPr/>
              </a:pPr>
              <a:r>
                <a:rPr lang="zh-CN" altLang="en-US" sz="1600" b="1" dirty="0">
                  <a:solidFill>
                    <a:schemeClr val="accent6"/>
                  </a:solidFill>
                </a:rPr>
                <a:t>输入标题文本</a:t>
              </a:r>
            </a:p>
          </p:txBody>
        </p:sp>
      </p:grpSp>
      <p:grpSp>
        <p:nvGrpSpPr>
          <p:cNvPr id="9" name="千图设计师MC：ID 29795607库_组合 8">
            <a:extLst>
              <a:ext uri="{FF2B5EF4-FFF2-40B4-BE49-F238E27FC236}">
                <a16:creationId xmlns="" xmlns:a16="http://schemas.microsoft.com/office/drawing/2014/main" id="{F58E2C48-A56B-4118-8EA6-1221E77B95FE}"/>
              </a:ext>
            </a:extLst>
          </p:cNvPr>
          <p:cNvGrpSpPr/>
          <p:nvPr>
            <p:custDataLst>
              <p:tags r:id="rId3"/>
            </p:custDataLst>
          </p:nvPr>
        </p:nvGrpSpPr>
        <p:grpSpPr>
          <a:xfrm>
            <a:off x="7496519" y="3188280"/>
            <a:ext cx="2116301" cy="817506"/>
            <a:chOff x="9029821" y="3139323"/>
            <a:chExt cx="2457329" cy="949243"/>
          </a:xfrm>
        </p:grpSpPr>
        <p:sp>
          <p:nvSpPr>
            <p:cNvPr id="20" name="文本框 37">
              <a:extLst>
                <a:ext uri="{FF2B5EF4-FFF2-40B4-BE49-F238E27FC236}">
                  <a16:creationId xmlns="" xmlns:a16="http://schemas.microsoft.com/office/drawing/2014/main" id="{CA60928A-BFE3-431F-A0C4-DBB9ACB22885}"/>
                </a:ext>
              </a:extLst>
            </p:cNvPr>
            <p:cNvSpPr txBox="1"/>
            <p:nvPr/>
          </p:nvSpPr>
          <p:spPr>
            <a:xfrm>
              <a:off x="9029821" y="3499010"/>
              <a:ext cx="2457329" cy="589556"/>
            </a:xfrm>
            <a:prstGeom prst="rect">
              <a:avLst/>
            </a:prstGeom>
            <a:noFill/>
          </p:spPr>
          <p:txBody>
            <a:bodyPr wrap="square" lIns="72000" tIns="0" rIns="72000" bIns="0" anchor="ctr" anchorCtr="0">
              <a:normAutofit lnSpcReduction="10000"/>
            </a:bodyPr>
            <a:lstStyle/>
            <a:p>
              <a:pPr defTabSz="914378">
                <a:lnSpc>
                  <a:spcPct val="120000"/>
                </a:lnSpc>
                <a:defRPr/>
              </a:pPr>
              <a:r>
                <a:rPr lang="zh-CN" altLang="en-US" sz="1000" dirty="0"/>
                <a:t>请替换文字内容复制你的内容到此</a:t>
              </a:r>
              <a:br>
                <a:rPr lang="zh-CN" altLang="en-US" sz="1000" dirty="0"/>
              </a:br>
              <a:r>
                <a:rPr lang="zh-CN" altLang="en-US" sz="1000" dirty="0">
                  <a:solidFill>
                    <a:schemeClr val="dk1">
                      <a:lumMod val="100000"/>
                    </a:schemeClr>
                  </a:solidFill>
                </a:rPr>
                <a:t>请替换文字内容复制你的内容到此</a:t>
              </a:r>
              <a:br>
                <a:rPr lang="zh-CN" altLang="en-US" sz="1000" dirty="0">
                  <a:solidFill>
                    <a:schemeClr val="dk1">
                      <a:lumMod val="100000"/>
                    </a:schemeClr>
                  </a:solidFill>
                </a:rPr>
              </a:br>
              <a:endParaRPr lang="zh-CN" altLang="en-US" sz="1000" dirty="0">
                <a:solidFill>
                  <a:schemeClr val="dk1">
                    <a:lumMod val="100000"/>
                  </a:schemeClr>
                </a:solidFill>
              </a:endParaRPr>
            </a:p>
            <a:p>
              <a:pPr defTabSz="914378">
                <a:lnSpc>
                  <a:spcPct val="120000"/>
                </a:lnSpc>
                <a:defRPr/>
              </a:pPr>
              <a:endParaRPr lang="zh-CN" altLang="en-US" sz="1000" dirty="0"/>
            </a:p>
          </p:txBody>
        </p:sp>
        <p:sp>
          <p:nvSpPr>
            <p:cNvPr id="21" name="矩形 20">
              <a:extLst>
                <a:ext uri="{FF2B5EF4-FFF2-40B4-BE49-F238E27FC236}">
                  <a16:creationId xmlns="" xmlns:a16="http://schemas.microsoft.com/office/drawing/2014/main" id="{DB5331F9-FD7F-40A7-BBE2-8E77889318E9}"/>
                </a:ext>
              </a:extLst>
            </p:cNvPr>
            <p:cNvSpPr/>
            <p:nvPr/>
          </p:nvSpPr>
          <p:spPr>
            <a:xfrm>
              <a:off x="9029821" y="3139323"/>
              <a:ext cx="2457329" cy="246221"/>
            </a:xfrm>
            <a:prstGeom prst="rect">
              <a:avLst/>
            </a:prstGeom>
          </p:spPr>
          <p:txBody>
            <a:bodyPr wrap="none" lIns="72000" tIns="0" rIns="72000" bIns="0">
              <a:normAutofit fontScale="92500" lnSpcReduction="10000"/>
            </a:bodyPr>
            <a:lstStyle/>
            <a:p>
              <a:pPr lvl="0" defTabSz="914378">
                <a:defRPr/>
              </a:pPr>
              <a:r>
                <a:rPr lang="zh-CN" altLang="en-US" sz="1600" b="1" dirty="0">
                  <a:solidFill>
                    <a:schemeClr val="accent4"/>
                  </a:solidFill>
                </a:rPr>
                <a:t>输入标题文本</a:t>
              </a:r>
            </a:p>
          </p:txBody>
        </p:sp>
      </p:grpSp>
      <p:grpSp>
        <p:nvGrpSpPr>
          <p:cNvPr id="44" name="千图设计师MC：ID 29795607库_组合 43">
            <a:extLst>
              <a:ext uri="{FF2B5EF4-FFF2-40B4-BE49-F238E27FC236}">
                <a16:creationId xmlns="" xmlns:a16="http://schemas.microsoft.com/office/drawing/2014/main" id="{6E8D4A6A-6D02-4C4B-9DD1-C5CE37FC7B2A}"/>
              </a:ext>
            </a:extLst>
          </p:cNvPr>
          <p:cNvGrpSpPr/>
          <p:nvPr>
            <p:custDataLst>
              <p:tags r:id="rId4"/>
            </p:custDataLst>
          </p:nvPr>
        </p:nvGrpSpPr>
        <p:grpSpPr>
          <a:xfrm>
            <a:off x="5840649" y="2317530"/>
            <a:ext cx="1479350" cy="1480583"/>
            <a:chOff x="5840649" y="2317530"/>
            <a:chExt cx="1479350" cy="1480583"/>
          </a:xfrm>
        </p:grpSpPr>
        <p:grpSp>
          <p:nvGrpSpPr>
            <p:cNvPr id="5" name="组合 4">
              <a:extLst>
                <a:ext uri="{FF2B5EF4-FFF2-40B4-BE49-F238E27FC236}">
                  <a16:creationId xmlns="" xmlns:a16="http://schemas.microsoft.com/office/drawing/2014/main" id="{A6FA9E7A-F86F-4B92-BFEC-7AF75A9F234A}"/>
                </a:ext>
              </a:extLst>
            </p:cNvPr>
            <p:cNvGrpSpPr/>
            <p:nvPr/>
          </p:nvGrpSpPr>
          <p:grpSpPr>
            <a:xfrm>
              <a:off x="5840649" y="2317530"/>
              <a:ext cx="1479350" cy="1480583"/>
              <a:chOff x="5916468" y="1822484"/>
              <a:chExt cx="1500332" cy="1501581"/>
            </a:xfrm>
          </p:grpSpPr>
          <p:sp>
            <p:nvSpPr>
              <p:cNvPr id="34" name="矩形 33">
                <a:extLst>
                  <a:ext uri="{FF2B5EF4-FFF2-40B4-BE49-F238E27FC236}">
                    <a16:creationId xmlns="" xmlns:a16="http://schemas.microsoft.com/office/drawing/2014/main" id="{AF7CEB73-D6B2-45E4-B6F8-33447057EFAA}"/>
                  </a:ext>
                </a:extLst>
              </p:cNvPr>
              <p:cNvSpPr/>
              <p:nvPr/>
            </p:nvSpPr>
            <p:spPr>
              <a:xfrm>
                <a:off x="5916468" y="1947847"/>
                <a:ext cx="1376218" cy="1376218"/>
              </a:xfrm>
              <a:prstGeom prst="rect">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35" name="组合 34">
                <a:extLst>
                  <a:ext uri="{FF2B5EF4-FFF2-40B4-BE49-F238E27FC236}">
                    <a16:creationId xmlns="" xmlns:a16="http://schemas.microsoft.com/office/drawing/2014/main" id="{CC345180-F48C-4400-88F4-498D59856977}"/>
                  </a:ext>
                </a:extLst>
              </p:cNvPr>
              <p:cNvGrpSpPr/>
              <p:nvPr/>
            </p:nvGrpSpPr>
            <p:grpSpPr>
              <a:xfrm>
                <a:off x="6524562" y="1822484"/>
                <a:ext cx="892238" cy="900798"/>
                <a:chOff x="5701180" y="2890031"/>
                <a:chExt cx="3030068" cy="3059140"/>
              </a:xfrm>
              <a:solidFill>
                <a:schemeClr val="bg1">
                  <a:lumMod val="85000"/>
                </a:schemeClr>
              </a:solidFill>
            </p:grpSpPr>
            <p:sp>
              <p:nvSpPr>
                <p:cNvPr id="36" name="矩形: 圆角 35">
                  <a:extLst>
                    <a:ext uri="{FF2B5EF4-FFF2-40B4-BE49-F238E27FC236}">
                      <a16:creationId xmlns="" xmlns:a16="http://schemas.microsoft.com/office/drawing/2014/main" id="{0187E82B-8EAF-417A-B440-125E8549CC78}"/>
                    </a:ext>
                  </a:extLst>
                </p:cNvPr>
                <p:cNvSpPr/>
                <p:nvPr/>
              </p:nvSpPr>
              <p:spPr>
                <a:xfrm>
                  <a:off x="5701180" y="2890031"/>
                  <a:ext cx="3030065" cy="842726"/>
                </a:xfrm>
                <a:prstGeom prst="roundRect">
                  <a:avLst>
                    <a:gd name="adj" fmla="val 50000"/>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7" name="矩形: 圆角 36">
                  <a:extLst>
                    <a:ext uri="{FF2B5EF4-FFF2-40B4-BE49-F238E27FC236}">
                      <a16:creationId xmlns="" xmlns:a16="http://schemas.microsoft.com/office/drawing/2014/main" id="{BB7BD1D1-4D48-4F83-938E-4986A66B3691}"/>
                    </a:ext>
                  </a:extLst>
                </p:cNvPr>
                <p:cNvSpPr/>
                <p:nvPr/>
              </p:nvSpPr>
              <p:spPr>
                <a:xfrm rot="16200000">
                  <a:off x="6794852" y="4012775"/>
                  <a:ext cx="3030066" cy="842726"/>
                </a:xfrm>
                <a:prstGeom prst="roundRect">
                  <a:avLst>
                    <a:gd name="adj" fmla="val 50000"/>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任意多边形: 形状 37">
                  <a:extLst>
                    <a:ext uri="{FF2B5EF4-FFF2-40B4-BE49-F238E27FC236}">
                      <a16:creationId xmlns="" xmlns:a16="http://schemas.microsoft.com/office/drawing/2014/main" id="{E4CD2962-E893-46BE-BF7F-0D5D7720B890}"/>
                    </a:ext>
                  </a:extLst>
                </p:cNvPr>
                <p:cNvSpPr/>
                <p:nvPr/>
              </p:nvSpPr>
              <p:spPr>
                <a:xfrm>
                  <a:off x="7448908" y="3502819"/>
                  <a:ext cx="707231" cy="685800"/>
                </a:xfrm>
                <a:custGeom>
                  <a:avLst/>
                  <a:gdLst>
                    <a:gd name="connsiteX0" fmla="*/ 0 w 707231"/>
                    <a:gd name="connsiteY0" fmla="*/ 0 h 685800"/>
                    <a:gd name="connsiteX1" fmla="*/ 707231 w 707231"/>
                    <a:gd name="connsiteY1" fmla="*/ 0 h 685800"/>
                    <a:gd name="connsiteX2" fmla="*/ 707231 w 707231"/>
                    <a:gd name="connsiteY2" fmla="*/ 685800 h 685800"/>
                    <a:gd name="connsiteX3" fmla="*/ 443459 w 707231"/>
                    <a:gd name="connsiteY3" fmla="*/ 685800 h 685800"/>
                    <a:gd name="connsiteX4" fmla="*/ 444731 w 707231"/>
                    <a:gd name="connsiteY4" fmla="*/ 673183 h 685800"/>
                    <a:gd name="connsiteX5" fmla="*/ 2601 w 707231"/>
                    <a:gd name="connsiteY5" fmla="*/ 231053 h 685800"/>
                    <a:gd name="connsiteX6" fmla="*/ 0 w 707231"/>
                    <a:gd name="connsiteY6" fmla="*/ 231315 h 685800"/>
                    <a:gd name="connsiteX7" fmla="*/ 0 w 707231"/>
                    <a:gd name="connsiteY7" fmla="*/ 0 h 685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07231" h="685800">
                      <a:moveTo>
                        <a:pt x="0" y="0"/>
                      </a:moveTo>
                      <a:lnTo>
                        <a:pt x="707231" y="0"/>
                      </a:lnTo>
                      <a:lnTo>
                        <a:pt x="707231" y="685800"/>
                      </a:lnTo>
                      <a:lnTo>
                        <a:pt x="443459" y="685800"/>
                      </a:lnTo>
                      <a:lnTo>
                        <a:pt x="444731" y="673183"/>
                      </a:lnTo>
                      <a:cubicBezTo>
                        <a:pt x="444731" y="429001"/>
                        <a:pt x="246783" y="231053"/>
                        <a:pt x="2601" y="231053"/>
                      </a:cubicBezTo>
                      <a:lnTo>
                        <a:pt x="0" y="231315"/>
                      </a:lnTo>
                      <a:lnTo>
                        <a:pt x="0" y="0"/>
                      </a:ln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sp>
          <p:nvSpPr>
            <p:cNvPr id="10" name="任意多边形: 形状 9">
              <a:extLst>
                <a:ext uri="{FF2B5EF4-FFF2-40B4-BE49-F238E27FC236}">
                  <a16:creationId xmlns="" xmlns:a16="http://schemas.microsoft.com/office/drawing/2014/main" id="{FD7164C4-029E-44CB-9B6A-AE118AD59677}"/>
                </a:ext>
              </a:extLst>
            </p:cNvPr>
            <p:cNvSpPr>
              <a:spLocks/>
            </p:cNvSpPr>
            <p:nvPr/>
          </p:nvSpPr>
          <p:spPr bwMode="auto">
            <a:xfrm>
              <a:off x="6368519" y="2736974"/>
              <a:ext cx="537959" cy="454615"/>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bg1"/>
            </a:solidFill>
            <a:ln>
              <a:noFill/>
            </a:ln>
            <a:extLst/>
          </p:spPr>
          <p:txBody>
            <a:bodyPr anchor="ctr"/>
            <a:lstStyle/>
            <a:p>
              <a:pPr algn="ctr"/>
              <a:endParaRPr/>
            </a:p>
          </p:txBody>
        </p:sp>
      </p:grpSp>
      <p:grpSp>
        <p:nvGrpSpPr>
          <p:cNvPr id="12" name="千图设计师MC：ID 29795607库_组合 11">
            <a:extLst>
              <a:ext uri="{FF2B5EF4-FFF2-40B4-BE49-F238E27FC236}">
                <a16:creationId xmlns="" xmlns:a16="http://schemas.microsoft.com/office/drawing/2014/main" id="{61D75271-5C9E-4585-AEBF-B341705CA57B}"/>
              </a:ext>
            </a:extLst>
          </p:cNvPr>
          <p:cNvGrpSpPr/>
          <p:nvPr>
            <p:custDataLst>
              <p:tags r:id="rId5"/>
            </p:custDataLst>
          </p:nvPr>
        </p:nvGrpSpPr>
        <p:grpSpPr>
          <a:xfrm>
            <a:off x="2579180" y="3318988"/>
            <a:ext cx="2073486" cy="828881"/>
            <a:chOff x="609599" y="3139323"/>
            <a:chExt cx="2407615" cy="962451"/>
          </a:xfrm>
        </p:grpSpPr>
        <p:sp>
          <p:nvSpPr>
            <p:cNvPr id="18" name="文本框 57">
              <a:extLst>
                <a:ext uri="{FF2B5EF4-FFF2-40B4-BE49-F238E27FC236}">
                  <a16:creationId xmlns="" xmlns:a16="http://schemas.microsoft.com/office/drawing/2014/main" id="{637C1F42-89AB-4CD6-BFB0-2B9C4CBC8C25}"/>
                </a:ext>
              </a:extLst>
            </p:cNvPr>
            <p:cNvSpPr txBox="1"/>
            <p:nvPr/>
          </p:nvSpPr>
          <p:spPr>
            <a:xfrm>
              <a:off x="609599" y="3512218"/>
              <a:ext cx="2407615" cy="589556"/>
            </a:xfrm>
            <a:prstGeom prst="rect">
              <a:avLst/>
            </a:prstGeom>
            <a:noFill/>
          </p:spPr>
          <p:txBody>
            <a:bodyPr wrap="square" lIns="72000" tIns="0" rIns="72000" bIns="0" anchor="ctr" anchorCtr="0">
              <a:normAutofit lnSpcReduction="10000"/>
            </a:bodyPr>
            <a:lstStyle/>
            <a:p>
              <a:pPr algn="r" defTabSz="914378">
                <a:lnSpc>
                  <a:spcPct val="120000"/>
                </a:lnSpc>
                <a:defRPr/>
              </a:pPr>
              <a:r>
                <a:rPr lang="zh-CN" altLang="en-US" sz="1000" dirty="0"/>
                <a:t>请替换文字内容复制你的内容到此</a:t>
              </a:r>
              <a:endParaRPr lang="en-US" altLang="zh-CN" sz="1000" dirty="0"/>
            </a:p>
            <a:p>
              <a:pPr algn="r" defTabSz="914378">
                <a:lnSpc>
                  <a:spcPct val="120000"/>
                </a:lnSpc>
                <a:defRPr/>
              </a:pPr>
              <a:r>
                <a:rPr lang="zh-CN" altLang="en-US" sz="1000" dirty="0"/>
                <a:t/>
              </a:r>
              <a:br>
                <a:rPr lang="zh-CN" altLang="en-US" sz="1000" dirty="0"/>
              </a:br>
              <a:endParaRPr lang="zh-CN" altLang="en-US" sz="1000" dirty="0"/>
            </a:p>
          </p:txBody>
        </p:sp>
        <p:sp>
          <p:nvSpPr>
            <p:cNvPr id="19" name="矩形 18">
              <a:extLst>
                <a:ext uri="{FF2B5EF4-FFF2-40B4-BE49-F238E27FC236}">
                  <a16:creationId xmlns="" xmlns:a16="http://schemas.microsoft.com/office/drawing/2014/main" id="{2E310B4F-806F-45BB-A058-5F0E751364A1}"/>
                </a:ext>
              </a:extLst>
            </p:cNvPr>
            <p:cNvSpPr/>
            <p:nvPr/>
          </p:nvSpPr>
          <p:spPr>
            <a:xfrm>
              <a:off x="609599" y="3139323"/>
              <a:ext cx="2407615" cy="246221"/>
            </a:xfrm>
            <a:prstGeom prst="rect">
              <a:avLst/>
            </a:prstGeom>
          </p:spPr>
          <p:txBody>
            <a:bodyPr wrap="none" lIns="72000" tIns="0" rIns="72000" bIns="0">
              <a:normAutofit fontScale="92500" lnSpcReduction="10000"/>
            </a:bodyPr>
            <a:lstStyle/>
            <a:p>
              <a:pPr lvl="0" algn="r" defTabSz="914378">
                <a:defRPr/>
              </a:pPr>
              <a:r>
                <a:rPr lang="zh-CN" altLang="en-US" sz="1600" b="1" dirty="0">
                  <a:solidFill>
                    <a:schemeClr val="accent2"/>
                  </a:solidFill>
                </a:rPr>
                <a:t>输入标题文本</a:t>
              </a:r>
            </a:p>
          </p:txBody>
        </p:sp>
      </p:grpSp>
      <p:grpSp>
        <p:nvGrpSpPr>
          <p:cNvPr id="45" name="千图设计师MC：ID 29795607库_组合 44">
            <a:extLst>
              <a:ext uri="{FF2B5EF4-FFF2-40B4-BE49-F238E27FC236}">
                <a16:creationId xmlns="" xmlns:a16="http://schemas.microsoft.com/office/drawing/2014/main" id="{9ACD5D87-B537-413A-BFD0-86EB317149D2}"/>
              </a:ext>
            </a:extLst>
          </p:cNvPr>
          <p:cNvGrpSpPr/>
          <p:nvPr>
            <p:custDataLst>
              <p:tags r:id="rId6"/>
            </p:custDataLst>
          </p:nvPr>
        </p:nvGrpSpPr>
        <p:grpSpPr>
          <a:xfrm>
            <a:off x="4921421" y="3222284"/>
            <a:ext cx="1479350" cy="1480583"/>
            <a:chOff x="4921421" y="3222284"/>
            <a:chExt cx="1479350" cy="1480583"/>
          </a:xfrm>
        </p:grpSpPr>
        <p:grpSp>
          <p:nvGrpSpPr>
            <p:cNvPr id="6" name="组合 5">
              <a:extLst>
                <a:ext uri="{FF2B5EF4-FFF2-40B4-BE49-F238E27FC236}">
                  <a16:creationId xmlns="" xmlns:a16="http://schemas.microsoft.com/office/drawing/2014/main" id="{D63F199D-B3F9-47DC-802A-F3477DA210B0}"/>
                </a:ext>
              </a:extLst>
            </p:cNvPr>
            <p:cNvGrpSpPr/>
            <p:nvPr/>
          </p:nvGrpSpPr>
          <p:grpSpPr>
            <a:xfrm>
              <a:off x="4921421" y="3222284"/>
              <a:ext cx="1479350" cy="1480583"/>
              <a:chOff x="5038662" y="2714722"/>
              <a:chExt cx="1500332" cy="1501581"/>
            </a:xfrm>
          </p:grpSpPr>
          <p:sp>
            <p:nvSpPr>
              <p:cNvPr id="29" name="矩形 28">
                <a:extLst>
                  <a:ext uri="{FF2B5EF4-FFF2-40B4-BE49-F238E27FC236}">
                    <a16:creationId xmlns="" xmlns:a16="http://schemas.microsoft.com/office/drawing/2014/main" id="{A83F14BD-AF7B-4896-B2AE-0F424C838D2D}"/>
                  </a:ext>
                </a:extLst>
              </p:cNvPr>
              <p:cNvSpPr/>
              <p:nvPr/>
            </p:nvSpPr>
            <p:spPr>
              <a:xfrm>
                <a:off x="5038662" y="2840085"/>
                <a:ext cx="1376218" cy="1376218"/>
              </a:xfrm>
              <a:prstGeom prst="rect">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30" name="组合 29">
                <a:extLst>
                  <a:ext uri="{FF2B5EF4-FFF2-40B4-BE49-F238E27FC236}">
                    <a16:creationId xmlns="" xmlns:a16="http://schemas.microsoft.com/office/drawing/2014/main" id="{10A28F10-268D-4512-B1FF-133A10064F4C}"/>
                  </a:ext>
                </a:extLst>
              </p:cNvPr>
              <p:cNvGrpSpPr/>
              <p:nvPr/>
            </p:nvGrpSpPr>
            <p:grpSpPr>
              <a:xfrm>
                <a:off x="5646756" y="2714722"/>
                <a:ext cx="892238" cy="900798"/>
                <a:chOff x="5701180" y="2890031"/>
                <a:chExt cx="3030068" cy="3059140"/>
              </a:xfrm>
              <a:solidFill>
                <a:schemeClr val="bg1">
                  <a:lumMod val="85000"/>
                </a:schemeClr>
              </a:solidFill>
            </p:grpSpPr>
            <p:sp>
              <p:nvSpPr>
                <p:cNvPr id="31" name="矩形: 圆角 30">
                  <a:extLst>
                    <a:ext uri="{FF2B5EF4-FFF2-40B4-BE49-F238E27FC236}">
                      <a16:creationId xmlns="" xmlns:a16="http://schemas.microsoft.com/office/drawing/2014/main" id="{E855E967-5329-4DF3-B1C9-DA299CBBA941}"/>
                    </a:ext>
                  </a:extLst>
                </p:cNvPr>
                <p:cNvSpPr/>
                <p:nvPr/>
              </p:nvSpPr>
              <p:spPr>
                <a:xfrm>
                  <a:off x="5701180" y="2890031"/>
                  <a:ext cx="3030065" cy="842726"/>
                </a:xfrm>
                <a:prstGeom prst="roundRect">
                  <a:avLst>
                    <a:gd name="adj" fmla="val 50000"/>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矩形: 圆角 31">
                  <a:extLst>
                    <a:ext uri="{FF2B5EF4-FFF2-40B4-BE49-F238E27FC236}">
                      <a16:creationId xmlns="" xmlns:a16="http://schemas.microsoft.com/office/drawing/2014/main" id="{0BF8F7BB-0F6D-4CAB-99F7-B25466D9349C}"/>
                    </a:ext>
                  </a:extLst>
                </p:cNvPr>
                <p:cNvSpPr/>
                <p:nvPr/>
              </p:nvSpPr>
              <p:spPr>
                <a:xfrm rot="16200000">
                  <a:off x="6794852" y="4012775"/>
                  <a:ext cx="3030066" cy="842726"/>
                </a:xfrm>
                <a:prstGeom prst="roundRect">
                  <a:avLst>
                    <a:gd name="adj" fmla="val 50000"/>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任意多边形: 形状 32">
                  <a:extLst>
                    <a:ext uri="{FF2B5EF4-FFF2-40B4-BE49-F238E27FC236}">
                      <a16:creationId xmlns="" xmlns:a16="http://schemas.microsoft.com/office/drawing/2014/main" id="{D9ABA870-FC1C-4AA9-B4E9-0487B2D0F3C8}"/>
                    </a:ext>
                  </a:extLst>
                </p:cNvPr>
                <p:cNvSpPr/>
                <p:nvPr/>
              </p:nvSpPr>
              <p:spPr>
                <a:xfrm>
                  <a:off x="7448908" y="3502819"/>
                  <a:ext cx="707231" cy="685800"/>
                </a:xfrm>
                <a:custGeom>
                  <a:avLst/>
                  <a:gdLst>
                    <a:gd name="connsiteX0" fmla="*/ 0 w 707231"/>
                    <a:gd name="connsiteY0" fmla="*/ 0 h 685800"/>
                    <a:gd name="connsiteX1" fmla="*/ 707231 w 707231"/>
                    <a:gd name="connsiteY1" fmla="*/ 0 h 685800"/>
                    <a:gd name="connsiteX2" fmla="*/ 707231 w 707231"/>
                    <a:gd name="connsiteY2" fmla="*/ 685800 h 685800"/>
                    <a:gd name="connsiteX3" fmla="*/ 443459 w 707231"/>
                    <a:gd name="connsiteY3" fmla="*/ 685800 h 685800"/>
                    <a:gd name="connsiteX4" fmla="*/ 444731 w 707231"/>
                    <a:gd name="connsiteY4" fmla="*/ 673183 h 685800"/>
                    <a:gd name="connsiteX5" fmla="*/ 2601 w 707231"/>
                    <a:gd name="connsiteY5" fmla="*/ 231053 h 685800"/>
                    <a:gd name="connsiteX6" fmla="*/ 0 w 707231"/>
                    <a:gd name="connsiteY6" fmla="*/ 231315 h 685800"/>
                    <a:gd name="connsiteX7" fmla="*/ 0 w 707231"/>
                    <a:gd name="connsiteY7" fmla="*/ 0 h 685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07231" h="685800">
                      <a:moveTo>
                        <a:pt x="0" y="0"/>
                      </a:moveTo>
                      <a:lnTo>
                        <a:pt x="707231" y="0"/>
                      </a:lnTo>
                      <a:lnTo>
                        <a:pt x="707231" y="685800"/>
                      </a:lnTo>
                      <a:lnTo>
                        <a:pt x="443459" y="685800"/>
                      </a:lnTo>
                      <a:lnTo>
                        <a:pt x="444731" y="673183"/>
                      </a:lnTo>
                      <a:cubicBezTo>
                        <a:pt x="444731" y="429001"/>
                        <a:pt x="246783" y="231053"/>
                        <a:pt x="2601" y="231053"/>
                      </a:cubicBezTo>
                      <a:lnTo>
                        <a:pt x="0" y="231315"/>
                      </a:lnTo>
                      <a:lnTo>
                        <a:pt x="0" y="0"/>
                      </a:ln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sp>
          <p:nvSpPr>
            <p:cNvPr id="13" name="任意多边形: 形状 12">
              <a:extLst>
                <a:ext uri="{FF2B5EF4-FFF2-40B4-BE49-F238E27FC236}">
                  <a16:creationId xmlns="" xmlns:a16="http://schemas.microsoft.com/office/drawing/2014/main" id="{FC9E4E33-F999-4DEA-9E18-9773461C1913}"/>
                </a:ext>
              </a:extLst>
            </p:cNvPr>
            <p:cNvSpPr>
              <a:spLocks noChangeAspect="1"/>
            </p:cNvSpPr>
            <p:nvPr/>
          </p:nvSpPr>
          <p:spPr bwMode="auto">
            <a:xfrm>
              <a:off x="5461301" y="3611434"/>
              <a:ext cx="562709" cy="475530"/>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bg1"/>
            </a:solidFill>
            <a:ln>
              <a:noFill/>
            </a:ln>
            <a:extLst/>
          </p:spPr>
          <p:txBody>
            <a:bodyPr anchor="ctr"/>
            <a:lstStyle/>
            <a:p>
              <a:pPr algn="ctr"/>
              <a:endParaRPr/>
            </a:p>
          </p:txBody>
        </p:sp>
      </p:grpSp>
      <p:grpSp>
        <p:nvGrpSpPr>
          <p:cNvPr id="46" name="千图设计师MC：ID 29795607库_组合 45">
            <a:extLst>
              <a:ext uri="{FF2B5EF4-FFF2-40B4-BE49-F238E27FC236}">
                <a16:creationId xmlns="" xmlns:a16="http://schemas.microsoft.com/office/drawing/2014/main" id="{EBD1E845-2367-4284-A012-3A47642CBFD2}"/>
              </a:ext>
            </a:extLst>
          </p:cNvPr>
          <p:cNvGrpSpPr/>
          <p:nvPr>
            <p:custDataLst>
              <p:tags r:id="rId7"/>
            </p:custDataLst>
          </p:nvPr>
        </p:nvGrpSpPr>
        <p:grpSpPr>
          <a:xfrm>
            <a:off x="4002192" y="4127040"/>
            <a:ext cx="1479350" cy="1480583"/>
            <a:chOff x="4002192" y="4127040"/>
            <a:chExt cx="1479350" cy="1480583"/>
          </a:xfrm>
        </p:grpSpPr>
        <p:grpSp>
          <p:nvGrpSpPr>
            <p:cNvPr id="7" name="组合 6">
              <a:extLst>
                <a:ext uri="{FF2B5EF4-FFF2-40B4-BE49-F238E27FC236}">
                  <a16:creationId xmlns="" xmlns:a16="http://schemas.microsoft.com/office/drawing/2014/main" id="{BC31542A-2A14-45B8-B8F5-60FC481957D8}"/>
                </a:ext>
              </a:extLst>
            </p:cNvPr>
            <p:cNvGrpSpPr/>
            <p:nvPr/>
          </p:nvGrpSpPr>
          <p:grpSpPr>
            <a:xfrm>
              <a:off x="4002192" y="4127040"/>
              <a:ext cx="1479350" cy="1480583"/>
              <a:chOff x="4119418" y="3606128"/>
              <a:chExt cx="1500332" cy="1501581"/>
            </a:xfrm>
          </p:grpSpPr>
          <p:sp>
            <p:nvSpPr>
              <p:cNvPr id="24" name="矩形 23">
                <a:extLst>
                  <a:ext uri="{FF2B5EF4-FFF2-40B4-BE49-F238E27FC236}">
                    <a16:creationId xmlns="" xmlns:a16="http://schemas.microsoft.com/office/drawing/2014/main" id="{08B5F037-5BDB-4D8A-929E-FE4C7588F7E0}"/>
                  </a:ext>
                </a:extLst>
              </p:cNvPr>
              <p:cNvSpPr/>
              <p:nvPr/>
            </p:nvSpPr>
            <p:spPr>
              <a:xfrm>
                <a:off x="4119418" y="3731491"/>
                <a:ext cx="1376218" cy="1376218"/>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5" name="组合 24">
                <a:extLst>
                  <a:ext uri="{FF2B5EF4-FFF2-40B4-BE49-F238E27FC236}">
                    <a16:creationId xmlns="" xmlns:a16="http://schemas.microsoft.com/office/drawing/2014/main" id="{C08AFC18-0120-4DCE-8B9A-2EB477E4EDEA}"/>
                  </a:ext>
                </a:extLst>
              </p:cNvPr>
              <p:cNvGrpSpPr/>
              <p:nvPr/>
            </p:nvGrpSpPr>
            <p:grpSpPr>
              <a:xfrm>
                <a:off x="4727512" y="3606128"/>
                <a:ext cx="892238" cy="900798"/>
                <a:chOff x="5701180" y="2890031"/>
                <a:chExt cx="3030068" cy="3059140"/>
              </a:xfrm>
              <a:solidFill>
                <a:schemeClr val="bg1">
                  <a:lumMod val="85000"/>
                </a:schemeClr>
              </a:solidFill>
            </p:grpSpPr>
            <p:sp>
              <p:nvSpPr>
                <p:cNvPr id="26" name="矩形: 圆角 25">
                  <a:extLst>
                    <a:ext uri="{FF2B5EF4-FFF2-40B4-BE49-F238E27FC236}">
                      <a16:creationId xmlns="" xmlns:a16="http://schemas.microsoft.com/office/drawing/2014/main" id="{E4AA561E-61FF-48BE-B80E-2CF80CE30ECB}"/>
                    </a:ext>
                  </a:extLst>
                </p:cNvPr>
                <p:cNvSpPr/>
                <p:nvPr/>
              </p:nvSpPr>
              <p:spPr>
                <a:xfrm>
                  <a:off x="5701180" y="2890031"/>
                  <a:ext cx="3030065" cy="842726"/>
                </a:xfrm>
                <a:prstGeom prst="roundRect">
                  <a:avLst>
                    <a:gd name="adj" fmla="val 50000"/>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7" name="矩形: 圆角 26">
                  <a:extLst>
                    <a:ext uri="{FF2B5EF4-FFF2-40B4-BE49-F238E27FC236}">
                      <a16:creationId xmlns="" xmlns:a16="http://schemas.microsoft.com/office/drawing/2014/main" id="{57E65659-3051-44CB-8369-2FC7B28BDB06}"/>
                    </a:ext>
                  </a:extLst>
                </p:cNvPr>
                <p:cNvSpPr/>
                <p:nvPr/>
              </p:nvSpPr>
              <p:spPr>
                <a:xfrm rot="16200000">
                  <a:off x="6794852" y="4012775"/>
                  <a:ext cx="3030066" cy="842726"/>
                </a:xfrm>
                <a:prstGeom prst="roundRect">
                  <a:avLst>
                    <a:gd name="adj" fmla="val 50000"/>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任意多边形: 形状 27">
                  <a:extLst>
                    <a:ext uri="{FF2B5EF4-FFF2-40B4-BE49-F238E27FC236}">
                      <a16:creationId xmlns="" xmlns:a16="http://schemas.microsoft.com/office/drawing/2014/main" id="{3C2A6BF8-D6EF-4316-B5AC-689385B7E351}"/>
                    </a:ext>
                  </a:extLst>
                </p:cNvPr>
                <p:cNvSpPr/>
                <p:nvPr/>
              </p:nvSpPr>
              <p:spPr>
                <a:xfrm>
                  <a:off x="7448908" y="3502819"/>
                  <a:ext cx="707231" cy="685800"/>
                </a:xfrm>
                <a:custGeom>
                  <a:avLst/>
                  <a:gdLst>
                    <a:gd name="connsiteX0" fmla="*/ 0 w 707231"/>
                    <a:gd name="connsiteY0" fmla="*/ 0 h 685800"/>
                    <a:gd name="connsiteX1" fmla="*/ 707231 w 707231"/>
                    <a:gd name="connsiteY1" fmla="*/ 0 h 685800"/>
                    <a:gd name="connsiteX2" fmla="*/ 707231 w 707231"/>
                    <a:gd name="connsiteY2" fmla="*/ 685800 h 685800"/>
                    <a:gd name="connsiteX3" fmla="*/ 443459 w 707231"/>
                    <a:gd name="connsiteY3" fmla="*/ 685800 h 685800"/>
                    <a:gd name="connsiteX4" fmla="*/ 444731 w 707231"/>
                    <a:gd name="connsiteY4" fmla="*/ 673183 h 685800"/>
                    <a:gd name="connsiteX5" fmla="*/ 2601 w 707231"/>
                    <a:gd name="connsiteY5" fmla="*/ 231053 h 685800"/>
                    <a:gd name="connsiteX6" fmla="*/ 0 w 707231"/>
                    <a:gd name="connsiteY6" fmla="*/ 231315 h 685800"/>
                    <a:gd name="connsiteX7" fmla="*/ 0 w 707231"/>
                    <a:gd name="connsiteY7" fmla="*/ 0 h 685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07231" h="685800">
                      <a:moveTo>
                        <a:pt x="0" y="0"/>
                      </a:moveTo>
                      <a:lnTo>
                        <a:pt x="707231" y="0"/>
                      </a:lnTo>
                      <a:lnTo>
                        <a:pt x="707231" y="685800"/>
                      </a:lnTo>
                      <a:lnTo>
                        <a:pt x="443459" y="685800"/>
                      </a:lnTo>
                      <a:lnTo>
                        <a:pt x="444731" y="673183"/>
                      </a:lnTo>
                      <a:cubicBezTo>
                        <a:pt x="444731" y="429001"/>
                        <a:pt x="246783" y="231053"/>
                        <a:pt x="2601" y="231053"/>
                      </a:cubicBezTo>
                      <a:lnTo>
                        <a:pt x="0" y="231315"/>
                      </a:lnTo>
                      <a:lnTo>
                        <a:pt x="0" y="0"/>
                      </a:ln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sp>
          <p:nvSpPr>
            <p:cNvPr id="14" name="任意多边形: 形状 13">
              <a:extLst>
                <a:ext uri="{FF2B5EF4-FFF2-40B4-BE49-F238E27FC236}">
                  <a16:creationId xmlns="" xmlns:a16="http://schemas.microsoft.com/office/drawing/2014/main" id="{90AC3E3F-6D89-497A-811D-FC0D715AC621}"/>
                </a:ext>
              </a:extLst>
            </p:cNvPr>
            <p:cNvSpPr>
              <a:spLocks/>
            </p:cNvSpPr>
            <p:nvPr/>
          </p:nvSpPr>
          <p:spPr bwMode="auto">
            <a:xfrm>
              <a:off x="4535733" y="4613613"/>
              <a:ext cx="483800" cy="408846"/>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bg1"/>
            </a:solidFill>
            <a:ln>
              <a:noFill/>
            </a:ln>
            <a:extLst/>
          </p:spPr>
          <p:txBody>
            <a:bodyPr anchor="ctr"/>
            <a:lstStyle/>
            <a:p>
              <a:pPr algn="ctr"/>
              <a:endParaRPr/>
            </a:p>
          </p:txBody>
        </p:sp>
      </p:grpSp>
      <p:grpSp>
        <p:nvGrpSpPr>
          <p:cNvPr id="15" name="千图设计师MC：ID 29795607库_组合 14">
            <a:extLst>
              <a:ext uri="{FF2B5EF4-FFF2-40B4-BE49-F238E27FC236}">
                <a16:creationId xmlns="" xmlns:a16="http://schemas.microsoft.com/office/drawing/2014/main" id="{DD7F7FAD-A73C-41AF-A272-BAC23A6DF6BB}"/>
              </a:ext>
            </a:extLst>
          </p:cNvPr>
          <p:cNvGrpSpPr/>
          <p:nvPr>
            <p:custDataLst>
              <p:tags r:id="rId8"/>
            </p:custDataLst>
          </p:nvPr>
        </p:nvGrpSpPr>
        <p:grpSpPr>
          <a:xfrm>
            <a:off x="5668152" y="4969044"/>
            <a:ext cx="2116301" cy="847864"/>
            <a:chOff x="9029821" y="3139323"/>
            <a:chExt cx="2457329" cy="984493"/>
          </a:xfrm>
        </p:grpSpPr>
        <p:sp>
          <p:nvSpPr>
            <p:cNvPr id="16" name="文本框 60">
              <a:extLst>
                <a:ext uri="{FF2B5EF4-FFF2-40B4-BE49-F238E27FC236}">
                  <a16:creationId xmlns="" xmlns:a16="http://schemas.microsoft.com/office/drawing/2014/main" id="{46F5CDFD-C342-4C89-A9A9-3364E844D979}"/>
                </a:ext>
              </a:extLst>
            </p:cNvPr>
            <p:cNvSpPr txBox="1"/>
            <p:nvPr/>
          </p:nvSpPr>
          <p:spPr>
            <a:xfrm>
              <a:off x="9029821" y="3534260"/>
              <a:ext cx="2457329" cy="589556"/>
            </a:xfrm>
            <a:prstGeom prst="rect">
              <a:avLst/>
            </a:prstGeom>
            <a:noFill/>
          </p:spPr>
          <p:txBody>
            <a:bodyPr wrap="square" lIns="72000" tIns="0" rIns="72000" bIns="0" anchor="ctr" anchorCtr="0">
              <a:normAutofit lnSpcReduction="10000"/>
            </a:bodyPr>
            <a:lstStyle/>
            <a:p>
              <a:pPr defTabSz="914378">
                <a:lnSpc>
                  <a:spcPct val="120000"/>
                </a:lnSpc>
                <a:defRPr/>
              </a:pPr>
              <a:r>
                <a:rPr lang="zh-CN" altLang="en-US" sz="1000" dirty="0"/>
                <a:t>请替换文字内容复制你的内容到此</a:t>
              </a:r>
              <a:br>
                <a:rPr lang="zh-CN" altLang="en-US" sz="1000" dirty="0"/>
              </a:br>
              <a:r>
                <a:rPr lang="zh-CN" altLang="en-US" sz="1000" dirty="0">
                  <a:solidFill>
                    <a:schemeClr val="dk1">
                      <a:lumMod val="100000"/>
                    </a:schemeClr>
                  </a:solidFill>
                </a:rPr>
                <a:t>请替换文字内容复制你的内容到此</a:t>
              </a:r>
              <a:br>
                <a:rPr lang="zh-CN" altLang="en-US" sz="1000" dirty="0">
                  <a:solidFill>
                    <a:schemeClr val="dk1">
                      <a:lumMod val="100000"/>
                    </a:schemeClr>
                  </a:solidFill>
                </a:rPr>
              </a:br>
              <a:endParaRPr lang="zh-CN" altLang="en-US" sz="1000" dirty="0">
                <a:solidFill>
                  <a:schemeClr val="dk1">
                    <a:lumMod val="100000"/>
                  </a:schemeClr>
                </a:solidFill>
              </a:endParaRPr>
            </a:p>
            <a:p>
              <a:pPr defTabSz="914378">
                <a:lnSpc>
                  <a:spcPct val="120000"/>
                </a:lnSpc>
                <a:defRPr/>
              </a:pPr>
              <a:endParaRPr lang="zh-CN" altLang="en-US" sz="1000" dirty="0"/>
            </a:p>
          </p:txBody>
        </p:sp>
        <p:sp>
          <p:nvSpPr>
            <p:cNvPr id="17" name="矩形 16">
              <a:extLst>
                <a:ext uri="{FF2B5EF4-FFF2-40B4-BE49-F238E27FC236}">
                  <a16:creationId xmlns="" xmlns:a16="http://schemas.microsoft.com/office/drawing/2014/main" id="{A93F893A-C62C-4331-A005-B05949019DEA}"/>
                </a:ext>
              </a:extLst>
            </p:cNvPr>
            <p:cNvSpPr/>
            <p:nvPr/>
          </p:nvSpPr>
          <p:spPr>
            <a:xfrm>
              <a:off x="9029821" y="3139323"/>
              <a:ext cx="2457329" cy="246221"/>
            </a:xfrm>
            <a:prstGeom prst="rect">
              <a:avLst/>
            </a:prstGeom>
          </p:spPr>
          <p:txBody>
            <a:bodyPr wrap="none" lIns="72000" tIns="0" rIns="72000" bIns="0">
              <a:normAutofit fontScale="92500" lnSpcReduction="10000"/>
            </a:bodyPr>
            <a:lstStyle/>
            <a:p>
              <a:pPr lvl="0" defTabSz="914378">
                <a:defRPr/>
              </a:pPr>
              <a:r>
                <a:rPr lang="zh-CN" altLang="en-US" sz="1600" b="1" dirty="0">
                  <a:solidFill>
                    <a:schemeClr val="accent1"/>
                  </a:solidFill>
                </a:rPr>
                <a:t>输入标题文本</a:t>
              </a:r>
            </a:p>
          </p:txBody>
        </p:sp>
      </p:grpSp>
    </p:spTree>
    <p:extLst>
      <p:ext uri="{BB962C8B-B14F-4D97-AF65-F5344CB8AC3E}">
        <p14:creationId xmlns:p14="http://schemas.microsoft.com/office/powerpoint/2010/main" val="3488925811"/>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2"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0-#ppt_w/2"/>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12" fill="hold" nodeType="afterEffect">
                                  <p:stCondLst>
                                    <p:cond delay="0"/>
                                  </p:stCondLst>
                                  <p:childTnLst>
                                    <p:set>
                                      <p:cBhvr>
                                        <p:cTn id="16" dur="1" fill="hold">
                                          <p:stCondLst>
                                            <p:cond delay="0"/>
                                          </p:stCondLst>
                                        </p:cTn>
                                        <p:tgtEl>
                                          <p:spTgt spid="44"/>
                                        </p:tgtEl>
                                        <p:attrNameLst>
                                          <p:attrName>style.visibility</p:attrName>
                                        </p:attrNameLst>
                                      </p:cBhvr>
                                      <p:to>
                                        <p:strVal val="visible"/>
                                      </p:to>
                                    </p:set>
                                    <p:anim calcmode="lin" valueType="num">
                                      <p:cBhvr additive="base">
                                        <p:cTn id="17" dur="500" fill="hold"/>
                                        <p:tgtEl>
                                          <p:spTgt spid="44"/>
                                        </p:tgtEl>
                                        <p:attrNameLst>
                                          <p:attrName>ppt_x</p:attrName>
                                        </p:attrNameLst>
                                      </p:cBhvr>
                                      <p:tavLst>
                                        <p:tav tm="0">
                                          <p:val>
                                            <p:strVal val="0-#ppt_w/2"/>
                                          </p:val>
                                        </p:tav>
                                        <p:tav tm="100000">
                                          <p:val>
                                            <p:strVal val="#ppt_x"/>
                                          </p:val>
                                        </p:tav>
                                      </p:tavLst>
                                    </p:anim>
                                    <p:anim calcmode="lin" valueType="num">
                                      <p:cBhvr additive="base">
                                        <p:cTn id="18" dur="500" fill="hold"/>
                                        <p:tgtEl>
                                          <p:spTgt spid="4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12"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0-#ppt_w/2"/>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12" fill="hold" nodeType="afterEffect">
                                  <p:stCondLst>
                                    <p:cond delay="0"/>
                                  </p:stCondLst>
                                  <p:childTnLst>
                                    <p:set>
                                      <p:cBhvr>
                                        <p:cTn id="26" dur="1" fill="hold">
                                          <p:stCondLst>
                                            <p:cond delay="0"/>
                                          </p:stCondLst>
                                        </p:cTn>
                                        <p:tgtEl>
                                          <p:spTgt spid="45"/>
                                        </p:tgtEl>
                                        <p:attrNameLst>
                                          <p:attrName>style.visibility</p:attrName>
                                        </p:attrNameLst>
                                      </p:cBhvr>
                                      <p:to>
                                        <p:strVal val="visible"/>
                                      </p:to>
                                    </p:set>
                                    <p:anim calcmode="lin" valueType="num">
                                      <p:cBhvr additive="base">
                                        <p:cTn id="27" dur="500" fill="hold"/>
                                        <p:tgtEl>
                                          <p:spTgt spid="45"/>
                                        </p:tgtEl>
                                        <p:attrNameLst>
                                          <p:attrName>ppt_x</p:attrName>
                                        </p:attrNameLst>
                                      </p:cBhvr>
                                      <p:tavLst>
                                        <p:tav tm="0">
                                          <p:val>
                                            <p:strVal val="0-#ppt_w/2"/>
                                          </p:val>
                                        </p:tav>
                                        <p:tav tm="100000">
                                          <p:val>
                                            <p:strVal val="#ppt_x"/>
                                          </p:val>
                                        </p:tav>
                                      </p:tavLst>
                                    </p:anim>
                                    <p:anim calcmode="lin" valueType="num">
                                      <p:cBhvr additive="base">
                                        <p:cTn id="28" dur="500" fill="hold"/>
                                        <p:tgtEl>
                                          <p:spTgt spid="45"/>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12" fill="hold"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fill="hold"/>
                                        <p:tgtEl>
                                          <p:spTgt spid="12"/>
                                        </p:tgtEl>
                                        <p:attrNameLst>
                                          <p:attrName>ppt_x</p:attrName>
                                        </p:attrNameLst>
                                      </p:cBhvr>
                                      <p:tavLst>
                                        <p:tav tm="0">
                                          <p:val>
                                            <p:strVal val="0-#ppt_w/2"/>
                                          </p:val>
                                        </p:tav>
                                        <p:tav tm="100000">
                                          <p:val>
                                            <p:strVal val="#ppt_x"/>
                                          </p:val>
                                        </p:tav>
                                      </p:tavLst>
                                    </p:anim>
                                    <p:anim calcmode="lin" valueType="num">
                                      <p:cBhvr additive="base">
                                        <p:cTn id="33" dur="500" fill="hold"/>
                                        <p:tgtEl>
                                          <p:spTgt spid="12"/>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12" fill="hold" nodeType="afterEffect">
                                  <p:stCondLst>
                                    <p:cond delay="0"/>
                                  </p:stCondLst>
                                  <p:childTnLst>
                                    <p:set>
                                      <p:cBhvr>
                                        <p:cTn id="36" dur="1" fill="hold">
                                          <p:stCondLst>
                                            <p:cond delay="0"/>
                                          </p:stCondLst>
                                        </p:cTn>
                                        <p:tgtEl>
                                          <p:spTgt spid="46"/>
                                        </p:tgtEl>
                                        <p:attrNameLst>
                                          <p:attrName>style.visibility</p:attrName>
                                        </p:attrNameLst>
                                      </p:cBhvr>
                                      <p:to>
                                        <p:strVal val="visible"/>
                                      </p:to>
                                    </p:set>
                                    <p:anim calcmode="lin" valueType="num">
                                      <p:cBhvr additive="base">
                                        <p:cTn id="37" dur="500" fill="hold"/>
                                        <p:tgtEl>
                                          <p:spTgt spid="46"/>
                                        </p:tgtEl>
                                        <p:attrNameLst>
                                          <p:attrName>ppt_x</p:attrName>
                                        </p:attrNameLst>
                                      </p:cBhvr>
                                      <p:tavLst>
                                        <p:tav tm="0">
                                          <p:val>
                                            <p:strVal val="0-#ppt_w/2"/>
                                          </p:val>
                                        </p:tav>
                                        <p:tav tm="100000">
                                          <p:val>
                                            <p:strVal val="#ppt_x"/>
                                          </p:val>
                                        </p:tav>
                                      </p:tavLst>
                                    </p:anim>
                                    <p:anim calcmode="lin" valueType="num">
                                      <p:cBhvr additive="base">
                                        <p:cTn id="38" dur="500" fill="hold"/>
                                        <p:tgtEl>
                                          <p:spTgt spid="46"/>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12"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 fill="hold"/>
                                        <p:tgtEl>
                                          <p:spTgt spid="15"/>
                                        </p:tgtEl>
                                        <p:attrNameLst>
                                          <p:attrName>ppt_x</p:attrName>
                                        </p:attrNameLst>
                                      </p:cBhvr>
                                      <p:tavLst>
                                        <p:tav tm="0">
                                          <p:val>
                                            <p:strVal val="0-#ppt_w/2"/>
                                          </p:val>
                                        </p:tav>
                                        <p:tav tm="100000">
                                          <p:val>
                                            <p:strVal val="#ppt_x"/>
                                          </p:val>
                                        </p:tav>
                                      </p:tavLst>
                                    </p:anim>
                                    <p:anim calcmode="lin" valueType="num">
                                      <p:cBhvr additive="base">
                                        <p:cTn id="4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33" name="千图设计师MC：ID 29795607库_泪滴形 32">
            <a:extLst>
              <a:ext uri="{FF2B5EF4-FFF2-40B4-BE49-F238E27FC236}">
                <a16:creationId xmlns="" xmlns:a16="http://schemas.microsoft.com/office/drawing/2014/main" id="{7BA7CFBB-EB1B-4AD9-A83C-53A317E1B5EA}"/>
              </a:ext>
            </a:extLst>
          </p:cNvPr>
          <p:cNvSpPr/>
          <p:nvPr>
            <p:custDataLst>
              <p:tags r:id="rId1"/>
            </p:custDataLst>
          </p:nvPr>
        </p:nvSpPr>
        <p:spPr>
          <a:xfrm>
            <a:off x="333290" y="1363751"/>
            <a:ext cx="2230426" cy="2231060"/>
          </a:xfrm>
          <a:prstGeom prst="teardrop">
            <a:avLst/>
          </a:prstGeom>
          <a:blipFill dpi="0" rotWithShape="1">
            <a:blip r:embed="rId14"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42" name="千图设计师MC：ID 29795607库_组合 41">
            <a:extLst>
              <a:ext uri="{FF2B5EF4-FFF2-40B4-BE49-F238E27FC236}">
                <a16:creationId xmlns="" xmlns:a16="http://schemas.microsoft.com/office/drawing/2014/main" id="{85A9449E-78A1-4D59-98AB-C7EB648ACDC6}"/>
              </a:ext>
            </a:extLst>
          </p:cNvPr>
          <p:cNvGrpSpPr/>
          <p:nvPr>
            <p:custDataLst>
              <p:tags r:id="rId2"/>
            </p:custDataLst>
          </p:nvPr>
        </p:nvGrpSpPr>
        <p:grpSpPr>
          <a:xfrm>
            <a:off x="348685" y="3998133"/>
            <a:ext cx="2199636" cy="1496118"/>
            <a:chOff x="348685" y="3998133"/>
            <a:chExt cx="2199636" cy="1496118"/>
          </a:xfrm>
        </p:grpSpPr>
        <p:sp>
          <p:nvSpPr>
            <p:cNvPr id="34" name="椭圆 33">
              <a:extLst>
                <a:ext uri="{FF2B5EF4-FFF2-40B4-BE49-F238E27FC236}">
                  <a16:creationId xmlns="" xmlns:a16="http://schemas.microsoft.com/office/drawing/2014/main" id="{C19955E7-130E-4C9A-A21F-E28F4148A848}"/>
                </a:ext>
              </a:extLst>
            </p:cNvPr>
            <p:cNvSpPr/>
            <p:nvPr/>
          </p:nvSpPr>
          <p:spPr>
            <a:xfrm>
              <a:off x="1124115" y="3998133"/>
              <a:ext cx="178012" cy="178011"/>
            </a:xfrm>
            <a:prstGeom prst="ellipse">
              <a:avLst/>
            </a:prstGeom>
            <a:solidFill>
              <a:schemeClr val="accent1"/>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35" name="椭圆 34">
              <a:extLst>
                <a:ext uri="{FF2B5EF4-FFF2-40B4-BE49-F238E27FC236}">
                  <a16:creationId xmlns="" xmlns:a16="http://schemas.microsoft.com/office/drawing/2014/main" id="{5F6A84FC-AC20-49CB-A367-3ED1BF0712F6}"/>
                </a:ext>
              </a:extLst>
            </p:cNvPr>
            <p:cNvSpPr/>
            <p:nvPr/>
          </p:nvSpPr>
          <p:spPr>
            <a:xfrm>
              <a:off x="1361464" y="3998133"/>
              <a:ext cx="178012" cy="178011"/>
            </a:xfrm>
            <a:prstGeom prst="ellipse">
              <a:avLst/>
            </a:prstGeom>
            <a:solidFill>
              <a:schemeClr val="accent1"/>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36" name="椭圆 35">
              <a:extLst>
                <a:ext uri="{FF2B5EF4-FFF2-40B4-BE49-F238E27FC236}">
                  <a16:creationId xmlns="" xmlns:a16="http://schemas.microsoft.com/office/drawing/2014/main" id="{9A3B15C5-D951-466E-A08B-8289F1115536}"/>
                </a:ext>
              </a:extLst>
            </p:cNvPr>
            <p:cNvSpPr/>
            <p:nvPr/>
          </p:nvSpPr>
          <p:spPr>
            <a:xfrm>
              <a:off x="1594879" y="3998133"/>
              <a:ext cx="178012" cy="178011"/>
            </a:xfrm>
            <a:prstGeom prst="ellipse">
              <a:avLst/>
            </a:prstGeom>
            <a:solidFill>
              <a:schemeClr val="accent1"/>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37" name="文本框 7">
              <a:extLst>
                <a:ext uri="{FF2B5EF4-FFF2-40B4-BE49-F238E27FC236}">
                  <a16:creationId xmlns="" xmlns:a16="http://schemas.microsoft.com/office/drawing/2014/main" id="{18E90D8C-C65A-4C96-A18F-841FB6A499C8}"/>
                </a:ext>
              </a:extLst>
            </p:cNvPr>
            <p:cNvSpPr txBox="1"/>
            <p:nvPr/>
          </p:nvSpPr>
          <p:spPr>
            <a:xfrm>
              <a:off x="348685" y="4334607"/>
              <a:ext cx="2199636" cy="214895"/>
            </a:xfrm>
            <a:prstGeom prst="rect">
              <a:avLst/>
            </a:prstGeom>
          </p:spPr>
          <p:txBody>
            <a:bodyPr vert="horz" wrap="none" lIns="0" tIns="0" rIns="0" bIns="0" anchor="b" anchorCtr="1">
              <a:normAutofit fontScale="92500" lnSpcReduction="20000"/>
            </a:bodyPr>
            <a:lstStyle/>
            <a:p>
              <a:pPr algn="ctr">
                <a:lnSpc>
                  <a:spcPct val="110000"/>
                </a:lnSpc>
              </a:pPr>
              <a:r>
                <a:rPr lang="zh-CN" altLang="en-US" sz="1600" b="1" kern="900" dirty="0">
                  <a:solidFill>
                    <a:schemeClr val="accent1"/>
                  </a:solidFill>
                </a:rPr>
                <a:t>输入标题文本</a:t>
              </a:r>
            </a:p>
          </p:txBody>
        </p:sp>
        <p:sp>
          <p:nvSpPr>
            <p:cNvPr id="38" name="文本框 8">
              <a:extLst>
                <a:ext uri="{FF2B5EF4-FFF2-40B4-BE49-F238E27FC236}">
                  <a16:creationId xmlns="" xmlns:a16="http://schemas.microsoft.com/office/drawing/2014/main" id="{489750B1-7886-4F0C-BF65-785B25C3BB7C}"/>
                </a:ext>
              </a:extLst>
            </p:cNvPr>
            <p:cNvSpPr txBox="1"/>
            <p:nvPr/>
          </p:nvSpPr>
          <p:spPr>
            <a:xfrm>
              <a:off x="348685" y="4549503"/>
              <a:ext cx="2199636" cy="944748"/>
            </a:xfrm>
            <a:prstGeom prst="rect">
              <a:avLst/>
            </a:prstGeom>
          </p:spPr>
          <p:txBody>
            <a:bodyPr vert="horz" wrap="square" lIns="0" tIns="0" rIns="0" bIns="0" anchor="t" anchorCtr="1">
              <a:normAutofit lnSpcReduction="10000"/>
            </a:bodyPr>
            <a:lstStyle/>
            <a:p>
              <a:pPr algn="ctr">
                <a:lnSpc>
                  <a:spcPct val="120000"/>
                </a:lnSpc>
              </a:pPr>
              <a:r>
                <a:rPr lang="zh-CN" altLang="en-US" sz="1100" dirty="0">
                  <a:solidFill>
                    <a:schemeClr val="dk1">
                      <a:lumMod val="100000"/>
                    </a:schemeClr>
                  </a:solidFill>
                </a:rPr>
                <a:t>请替换文字内容复制你的内容到此请替换文字内容复制你的内容到此</a:t>
              </a:r>
              <a:br>
                <a:rPr lang="zh-CN" altLang="en-US" sz="1100" dirty="0">
                  <a:solidFill>
                    <a:schemeClr val="dk1">
                      <a:lumMod val="100000"/>
                    </a:schemeClr>
                  </a:solidFill>
                </a:rPr>
              </a:br>
              <a:endParaRPr lang="zh-CN" altLang="en-US" sz="1100" dirty="0">
                <a:solidFill>
                  <a:schemeClr val="dk1">
                    <a:lumMod val="100000"/>
                  </a:schemeClr>
                </a:solidFill>
              </a:endParaRPr>
            </a:p>
            <a:p>
              <a:pPr lvl="0" algn="ctr">
                <a:lnSpc>
                  <a:spcPct val="120000"/>
                </a:lnSpc>
              </a:pPr>
              <a:r>
                <a:rPr lang="zh-CN" altLang="en-US" sz="1100" dirty="0">
                  <a:solidFill>
                    <a:schemeClr val="dk1">
                      <a:lumMod val="100000"/>
                    </a:schemeClr>
                  </a:solidFill>
                </a:rPr>
                <a:t/>
              </a:r>
              <a:br>
                <a:rPr lang="zh-CN" altLang="en-US" sz="1100" dirty="0">
                  <a:solidFill>
                    <a:schemeClr val="dk1">
                      <a:lumMod val="100000"/>
                    </a:schemeClr>
                  </a:solidFill>
                </a:rPr>
              </a:br>
              <a:endParaRPr lang="zh-CN" altLang="en-US" sz="1100" dirty="0">
                <a:solidFill>
                  <a:schemeClr val="dk1">
                    <a:lumMod val="100000"/>
                  </a:schemeClr>
                </a:solidFill>
              </a:endParaRPr>
            </a:p>
          </p:txBody>
        </p:sp>
      </p:grpSp>
      <p:sp>
        <p:nvSpPr>
          <p:cNvPr id="27" name="千图设计师MC：ID 29795607泪滴形 26">
            <a:extLst>
              <a:ext uri="{FF2B5EF4-FFF2-40B4-BE49-F238E27FC236}">
                <a16:creationId xmlns="" xmlns:a16="http://schemas.microsoft.com/office/drawing/2014/main" id="{5FCF16EB-73AD-44FF-9BE9-135F242FE3E4}"/>
              </a:ext>
            </a:extLst>
          </p:cNvPr>
          <p:cNvSpPr/>
          <p:nvPr>
            <p:custDataLst>
              <p:tags r:id="rId3"/>
            </p:custDataLst>
          </p:nvPr>
        </p:nvSpPr>
        <p:spPr>
          <a:xfrm>
            <a:off x="2657039" y="1363751"/>
            <a:ext cx="2230426" cy="2231060"/>
          </a:xfrm>
          <a:prstGeom prst="teardrop">
            <a:avLst/>
          </a:prstGeom>
          <a:blipFill dpi="0" rotWithShape="1">
            <a:blip r:embed="rId15"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41" name="千图设计师MC：ID 29795607组合 40">
            <a:extLst>
              <a:ext uri="{FF2B5EF4-FFF2-40B4-BE49-F238E27FC236}">
                <a16:creationId xmlns="" xmlns:a16="http://schemas.microsoft.com/office/drawing/2014/main" id="{42B39D1E-1A56-4C18-975A-7E387ADF43B7}"/>
              </a:ext>
            </a:extLst>
          </p:cNvPr>
          <p:cNvGrpSpPr/>
          <p:nvPr>
            <p:custDataLst>
              <p:tags r:id="rId4"/>
            </p:custDataLst>
          </p:nvPr>
        </p:nvGrpSpPr>
        <p:grpSpPr>
          <a:xfrm>
            <a:off x="2672434" y="3998133"/>
            <a:ext cx="2199636" cy="1496118"/>
            <a:chOff x="2672434" y="3998133"/>
            <a:chExt cx="2199636" cy="1496118"/>
          </a:xfrm>
        </p:grpSpPr>
        <p:sp>
          <p:nvSpPr>
            <p:cNvPr id="28" name="椭圆 27">
              <a:extLst>
                <a:ext uri="{FF2B5EF4-FFF2-40B4-BE49-F238E27FC236}">
                  <a16:creationId xmlns="" xmlns:a16="http://schemas.microsoft.com/office/drawing/2014/main" id="{CB0DCB7F-C08C-4EFF-A6F9-6DB4E04D7B90}"/>
                </a:ext>
              </a:extLst>
            </p:cNvPr>
            <p:cNvSpPr/>
            <p:nvPr/>
          </p:nvSpPr>
          <p:spPr>
            <a:xfrm>
              <a:off x="3447864" y="3998133"/>
              <a:ext cx="178012" cy="178011"/>
            </a:xfrm>
            <a:prstGeom prst="ellipse">
              <a:avLst/>
            </a:prstGeom>
            <a:solidFill>
              <a:schemeClr val="accent2"/>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29" name="椭圆 28">
              <a:extLst>
                <a:ext uri="{FF2B5EF4-FFF2-40B4-BE49-F238E27FC236}">
                  <a16:creationId xmlns="" xmlns:a16="http://schemas.microsoft.com/office/drawing/2014/main" id="{E89A60AE-0678-466B-B6EC-660D5D4E7472}"/>
                </a:ext>
              </a:extLst>
            </p:cNvPr>
            <p:cNvSpPr/>
            <p:nvPr/>
          </p:nvSpPr>
          <p:spPr>
            <a:xfrm>
              <a:off x="3685213" y="3998133"/>
              <a:ext cx="178012" cy="178011"/>
            </a:xfrm>
            <a:prstGeom prst="ellipse">
              <a:avLst/>
            </a:prstGeom>
            <a:solidFill>
              <a:schemeClr val="accent2"/>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30" name="椭圆 29">
              <a:extLst>
                <a:ext uri="{FF2B5EF4-FFF2-40B4-BE49-F238E27FC236}">
                  <a16:creationId xmlns="" xmlns:a16="http://schemas.microsoft.com/office/drawing/2014/main" id="{00B41C59-3D57-4ED3-8A7E-6097D555E9B2}"/>
                </a:ext>
              </a:extLst>
            </p:cNvPr>
            <p:cNvSpPr/>
            <p:nvPr/>
          </p:nvSpPr>
          <p:spPr>
            <a:xfrm>
              <a:off x="3918628" y="3998133"/>
              <a:ext cx="178012" cy="178011"/>
            </a:xfrm>
            <a:prstGeom prst="ellipse">
              <a:avLst/>
            </a:prstGeom>
            <a:solidFill>
              <a:schemeClr val="accent2"/>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31" name="文本框 13">
              <a:extLst>
                <a:ext uri="{FF2B5EF4-FFF2-40B4-BE49-F238E27FC236}">
                  <a16:creationId xmlns="" xmlns:a16="http://schemas.microsoft.com/office/drawing/2014/main" id="{36CAA418-1EE2-4B95-A1DE-9DE615C7C5D0}"/>
                </a:ext>
              </a:extLst>
            </p:cNvPr>
            <p:cNvSpPr txBox="1"/>
            <p:nvPr/>
          </p:nvSpPr>
          <p:spPr>
            <a:xfrm>
              <a:off x="2672434" y="4334607"/>
              <a:ext cx="2199636" cy="214895"/>
            </a:xfrm>
            <a:prstGeom prst="rect">
              <a:avLst/>
            </a:prstGeom>
          </p:spPr>
          <p:txBody>
            <a:bodyPr vert="horz" wrap="none" lIns="0" tIns="0" rIns="0" bIns="0" anchor="b" anchorCtr="1">
              <a:normAutofit fontScale="92500" lnSpcReduction="20000"/>
            </a:bodyPr>
            <a:lstStyle/>
            <a:p>
              <a:pPr algn="ctr">
                <a:lnSpc>
                  <a:spcPct val="110000"/>
                </a:lnSpc>
              </a:pPr>
              <a:r>
                <a:rPr lang="zh-CN" altLang="en-US" sz="1600" b="1" kern="900" dirty="0">
                  <a:solidFill>
                    <a:schemeClr val="accent2"/>
                  </a:solidFill>
                </a:rPr>
                <a:t>输入标题文本</a:t>
              </a:r>
            </a:p>
          </p:txBody>
        </p:sp>
        <p:sp>
          <p:nvSpPr>
            <p:cNvPr id="32" name="文本框 14">
              <a:extLst>
                <a:ext uri="{FF2B5EF4-FFF2-40B4-BE49-F238E27FC236}">
                  <a16:creationId xmlns="" xmlns:a16="http://schemas.microsoft.com/office/drawing/2014/main" id="{F5E599EA-284D-4A3F-ACA9-0C76331F3320}"/>
                </a:ext>
              </a:extLst>
            </p:cNvPr>
            <p:cNvSpPr txBox="1"/>
            <p:nvPr/>
          </p:nvSpPr>
          <p:spPr>
            <a:xfrm>
              <a:off x="2672434" y="4549503"/>
              <a:ext cx="2199636" cy="944748"/>
            </a:xfrm>
            <a:prstGeom prst="rect">
              <a:avLst/>
            </a:prstGeom>
          </p:spPr>
          <p:txBody>
            <a:bodyPr vert="horz" wrap="square" lIns="0" tIns="0" rIns="0" bIns="0" anchor="t" anchorCtr="1">
              <a:normAutofit lnSpcReduction="10000"/>
            </a:bodyPr>
            <a:lstStyle/>
            <a:p>
              <a:pPr algn="ctr">
                <a:lnSpc>
                  <a:spcPct val="120000"/>
                </a:lnSpc>
              </a:pPr>
              <a:r>
                <a:rPr lang="zh-CN" altLang="en-US" sz="1100" dirty="0">
                  <a:solidFill>
                    <a:schemeClr val="dk1">
                      <a:lumMod val="100000"/>
                    </a:schemeClr>
                  </a:solidFill>
                </a:rPr>
                <a:t>请替换文字内容复制你的内容到此请替换文字内容复制你的内容到此</a:t>
              </a:r>
              <a:br>
                <a:rPr lang="zh-CN" altLang="en-US" sz="1100" dirty="0">
                  <a:solidFill>
                    <a:schemeClr val="dk1">
                      <a:lumMod val="100000"/>
                    </a:schemeClr>
                  </a:solidFill>
                </a:rPr>
              </a:br>
              <a:endParaRPr lang="zh-CN" altLang="en-US" sz="1100" dirty="0">
                <a:solidFill>
                  <a:schemeClr val="dk1">
                    <a:lumMod val="100000"/>
                  </a:schemeClr>
                </a:solidFill>
              </a:endParaRPr>
            </a:p>
            <a:p>
              <a:pPr lvl="0" algn="ctr">
                <a:lnSpc>
                  <a:spcPct val="120000"/>
                </a:lnSpc>
              </a:pPr>
              <a:r>
                <a:rPr lang="zh-CN" altLang="en-US" sz="1100" dirty="0">
                  <a:solidFill>
                    <a:schemeClr val="dk1">
                      <a:lumMod val="100000"/>
                    </a:schemeClr>
                  </a:solidFill>
                </a:rPr>
                <a:t/>
              </a:r>
              <a:br>
                <a:rPr lang="zh-CN" altLang="en-US" sz="1100" dirty="0">
                  <a:solidFill>
                    <a:schemeClr val="dk1">
                      <a:lumMod val="100000"/>
                    </a:schemeClr>
                  </a:solidFill>
                </a:rPr>
              </a:br>
              <a:endParaRPr lang="zh-CN" altLang="en-US" sz="1100" dirty="0">
                <a:solidFill>
                  <a:schemeClr val="dk1">
                    <a:lumMod val="100000"/>
                  </a:schemeClr>
                </a:solidFill>
              </a:endParaRPr>
            </a:p>
          </p:txBody>
        </p:sp>
      </p:grpSp>
      <p:sp>
        <p:nvSpPr>
          <p:cNvPr id="21" name="千图设计师MC：ID 29795607泪滴形 20">
            <a:extLst>
              <a:ext uri="{FF2B5EF4-FFF2-40B4-BE49-F238E27FC236}">
                <a16:creationId xmlns="" xmlns:a16="http://schemas.microsoft.com/office/drawing/2014/main" id="{60171443-F44D-4843-B235-D72F595CC9C3}"/>
              </a:ext>
            </a:extLst>
          </p:cNvPr>
          <p:cNvSpPr/>
          <p:nvPr>
            <p:custDataLst>
              <p:tags r:id="rId5"/>
            </p:custDataLst>
          </p:nvPr>
        </p:nvSpPr>
        <p:spPr>
          <a:xfrm>
            <a:off x="4980788" y="1363751"/>
            <a:ext cx="2230426" cy="2231060"/>
          </a:xfrm>
          <a:prstGeom prst="teardrop">
            <a:avLst/>
          </a:prstGeom>
          <a:blipFill dpi="0" rotWithShape="1">
            <a:blip r:embed="rId16"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40" name="千图设计师MC：ID 29795607组合 39">
            <a:extLst>
              <a:ext uri="{FF2B5EF4-FFF2-40B4-BE49-F238E27FC236}">
                <a16:creationId xmlns="" xmlns:a16="http://schemas.microsoft.com/office/drawing/2014/main" id="{92667D30-B312-4FEE-8B1A-804EF59C26B4}"/>
              </a:ext>
            </a:extLst>
          </p:cNvPr>
          <p:cNvGrpSpPr/>
          <p:nvPr>
            <p:custDataLst>
              <p:tags r:id="rId6"/>
            </p:custDataLst>
          </p:nvPr>
        </p:nvGrpSpPr>
        <p:grpSpPr>
          <a:xfrm>
            <a:off x="4996183" y="3998133"/>
            <a:ext cx="2199636" cy="1496118"/>
            <a:chOff x="4996183" y="3998133"/>
            <a:chExt cx="2199636" cy="1496118"/>
          </a:xfrm>
        </p:grpSpPr>
        <p:sp>
          <p:nvSpPr>
            <p:cNvPr id="22" name="椭圆 21">
              <a:extLst>
                <a:ext uri="{FF2B5EF4-FFF2-40B4-BE49-F238E27FC236}">
                  <a16:creationId xmlns="" xmlns:a16="http://schemas.microsoft.com/office/drawing/2014/main" id="{1B256ACC-530D-4007-9E8D-B8B8A4D27EFC}"/>
                </a:ext>
              </a:extLst>
            </p:cNvPr>
            <p:cNvSpPr/>
            <p:nvPr/>
          </p:nvSpPr>
          <p:spPr>
            <a:xfrm>
              <a:off x="5771613" y="3998133"/>
              <a:ext cx="178012" cy="178011"/>
            </a:xfrm>
            <a:prstGeom prst="ellipse">
              <a:avLst/>
            </a:prstGeom>
            <a:solidFill>
              <a:schemeClr val="accent3"/>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23" name="椭圆 22">
              <a:extLst>
                <a:ext uri="{FF2B5EF4-FFF2-40B4-BE49-F238E27FC236}">
                  <a16:creationId xmlns="" xmlns:a16="http://schemas.microsoft.com/office/drawing/2014/main" id="{79370883-3F47-4D38-8C70-980FC1EA3D7F}"/>
                </a:ext>
              </a:extLst>
            </p:cNvPr>
            <p:cNvSpPr/>
            <p:nvPr/>
          </p:nvSpPr>
          <p:spPr>
            <a:xfrm>
              <a:off x="6008962" y="3998133"/>
              <a:ext cx="178012" cy="178011"/>
            </a:xfrm>
            <a:prstGeom prst="ellipse">
              <a:avLst/>
            </a:prstGeom>
            <a:solidFill>
              <a:schemeClr val="accent3"/>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24" name="椭圆 23">
              <a:extLst>
                <a:ext uri="{FF2B5EF4-FFF2-40B4-BE49-F238E27FC236}">
                  <a16:creationId xmlns="" xmlns:a16="http://schemas.microsoft.com/office/drawing/2014/main" id="{011B07D6-76BB-4458-ACD2-815F08D484F8}"/>
                </a:ext>
              </a:extLst>
            </p:cNvPr>
            <p:cNvSpPr/>
            <p:nvPr/>
          </p:nvSpPr>
          <p:spPr>
            <a:xfrm>
              <a:off x="6242377" y="3998133"/>
              <a:ext cx="178012" cy="178011"/>
            </a:xfrm>
            <a:prstGeom prst="ellipse">
              <a:avLst/>
            </a:prstGeom>
            <a:solidFill>
              <a:schemeClr val="accent3"/>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25" name="文本框 19">
              <a:extLst>
                <a:ext uri="{FF2B5EF4-FFF2-40B4-BE49-F238E27FC236}">
                  <a16:creationId xmlns="" xmlns:a16="http://schemas.microsoft.com/office/drawing/2014/main" id="{597DA656-3CF3-4F99-9540-ABA4D541C943}"/>
                </a:ext>
              </a:extLst>
            </p:cNvPr>
            <p:cNvSpPr txBox="1"/>
            <p:nvPr/>
          </p:nvSpPr>
          <p:spPr>
            <a:xfrm>
              <a:off x="4996183" y="4334607"/>
              <a:ext cx="2199636" cy="214895"/>
            </a:xfrm>
            <a:prstGeom prst="rect">
              <a:avLst/>
            </a:prstGeom>
          </p:spPr>
          <p:txBody>
            <a:bodyPr vert="horz" wrap="none" lIns="0" tIns="0" rIns="0" bIns="0" anchor="b" anchorCtr="1">
              <a:normAutofit fontScale="92500" lnSpcReduction="20000"/>
            </a:bodyPr>
            <a:lstStyle/>
            <a:p>
              <a:pPr algn="ctr">
                <a:lnSpc>
                  <a:spcPct val="110000"/>
                </a:lnSpc>
              </a:pPr>
              <a:r>
                <a:rPr lang="zh-CN" altLang="en-US" sz="1600" b="1" kern="900" dirty="0">
                  <a:solidFill>
                    <a:schemeClr val="accent3"/>
                  </a:solidFill>
                </a:rPr>
                <a:t>输入标题文本</a:t>
              </a:r>
            </a:p>
          </p:txBody>
        </p:sp>
        <p:sp>
          <p:nvSpPr>
            <p:cNvPr id="26" name="文本框 20">
              <a:extLst>
                <a:ext uri="{FF2B5EF4-FFF2-40B4-BE49-F238E27FC236}">
                  <a16:creationId xmlns="" xmlns:a16="http://schemas.microsoft.com/office/drawing/2014/main" id="{CBB8B4CA-2777-4A43-A160-733BA61A5183}"/>
                </a:ext>
              </a:extLst>
            </p:cNvPr>
            <p:cNvSpPr txBox="1"/>
            <p:nvPr/>
          </p:nvSpPr>
          <p:spPr>
            <a:xfrm>
              <a:off x="4996183" y="4549503"/>
              <a:ext cx="2199636" cy="944748"/>
            </a:xfrm>
            <a:prstGeom prst="rect">
              <a:avLst/>
            </a:prstGeom>
          </p:spPr>
          <p:txBody>
            <a:bodyPr vert="horz" wrap="square" lIns="0" tIns="0" rIns="0" bIns="0" anchor="t" anchorCtr="1">
              <a:normAutofit lnSpcReduction="10000"/>
            </a:bodyPr>
            <a:lstStyle/>
            <a:p>
              <a:pPr algn="ctr">
                <a:lnSpc>
                  <a:spcPct val="120000"/>
                </a:lnSpc>
              </a:pPr>
              <a:r>
                <a:rPr lang="zh-CN" altLang="en-US" sz="1100" dirty="0">
                  <a:solidFill>
                    <a:schemeClr val="dk1">
                      <a:lumMod val="100000"/>
                    </a:schemeClr>
                  </a:solidFill>
                </a:rPr>
                <a:t>请替换文字内容复制你的内容到此请替换文字内容复制你的内容到此</a:t>
              </a:r>
              <a:br>
                <a:rPr lang="zh-CN" altLang="en-US" sz="1100" dirty="0">
                  <a:solidFill>
                    <a:schemeClr val="dk1">
                      <a:lumMod val="100000"/>
                    </a:schemeClr>
                  </a:solidFill>
                </a:rPr>
              </a:br>
              <a:endParaRPr lang="zh-CN" altLang="en-US" sz="1100" dirty="0">
                <a:solidFill>
                  <a:schemeClr val="dk1">
                    <a:lumMod val="100000"/>
                  </a:schemeClr>
                </a:solidFill>
              </a:endParaRPr>
            </a:p>
            <a:p>
              <a:pPr lvl="0" algn="ctr">
                <a:lnSpc>
                  <a:spcPct val="120000"/>
                </a:lnSpc>
              </a:pPr>
              <a:r>
                <a:rPr lang="zh-CN" altLang="en-US" sz="1100" dirty="0">
                  <a:solidFill>
                    <a:schemeClr val="dk1">
                      <a:lumMod val="100000"/>
                    </a:schemeClr>
                  </a:solidFill>
                </a:rPr>
                <a:t/>
              </a:r>
              <a:br>
                <a:rPr lang="zh-CN" altLang="en-US" sz="1100" dirty="0">
                  <a:solidFill>
                    <a:schemeClr val="dk1">
                      <a:lumMod val="100000"/>
                    </a:schemeClr>
                  </a:solidFill>
                </a:rPr>
              </a:br>
              <a:endParaRPr lang="zh-CN" altLang="en-US" sz="1100" dirty="0">
                <a:solidFill>
                  <a:schemeClr val="dk1">
                    <a:lumMod val="100000"/>
                  </a:schemeClr>
                </a:solidFill>
              </a:endParaRPr>
            </a:p>
          </p:txBody>
        </p:sp>
      </p:grpSp>
      <p:sp>
        <p:nvSpPr>
          <p:cNvPr id="15" name="千图设计师MC：ID 29795607泪滴形 14">
            <a:extLst>
              <a:ext uri="{FF2B5EF4-FFF2-40B4-BE49-F238E27FC236}">
                <a16:creationId xmlns="" xmlns:a16="http://schemas.microsoft.com/office/drawing/2014/main" id="{799E2D4B-4B0E-4808-B52C-8B0AAE888E8F}"/>
              </a:ext>
            </a:extLst>
          </p:cNvPr>
          <p:cNvSpPr/>
          <p:nvPr>
            <p:custDataLst>
              <p:tags r:id="rId7"/>
            </p:custDataLst>
          </p:nvPr>
        </p:nvSpPr>
        <p:spPr>
          <a:xfrm>
            <a:off x="7304537" y="1363751"/>
            <a:ext cx="2230426" cy="2231060"/>
          </a:xfrm>
          <a:prstGeom prst="teardrop">
            <a:avLst/>
          </a:prstGeom>
          <a:blipFill dpi="0" rotWithShape="1">
            <a:blip r:embed="rId17"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39" name="千图设计师MC：ID 29795607组合 38">
            <a:extLst>
              <a:ext uri="{FF2B5EF4-FFF2-40B4-BE49-F238E27FC236}">
                <a16:creationId xmlns="" xmlns:a16="http://schemas.microsoft.com/office/drawing/2014/main" id="{AC493FD3-0C02-4E42-AB17-31DDAACA8CE8}"/>
              </a:ext>
            </a:extLst>
          </p:cNvPr>
          <p:cNvGrpSpPr/>
          <p:nvPr>
            <p:custDataLst>
              <p:tags r:id="rId8"/>
            </p:custDataLst>
          </p:nvPr>
        </p:nvGrpSpPr>
        <p:grpSpPr>
          <a:xfrm>
            <a:off x="7319932" y="3998133"/>
            <a:ext cx="2199636" cy="1496118"/>
            <a:chOff x="7319932" y="3998133"/>
            <a:chExt cx="2199636" cy="1496118"/>
          </a:xfrm>
        </p:grpSpPr>
        <p:sp>
          <p:nvSpPr>
            <p:cNvPr id="16" name="椭圆 15">
              <a:extLst>
                <a:ext uri="{FF2B5EF4-FFF2-40B4-BE49-F238E27FC236}">
                  <a16:creationId xmlns="" xmlns:a16="http://schemas.microsoft.com/office/drawing/2014/main" id="{D7967236-2335-4549-AD6D-46C3168B19FD}"/>
                </a:ext>
              </a:extLst>
            </p:cNvPr>
            <p:cNvSpPr/>
            <p:nvPr/>
          </p:nvSpPr>
          <p:spPr>
            <a:xfrm>
              <a:off x="8095362" y="3998133"/>
              <a:ext cx="178012" cy="178011"/>
            </a:xfrm>
            <a:prstGeom prst="ellipse">
              <a:avLst/>
            </a:prstGeom>
            <a:solidFill>
              <a:schemeClr val="accent4">
                <a:lumMod val="100000"/>
              </a:schemeClr>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17" name="椭圆 16">
              <a:extLst>
                <a:ext uri="{FF2B5EF4-FFF2-40B4-BE49-F238E27FC236}">
                  <a16:creationId xmlns="" xmlns:a16="http://schemas.microsoft.com/office/drawing/2014/main" id="{D3808801-0CF5-4D9C-AEB2-544783A277B7}"/>
                </a:ext>
              </a:extLst>
            </p:cNvPr>
            <p:cNvSpPr/>
            <p:nvPr/>
          </p:nvSpPr>
          <p:spPr>
            <a:xfrm>
              <a:off x="8332711" y="3998133"/>
              <a:ext cx="178012" cy="178011"/>
            </a:xfrm>
            <a:prstGeom prst="ellipse">
              <a:avLst/>
            </a:prstGeom>
            <a:solidFill>
              <a:schemeClr val="accent4">
                <a:lumMod val="100000"/>
              </a:schemeClr>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18" name="椭圆 17">
              <a:extLst>
                <a:ext uri="{FF2B5EF4-FFF2-40B4-BE49-F238E27FC236}">
                  <a16:creationId xmlns="" xmlns:a16="http://schemas.microsoft.com/office/drawing/2014/main" id="{D9CEBA4B-9C62-4644-90D4-9596799AEFEB}"/>
                </a:ext>
              </a:extLst>
            </p:cNvPr>
            <p:cNvSpPr/>
            <p:nvPr/>
          </p:nvSpPr>
          <p:spPr>
            <a:xfrm>
              <a:off x="8566126" y="3998133"/>
              <a:ext cx="178012" cy="178011"/>
            </a:xfrm>
            <a:prstGeom prst="ellipse">
              <a:avLst/>
            </a:prstGeom>
            <a:solidFill>
              <a:schemeClr val="accent4">
                <a:lumMod val="100000"/>
              </a:schemeClr>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19" name="文本框 28">
              <a:extLst>
                <a:ext uri="{FF2B5EF4-FFF2-40B4-BE49-F238E27FC236}">
                  <a16:creationId xmlns="" xmlns:a16="http://schemas.microsoft.com/office/drawing/2014/main" id="{C2DBAE14-4DE3-4EA1-AB04-73032B257EB8}"/>
                </a:ext>
              </a:extLst>
            </p:cNvPr>
            <p:cNvSpPr txBox="1"/>
            <p:nvPr/>
          </p:nvSpPr>
          <p:spPr>
            <a:xfrm>
              <a:off x="7319932" y="4334607"/>
              <a:ext cx="2199636" cy="214895"/>
            </a:xfrm>
            <a:prstGeom prst="rect">
              <a:avLst/>
            </a:prstGeom>
          </p:spPr>
          <p:txBody>
            <a:bodyPr vert="horz" wrap="none" lIns="0" tIns="0" rIns="0" bIns="0" anchor="b" anchorCtr="1">
              <a:normAutofit fontScale="92500" lnSpcReduction="20000"/>
            </a:bodyPr>
            <a:lstStyle/>
            <a:p>
              <a:pPr algn="ctr">
                <a:lnSpc>
                  <a:spcPct val="110000"/>
                </a:lnSpc>
              </a:pPr>
              <a:r>
                <a:rPr lang="zh-CN" altLang="en-US" sz="1600" b="1" kern="900" dirty="0">
                  <a:solidFill>
                    <a:schemeClr val="accent4">
                      <a:lumMod val="100000"/>
                    </a:schemeClr>
                  </a:solidFill>
                </a:rPr>
                <a:t>输入标题文本</a:t>
              </a:r>
            </a:p>
          </p:txBody>
        </p:sp>
        <p:sp>
          <p:nvSpPr>
            <p:cNvPr id="20" name="文本框 29">
              <a:extLst>
                <a:ext uri="{FF2B5EF4-FFF2-40B4-BE49-F238E27FC236}">
                  <a16:creationId xmlns="" xmlns:a16="http://schemas.microsoft.com/office/drawing/2014/main" id="{555CDF32-B9B0-4F37-AE60-E9C2CEB8C067}"/>
                </a:ext>
              </a:extLst>
            </p:cNvPr>
            <p:cNvSpPr txBox="1"/>
            <p:nvPr/>
          </p:nvSpPr>
          <p:spPr>
            <a:xfrm>
              <a:off x="7319932" y="4549503"/>
              <a:ext cx="2199636" cy="944748"/>
            </a:xfrm>
            <a:prstGeom prst="rect">
              <a:avLst/>
            </a:prstGeom>
          </p:spPr>
          <p:txBody>
            <a:bodyPr vert="horz" wrap="square" lIns="0" tIns="0" rIns="0" bIns="0" anchor="t" anchorCtr="1">
              <a:normAutofit lnSpcReduction="10000"/>
            </a:bodyPr>
            <a:lstStyle/>
            <a:p>
              <a:pPr algn="ctr">
                <a:lnSpc>
                  <a:spcPct val="120000"/>
                </a:lnSpc>
              </a:pPr>
              <a:r>
                <a:rPr lang="zh-CN" altLang="en-US" sz="1100" dirty="0">
                  <a:solidFill>
                    <a:schemeClr val="dk1">
                      <a:lumMod val="100000"/>
                    </a:schemeClr>
                  </a:solidFill>
                </a:rPr>
                <a:t>请替换文字内容复制你的内容到此请替换文字内容复制你的内容到此</a:t>
              </a:r>
              <a:br>
                <a:rPr lang="zh-CN" altLang="en-US" sz="1100" dirty="0">
                  <a:solidFill>
                    <a:schemeClr val="dk1">
                      <a:lumMod val="100000"/>
                    </a:schemeClr>
                  </a:solidFill>
                </a:rPr>
              </a:br>
              <a:endParaRPr lang="zh-CN" altLang="en-US" sz="1100" dirty="0">
                <a:solidFill>
                  <a:schemeClr val="dk1">
                    <a:lumMod val="100000"/>
                  </a:schemeClr>
                </a:solidFill>
              </a:endParaRPr>
            </a:p>
            <a:p>
              <a:pPr lvl="0" algn="ctr">
                <a:lnSpc>
                  <a:spcPct val="120000"/>
                </a:lnSpc>
              </a:pPr>
              <a:r>
                <a:rPr lang="zh-CN" altLang="en-US" sz="1100" dirty="0">
                  <a:solidFill>
                    <a:schemeClr val="dk1">
                      <a:lumMod val="100000"/>
                    </a:schemeClr>
                  </a:solidFill>
                </a:rPr>
                <a:t/>
              </a:r>
              <a:br>
                <a:rPr lang="zh-CN" altLang="en-US" sz="1100" dirty="0">
                  <a:solidFill>
                    <a:schemeClr val="dk1">
                      <a:lumMod val="100000"/>
                    </a:schemeClr>
                  </a:solidFill>
                </a:rPr>
              </a:br>
              <a:endParaRPr lang="zh-CN" altLang="en-US" sz="1100" dirty="0">
                <a:solidFill>
                  <a:schemeClr val="dk1">
                    <a:lumMod val="100000"/>
                  </a:schemeClr>
                </a:solidFill>
              </a:endParaRPr>
            </a:p>
          </p:txBody>
        </p:sp>
      </p:grpSp>
      <p:sp>
        <p:nvSpPr>
          <p:cNvPr id="9" name="千图设计师MC：ID 29795607泪滴形 8">
            <a:extLst>
              <a:ext uri="{FF2B5EF4-FFF2-40B4-BE49-F238E27FC236}">
                <a16:creationId xmlns="" xmlns:a16="http://schemas.microsoft.com/office/drawing/2014/main" id="{3AB244DF-F126-427D-A0CD-8258F26F0B27}"/>
              </a:ext>
            </a:extLst>
          </p:cNvPr>
          <p:cNvSpPr/>
          <p:nvPr>
            <p:custDataLst>
              <p:tags r:id="rId9"/>
            </p:custDataLst>
          </p:nvPr>
        </p:nvSpPr>
        <p:spPr>
          <a:xfrm>
            <a:off x="9628284" y="1363751"/>
            <a:ext cx="2230426" cy="2231060"/>
          </a:xfrm>
          <a:prstGeom prst="teardrop">
            <a:avLst/>
          </a:prstGeom>
          <a:blipFill dpi="0" rotWithShape="1">
            <a:blip r:embed="rId14"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 name="千图设计师MC：ID 29795607组合 1">
            <a:extLst>
              <a:ext uri="{FF2B5EF4-FFF2-40B4-BE49-F238E27FC236}">
                <a16:creationId xmlns="" xmlns:a16="http://schemas.microsoft.com/office/drawing/2014/main" id="{12F2ACCA-B807-4BFB-94DE-6C86F5A00E14}"/>
              </a:ext>
            </a:extLst>
          </p:cNvPr>
          <p:cNvGrpSpPr/>
          <p:nvPr>
            <p:custDataLst>
              <p:tags r:id="rId10"/>
            </p:custDataLst>
          </p:nvPr>
        </p:nvGrpSpPr>
        <p:grpSpPr>
          <a:xfrm>
            <a:off x="9643679" y="3998133"/>
            <a:ext cx="2199636" cy="1496118"/>
            <a:chOff x="9643679" y="3998133"/>
            <a:chExt cx="2199636" cy="1496118"/>
          </a:xfrm>
        </p:grpSpPr>
        <p:sp>
          <p:nvSpPr>
            <p:cNvPr id="10" name="椭圆 9">
              <a:extLst>
                <a:ext uri="{FF2B5EF4-FFF2-40B4-BE49-F238E27FC236}">
                  <a16:creationId xmlns="" xmlns:a16="http://schemas.microsoft.com/office/drawing/2014/main" id="{18BD4AF1-B740-4446-8ABB-B10A2A022557}"/>
                </a:ext>
              </a:extLst>
            </p:cNvPr>
            <p:cNvSpPr/>
            <p:nvPr/>
          </p:nvSpPr>
          <p:spPr>
            <a:xfrm>
              <a:off x="10419109" y="3998133"/>
              <a:ext cx="178012" cy="178011"/>
            </a:xfrm>
            <a:prstGeom prst="ellipse">
              <a:avLst/>
            </a:prstGeom>
            <a:solidFill>
              <a:schemeClr val="accent5">
                <a:lumMod val="100000"/>
              </a:schemeClr>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11" name="椭圆 10">
              <a:extLst>
                <a:ext uri="{FF2B5EF4-FFF2-40B4-BE49-F238E27FC236}">
                  <a16:creationId xmlns="" xmlns:a16="http://schemas.microsoft.com/office/drawing/2014/main" id="{6E368E2B-8442-435B-94AC-C9E87CB5989D}"/>
                </a:ext>
              </a:extLst>
            </p:cNvPr>
            <p:cNvSpPr/>
            <p:nvPr/>
          </p:nvSpPr>
          <p:spPr>
            <a:xfrm>
              <a:off x="10656458" y="3998133"/>
              <a:ext cx="178012" cy="178011"/>
            </a:xfrm>
            <a:prstGeom prst="ellipse">
              <a:avLst/>
            </a:prstGeom>
            <a:solidFill>
              <a:schemeClr val="accent5">
                <a:lumMod val="100000"/>
              </a:schemeClr>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12" name="椭圆 11">
              <a:extLst>
                <a:ext uri="{FF2B5EF4-FFF2-40B4-BE49-F238E27FC236}">
                  <a16:creationId xmlns="" xmlns:a16="http://schemas.microsoft.com/office/drawing/2014/main" id="{9CD40FC2-983C-42D1-A307-5DCDF223F9F8}"/>
                </a:ext>
              </a:extLst>
            </p:cNvPr>
            <p:cNvSpPr/>
            <p:nvPr/>
          </p:nvSpPr>
          <p:spPr>
            <a:xfrm>
              <a:off x="10889873" y="3998133"/>
              <a:ext cx="178012" cy="178011"/>
            </a:xfrm>
            <a:prstGeom prst="ellipse">
              <a:avLst/>
            </a:prstGeom>
            <a:solidFill>
              <a:schemeClr val="accent5">
                <a:lumMod val="100000"/>
              </a:schemeClr>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13" name="文本框 36">
              <a:extLst>
                <a:ext uri="{FF2B5EF4-FFF2-40B4-BE49-F238E27FC236}">
                  <a16:creationId xmlns="" xmlns:a16="http://schemas.microsoft.com/office/drawing/2014/main" id="{8144210F-AC4E-4732-ADF4-04DB676DA763}"/>
                </a:ext>
              </a:extLst>
            </p:cNvPr>
            <p:cNvSpPr txBox="1"/>
            <p:nvPr/>
          </p:nvSpPr>
          <p:spPr>
            <a:xfrm>
              <a:off x="9643679" y="4334607"/>
              <a:ext cx="2199636" cy="214895"/>
            </a:xfrm>
            <a:prstGeom prst="rect">
              <a:avLst/>
            </a:prstGeom>
          </p:spPr>
          <p:txBody>
            <a:bodyPr vert="horz" wrap="none" lIns="0" tIns="0" rIns="0" bIns="0" anchor="b" anchorCtr="1">
              <a:normAutofit fontScale="92500" lnSpcReduction="20000"/>
            </a:bodyPr>
            <a:lstStyle/>
            <a:p>
              <a:pPr algn="ctr">
                <a:lnSpc>
                  <a:spcPct val="110000"/>
                </a:lnSpc>
              </a:pPr>
              <a:r>
                <a:rPr lang="zh-CN" altLang="en-US" sz="1600" b="1" kern="900" dirty="0">
                  <a:solidFill>
                    <a:schemeClr val="accent5">
                      <a:lumMod val="100000"/>
                    </a:schemeClr>
                  </a:solidFill>
                </a:rPr>
                <a:t>输入标题文本</a:t>
              </a:r>
            </a:p>
          </p:txBody>
        </p:sp>
        <p:sp>
          <p:nvSpPr>
            <p:cNvPr id="14" name="文本框 37">
              <a:extLst>
                <a:ext uri="{FF2B5EF4-FFF2-40B4-BE49-F238E27FC236}">
                  <a16:creationId xmlns="" xmlns:a16="http://schemas.microsoft.com/office/drawing/2014/main" id="{4B3D3B98-FDEA-40FE-9F4C-CEFFAEB76BD6}"/>
                </a:ext>
              </a:extLst>
            </p:cNvPr>
            <p:cNvSpPr txBox="1"/>
            <p:nvPr/>
          </p:nvSpPr>
          <p:spPr>
            <a:xfrm>
              <a:off x="9643679" y="4549503"/>
              <a:ext cx="2199636" cy="944748"/>
            </a:xfrm>
            <a:prstGeom prst="rect">
              <a:avLst/>
            </a:prstGeom>
          </p:spPr>
          <p:txBody>
            <a:bodyPr vert="horz" wrap="square" lIns="0" tIns="0" rIns="0" bIns="0" anchor="t" anchorCtr="1">
              <a:normAutofit lnSpcReduction="10000"/>
            </a:bodyPr>
            <a:lstStyle/>
            <a:p>
              <a:pPr algn="ctr">
                <a:lnSpc>
                  <a:spcPct val="120000"/>
                </a:lnSpc>
              </a:pPr>
              <a:r>
                <a:rPr lang="zh-CN" altLang="en-US" sz="1100" dirty="0">
                  <a:solidFill>
                    <a:schemeClr val="dk1">
                      <a:lumMod val="100000"/>
                    </a:schemeClr>
                  </a:solidFill>
                </a:rPr>
                <a:t>请替换文字内容复制你的内容到此请替换文字内容复制你的内容到此</a:t>
              </a:r>
              <a:br>
                <a:rPr lang="zh-CN" altLang="en-US" sz="1100" dirty="0">
                  <a:solidFill>
                    <a:schemeClr val="dk1">
                      <a:lumMod val="100000"/>
                    </a:schemeClr>
                  </a:solidFill>
                </a:rPr>
              </a:br>
              <a:endParaRPr lang="zh-CN" altLang="en-US" sz="1100" dirty="0">
                <a:solidFill>
                  <a:schemeClr val="dk1">
                    <a:lumMod val="100000"/>
                  </a:schemeClr>
                </a:solidFill>
              </a:endParaRPr>
            </a:p>
            <a:p>
              <a:pPr lvl="0" algn="ctr">
                <a:lnSpc>
                  <a:spcPct val="120000"/>
                </a:lnSpc>
              </a:pPr>
              <a:r>
                <a:rPr lang="zh-CN" altLang="en-US" sz="1100" dirty="0">
                  <a:solidFill>
                    <a:schemeClr val="dk1">
                      <a:lumMod val="100000"/>
                    </a:schemeClr>
                  </a:solidFill>
                </a:rPr>
                <a:t/>
              </a:r>
              <a:br>
                <a:rPr lang="zh-CN" altLang="en-US" sz="1100" dirty="0">
                  <a:solidFill>
                    <a:schemeClr val="dk1">
                      <a:lumMod val="100000"/>
                    </a:schemeClr>
                  </a:solidFill>
                </a:rPr>
              </a:br>
              <a:endParaRPr lang="zh-CN" altLang="en-US" sz="1100" dirty="0">
                <a:solidFill>
                  <a:schemeClr val="dk1">
                    <a:lumMod val="100000"/>
                  </a:schemeClr>
                </a:solidFill>
              </a:endParaRPr>
            </a:p>
          </p:txBody>
        </p:sp>
      </p:grpSp>
    </p:spTree>
    <p:extLst>
      <p:ext uri="{BB962C8B-B14F-4D97-AF65-F5344CB8AC3E}">
        <p14:creationId xmlns:p14="http://schemas.microsoft.com/office/powerpoint/2010/main" val="3219754585"/>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ppt_w</p:attrName>
                                        </p:attrNameLst>
                                      </p:cBhvr>
                                      <p:tavLst>
                                        <p:tav tm="0">
                                          <p:val>
                                            <p:fltVal val="0"/>
                                          </p:val>
                                        </p:tav>
                                        <p:tav tm="100000">
                                          <p:val>
                                            <p:strVal val="#ppt_w"/>
                                          </p:val>
                                        </p:tav>
                                      </p:tavLst>
                                    </p:anim>
                                    <p:anim calcmode="lin" valueType="num">
                                      <p:cBhvr>
                                        <p:cTn id="8" dur="500" fill="hold"/>
                                        <p:tgtEl>
                                          <p:spTgt spid="33"/>
                                        </p:tgtEl>
                                        <p:attrNameLst>
                                          <p:attrName>ppt_h</p:attrName>
                                        </p:attrNameLst>
                                      </p:cBhvr>
                                      <p:tavLst>
                                        <p:tav tm="0">
                                          <p:val>
                                            <p:fltVal val="0"/>
                                          </p:val>
                                        </p:tav>
                                        <p:tav tm="100000">
                                          <p:val>
                                            <p:strVal val="#ppt_h"/>
                                          </p:val>
                                        </p:tav>
                                      </p:tavLst>
                                    </p:anim>
                                    <p:anim calcmode="lin" valueType="num">
                                      <p:cBhvr>
                                        <p:cTn id="9" dur="500" fill="hold"/>
                                        <p:tgtEl>
                                          <p:spTgt spid="33"/>
                                        </p:tgtEl>
                                        <p:attrNameLst>
                                          <p:attrName>transform.rotation_z</p:attrName>
                                        </p:attrNameLst>
                                      </p:cBhvr>
                                      <p:tavLst>
                                        <p:tav tm="0">
                                          <p:val>
                                            <p:fltVal val="360"/>
                                          </p:val>
                                        </p:tav>
                                        <p:tav tm="100000">
                                          <p:val>
                                            <p:fltVal val="0"/>
                                          </p:val>
                                        </p:tav>
                                      </p:tavLst>
                                    </p:anim>
                                    <p:animEffect transition="in" filter="fade">
                                      <p:cBhvr>
                                        <p:cTn id="10" dur="500"/>
                                        <p:tgtEl>
                                          <p:spTgt spid="33"/>
                                        </p:tgtEl>
                                      </p:cBhvr>
                                    </p:animEffect>
                                  </p:childTnLst>
                                </p:cTn>
                              </p:par>
                            </p:childTnLst>
                          </p:cTn>
                        </p:par>
                        <p:par>
                          <p:cTn id="11" fill="hold">
                            <p:stCondLst>
                              <p:cond delay="500"/>
                            </p:stCondLst>
                            <p:childTnLst>
                              <p:par>
                                <p:cTn id="12" presetID="23" presetClass="entr" presetSubtype="16" fill="hold" nodeType="afterEffect">
                                  <p:stCondLst>
                                    <p:cond delay="0"/>
                                  </p:stCondLst>
                                  <p:childTnLst>
                                    <p:set>
                                      <p:cBhvr>
                                        <p:cTn id="13" dur="1" fill="hold">
                                          <p:stCondLst>
                                            <p:cond delay="0"/>
                                          </p:stCondLst>
                                        </p:cTn>
                                        <p:tgtEl>
                                          <p:spTgt spid="42"/>
                                        </p:tgtEl>
                                        <p:attrNameLst>
                                          <p:attrName>style.visibility</p:attrName>
                                        </p:attrNameLst>
                                      </p:cBhvr>
                                      <p:to>
                                        <p:strVal val="visible"/>
                                      </p:to>
                                    </p:set>
                                    <p:anim calcmode="lin" valueType="num">
                                      <p:cBhvr>
                                        <p:cTn id="14" dur="500" fill="hold"/>
                                        <p:tgtEl>
                                          <p:spTgt spid="42"/>
                                        </p:tgtEl>
                                        <p:attrNameLst>
                                          <p:attrName>ppt_w</p:attrName>
                                        </p:attrNameLst>
                                      </p:cBhvr>
                                      <p:tavLst>
                                        <p:tav tm="0">
                                          <p:val>
                                            <p:fltVal val="0"/>
                                          </p:val>
                                        </p:tav>
                                        <p:tav tm="100000">
                                          <p:val>
                                            <p:strVal val="#ppt_w"/>
                                          </p:val>
                                        </p:tav>
                                      </p:tavLst>
                                    </p:anim>
                                    <p:anim calcmode="lin" valueType="num">
                                      <p:cBhvr>
                                        <p:cTn id="15" dur="500" fill="hold"/>
                                        <p:tgtEl>
                                          <p:spTgt spid="42"/>
                                        </p:tgtEl>
                                        <p:attrNameLst>
                                          <p:attrName>ppt_h</p:attrName>
                                        </p:attrNameLst>
                                      </p:cBhvr>
                                      <p:tavLst>
                                        <p:tav tm="0">
                                          <p:val>
                                            <p:fltVal val="0"/>
                                          </p:val>
                                        </p:tav>
                                        <p:tav tm="100000">
                                          <p:val>
                                            <p:strVal val="#ppt_h"/>
                                          </p:val>
                                        </p:tav>
                                      </p:tavLst>
                                    </p:anim>
                                  </p:childTnLst>
                                </p:cTn>
                              </p:par>
                            </p:childTnLst>
                          </p:cTn>
                        </p:par>
                        <p:par>
                          <p:cTn id="16" fill="hold">
                            <p:stCondLst>
                              <p:cond delay="1000"/>
                            </p:stCondLst>
                            <p:childTnLst>
                              <p:par>
                                <p:cTn id="17" presetID="49" presetClass="entr" presetSubtype="0" decel="100000" fill="hold" grpId="0" nodeType="after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p:cTn id="19" dur="500" fill="hold"/>
                                        <p:tgtEl>
                                          <p:spTgt spid="27"/>
                                        </p:tgtEl>
                                        <p:attrNameLst>
                                          <p:attrName>ppt_w</p:attrName>
                                        </p:attrNameLst>
                                      </p:cBhvr>
                                      <p:tavLst>
                                        <p:tav tm="0">
                                          <p:val>
                                            <p:fltVal val="0"/>
                                          </p:val>
                                        </p:tav>
                                        <p:tav tm="100000">
                                          <p:val>
                                            <p:strVal val="#ppt_w"/>
                                          </p:val>
                                        </p:tav>
                                      </p:tavLst>
                                    </p:anim>
                                    <p:anim calcmode="lin" valueType="num">
                                      <p:cBhvr>
                                        <p:cTn id="20" dur="500" fill="hold"/>
                                        <p:tgtEl>
                                          <p:spTgt spid="27"/>
                                        </p:tgtEl>
                                        <p:attrNameLst>
                                          <p:attrName>ppt_h</p:attrName>
                                        </p:attrNameLst>
                                      </p:cBhvr>
                                      <p:tavLst>
                                        <p:tav tm="0">
                                          <p:val>
                                            <p:fltVal val="0"/>
                                          </p:val>
                                        </p:tav>
                                        <p:tav tm="100000">
                                          <p:val>
                                            <p:strVal val="#ppt_h"/>
                                          </p:val>
                                        </p:tav>
                                      </p:tavLst>
                                    </p:anim>
                                    <p:anim calcmode="lin" valueType="num">
                                      <p:cBhvr>
                                        <p:cTn id="21" dur="500" fill="hold"/>
                                        <p:tgtEl>
                                          <p:spTgt spid="27"/>
                                        </p:tgtEl>
                                        <p:attrNameLst>
                                          <p:attrName>style.rotation</p:attrName>
                                        </p:attrNameLst>
                                      </p:cBhvr>
                                      <p:tavLst>
                                        <p:tav tm="0">
                                          <p:val>
                                            <p:fltVal val="360"/>
                                          </p:val>
                                        </p:tav>
                                        <p:tav tm="100000">
                                          <p:val>
                                            <p:fltVal val="0"/>
                                          </p:val>
                                        </p:tav>
                                      </p:tavLst>
                                    </p:anim>
                                    <p:animEffect transition="in" filter="fade">
                                      <p:cBhvr>
                                        <p:cTn id="22" dur="500"/>
                                        <p:tgtEl>
                                          <p:spTgt spid="27"/>
                                        </p:tgtEl>
                                      </p:cBhvr>
                                    </p:animEffect>
                                  </p:childTnLst>
                                </p:cTn>
                              </p:par>
                            </p:childTnLst>
                          </p:cTn>
                        </p:par>
                        <p:par>
                          <p:cTn id="23" fill="hold">
                            <p:stCondLst>
                              <p:cond delay="1500"/>
                            </p:stCondLst>
                            <p:childTnLst>
                              <p:par>
                                <p:cTn id="24" presetID="23" presetClass="entr" presetSubtype="16" fill="hold" nodeType="afterEffect">
                                  <p:stCondLst>
                                    <p:cond delay="0"/>
                                  </p:stCondLst>
                                  <p:childTnLst>
                                    <p:set>
                                      <p:cBhvr>
                                        <p:cTn id="25" dur="1" fill="hold">
                                          <p:stCondLst>
                                            <p:cond delay="0"/>
                                          </p:stCondLst>
                                        </p:cTn>
                                        <p:tgtEl>
                                          <p:spTgt spid="41"/>
                                        </p:tgtEl>
                                        <p:attrNameLst>
                                          <p:attrName>style.visibility</p:attrName>
                                        </p:attrNameLst>
                                      </p:cBhvr>
                                      <p:to>
                                        <p:strVal val="visible"/>
                                      </p:to>
                                    </p:set>
                                    <p:anim calcmode="lin" valueType="num">
                                      <p:cBhvr>
                                        <p:cTn id="26" dur="500" fill="hold"/>
                                        <p:tgtEl>
                                          <p:spTgt spid="41"/>
                                        </p:tgtEl>
                                        <p:attrNameLst>
                                          <p:attrName>ppt_w</p:attrName>
                                        </p:attrNameLst>
                                      </p:cBhvr>
                                      <p:tavLst>
                                        <p:tav tm="0">
                                          <p:val>
                                            <p:fltVal val="0"/>
                                          </p:val>
                                        </p:tav>
                                        <p:tav tm="100000">
                                          <p:val>
                                            <p:strVal val="#ppt_w"/>
                                          </p:val>
                                        </p:tav>
                                      </p:tavLst>
                                    </p:anim>
                                    <p:anim calcmode="lin" valueType="num">
                                      <p:cBhvr>
                                        <p:cTn id="27" dur="500" fill="hold"/>
                                        <p:tgtEl>
                                          <p:spTgt spid="41"/>
                                        </p:tgtEl>
                                        <p:attrNameLst>
                                          <p:attrName>ppt_h</p:attrName>
                                        </p:attrNameLst>
                                      </p:cBhvr>
                                      <p:tavLst>
                                        <p:tav tm="0">
                                          <p:val>
                                            <p:fltVal val="0"/>
                                          </p:val>
                                        </p:tav>
                                        <p:tav tm="100000">
                                          <p:val>
                                            <p:strVal val="#ppt_h"/>
                                          </p:val>
                                        </p:tav>
                                      </p:tavLst>
                                    </p:anim>
                                  </p:childTnLst>
                                </p:cTn>
                              </p:par>
                            </p:childTnLst>
                          </p:cTn>
                        </p:par>
                        <p:par>
                          <p:cTn id="28" fill="hold">
                            <p:stCondLst>
                              <p:cond delay="2000"/>
                            </p:stCondLst>
                            <p:childTnLst>
                              <p:par>
                                <p:cTn id="29" presetID="49" presetClass="entr" presetSubtype="0" decel="100000" fill="hold" grpId="0" nodeType="after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p:cTn id="31" dur="500" fill="hold"/>
                                        <p:tgtEl>
                                          <p:spTgt spid="21"/>
                                        </p:tgtEl>
                                        <p:attrNameLst>
                                          <p:attrName>ppt_w</p:attrName>
                                        </p:attrNameLst>
                                      </p:cBhvr>
                                      <p:tavLst>
                                        <p:tav tm="0">
                                          <p:val>
                                            <p:fltVal val="0"/>
                                          </p:val>
                                        </p:tav>
                                        <p:tav tm="100000">
                                          <p:val>
                                            <p:strVal val="#ppt_w"/>
                                          </p:val>
                                        </p:tav>
                                      </p:tavLst>
                                    </p:anim>
                                    <p:anim calcmode="lin" valueType="num">
                                      <p:cBhvr>
                                        <p:cTn id="32" dur="500" fill="hold"/>
                                        <p:tgtEl>
                                          <p:spTgt spid="21"/>
                                        </p:tgtEl>
                                        <p:attrNameLst>
                                          <p:attrName>ppt_h</p:attrName>
                                        </p:attrNameLst>
                                      </p:cBhvr>
                                      <p:tavLst>
                                        <p:tav tm="0">
                                          <p:val>
                                            <p:fltVal val="0"/>
                                          </p:val>
                                        </p:tav>
                                        <p:tav tm="100000">
                                          <p:val>
                                            <p:strVal val="#ppt_h"/>
                                          </p:val>
                                        </p:tav>
                                      </p:tavLst>
                                    </p:anim>
                                    <p:anim calcmode="lin" valueType="num">
                                      <p:cBhvr>
                                        <p:cTn id="33" dur="500" fill="hold"/>
                                        <p:tgtEl>
                                          <p:spTgt spid="21"/>
                                        </p:tgtEl>
                                        <p:attrNameLst>
                                          <p:attrName>style.rotation</p:attrName>
                                        </p:attrNameLst>
                                      </p:cBhvr>
                                      <p:tavLst>
                                        <p:tav tm="0">
                                          <p:val>
                                            <p:fltVal val="360"/>
                                          </p:val>
                                        </p:tav>
                                        <p:tav tm="100000">
                                          <p:val>
                                            <p:fltVal val="0"/>
                                          </p:val>
                                        </p:tav>
                                      </p:tavLst>
                                    </p:anim>
                                    <p:animEffect transition="in" filter="fade">
                                      <p:cBhvr>
                                        <p:cTn id="34" dur="500"/>
                                        <p:tgtEl>
                                          <p:spTgt spid="21"/>
                                        </p:tgtEl>
                                      </p:cBhvr>
                                    </p:animEffect>
                                  </p:childTnLst>
                                </p:cTn>
                              </p:par>
                            </p:childTnLst>
                          </p:cTn>
                        </p:par>
                        <p:par>
                          <p:cTn id="35" fill="hold">
                            <p:stCondLst>
                              <p:cond delay="2500"/>
                            </p:stCondLst>
                            <p:childTnLst>
                              <p:par>
                                <p:cTn id="36" presetID="23" presetClass="entr" presetSubtype="16" fill="hold" nodeType="afterEffect">
                                  <p:stCondLst>
                                    <p:cond delay="0"/>
                                  </p:stCondLst>
                                  <p:childTnLst>
                                    <p:set>
                                      <p:cBhvr>
                                        <p:cTn id="37" dur="1" fill="hold">
                                          <p:stCondLst>
                                            <p:cond delay="0"/>
                                          </p:stCondLst>
                                        </p:cTn>
                                        <p:tgtEl>
                                          <p:spTgt spid="40"/>
                                        </p:tgtEl>
                                        <p:attrNameLst>
                                          <p:attrName>style.visibility</p:attrName>
                                        </p:attrNameLst>
                                      </p:cBhvr>
                                      <p:to>
                                        <p:strVal val="visible"/>
                                      </p:to>
                                    </p:set>
                                    <p:anim calcmode="lin" valueType="num">
                                      <p:cBhvr>
                                        <p:cTn id="38" dur="500" fill="hold"/>
                                        <p:tgtEl>
                                          <p:spTgt spid="40"/>
                                        </p:tgtEl>
                                        <p:attrNameLst>
                                          <p:attrName>ppt_w</p:attrName>
                                        </p:attrNameLst>
                                      </p:cBhvr>
                                      <p:tavLst>
                                        <p:tav tm="0">
                                          <p:val>
                                            <p:fltVal val="0"/>
                                          </p:val>
                                        </p:tav>
                                        <p:tav tm="100000">
                                          <p:val>
                                            <p:strVal val="#ppt_w"/>
                                          </p:val>
                                        </p:tav>
                                      </p:tavLst>
                                    </p:anim>
                                    <p:anim calcmode="lin" valueType="num">
                                      <p:cBhvr>
                                        <p:cTn id="39" dur="500" fill="hold"/>
                                        <p:tgtEl>
                                          <p:spTgt spid="40"/>
                                        </p:tgtEl>
                                        <p:attrNameLst>
                                          <p:attrName>ppt_h</p:attrName>
                                        </p:attrNameLst>
                                      </p:cBhvr>
                                      <p:tavLst>
                                        <p:tav tm="0">
                                          <p:val>
                                            <p:fltVal val="0"/>
                                          </p:val>
                                        </p:tav>
                                        <p:tav tm="100000">
                                          <p:val>
                                            <p:strVal val="#ppt_h"/>
                                          </p:val>
                                        </p:tav>
                                      </p:tavLst>
                                    </p:anim>
                                  </p:childTnLst>
                                </p:cTn>
                              </p:par>
                            </p:childTnLst>
                          </p:cTn>
                        </p:par>
                        <p:par>
                          <p:cTn id="40" fill="hold">
                            <p:stCondLst>
                              <p:cond delay="3000"/>
                            </p:stCondLst>
                            <p:childTnLst>
                              <p:par>
                                <p:cTn id="41" presetID="49" presetClass="entr" presetSubtype="0" decel="100000"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p:cTn id="43" dur="500" fill="hold"/>
                                        <p:tgtEl>
                                          <p:spTgt spid="15"/>
                                        </p:tgtEl>
                                        <p:attrNameLst>
                                          <p:attrName>ppt_w</p:attrName>
                                        </p:attrNameLst>
                                      </p:cBhvr>
                                      <p:tavLst>
                                        <p:tav tm="0">
                                          <p:val>
                                            <p:fltVal val="0"/>
                                          </p:val>
                                        </p:tav>
                                        <p:tav tm="100000">
                                          <p:val>
                                            <p:strVal val="#ppt_w"/>
                                          </p:val>
                                        </p:tav>
                                      </p:tavLst>
                                    </p:anim>
                                    <p:anim calcmode="lin" valueType="num">
                                      <p:cBhvr>
                                        <p:cTn id="44" dur="500" fill="hold"/>
                                        <p:tgtEl>
                                          <p:spTgt spid="15"/>
                                        </p:tgtEl>
                                        <p:attrNameLst>
                                          <p:attrName>ppt_h</p:attrName>
                                        </p:attrNameLst>
                                      </p:cBhvr>
                                      <p:tavLst>
                                        <p:tav tm="0">
                                          <p:val>
                                            <p:fltVal val="0"/>
                                          </p:val>
                                        </p:tav>
                                        <p:tav tm="100000">
                                          <p:val>
                                            <p:strVal val="#ppt_h"/>
                                          </p:val>
                                        </p:tav>
                                      </p:tavLst>
                                    </p:anim>
                                    <p:anim calcmode="lin" valueType="num">
                                      <p:cBhvr>
                                        <p:cTn id="45" dur="500" fill="hold"/>
                                        <p:tgtEl>
                                          <p:spTgt spid="15"/>
                                        </p:tgtEl>
                                        <p:attrNameLst>
                                          <p:attrName>style.rotation</p:attrName>
                                        </p:attrNameLst>
                                      </p:cBhvr>
                                      <p:tavLst>
                                        <p:tav tm="0">
                                          <p:val>
                                            <p:fltVal val="360"/>
                                          </p:val>
                                        </p:tav>
                                        <p:tav tm="100000">
                                          <p:val>
                                            <p:fltVal val="0"/>
                                          </p:val>
                                        </p:tav>
                                      </p:tavLst>
                                    </p:anim>
                                    <p:animEffect transition="in" filter="fade">
                                      <p:cBhvr>
                                        <p:cTn id="46" dur="500"/>
                                        <p:tgtEl>
                                          <p:spTgt spid="15"/>
                                        </p:tgtEl>
                                      </p:cBhvr>
                                    </p:animEffect>
                                  </p:childTnLst>
                                </p:cTn>
                              </p:par>
                            </p:childTnLst>
                          </p:cTn>
                        </p:par>
                        <p:par>
                          <p:cTn id="47" fill="hold">
                            <p:stCondLst>
                              <p:cond delay="3500"/>
                            </p:stCondLst>
                            <p:childTnLst>
                              <p:par>
                                <p:cTn id="48" presetID="23" presetClass="entr" presetSubtype="16" fill="hold" nodeType="afterEffect">
                                  <p:stCondLst>
                                    <p:cond delay="0"/>
                                  </p:stCondLst>
                                  <p:childTnLst>
                                    <p:set>
                                      <p:cBhvr>
                                        <p:cTn id="49" dur="1" fill="hold">
                                          <p:stCondLst>
                                            <p:cond delay="0"/>
                                          </p:stCondLst>
                                        </p:cTn>
                                        <p:tgtEl>
                                          <p:spTgt spid="39"/>
                                        </p:tgtEl>
                                        <p:attrNameLst>
                                          <p:attrName>style.visibility</p:attrName>
                                        </p:attrNameLst>
                                      </p:cBhvr>
                                      <p:to>
                                        <p:strVal val="visible"/>
                                      </p:to>
                                    </p:set>
                                    <p:anim calcmode="lin" valueType="num">
                                      <p:cBhvr>
                                        <p:cTn id="50" dur="500" fill="hold"/>
                                        <p:tgtEl>
                                          <p:spTgt spid="39"/>
                                        </p:tgtEl>
                                        <p:attrNameLst>
                                          <p:attrName>ppt_w</p:attrName>
                                        </p:attrNameLst>
                                      </p:cBhvr>
                                      <p:tavLst>
                                        <p:tav tm="0">
                                          <p:val>
                                            <p:fltVal val="0"/>
                                          </p:val>
                                        </p:tav>
                                        <p:tav tm="100000">
                                          <p:val>
                                            <p:strVal val="#ppt_w"/>
                                          </p:val>
                                        </p:tav>
                                      </p:tavLst>
                                    </p:anim>
                                    <p:anim calcmode="lin" valueType="num">
                                      <p:cBhvr>
                                        <p:cTn id="51" dur="500" fill="hold"/>
                                        <p:tgtEl>
                                          <p:spTgt spid="39"/>
                                        </p:tgtEl>
                                        <p:attrNameLst>
                                          <p:attrName>ppt_h</p:attrName>
                                        </p:attrNameLst>
                                      </p:cBhvr>
                                      <p:tavLst>
                                        <p:tav tm="0">
                                          <p:val>
                                            <p:fltVal val="0"/>
                                          </p:val>
                                        </p:tav>
                                        <p:tav tm="100000">
                                          <p:val>
                                            <p:strVal val="#ppt_h"/>
                                          </p:val>
                                        </p:tav>
                                      </p:tavLst>
                                    </p:anim>
                                  </p:childTnLst>
                                </p:cTn>
                              </p:par>
                            </p:childTnLst>
                          </p:cTn>
                        </p:par>
                        <p:par>
                          <p:cTn id="52" fill="hold">
                            <p:stCondLst>
                              <p:cond delay="4000"/>
                            </p:stCondLst>
                            <p:childTnLst>
                              <p:par>
                                <p:cTn id="53" presetID="49" presetClass="entr" presetSubtype="0" decel="100000" fill="hold" grpId="0" nodeType="after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p:cTn id="55" dur="500" fill="hold"/>
                                        <p:tgtEl>
                                          <p:spTgt spid="9"/>
                                        </p:tgtEl>
                                        <p:attrNameLst>
                                          <p:attrName>ppt_w</p:attrName>
                                        </p:attrNameLst>
                                      </p:cBhvr>
                                      <p:tavLst>
                                        <p:tav tm="0">
                                          <p:val>
                                            <p:fltVal val="0"/>
                                          </p:val>
                                        </p:tav>
                                        <p:tav tm="100000">
                                          <p:val>
                                            <p:strVal val="#ppt_w"/>
                                          </p:val>
                                        </p:tav>
                                      </p:tavLst>
                                    </p:anim>
                                    <p:anim calcmode="lin" valueType="num">
                                      <p:cBhvr>
                                        <p:cTn id="56" dur="500" fill="hold"/>
                                        <p:tgtEl>
                                          <p:spTgt spid="9"/>
                                        </p:tgtEl>
                                        <p:attrNameLst>
                                          <p:attrName>ppt_h</p:attrName>
                                        </p:attrNameLst>
                                      </p:cBhvr>
                                      <p:tavLst>
                                        <p:tav tm="0">
                                          <p:val>
                                            <p:fltVal val="0"/>
                                          </p:val>
                                        </p:tav>
                                        <p:tav tm="100000">
                                          <p:val>
                                            <p:strVal val="#ppt_h"/>
                                          </p:val>
                                        </p:tav>
                                      </p:tavLst>
                                    </p:anim>
                                    <p:anim calcmode="lin" valueType="num">
                                      <p:cBhvr>
                                        <p:cTn id="57" dur="500" fill="hold"/>
                                        <p:tgtEl>
                                          <p:spTgt spid="9"/>
                                        </p:tgtEl>
                                        <p:attrNameLst>
                                          <p:attrName>style.rotation</p:attrName>
                                        </p:attrNameLst>
                                      </p:cBhvr>
                                      <p:tavLst>
                                        <p:tav tm="0">
                                          <p:val>
                                            <p:fltVal val="360"/>
                                          </p:val>
                                        </p:tav>
                                        <p:tav tm="100000">
                                          <p:val>
                                            <p:fltVal val="0"/>
                                          </p:val>
                                        </p:tav>
                                      </p:tavLst>
                                    </p:anim>
                                    <p:animEffect transition="in" filter="fade">
                                      <p:cBhvr>
                                        <p:cTn id="58" dur="500"/>
                                        <p:tgtEl>
                                          <p:spTgt spid="9"/>
                                        </p:tgtEl>
                                      </p:cBhvr>
                                    </p:animEffect>
                                  </p:childTnLst>
                                </p:cTn>
                              </p:par>
                            </p:childTnLst>
                          </p:cTn>
                        </p:par>
                        <p:par>
                          <p:cTn id="59" fill="hold">
                            <p:stCondLst>
                              <p:cond delay="4500"/>
                            </p:stCondLst>
                            <p:childTnLst>
                              <p:par>
                                <p:cTn id="60" presetID="23" presetClass="entr" presetSubtype="16" fill="hold" nodeType="afterEffect">
                                  <p:stCondLst>
                                    <p:cond delay="0"/>
                                  </p:stCondLst>
                                  <p:childTnLst>
                                    <p:set>
                                      <p:cBhvr>
                                        <p:cTn id="61" dur="1" fill="hold">
                                          <p:stCondLst>
                                            <p:cond delay="0"/>
                                          </p:stCondLst>
                                        </p:cTn>
                                        <p:tgtEl>
                                          <p:spTgt spid="2"/>
                                        </p:tgtEl>
                                        <p:attrNameLst>
                                          <p:attrName>style.visibility</p:attrName>
                                        </p:attrNameLst>
                                      </p:cBhvr>
                                      <p:to>
                                        <p:strVal val="visible"/>
                                      </p:to>
                                    </p:set>
                                    <p:anim calcmode="lin" valueType="num">
                                      <p:cBhvr>
                                        <p:cTn id="62" dur="500" fill="hold"/>
                                        <p:tgtEl>
                                          <p:spTgt spid="2"/>
                                        </p:tgtEl>
                                        <p:attrNameLst>
                                          <p:attrName>ppt_w</p:attrName>
                                        </p:attrNameLst>
                                      </p:cBhvr>
                                      <p:tavLst>
                                        <p:tav tm="0">
                                          <p:val>
                                            <p:fltVal val="0"/>
                                          </p:val>
                                        </p:tav>
                                        <p:tav tm="100000">
                                          <p:val>
                                            <p:strVal val="#ppt_w"/>
                                          </p:val>
                                        </p:tav>
                                      </p:tavLst>
                                    </p:anim>
                                    <p:anim calcmode="lin" valueType="num">
                                      <p:cBhvr>
                                        <p:cTn id="63" dur="5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27" grpId="0" animBg="1" autoUpdateAnimBg="0"/>
      <p:bldP spid="21" grpId="0" animBg="1" autoUpdateAnimBg="0"/>
      <p:bldP spid="15" grpId="0" animBg="1" autoUpdateAnimBg="0"/>
      <p:bldP spid="9" grpId="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088A6938-8BB7-4F74-A1B4-4D1E0809D5C7}"/>
              </a:ext>
            </a:extLst>
          </p:cNvPr>
          <p:cNvSpPr/>
          <p:nvPr/>
        </p:nvSpPr>
        <p:spPr>
          <a:xfrm>
            <a:off x="5255294" y="2359728"/>
            <a:ext cx="5577806" cy="656655"/>
          </a:xfrm>
          <a:prstGeom prst="rect">
            <a:avLst/>
          </a:prstGeom>
        </p:spPr>
        <p:txBody>
          <a:bodyPr wrap="square" lIns="0" tIns="0" rIns="0" bIns="0">
            <a:spAutoFit/>
          </a:bodyPr>
          <a:lstStyle/>
          <a:p>
            <a:r>
              <a:rPr lang="zh-CN" altLang="en-US" sz="4267" b="1" dirty="0">
                <a:solidFill>
                  <a:schemeClr val="bg1">
                    <a:lumMod val="50000"/>
                  </a:schemeClr>
                </a:solidFill>
                <a:latin typeface="+mj-ea"/>
                <a:ea typeface="+mj-ea"/>
                <a:sym typeface="Arial" panose="020B0604020202020204" pitchFamily="34" charset="0"/>
              </a:rPr>
              <a:t>工作问题分析总结</a:t>
            </a:r>
            <a:endParaRPr lang="en-US" altLang="zh-CN" sz="4267" b="1" dirty="0">
              <a:solidFill>
                <a:schemeClr val="bg1">
                  <a:lumMod val="50000"/>
                </a:schemeClr>
              </a:solidFill>
              <a:latin typeface="+mj-ea"/>
              <a:ea typeface="+mj-ea"/>
              <a:sym typeface="Arial" panose="020B0604020202020204" pitchFamily="34" charset="0"/>
            </a:endParaRPr>
          </a:p>
        </p:txBody>
      </p:sp>
      <p:sp>
        <p:nvSpPr>
          <p:cNvPr id="3" name="TextBox 11">
            <a:extLst>
              <a:ext uri="{FF2B5EF4-FFF2-40B4-BE49-F238E27FC236}">
                <a16:creationId xmlns="" xmlns:a16="http://schemas.microsoft.com/office/drawing/2014/main" id="{CE1E3070-AF90-4244-9EDB-A65CD2D35A39}"/>
              </a:ext>
            </a:extLst>
          </p:cNvPr>
          <p:cNvSpPr txBox="1"/>
          <p:nvPr/>
        </p:nvSpPr>
        <p:spPr>
          <a:xfrm>
            <a:off x="5267780" y="3068547"/>
            <a:ext cx="1536318" cy="205121"/>
          </a:xfrm>
          <a:prstGeom prst="rect">
            <a:avLst/>
          </a:prstGeom>
          <a:noFill/>
        </p:spPr>
        <p:txBody>
          <a:bodyPr wrap="none" lIns="0" tIns="0" rIns="0" bIns="0" rtlCol="0">
            <a:spAutoFit/>
          </a:bodyPr>
          <a:lstStyle/>
          <a:p>
            <a:pPr marL="162537" lvl="1" indent="-162537">
              <a:buFont typeface="Arial" panose="020B0604020202020204" pitchFamily="34" charset="0"/>
              <a:buChar char="•"/>
            </a:pPr>
            <a:r>
              <a:rPr lang="zh-CN" altLang="en-US" sz="1333" dirty="0">
                <a:solidFill>
                  <a:schemeClr val="bg1">
                    <a:lumMod val="50000"/>
                  </a:schemeClr>
                </a:solidFill>
                <a:latin typeface="+mn-ea"/>
                <a:cs typeface="+mn-ea"/>
                <a:sym typeface="Arial" panose="020B0604020202020204" pitchFamily="34" charset="0"/>
              </a:rPr>
              <a:t>添加相关标题文字</a:t>
            </a:r>
            <a:endParaRPr lang="en-US" altLang="zh-CN" sz="1333" dirty="0">
              <a:solidFill>
                <a:schemeClr val="bg1">
                  <a:lumMod val="50000"/>
                </a:schemeClr>
              </a:solidFill>
              <a:latin typeface="+mn-ea"/>
              <a:sym typeface="Arial" panose="020B0604020202020204" pitchFamily="34" charset="0"/>
            </a:endParaRPr>
          </a:p>
        </p:txBody>
      </p:sp>
      <p:sp>
        <p:nvSpPr>
          <p:cNvPr id="4" name="TextBox 11">
            <a:extLst>
              <a:ext uri="{FF2B5EF4-FFF2-40B4-BE49-F238E27FC236}">
                <a16:creationId xmlns="" xmlns:a16="http://schemas.microsoft.com/office/drawing/2014/main" id="{43FF577F-05C7-4377-8E74-42461FB5F1E6}"/>
              </a:ext>
            </a:extLst>
          </p:cNvPr>
          <p:cNvSpPr txBox="1"/>
          <p:nvPr/>
        </p:nvSpPr>
        <p:spPr>
          <a:xfrm>
            <a:off x="6867325" y="3068547"/>
            <a:ext cx="1536318" cy="205121"/>
          </a:xfrm>
          <a:prstGeom prst="rect">
            <a:avLst/>
          </a:prstGeom>
          <a:noFill/>
        </p:spPr>
        <p:txBody>
          <a:bodyPr wrap="none" lIns="0" tIns="0" rIns="0" bIns="0" rtlCol="0">
            <a:spAutoFit/>
          </a:bodyPr>
          <a:lstStyle/>
          <a:p>
            <a:pPr marL="162537" lvl="1" indent="-162537">
              <a:buFont typeface="Arial" panose="020B0604020202020204" pitchFamily="34" charset="0"/>
              <a:buChar char="•"/>
            </a:pPr>
            <a:r>
              <a:rPr lang="zh-CN" altLang="en-US" sz="1333" dirty="0">
                <a:solidFill>
                  <a:schemeClr val="bg1">
                    <a:lumMod val="50000"/>
                  </a:schemeClr>
                </a:solidFill>
                <a:latin typeface="+mn-ea"/>
                <a:cs typeface="+mn-ea"/>
                <a:sym typeface="Arial" panose="020B0604020202020204" pitchFamily="34" charset="0"/>
              </a:rPr>
              <a:t>添加相关标题文字</a:t>
            </a:r>
            <a:endParaRPr lang="en-US" altLang="zh-CN" sz="1333" dirty="0">
              <a:solidFill>
                <a:schemeClr val="bg1">
                  <a:lumMod val="50000"/>
                </a:schemeClr>
              </a:solidFill>
              <a:latin typeface="+mn-ea"/>
              <a:sym typeface="Arial" panose="020B0604020202020204" pitchFamily="34" charset="0"/>
            </a:endParaRPr>
          </a:p>
        </p:txBody>
      </p:sp>
      <p:sp>
        <p:nvSpPr>
          <p:cNvPr id="5" name="TextBox 11">
            <a:extLst>
              <a:ext uri="{FF2B5EF4-FFF2-40B4-BE49-F238E27FC236}">
                <a16:creationId xmlns="" xmlns:a16="http://schemas.microsoft.com/office/drawing/2014/main" id="{5D16AC18-479B-4A5F-864B-2D8782FE026A}"/>
              </a:ext>
            </a:extLst>
          </p:cNvPr>
          <p:cNvSpPr txBox="1"/>
          <p:nvPr/>
        </p:nvSpPr>
        <p:spPr>
          <a:xfrm>
            <a:off x="5267780" y="3324207"/>
            <a:ext cx="1536318" cy="205121"/>
          </a:xfrm>
          <a:prstGeom prst="rect">
            <a:avLst/>
          </a:prstGeom>
          <a:noFill/>
        </p:spPr>
        <p:txBody>
          <a:bodyPr wrap="none" lIns="0" tIns="0" rIns="0" bIns="0" rtlCol="0">
            <a:spAutoFit/>
          </a:bodyPr>
          <a:lstStyle/>
          <a:p>
            <a:pPr marL="162537" lvl="1" indent="-162537">
              <a:buFont typeface="Arial" panose="020B0604020202020204" pitchFamily="34" charset="0"/>
              <a:buChar char="•"/>
            </a:pPr>
            <a:r>
              <a:rPr lang="zh-CN" altLang="en-US" sz="1333" dirty="0">
                <a:solidFill>
                  <a:schemeClr val="bg1">
                    <a:lumMod val="50000"/>
                  </a:schemeClr>
                </a:solidFill>
                <a:latin typeface="+mn-ea"/>
                <a:cs typeface="+mn-ea"/>
                <a:sym typeface="Arial" panose="020B0604020202020204" pitchFamily="34" charset="0"/>
              </a:rPr>
              <a:t>添加相关标题文字</a:t>
            </a:r>
            <a:endParaRPr lang="en-US" altLang="zh-CN" sz="1333" dirty="0">
              <a:solidFill>
                <a:schemeClr val="bg1">
                  <a:lumMod val="50000"/>
                </a:schemeClr>
              </a:solidFill>
              <a:latin typeface="+mn-ea"/>
              <a:sym typeface="Arial" panose="020B0604020202020204" pitchFamily="34" charset="0"/>
            </a:endParaRPr>
          </a:p>
        </p:txBody>
      </p:sp>
      <p:sp>
        <p:nvSpPr>
          <p:cNvPr id="6" name="TextBox 32">
            <a:extLst>
              <a:ext uri="{FF2B5EF4-FFF2-40B4-BE49-F238E27FC236}">
                <a16:creationId xmlns="" xmlns:a16="http://schemas.microsoft.com/office/drawing/2014/main" id="{4B4E17D1-5718-42D7-807F-DDA031203F88}"/>
              </a:ext>
            </a:extLst>
          </p:cNvPr>
          <p:cNvSpPr txBox="1"/>
          <p:nvPr/>
        </p:nvSpPr>
        <p:spPr>
          <a:xfrm>
            <a:off x="6867325" y="3324207"/>
            <a:ext cx="1536318" cy="205121"/>
          </a:xfrm>
          <a:prstGeom prst="rect">
            <a:avLst/>
          </a:prstGeom>
          <a:noFill/>
        </p:spPr>
        <p:txBody>
          <a:bodyPr wrap="none" lIns="0" tIns="0" rIns="0" bIns="0" rtlCol="0">
            <a:spAutoFit/>
          </a:bodyPr>
          <a:lstStyle/>
          <a:p>
            <a:pPr marL="162537" lvl="1" indent="-162537">
              <a:buFont typeface="Arial" panose="020B0604020202020204" pitchFamily="34" charset="0"/>
              <a:buChar char="•"/>
            </a:pPr>
            <a:r>
              <a:rPr lang="zh-CN" altLang="en-US" sz="1333" dirty="0">
                <a:solidFill>
                  <a:schemeClr val="bg1">
                    <a:lumMod val="50000"/>
                  </a:schemeClr>
                </a:solidFill>
                <a:latin typeface="+mn-ea"/>
                <a:cs typeface="+mn-ea"/>
                <a:sym typeface="Arial" panose="020B0604020202020204" pitchFamily="34" charset="0"/>
              </a:rPr>
              <a:t>添加相关标题文字</a:t>
            </a:r>
            <a:endParaRPr lang="en-US" altLang="zh-CN" sz="1333" dirty="0">
              <a:solidFill>
                <a:schemeClr val="bg1">
                  <a:lumMod val="50000"/>
                </a:schemeClr>
              </a:solidFill>
              <a:latin typeface="+mn-ea"/>
              <a:sym typeface="Arial" panose="020B0604020202020204" pitchFamily="34" charset="0"/>
            </a:endParaRPr>
          </a:p>
        </p:txBody>
      </p:sp>
      <p:sp>
        <p:nvSpPr>
          <p:cNvPr id="7" name="十边形 6">
            <a:extLst>
              <a:ext uri="{FF2B5EF4-FFF2-40B4-BE49-F238E27FC236}">
                <a16:creationId xmlns="" xmlns:a16="http://schemas.microsoft.com/office/drawing/2014/main" id="{C9A0836A-5B71-4E7E-8C29-291ECD009D57}"/>
              </a:ext>
            </a:extLst>
          </p:cNvPr>
          <p:cNvSpPr/>
          <p:nvPr/>
        </p:nvSpPr>
        <p:spPr>
          <a:xfrm>
            <a:off x="3349757" y="2300934"/>
            <a:ext cx="1536171" cy="1420477"/>
          </a:xfrm>
          <a:prstGeom prst="dec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867" dirty="0">
                <a:latin typeface="Impact" panose="020B0806030902050204" pitchFamily="34" charset="0"/>
              </a:rPr>
              <a:t>02</a:t>
            </a:r>
            <a:endParaRPr lang="zh-CN" altLang="en-US" sz="5867" dirty="0">
              <a:latin typeface="Impact" panose="020B0806030902050204" pitchFamily="34" charset="0"/>
            </a:endParaRPr>
          </a:p>
        </p:txBody>
      </p:sp>
    </p:spTree>
    <p:extLst>
      <p:ext uri="{BB962C8B-B14F-4D97-AF65-F5344CB8AC3E}">
        <p14:creationId xmlns:p14="http://schemas.microsoft.com/office/powerpoint/2010/main" val="1919872973"/>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1000" fill="hold"/>
                                        <p:tgtEl>
                                          <p:spTgt spid="2"/>
                                        </p:tgtEl>
                                        <p:attrNameLst>
                                          <p:attrName>ppt_x</p:attrName>
                                        </p:attrNameLst>
                                      </p:cBhvr>
                                      <p:tavLst>
                                        <p:tav tm="0">
                                          <p:val>
                                            <p:strVal val="0-#ppt_w/2"/>
                                          </p:val>
                                        </p:tav>
                                        <p:tav tm="100000">
                                          <p:val>
                                            <p:strVal val="#ppt_x"/>
                                          </p:val>
                                        </p:tav>
                                      </p:tavLst>
                                    </p:anim>
                                    <p:anim calcmode="lin" valueType="num">
                                      <p:cBhvr additive="base">
                                        <p:cTn id="13" dur="10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10" presetClass="entr" presetSubtype="0"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9">
            <a:lum/>
          </a:blip>
          <a:srcRect/>
          <a:stretch>
            <a:fillRect/>
          </a:stretch>
        </a:blipFill>
        <a:effectLst/>
      </p:bgPr>
    </p:bg>
    <p:spTree>
      <p:nvGrpSpPr>
        <p:cNvPr id="1" name=""/>
        <p:cNvGrpSpPr/>
        <p:nvPr/>
      </p:nvGrpSpPr>
      <p:grpSpPr>
        <a:xfrm>
          <a:off x="0" y="0"/>
          <a:ext cx="0" cy="0"/>
          <a:chOff x="0" y="0"/>
          <a:chExt cx="0" cy="0"/>
        </a:xfrm>
      </p:grpSpPr>
      <p:sp>
        <p:nvSpPr>
          <p:cNvPr id="4" name="千图设计师MC：ID 29795607库_文本框 15">
            <a:extLst>
              <a:ext uri="{FF2B5EF4-FFF2-40B4-BE49-F238E27FC236}">
                <a16:creationId xmlns="" xmlns:a16="http://schemas.microsoft.com/office/drawing/2014/main" id="{2A449018-11BC-4035-8745-8E0962E1FCAF}"/>
              </a:ext>
            </a:extLst>
          </p:cNvPr>
          <p:cNvSpPr txBox="1"/>
          <p:nvPr>
            <p:custDataLst>
              <p:tags r:id="rId1"/>
            </p:custDataLst>
          </p:nvPr>
        </p:nvSpPr>
        <p:spPr>
          <a:xfrm>
            <a:off x="3268980" y="1662309"/>
            <a:ext cx="5654040" cy="530997"/>
          </a:xfrm>
          <a:prstGeom prst="rect">
            <a:avLst/>
          </a:prstGeom>
          <a:noFill/>
        </p:spPr>
        <p:txBody>
          <a:bodyPr wrap="none" anchor="t" anchorCtr="1">
            <a:normAutofit/>
          </a:bodyPr>
          <a:lstStyle/>
          <a:p>
            <a:pPr algn="ctr"/>
            <a:r>
              <a:rPr lang="zh-CN" altLang="en-US" sz="2400" b="1" dirty="0">
                <a:solidFill>
                  <a:schemeClr val="dk1">
                    <a:lumMod val="100000"/>
                  </a:schemeClr>
                </a:solidFill>
              </a:rPr>
              <a:t>输入标题文本</a:t>
            </a:r>
          </a:p>
        </p:txBody>
      </p:sp>
      <p:sp>
        <p:nvSpPr>
          <p:cNvPr id="5" name="千图设计师MC：ID 29795607库_文本框 18">
            <a:extLst>
              <a:ext uri="{FF2B5EF4-FFF2-40B4-BE49-F238E27FC236}">
                <a16:creationId xmlns="" xmlns:a16="http://schemas.microsoft.com/office/drawing/2014/main" id="{FC4E38CD-89DE-448C-A99E-91E04A5E0CC0}"/>
              </a:ext>
            </a:extLst>
          </p:cNvPr>
          <p:cNvSpPr txBox="1">
            <a:spLocks/>
          </p:cNvSpPr>
          <p:nvPr>
            <p:custDataLst>
              <p:tags r:id="rId2"/>
            </p:custDataLst>
          </p:nvPr>
        </p:nvSpPr>
        <p:spPr bwMode="auto">
          <a:xfrm>
            <a:off x="4309893" y="4796050"/>
            <a:ext cx="4212916" cy="861774"/>
          </a:xfrm>
          <a:prstGeom prst="rect">
            <a:avLst/>
          </a:prstGeom>
          <a:noFill/>
          <a:ln w="9525">
            <a:noFill/>
            <a:miter lim="800000"/>
            <a:headEnd/>
            <a:tailEnd/>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100" dirty="0">
                <a:solidFill>
                  <a:schemeClr val="dk1">
                    <a:lumMod val="100000"/>
                  </a:schemeClr>
                </a:solidFill>
              </a:rPr>
              <a:t>请替换文字内容复制你的内容到此</a:t>
            </a:r>
            <a:br>
              <a:rPr lang="zh-CN" altLang="en-US" sz="1100" dirty="0">
                <a:solidFill>
                  <a:schemeClr val="dk1">
                    <a:lumMod val="100000"/>
                  </a:schemeClr>
                </a:solidFill>
              </a:rPr>
            </a:br>
            <a:r>
              <a:rPr lang="zh-CN" altLang="en-US" sz="1100" dirty="0">
                <a:solidFill>
                  <a:schemeClr val="dk1">
                    <a:lumMod val="100000"/>
                  </a:schemeClr>
                </a:solidFill>
              </a:rPr>
              <a:t>如需更改请在（设置形状格式）菜单下（文本选项）中调整</a:t>
            </a:r>
          </a:p>
        </p:txBody>
      </p:sp>
      <p:grpSp>
        <p:nvGrpSpPr>
          <p:cNvPr id="6" name="千图设计师MC：ID 29795607库_组合 5">
            <a:extLst>
              <a:ext uri="{FF2B5EF4-FFF2-40B4-BE49-F238E27FC236}">
                <a16:creationId xmlns="" xmlns:a16="http://schemas.microsoft.com/office/drawing/2014/main" id="{A974A1FB-1C09-4C0A-A133-F6EB9B7EE636}"/>
              </a:ext>
            </a:extLst>
          </p:cNvPr>
          <p:cNvGrpSpPr/>
          <p:nvPr>
            <p:custDataLst>
              <p:tags r:id="rId3"/>
            </p:custDataLst>
          </p:nvPr>
        </p:nvGrpSpPr>
        <p:grpSpPr>
          <a:xfrm>
            <a:off x="2063807" y="2680315"/>
            <a:ext cx="1442523" cy="1761056"/>
            <a:chOff x="884823" y="2680315"/>
            <a:chExt cx="1442523" cy="1761056"/>
          </a:xfrm>
        </p:grpSpPr>
        <p:sp>
          <p:nvSpPr>
            <p:cNvPr id="19" name="矩形 18">
              <a:extLst>
                <a:ext uri="{FF2B5EF4-FFF2-40B4-BE49-F238E27FC236}">
                  <a16:creationId xmlns="" xmlns:a16="http://schemas.microsoft.com/office/drawing/2014/main" id="{A003B808-4805-43A2-880B-8B2AEA3ED189}"/>
                </a:ext>
              </a:extLst>
            </p:cNvPr>
            <p:cNvSpPr/>
            <p:nvPr/>
          </p:nvSpPr>
          <p:spPr>
            <a:xfrm>
              <a:off x="884823" y="2680315"/>
              <a:ext cx="1442523" cy="1761056"/>
            </a:xfrm>
            <a:prstGeom prst="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文本框 2">
              <a:extLst>
                <a:ext uri="{FF2B5EF4-FFF2-40B4-BE49-F238E27FC236}">
                  <a16:creationId xmlns="" xmlns:a16="http://schemas.microsoft.com/office/drawing/2014/main" id="{A3504405-AEB3-4443-8164-5AFD279EE1F1}"/>
                </a:ext>
              </a:extLst>
            </p:cNvPr>
            <p:cNvSpPr txBox="1"/>
            <p:nvPr/>
          </p:nvSpPr>
          <p:spPr>
            <a:xfrm>
              <a:off x="888182" y="4019700"/>
              <a:ext cx="1435805" cy="247500"/>
            </a:xfrm>
            <a:prstGeom prst="rect">
              <a:avLst/>
            </a:prstGeom>
            <a:noFill/>
          </p:spPr>
          <p:txBody>
            <a:bodyPr wrap="none" lIns="0" tIns="0" rIns="0" bIns="0" anchor="t" anchorCtr="1">
              <a:normAutofit/>
            </a:bodyPr>
            <a:lstStyle/>
            <a:p>
              <a:pPr algn="ctr"/>
              <a:r>
                <a:rPr lang="zh-CN" altLang="en-US" sz="1400" b="1" spc="300">
                  <a:solidFill>
                    <a:schemeClr val="dk1">
                      <a:lumMod val="100000"/>
                    </a:schemeClr>
                  </a:solidFill>
                </a:rPr>
                <a:t>关键词</a:t>
              </a:r>
            </a:p>
          </p:txBody>
        </p:sp>
        <p:sp>
          <p:nvSpPr>
            <p:cNvPr id="21" name="任意多边形: 形状 20">
              <a:extLst>
                <a:ext uri="{FF2B5EF4-FFF2-40B4-BE49-F238E27FC236}">
                  <a16:creationId xmlns="" xmlns:a16="http://schemas.microsoft.com/office/drawing/2014/main" id="{49043922-C947-4085-9DFA-7402531CAA24}"/>
                </a:ext>
              </a:extLst>
            </p:cNvPr>
            <p:cNvSpPr>
              <a:spLocks/>
            </p:cNvSpPr>
            <p:nvPr/>
          </p:nvSpPr>
          <p:spPr bwMode="auto">
            <a:xfrm flipH="1">
              <a:off x="1363084" y="3221833"/>
              <a:ext cx="486000" cy="399016"/>
            </a:xfrm>
            <a:custGeom>
              <a:avLst/>
              <a:gdLst>
                <a:gd name="T0" fmla="*/ 100 w 176"/>
                <a:gd name="T1" fmla="*/ 120 h 144"/>
                <a:gd name="T2" fmla="*/ 116 w 176"/>
                <a:gd name="T3" fmla="*/ 120 h 144"/>
                <a:gd name="T4" fmla="*/ 120 w 176"/>
                <a:gd name="T5" fmla="*/ 116 h 144"/>
                <a:gd name="T6" fmla="*/ 120 w 176"/>
                <a:gd name="T7" fmla="*/ 100 h 144"/>
                <a:gd name="T8" fmla="*/ 116 w 176"/>
                <a:gd name="T9" fmla="*/ 96 h 144"/>
                <a:gd name="T10" fmla="*/ 100 w 176"/>
                <a:gd name="T11" fmla="*/ 96 h 144"/>
                <a:gd name="T12" fmla="*/ 96 w 176"/>
                <a:gd name="T13" fmla="*/ 100 h 144"/>
                <a:gd name="T14" fmla="*/ 96 w 176"/>
                <a:gd name="T15" fmla="*/ 116 h 144"/>
                <a:gd name="T16" fmla="*/ 100 w 176"/>
                <a:gd name="T17" fmla="*/ 120 h 144"/>
                <a:gd name="T18" fmla="*/ 28 w 176"/>
                <a:gd name="T19" fmla="*/ 104 h 144"/>
                <a:gd name="T20" fmla="*/ 76 w 176"/>
                <a:gd name="T21" fmla="*/ 104 h 144"/>
                <a:gd name="T22" fmla="*/ 80 w 176"/>
                <a:gd name="T23" fmla="*/ 100 h 144"/>
                <a:gd name="T24" fmla="*/ 76 w 176"/>
                <a:gd name="T25" fmla="*/ 96 h 144"/>
                <a:gd name="T26" fmla="*/ 28 w 176"/>
                <a:gd name="T27" fmla="*/ 96 h 144"/>
                <a:gd name="T28" fmla="*/ 24 w 176"/>
                <a:gd name="T29" fmla="*/ 100 h 144"/>
                <a:gd name="T30" fmla="*/ 28 w 176"/>
                <a:gd name="T31" fmla="*/ 104 h 144"/>
                <a:gd name="T32" fmla="*/ 28 w 176"/>
                <a:gd name="T33" fmla="*/ 120 h 144"/>
                <a:gd name="T34" fmla="*/ 60 w 176"/>
                <a:gd name="T35" fmla="*/ 120 h 144"/>
                <a:gd name="T36" fmla="*/ 64 w 176"/>
                <a:gd name="T37" fmla="*/ 116 h 144"/>
                <a:gd name="T38" fmla="*/ 60 w 176"/>
                <a:gd name="T39" fmla="*/ 112 h 144"/>
                <a:gd name="T40" fmla="*/ 28 w 176"/>
                <a:gd name="T41" fmla="*/ 112 h 144"/>
                <a:gd name="T42" fmla="*/ 24 w 176"/>
                <a:gd name="T43" fmla="*/ 116 h 144"/>
                <a:gd name="T44" fmla="*/ 28 w 176"/>
                <a:gd name="T45" fmla="*/ 120 h 144"/>
                <a:gd name="T46" fmla="*/ 136 w 176"/>
                <a:gd name="T47" fmla="*/ 32 h 144"/>
                <a:gd name="T48" fmla="*/ 8 w 176"/>
                <a:gd name="T49" fmla="*/ 32 h 144"/>
                <a:gd name="T50" fmla="*/ 0 w 176"/>
                <a:gd name="T51" fmla="*/ 40 h 144"/>
                <a:gd name="T52" fmla="*/ 0 w 176"/>
                <a:gd name="T53" fmla="*/ 136 h 144"/>
                <a:gd name="T54" fmla="*/ 8 w 176"/>
                <a:gd name="T55" fmla="*/ 144 h 144"/>
                <a:gd name="T56" fmla="*/ 136 w 176"/>
                <a:gd name="T57" fmla="*/ 144 h 144"/>
                <a:gd name="T58" fmla="*/ 144 w 176"/>
                <a:gd name="T59" fmla="*/ 136 h 144"/>
                <a:gd name="T60" fmla="*/ 144 w 176"/>
                <a:gd name="T61" fmla="*/ 40 h 144"/>
                <a:gd name="T62" fmla="*/ 136 w 176"/>
                <a:gd name="T63" fmla="*/ 32 h 144"/>
                <a:gd name="T64" fmla="*/ 136 w 176"/>
                <a:gd name="T65" fmla="*/ 136 h 144"/>
                <a:gd name="T66" fmla="*/ 8 w 176"/>
                <a:gd name="T67" fmla="*/ 136 h 144"/>
                <a:gd name="T68" fmla="*/ 8 w 176"/>
                <a:gd name="T69" fmla="*/ 80 h 144"/>
                <a:gd name="T70" fmla="*/ 136 w 176"/>
                <a:gd name="T71" fmla="*/ 80 h 144"/>
                <a:gd name="T72" fmla="*/ 136 w 176"/>
                <a:gd name="T73" fmla="*/ 136 h 144"/>
                <a:gd name="T74" fmla="*/ 136 w 176"/>
                <a:gd name="T75" fmla="*/ 56 h 144"/>
                <a:gd name="T76" fmla="*/ 8 w 176"/>
                <a:gd name="T77" fmla="*/ 56 h 144"/>
                <a:gd name="T78" fmla="*/ 8 w 176"/>
                <a:gd name="T79" fmla="*/ 40 h 144"/>
                <a:gd name="T80" fmla="*/ 136 w 176"/>
                <a:gd name="T81" fmla="*/ 40 h 144"/>
                <a:gd name="T82" fmla="*/ 136 w 176"/>
                <a:gd name="T83" fmla="*/ 56 h 144"/>
                <a:gd name="T84" fmla="*/ 168 w 176"/>
                <a:gd name="T85" fmla="*/ 0 h 144"/>
                <a:gd name="T86" fmla="*/ 40 w 176"/>
                <a:gd name="T87" fmla="*/ 0 h 144"/>
                <a:gd name="T88" fmla="*/ 32 w 176"/>
                <a:gd name="T89" fmla="*/ 8 h 144"/>
                <a:gd name="T90" fmla="*/ 32 w 176"/>
                <a:gd name="T91" fmla="*/ 20 h 144"/>
                <a:gd name="T92" fmla="*/ 36 w 176"/>
                <a:gd name="T93" fmla="*/ 24 h 144"/>
                <a:gd name="T94" fmla="*/ 40 w 176"/>
                <a:gd name="T95" fmla="*/ 20 h 144"/>
                <a:gd name="T96" fmla="*/ 40 w 176"/>
                <a:gd name="T97" fmla="*/ 8 h 144"/>
                <a:gd name="T98" fmla="*/ 168 w 176"/>
                <a:gd name="T99" fmla="*/ 8 h 144"/>
                <a:gd name="T100" fmla="*/ 168 w 176"/>
                <a:gd name="T101" fmla="*/ 104 h 144"/>
                <a:gd name="T102" fmla="*/ 156 w 176"/>
                <a:gd name="T103" fmla="*/ 104 h 144"/>
                <a:gd name="T104" fmla="*/ 152 w 176"/>
                <a:gd name="T105" fmla="*/ 108 h 144"/>
                <a:gd name="T106" fmla="*/ 156 w 176"/>
                <a:gd name="T107" fmla="*/ 112 h 144"/>
                <a:gd name="T108" fmla="*/ 168 w 176"/>
                <a:gd name="T109" fmla="*/ 112 h 144"/>
                <a:gd name="T110" fmla="*/ 176 w 176"/>
                <a:gd name="T111" fmla="*/ 104 h 144"/>
                <a:gd name="T112" fmla="*/ 176 w 176"/>
                <a:gd name="T113" fmla="*/ 8 h 144"/>
                <a:gd name="T114" fmla="*/ 168 w 176"/>
                <a:gd name="T115"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76" h="144">
                  <a:moveTo>
                    <a:pt x="100" y="120"/>
                  </a:moveTo>
                  <a:cubicBezTo>
                    <a:pt x="116" y="120"/>
                    <a:pt x="116" y="120"/>
                    <a:pt x="116" y="120"/>
                  </a:cubicBezTo>
                  <a:cubicBezTo>
                    <a:pt x="118" y="120"/>
                    <a:pt x="120" y="118"/>
                    <a:pt x="120" y="116"/>
                  </a:cubicBezTo>
                  <a:cubicBezTo>
                    <a:pt x="120" y="100"/>
                    <a:pt x="120" y="100"/>
                    <a:pt x="120" y="100"/>
                  </a:cubicBezTo>
                  <a:cubicBezTo>
                    <a:pt x="120" y="98"/>
                    <a:pt x="118" y="96"/>
                    <a:pt x="116" y="96"/>
                  </a:cubicBezTo>
                  <a:cubicBezTo>
                    <a:pt x="100" y="96"/>
                    <a:pt x="100" y="96"/>
                    <a:pt x="100" y="96"/>
                  </a:cubicBezTo>
                  <a:cubicBezTo>
                    <a:pt x="98" y="96"/>
                    <a:pt x="96" y="98"/>
                    <a:pt x="96" y="100"/>
                  </a:cubicBezTo>
                  <a:cubicBezTo>
                    <a:pt x="96" y="116"/>
                    <a:pt x="96" y="116"/>
                    <a:pt x="96" y="116"/>
                  </a:cubicBezTo>
                  <a:cubicBezTo>
                    <a:pt x="96" y="118"/>
                    <a:pt x="98" y="120"/>
                    <a:pt x="100" y="120"/>
                  </a:cubicBezTo>
                  <a:moveTo>
                    <a:pt x="28" y="104"/>
                  </a:moveTo>
                  <a:cubicBezTo>
                    <a:pt x="76" y="104"/>
                    <a:pt x="76" y="104"/>
                    <a:pt x="76" y="104"/>
                  </a:cubicBezTo>
                  <a:cubicBezTo>
                    <a:pt x="78" y="104"/>
                    <a:pt x="80" y="102"/>
                    <a:pt x="80" y="100"/>
                  </a:cubicBezTo>
                  <a:cubicBezTo>
                    <a:pt x="80" y="98"/>
                    <a:pt x="78" y="96"/>
                    <a:pt x="76" y="96"/>
                  </a:cubicBezTo>
                  <a:cubicBezTo>
                    <a:pt x="28" y="96"/>
                    <a:pt x="28" y="96"/>
                    <a:pt x="28" y="96"/>
                  </a:cubicBezTo>
                  <a:cubicBezTo>
                    <a:pt x="26" y="96"/>
                    <a:pt x="24" y="98"/>
                    <a:pt x="24" y="100"/>
                  </a:cubicBezTo>
                  <a:cubicBezTo>
                    <a:pt x="24" y="102"/>
                    <a:pt x="26" y="104"/>
                    <a:pt x="28" y="104"/>
                  </a:cubicBezTo>
                  <a:moveTo>
                    <a:pt x="28" y="120"/>
                  </a:moveTo>
                  <a:cubicBezTo>
                    <a:pt x="60" y="120"/>
                    <a:pt x="60" y="120"/>
                    <a:pt x="60" y="120"/>
                  </a:cubicBezTo>
                  <a:cubicBezTo>
                    <a:pt x="62" y="120"/>
                    <a:pt x="64" y="118"/>
                    <a:pt x="64" y="116"/>
                  </a:cubicBezTo>
                  <a:cubicBezTo>
                    <a:pt x="64" y="114"/>
                    <a:pt x="62" y="112"/>
                    <a:pt x="60" y="112"/>
                  </a:cubicBezTo>
                  <a:cubicBezTo>
                    <a:pt x="28" y="112"/>
                    <a:pt x="28" y="112"/>
                    <a:pt x="28" y="112"/>
                  </a:cubicBezTo>
                  <a:cubicBezTo>
                    <a:pt x="26" y="112"/>
                    <a:pt x="24" y="114"/>
                    <a:pt x="24" y="116"/>
                  </a:cubicBezTo>
                  <a:cubicBezTo>
                    <a:pt x="24" y="118"/>
                    <a:pt x="26" y="120"/>
                    <a:pt x="28" y="120"/>
                  </a:cubicBezTo>
                  <a:moveTo>
                    <a:pt x="136" y="32"/>
                  </a:moveTo>
                  <a:cubicBezTo>
                    <a:pt x="8" y="32"/>
                    <a:pt x="8" y="32"/>
                    <a:pt x="8" y="32"/>
                  </a:cubicBezTo>
                  <a:cubicBezTo>
                    <a:pt x="4" y="32"/>
                    <a:pt x="0" y="36"/>
                    <a:pt x="0" y="40"/>
                  </a:cubicBezTo>
                  <a:cubicBezTo>
                    <a:pt x="0" y="136"/>
                    <a:pt x="0" y="136"/>
                    <a:pt x="0" y="136"/>
                  </a:cubicBezTo>
                  <a:cubicBezTo>
                    <a:pt x="0" y="140"/>
                    <a:pt x="4" y="144"/>
                    <a:pt x="8" y="144"/>
                  </a:cubicBezTo>
                  <a:cubicBezTo>
                    <a:pt x="136" y="144"/>
                    <a:pt x="136" y="144"/>
                    <a:pt x="136" y="144"/>
                  </a:cubicBezTo>
                  <a:cubicBezTo>
                    <a:pt x="140" y="144"/>
                    <a:pt x="144" y="140"/>
                    <a:pt x="144" y="136"/>
                  </a:cubicBezTo>
                  <a:cubicBezTo>
                    <a:pt x="144" y="40"/>
                    <a:pt x="144" y="40"/>
                    <a:pt x="144" y="40"/>
                  </a:cubicBezTo>
                  <a:cubicBezTo>
                    <a:pt x="144" y="36"/>
                    <a:pt x="140" y="32"/>
                    <a:pt x="136" y="32"/>
                  </a:cubicBezTo>
                  <a:moveTo>
                    <a:pt x="136" y="136"/>
                  </a:moveTo>
                  <a:cubicBezTo>
                    <a:pt x="8" y="136"/>
                    <a:pt x="8" y="136"/>
                    <a:pt x="8" y="136"/>
                  </a:cubicBezTo>
                  <a:cubicBezTo>
                    <a:pt x="8" y="80"/>
                    <a:pt x="8" y="80"/>
                    <a:pt x="8" y="80"/>
                  </a:cubicBezTo>
                  <a:cubicBezTo>
                    <a:pt x="136" y="80"/>
                    <a:pt x="136" y="80"/>
                    <a:pt x="136" y="80"/>
                  </a:cubicBezTo>
                  <a:lnTo>
                    <a:pt x="136" y="136"/>
                  </a:lnTo>
                  <a:close/>
                  <a:moveTo>
                    <a:pt x="136" y="56"/>
                  </a:moveTo>
                  <a:cubicBezTo>
                    <a:pt x="8" y="56"/>
                    <a:pt x="8" y="56"/>
                    <a:pt x="8" y="56"/>
                  </a:cubicBezTo>
                  <a:cubicBezTo>
                    <a:pt x="8" y="40"/>
                    <a:pt x="8" y="40"/>
                    <a:pt x="8" y="40"/>
                  </a:cubicBezTo>
                  <a:cubicBezTo>
                    <a:pt x="136" y="40"/>
                    <a:pt x="136" y="40"/>
                    <a:pt x="136" y="40"/>
                  </a:cubicBezTo>
                  <a:lnTo>
                    <a:pt x="136" y="56"/>
                  </a:lnTo>
                  <a:close/>
                  <a:moveTo>
                    <a:pt x="168" y="0"/>
                  </a:moveTo>
                  <a:cubicBezTo>
                    <a:pt x="40" y="0"/>
                    <a:pt x="40" y="0"/>
                    <a:pt x="40" y="0"/>
                  </a:cubicBezTo>
                  <a:cubicBezTo>
                    <a:pt x="36" y="0"/>
                    <a:pt x="32" y="4"/>
                    <a:pt x="32" y="8"/>
                  </a:cubicBezTo>
                  <a:cubicBezTo>
                    <a:pt x="32" y="20"/>
                    <a:pt x="32" y="20"/>
                    <a:pt x="32" y="20"/>
                  </a:cubicBezTo>
                  <a:cubicBezTo>
                    <a:pt x="32" y="22"/>
                    <a:pt x="34" y="24"/>
                    <a:pt x="36" y="24"/>
                  </a:cubicBezTo>
                  <a:cubicBezTo>
                    <a:pt x="38" y="24"/>
                    <a:pt x="40" y="22"/>
                    <a:pt x="40" y="20"/>
                  </a:cubicBezTo>
                  <a:cubicBezTo>
                    <a:pt x="40" y="8"/>
                    <a:pt x="40" y="8"/>
                    <a:pt x="40" y="8"/>
                  </a:cubicBezTo>
                  <a:cubicBezTo>
                    <a:pt x="168" y="8"/>
                    <a:pt x="168" y="8"/>
                    <a:pt x="168" y="8"/>
                  </a:cubicBezTo>
                  <a:cubicBezTo>
                    <a:pt x="168" y="104"/>
                    <a:pt x="168" y="104"/>
                    <a:pt x="168" y="104"/>
                  </a:cubicBezTo>
                  <a:cubicBezTo>
                    <a:pt x="156" y="104"/>
                    <a:pt x="156" y="104"/>
                    <a:pt x="156" y="104"/>
                  </a:cubicBezTo>
                  <a:cubicBezTo>
                    <a:pt x="154" y="104"/>
                    <a:pt x="152" y="106"/>
                    <a:pt x="152" y="108"/>
                  </a:cubicBezTo>
                  <a:cubicBezTo>
                    <a:pt x="152" y="110"/>
                    <a:pt x="154" y="112"/>
                    <a:pt x="156" y="112"/>
                  </a:cubicBezTo>
                  <a:cubicBezTo>
                    <a:pt x="168" y="112"/>
                    <a:pt x="168" y="112"/>
                    <a:pt x="168" y="112"/>
                  </a:cubicBezTo>
                  <a:cubicBezTo>
                    <a:pt x="172" y="112"/>
                    <a:pt x="176" y="108"/>
                    <a:pt x="176" y="104"/>
                  </a:cubicBezTo>
                  <a:cubicBezTo>
                    <a:pt x="176" y="8"/>
                    <a:pt x="176" y="8"/>
                    <a:pt x="176" y="8"/>
                  </a:cubicBezTo>
                  <a:cubicBezTo>
                    <a:pt x="176" y="4"/>
                    <a:pt x="172" y="0"/>
                    <a:pt x="168" y="0"/>
                  </a:cubicBezTo>
                </a:path>
              </a:pathLst>
            </a:custGeom>
            <a:solidFill>
              <a:schemeClr val="accent1"/>
            </a:solidFill>
            <a:ln>
              <a:noFill/>
            </a:ln>
            <a:extLst/>
          </p:spPr>
          <p:txBody>
            <a:bodyPr anchor="ctr"/>
            <a:lstStyle/>
            <a:p>
              <a:pPr algn="ctr"/>
              <a:endParaRPr/>
            </a:p>
          </p:txBody>
        </p:sp>
      </p:grpSp>
      <p:grpSp>
        <p:nvGrpSpPr>
          <p:cNvPr id="7" name="千图设计师MC：ID 29795607库_组合 6">
            <a:extLst>
              <a:ext uri="{FF2B5EF4-FFF2-40B4-BE49-F238E27FC236}">
                <a16:creationId xmlns="" xmlns:a16="http://schemas.microsoft.com/office/drawing/2014/main" id="{C65E9379-C21A-45BB-A59A-3F2EFA6AFE58}"/>
              </a:ext>
            </a:extLst>
          </p:cNvPr>
          <p:cNvGrpSpPr/>
          <p:nvPr>
            <p:custDataLst>
              <p:tags r:id="rId4"/>
            </p:custDataLst>
          </p:nvPr>
        </p:nvGrpSpPr>
        <p:grpSpPr>
          <a:xfrm>
            <a:off x="4261063" y="2680315"/>
            <a:ext cx="1442523" cy="1761056"/>
            <a:chOff x="3620403" y="2680315"/>
            <a:chExt cx="1442523" cy="1761056"/>
          </a:xfrm>
        </p:grpSpPr>
        <p:sp>
          <p:nvSpPr>
            <p:cNvPr id="16" name="矩形 15">
              <a:extLst>
                <a:ext uri="{FF2B5EF4-FFF2-40B4-BE49-F238E27FC236}">
                  <a16:creationId xmlns="" xmlns:a16="http://schemas.microsoft.com/office/drawing/2014/main" id="{D6A2976D-696D-4614-ABA2-E8F313F46BEA}"/>
                </a:ext>
              </a:extLst>
            </p:cNvPr>
            <p:cNvSpPr/>
            <p:nvPr/>
          </p:nvSpPr>
          <p:spPr>
            <a:xfrm>
              <a:off x="3620403" y="2680315"/>
              <a:ext cx="1442523" cy="1761056"/>
            </a:xfrm>
            <a:prstGeom prst="rect">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文本框 4">
              <a:extLst>
                <a:ext uri="{FF2B5EF4-FFF2-40B4-BE49-F238E27FC236}">
                  <a16:creationId xmlns="" xmlns:a16="http://schemas.microsoft.com/office/drawing/2014/main" id="{7A27A3DF-3C6F-44F3-B1CA-A2834817BB92}"/>
                </a:ext>
              </a:extLst>
            </p:cNvPr>
            <p:cNvSpPr txBox="1"/>
            <p:nvPr/>
          </p:nvSpPr>
          <p:spPr>
            <a:xfrm>
              <a:off x="3636034" y="4019700"/>
              <a:ext cx="1411261" cy="247500"/>
            </a:xfrm>
            <a:prstGeom prst="rect">
              <a:avLst/>
            </a:prstGeom>
            <a:noFill/>
          </p:spPr>
          <p:txBody>
            <a:bodyPr wrap="none" lIns="0" tIns="0" rIns="0" bIns="0" anchor="t" anchorCtr="1">
              <a:normAutofit/>
            </a:bodyPr>
            <a:lstStyle/>
            <a:p>
              <a:pPr algn="ctr"/>
              <a:r>
                <a:rPr lang="zh-CN" altLang="en-US" sz="1400" b="1">
                  <a:solidFill>
                    <a:schemeClr val="dk1">
                      <a:lumMod val="100000"/>
                    </a:schemeClr>
                  </a:solidFill>
                </a:rPr>
                <a:t>关键词</a:t>
              </a:r>
            </a:p>
          </p:txBody>
        </p:sp>
        <p:sp>
          <p:nvSpPr>
            <p:cNvPr id="18" name="任意多边形: 形状 17">
              <a:extLst>
                <a:ext uri="{FF2B5EF4-FFF2-40B4-BE49-F238E27FC236}">
                  <a16:creationId xmlns="" xmlns:a16="http://schemas.microsoft.com/office/drawing/2014/main" id="{383F1750-2A72-4F6E-8D55-178451F8CAEA}"/>
                </a:ext>
              </a:extLst>
            </p:cNvPr>
            <p:cNvSpPr>
              <a:spLocks/>
            </p:cNvSpPr>
            <p:nvPr/>
          </p:nvSpPr>
          <p:spPr bwMode="auto">
            <a:xfrm flipH="1">
              <a:off x="4098664" y="3221833"/>
              <a:ext cx="486000" cy="354845"/>
            </a:xfrm>
            <a:custGeom>
              <a:avLst/>
              <a:gdLst>
                <a:gd name="T0" fmla="*/ 156 w 176"/>
                <a:gd name="T1" fmla="*/ 24 h 128"/>
                <a:gd name="T2" fmla="*/ 156 w 176"/>
                <a:gd name="T3" fmla="*/ 16 h 128"/>
                <a:gd name="T4" fmla="*/ 16 w 176"/>
                <a:gd name="T5" fmla="*/ 20 h 128"/>
                <a:gd name="T6" fmla="*/ 36 w 176"/>
                <a:gd name="T7" fmla="*/ 8 h 128"/>
                <a:gd name="T8" fmla="*/ 144 w 176"/>
                <a:gd name="T9" fmla="*/ 4 h 128"/>
                <a:gd name="T10" fmla="*/ 36 w 176"/>
                <a:gd name="T11" fmla="*/ 0 h 128"/>
                <a:gd name="T12" fmla="*/ 36 w 176"/>
                <a:gd name="T13" fmla="*/ 8 h 128"/>
                <a:gd name="T14" fmla="*/ 132 w 176"/>
                <a:gd name="T15" fmla="*/ 104 h 128"/>
                <a:gd name="T16" fmla="*/ 132 w 176"/>
                <a:gd name="T17" fmla="*/ 112 h 128"/>
                <a:gd name="T18" fmla="*/ 144 w 176"/>
                <a:gd name="T19" fmla="*/ 108 h 128"/>
                <a:gd name="T20" fmla="*/ 168 w 176"/>
                <a:gd name="T21" fmla="*/ 32 h 128"/>
                <a:gd name="T22" fmla="*/ 0 w 176"/>
                <a:gd name="T23" fmla="*/ 40 h 128"/>
                <a:gd name="T24" fmla="*/ 8 w 176"/>
                <a:gd name="T25" fmla="*/ 128 h 128"/>
                <a:gd name="T26" fmla="*/ 176 w 176"/>
                <a:gd name="T27" fmla="*/ 120 h 128"/>
                <a:gd name="T28" fmla="*/ 168 w 176"/>
                <a:gd name="T29" fmla="*/ 32 h 128"/>
                <a:gd name="T30" fmla="*/ 16 w 176"/>
                <a:gd name="T31" fmla="*/ 44 h 128"/>
                <a:gd name="T32" fmla="*/ 8 w 176"/>
                <a:gd name="T33" fmla="*/ 44 h 128"/>
                <a:gd name="T34" fmla="*/ 12 w 176"/>
                <a:gd name="T35" fmla="*/ 120 h 128"/>
                <a:gd name="T36" fmla="*/ 12 w 176"/>
                <a:gd name="T37" fmla="*/ 112 h 128"/>
                <a:gd name="T38" fmla="*/ 12 w 176"/>
                <a:gd name="T39" fmla="*/ 120 h 128"/>
                <a:gd name="T40" fmla="*/ 160 w 176"/>
                <a:gd name="T41" fmla="*/ 116 h 128"/>
                <a:gd name="T42" fmla="*/ 168 w 176"/>
                <a:gd name="T43" fmla="*/ 116 h 128"/>
                <a:gd name="T44" fmla="*/ 168 w 176"/>
                <a:gd name="T45" fmla="*/ 105 h 128"/>
                <a:gd name="T46" fmla="*/ 152 w 176"/>
                <a:gd name="T47" fmla="*/ 116 h 128"/>
                <a:gd name="T48" fmla="*/ 23 w 176"/>
                <a:gd name="T49" fmla="*/ 120 h 128"/>
                <a:gd name="T50" fmla="*/ 12 w 176"/>
                <a:gd name="T51" fmla="*/ 104 h 128"/>
                <a:gd name="T52" fmla="*/ 8 w 176"/>
                <a:gd name="T53" fmla="*/ 55 h 128"/>
                <a:gd name="T54" fmla="*/ 24 w 176"/>
                <a:gd name="T55" fmla="*/ 44 h 128"/>
                <a:gd name="T56" fmla="*/ 153 w 176"/>
                <a:gd name="T57" fmla="*/ 40 h 128"/>
                <a:gd name="T58" fmla="*/ 164 w 176"/>
                <a:gd name="T59" fmla="*/ 56 h 128"/>
                <a:gd name="T60" fmla="*/ 168 w 176"/>
                <a:gd name="T61" fmla="*/ 105 h 128"/>
                <a:gd name="T62" fmla="*/ 160 w 176"/>
                <a:gd name="T63" fmla="*/ 44 h 128"/>
                <a:gd name="T64" fmla="*/ 168 w 176"/>
                <a:gd name="T65" fmla="*/ 44 h 128"/>
                <a:gd name="T66" fmla="*/ 88 w 176"/>
                <a:gd name="T67" fmla="*/ 48 h 128"/>
                <a:gd name="T68" fmla="*/ 88 w 176"/>
                <a:gd name="T69" fmla="*/ 112 h 128"/>
                <a:gd name="T70" fmla="*/ 88 w 176"/>
                <a:gd name="T71" fmla="*/ 48 h 128"/>
                <a:gd name="T72" fmla="*/ 95 w 176"/>
                <a:gd name="T73" fmla="*/ 78 h 128"/>
                <a:gd name="T74" fmla="*/ 81 w 176"/>
                <a:gd name="T75" fmla="*/ 79 h 128"/>
                <a:gd name="T76" fmla="*/ 81 w 176"/>
                <a:gd name="T77" fmla="*/ 82 h 128"/>
                <a:gd name="T78" fmla="*/ 93 w 176"/>
                <a:gd name="T79" fmla="*/ 85 h 128"/>
                <a:gd name="T80" fmla="*/ 84 w 176"/>
                <a:gd name="T81" fmla="*/ 92 h 128"/>
                <a:gd name="T82" fmla="*/ 96 w 176"/>
                <a:gd name="T83" fmla="*/ 94 h 128"/>
                <a:gd name="T84" fmla="*/ 100 w 176"/>
                <a:gd name="T85" fmla="*/ 98 h 128"/>
                <a:gd name="T86" fmla="*/ 79 w 176"/>
                <a:gd name="T87" fmla="*/ 95 h 128"/>
                <a:gd name="T88" fmla="*/ 70 w 176"/>
                <a:gd name="T89" fmla="*/ 85 h 128"/>
                <a:gd name="T90" fmla="*/ 74 w 176"/>
                <a:gd name="T91" fmla="*/ 82 h 128"/>
                <a:gd name="T92" fmla="*/ 74 w 176"/>
                <a:gd name="T93" fmla="*/ 80 h 128"/>
                <a:gd name="T94" fmla="*/ 74 w 176"/>
                <a:gd name="T95" fmla="*/ 78 h 128"/>
                <a:gd name="T96" fmla="*/ 71 w 176"/>
                <a:gd name="T97" fmla="*/ 74 h 128"/>
                <a:gd name="T98" fmla="*/ 80 w 176"/>
                <a:gd name="T99" fmla="*/ 64 h 128"/>
                <a:gd name="T100" fmla="*/ 102 w 176"/>
                <a:gd name="T101" fmla="*/ 63 h 128"/>
                <a:gd name="T102" fmla="*/ 91 w 176"/>
                <a:gd name="T103" fmla="*/ 65 h 128"/>
                <a:gd name="T104" fmla="*/ 81 w 176"/>
                <a:gd name="T105" fmla="*/ 74 h 128"/>
                <a:gd name="T106" fmla="*/ 44 w 176"/>
                <a:gd name="T107" fmla="*/ 48 h 128"/>
                <a:gd name="T108" fmla="*/ 32 w 176"/>
                <a:gd name="T109" fmla="*/ 52 h 128"/>
                <a:gd name="T110" fmla="*/ 44 w 176"/>
                <a:gd name="T111" fmla="*/ 56 h 128"/>
                <a:gd name="T112" fmla="*/ 44 w 176"/>
                <a:gd name="T113" fmla="*/ 4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76" h="128">
                  <a:moveTo>
                    <a:pt x="20" y="24"/>
                  </a:moveTo>
                  <a:cubicBezTo>
                    <a:pt x="156" y="24"/>
                    <a:pt x="156" y="24"/>
                    <a:pt x="156" y="24"/>
                  </a:cubicBezTo>
                  <a:cubicBezTo>
                    <a:pt x="158" y="24"/>
                    <a:pt x="160" y="22"/>
                    <a:pt x="160" y="20"/>
                  </a:cubicBezTo>
                  <a:cubicBezTo>
                    <a:pt x="160" y="18"/>
                    <a:pt x="158" y="16"/>
                    <a:pt x="156" y="16"/>
                  </a:cubicBezTo>
                  <a:cubicBezTo>
                    <a:pt x="20" y="16"/>
                    <a:pt x="20" y="16"/>
                    <a:pt x="20" y="16"/>
                  </a:cubicBezTo>
                  <a:cubicBezTo>
                    <a:pt x="18" y="16"/>
                    <a:pt x="16" y="18"/>
                    <a:pt x="16" y="20"/>
                  </a:cubicBezTo>
                  <a:cubicBezTo>
                    <a:pt x="16" y="22"/>
                    <a:pt x="18" y="24"/>
                    <a:pt x="20" y="24"/>
                  </a:cubicBezTo>
                  <a:moveTo>
                    <a:pt x="36" y="8"/>
                  </a:moveTo>
                  <a:cubicBezTo>
                    <a:pt x="140" y="8"/>
                    <a:pt x="140" y="8"/>
                    <a:pt x="140" y="8"/>
                  </a:cubicBezTo>
                  <a:cubicBezTo>
                    <a:pt x="142" y="8"/>
                    <a:pt x="144" y="6"/>
                    <a:pt x="144" y="4"/>
                  </a:cubicBezTo>
                  <a:cubicBezTo>
                    <a:pt x="144" y="2"/>
                    <a:pt x="142" y="0"/>
                    <a:pt x="140" y="0"/>
                  </a:cubicBezTo>
                  <a:cubicBezTo>
                    <a:pt x="36" y="0"/>
                    <a:pt x="36" y="0"/>
                    <a:pt x="36" y="0"/>
                  </a:cubicBezTo>
                  <a:cubicBezTo>
                    <a:pt x="34" y="0"/>
                    <a:pt x="32" y="2"/>
                    <a:pt x="32" y="4"/>
                  </a:cubicBezTo>
                  <a:cubicBezTo>
                    <a:pt x="32" y="6"/>
                    <a:pt x="34" y="8"/>
                    <a:pt x="36" y="8"/>
                  </a:cubicBezTo>
                  <a:moveTo>
                    <a:pt x="140" y="104"/>
                  </a:moveTo>
                  <a:cubicBezTo>
                    <a:pt x="132" y="104"/>
                    <a:pt x="132" y="104"/>
                    <a:pt x="132" y="104"/>
                  </a:cubicBezTo>
                  <a:cubicBezTo>
                    <a:pt x="130" y="104"/>
                    <a:pt x="128" y="106"/>
                    <a:pt x="128" y="108"/>
                  </a:cubicBezTo>
                  <a:cubicBezTo>
                    <a:pt x="128" y="110"/>
                    <a:pt x="130" y="112"/>
                    <a:pt x="132" y="112"/>
                  </a:cubicBezTo>
                  <a:cubicBezTo>
                    <a:pt x="140" y="112"/>
                    <a:pt x="140" y="112"/>
                    <a:pt x="140" y="112"/>
                  </a:cubicBezTo>
                  <a:cubicBezTo>
                    <a:pt x="142" y="112"/>
                    <a:pt x="144" y="110"/>
                    <a:pt x="144" y="108"/>
                  </a:cubicBezTo>
                  <a:cubicBezTo>
                    <a:pt x="144" y="106"/>
                    <a:pt x="142" y="104"/>
                    <a:pt x="140" y="104"/>
                  </a:cubicBezTo>
                  <a:moveTo>
                    <a:pt x="168" y="32"/>
                  </a:moveTo>
                  <a:cubicBezTo>
                    <a:pt x="8" y="32"/>
                    <a:pt x="8" y="32"/>
                    <a:pt x="8" y="32"/>
                  </a:cubicBezTo>
                  <a:cubicBezTo>
                    <a:pt x="4" y="32"/>
                    <a:pt x="0" y="36"/>
                    <a:pt x="0" y="40"/>
                  </a:cubicBezTo>
                  <a:cubicBezTo>
                    <a:pt x="0" y="120"/>
                    <a:pt x="0" y="120"/>
                    <a:pt x="0" y="120"/>
                  </a:cubicBezTo>
                  <a:cubicBezTo>
                    <a:pt x="0" y="124"/>
                    <a:pt x="4" y="128"/>
                    <a:pt x="8" y="128"/>
                  </a:cubicBezTo>
                  <a:cubicBezTo>
                    <a:pt x="168" y="128"/>
                    <a:pt x="168" y="128"/>
                    <a:pt x="168" y="128"/>
                  </a:cubicBezTo>
                  <a:cubicBezTo>
                    <a:pt x="172" y="128"/>
                    <a:pt x="176" y="124"/>
                    <a:pt x="176" y="120"/>
                  </a:cubicBezTo>
                  <a:cubicBezTo>
                    <a:pt x="176" y="40"/>
                    <a:pt x="176" y="40"/>
                    <a:pt x="176" y="40"/>
                  </a:cubicBezTo>
                  <a:cubicBezTo>
                    <a:pt x="176" y="36"/>
                    <a:pt x="172" y="32"/>
                    <a:pt x="168" y="32"/>
                  </a:cubicBezTo>
                  <a:moveTo>
                    <a:pt x="12" y="40"/>
                  </a:moveTo>
                  <a:cubicBezTo>
                    <a:pt x="14" y="40"/>
                    <a:pt x="16" y="42"/>
                    <a:pt x="16" y="44"/>
                  </a:cubicBezTo>
                  <a:cubicBezTo>
                    <a:pt x="16" y="46"/>
                    <a:pt x="14" y="48"/>
                    <a:pt x="12" y="48"/>
                  </a:cubicBezTo>
                  <a:cubicBezTo>
                    <a:pt x="10" y="48"/>
                    <a:pt x="8" y="46"/>
                    <a:pt x="8" y="44"/>
                  </a:cubicBezTo>
                  <a:cubicBezTo>
                    <a:pt x="8" y="42"/>
                    <a:pt x="10" y="40"/>
                    <a:pt x="12" y="40"/>
                  </a:cubicBezTo>
                  <a:moveTo>
                    <a:pt x="12" y="120"/>
                  </a:moveTo>
                  <a:cubicBezTo>
                    <a:pt x="10" y="120"/>
                    <a:pt x="8" y="118"/>
                    <a:pt x="8" y="116"/>
                  </a:cubicBezTo>
                  <a:cubicBezTo>
                    <a:pt x="8" y="114"/>
                    <a:pt x="10" y="112"/>
                    <a:pt x="12" y="112"/>
                  </a:cubicBezTo>
                  <a:cubicBezTo>
                    <a:pt x="14" y="112"/>
                    <a:pt x="16" y="114"/>
                    <a:pt x="16" y="116"/>
                  </a:cubicBezTo>
                  <a:cubicBezTo>
                    <a:pt x="16" y="118"/>
                    <a:pt x="14" y="120"/>
                    <a:pt x="12" y="120"/>
                  </a:cubicBezTo>
                  <a:moveTo>
                    <a:pt x="164" y="120"/>
                  </a:moveTo>
                  <a:cubicBezTo>
                    <a:pt x="162" y="120"/>
                    <a:pt x="160" y="118"/>
                    <a:pt x="160" y="116"/>
                  </a:cubicBezTo>
                  <a:cubicBezTo>
                    <a:pt x="160" y="114"/>
                    <a:pt x="162" y="112"/>
                    <a:pt x="164" y="112"/>
                  </a:cubicBezTo>
                  <a:cubicBezTo>
                    <a:pt x="166" y="112"/>
                    <a:pt x="168" y="114"/>
                    <a:pt x="168" y="116"/>
                  </a:cubicBezTo>
                  <a:cubicBezTo>
                    <a:pt x="168" y="118"/>
                    <a:pt x="166" y="120"/>
                    <a:pt x="164" y="120"/>
                  </a:cubicBezTo>
                  <a:moveTo>
                    <a:pt x="168" y="105"/>
                  </a:moveTo>
                  <a:cubicBezTo>
                    <a:pt x="167" y="104"/>
                    <a:pt x="165" y="104"/>
                    <a:pt x="164" y="104"/>
                  </a:cubicBezTo>
                  <a:cubicBezTo>
                    <a:pt x="157" y="104"/>
                    <a:pt x="152" y="109"/>
                    <a:pt x="152" y="116"/>
                  </a:cubicBezTo>
                  <a:cubicBezTo>
                    <a:pt x="152" y="117"/>
                    <a:pt x="152" y="119"/>
                    <a:pt x="153" y="120"/>
                  </a:cubicBezTo>
                  <a:cubicBezTo>
                    <a:pt x="23" y="120"/>
                    <a:pt x="23" y="120"/>
                    <a:pt x="23" y="120"/>
                  </a:cubicBezTo>
                  <a:cubicBezTo>
                    <a:pt x="24" y="119"/>
                    <a:pt x="24" y="117"/>
                    <a:pt x="24" y="116"/>
                  </a:cubicBezTo>
                  <a:cubicBezTo>
                    <a:pt x="24" y="109"/>
                    <a:pt x="19" y="104"/>
                    <a:pt x="12" y="104"/>
                  </a:cubicBezTo>
                  <a:cubicBezTo>
                    <a:pt x="11" y="104"/>
                    <a:pt x="9" y="104"/>
                    <a:pt x="8" y="105"/>
                  </a:cubicBezTo>
                  <a:cubicBezTo>
                    <a:pt x="8" y="55"/>
                    <a:pt x="8" y="55"/>
                    <a:pt x="8" y="55"/>
                  </a:cubicBezTo>
                  <a:cubicBezTo>
                    <a:pt x="9" y="56"/>
                    <a:pt x="11" y="56"/>
                    <a:pt x="12" y="56"/>
                  </a:cubicBezTo>
                  <a:cubicBezTo>
                    <a:pt x="19" y="56"/>
                    <a:pt x="24" y="51"/>
                    <a:pt x="24" y="44"/>
                  </a:cubicBezTo>
                  <a:cubicBezTo>
                    <a:pt x="24" y="43"/>
                    <a:pt x="24" y="41"/>
                    <a:pt x="23" y="40"/>
                  </a:cubicBezTo>
                  <a:cubicBezTo>
                    <a:pt x="153" y="40"/>
                    <a:pt x="153" y="40"/>
                    <a:pt x="153" y="40"/>
                  </a:cubicBezTo>
                  <a:cubicBezTo>
                    <a:pt x="152" y="41"/>
                    <a:pt x="152" y="43"/>
                    <a:pt x="152" y="44"/>
                  </a:cubicBezTo>
                  <a:cubicBezTo>
                    <a:pt x="152" y="51"/>
                    <a:pt x="157" y="56"/>
                    <a:pt x="164" y="56"/>
                  </a:cubicBezTo>
                  <a:cubicBezTo>
                    <a:pt x="165" y="56"/>
                    <a:pt x="167" y="56"/>
                    <a:pt x="168" y="55"/>
                  </a:cubicBezTo>
                  <a:lnTo>
                    <a:pt x="168" y="105"/>
                  </a:lnTo>
                  <a:close/>
                  <a:moveTo>
                    <a:pt x="164" y="48"/>
                  </a:moveTo>
                  <a:cubicBezTo>
                    <a:pt x="162" y="48"/>
                    <a:pt x="160" y="46"/>
                    <a:pt x="160" y="44"/>
                  </a:cubicBezTo>
                  <a:cubicBezTo>
                    <a:pt x="160" y="42"/>
                    <a:pt x="162" y="40"/>
                    <a:pt x="164" y="40"/>
                  </a:cubicBezTo>
                  <a:cubicBezTo>
                    <a:pt x="166" y="40"/>
                    <a:pt x="168" y="42"/>
                    <a:pt x="168" y="44"/>
                  </a:cubicBezTo>
                  <a:cubicBezTo>
                    <a:pt x="168" y="46"/>
                    <a:pt x="166" y="48"/>
                    <a:pt x="164" y="48"/>
                  </a:cubicBezTo>
                  <a:moveTo>
                    <a:pt x="88" y="48"/>
                  </a:moveTo>
                  <a:cubicBezTo>
                    <a:pt x="70" y="48"/>
                    <a:pt x="56" y="62"/>
                    <a:pt x="56" y="80"/>
                  </a:cubicBezTo>
                  <a:cubicBezTo>
                    <a:pt x="56" y="98"/>
                    <a:pt x="70" y="112"/>
                    <a:pt x="88" y="112"/>
                  </a:cubicBezTo>
                  <a:cubicBezTo>
                    <a:pt x="106" y="112"/>
                    <a:pt x="120" y="98"/>
                    <a:pt x="120" y="80"/>
                  </a:cubicBezTo>
                  <a:cubicBezTo>
                    <a:pt x="120" y="62"/>
                    <a:pt x="106" y="48"/>
                    <a:pt x="88" y="48"/>
                  </a:cubicBezTo>
                  <a:moveTo>
                    <a:pt x="97" y="74"/>
                  </a:moveTo>
                  <a:cubicBezTo>
                    <a:pt x="95" y="78"/>
                    <a:pt x="95" y="78"/>
                    <a:pt x="95" y="78"/>
                  </a:cubicBezTo>
                  <a:cubicBezTo>
                    <a:pt x="81" y="78"/>
                    <a:pt x="81" y="78"/>
                    <a:pt x="81" y="78"/>
                  </a:cubicBezTo>
                  <a:cubicBezTo>
                    <a:pt x="81" y="78"/>
                    <a:pt x="81" y="78"/>
                    <a:pt x="81" y="79"/>
                  </a:cubicBezTo>
                  <a:cubicBezTo>
                    <a:pt x="81" y="80"/>
                    <a:pt x="81" y="80"/>
                    <a:pt x="81" y="80"/>
                  </a:cubicBezTo>
                  <a:cubicBezTo>
                    <a:pt x="81" y="81"/>
                    <a:pt x="81" y="81"/>
                    <a:pt x="81" y="82"/>
                  </a:cubicBezTo>
                  <a:cubicBezTo>
                    <a:pt x="94" y="82"/>
                    <a:pt x="94" y="82"/>
                    <a:pt x="94" y="82"/>
                  </a:cubicBezTo>
                  <a:cubicBezTo>
                    <a:pt x="93" y="85"/>
                    <a:pt x="93" y="85"/>
                    <a:pt x="93" y="85"/>
                  </a:cubicBezTo>
                  <a:cubicBezTo>
                    <a:pt x="81" y="85"/>
                    <a:pt x="81" y="85"/>
                    <a:pt x="81" y="85"/>
                  </a:cubicBezTo>
                  <a:cubicBezTo>
                    <a:pt x="81" y="88"/>
                    <a:pt x="82" y="90"/>
                    <a:pt x="84" y="92"/>
                  </a:cubicBezTo>
                  <a:cubicBezTo>
                    <a:pt x="86" y="94"/>
                    <a:pt x="88" y="95"/>
                    <a:pt x="91" y="95"/>
                  </a:cubicBezTo>
                  <a:cubicBezTo>
                    <a:pt x="93" y="95"/>
                    <a:pt x="95" y="95"/>
                    <a:pt x="96" y="94"/>
                  </a:cubicBezTo>
                  <a:cubicBezTo>
                    <a:pt x="97" y="94"/>
                    <a:pt x="99" y="93"/>
                    <a:pt x="100" y="91"/>
                  </a:cubicBezTo>
                  <a:cubicBezTo>
                    <a:pt x="100" y="98"/>
                    <a:pt x="100" y="98"/>
                    <a:pt x="100" y="98"/>
                  </a:cubicBezTo>
                  <a:cubicBezTo>
                    <a:pt x="97" y="99"/>
                    <a:pt x="94" y="100"/>
                    <a:pt x="91" y="100"/>
                  </a:cubicBezTo>
                  <a:cubicBezTo>
                    <a:pt x="86" y="100"/>
                    <a:pt x="82" y="99"/>
                    <a:pt x="79" y="95"/>
                  </a:cubicBezTo>
                  <a:cubicBezTo>
                    <a:pt x="76" y="93"/>
                    <a:pt x="75" y="89"/>
                    <a:pt x="74" y="85"/>
                  </a:cubicBezTo>
                  <a:cubicBezTo>
                    <a:pt x="70" y="85"/>
                    <a:pt x="70" y="85"/>
                    <a:pt x="70" y="85"/>
                  </a:cubicBezTo>
                  <a:cubicBezTo>
                    <a:pt x="71" y="82"/>
                    <a:pt x="71" y="82"/>
                    <a:pt x="71" y="82"/>
                  </a:cubicBezTo>
                  <a:cubicBezTo>
                    <a:pt x="74" y="82"/>
                    <a:pt x="74" y="82"/>
                    <a:pt x="74" y="82"/>
                  </a:cubicBezTo>
                  <a:cubicBezTo>
                    <a:pt x="74" y="81"/>
                    <a:pt x="74" y="81"/>
                    <a:pt x="74" y="81"/>
                  </a:cubicBezTo>
                  <a:cubicBezTo>
                    <a:pt x="74" y="80"/>
                    <a:pt x="74" y="80"/>
                    <a:pt x="74" y="80"/>
                  </a:cubicBezTo>
                  <a:cubicBezTo>
                    <a:pt x="74" y="79"/>
                    <a:pt x="74" y="79"/>
                    <a:pt x="74" y="79"/>
                  </a:cubicBezTo>
                  <a:cubicBezTo>
                    <a:pt x="74" y="79"/>
                    <a:pt x="74" y="78"/>
                    <a:pt x="74" y="78"/>
                  </a:cubicBezTo>
                  <a:cubicBezTo>
                    <a:pt x="70" y="78"/>
                    <a:pt x="70" y="78"/>
                    <a:pt x="70" y="78"/>
                  </a:cubicBezTo>
                  <a:cubicBezTo>
                    <a:pt x="71" y="74"/>
                    <a:pt x="71" y="74"/>
                    <a:pt x="71" y="74"/>
                  </a:cubicBezTo>
                  <a:cubicBezTo>
                    <a:pt x="74" y="74"/>
                    <a:pt x="74" y="74"/>
                    <a:pt x="74" y="74"/>
                  </a:cubicBezTo>
                  <a:cubicBezTo>
                    <a:pt x="75" y="70"/>
                    <a:pt x="77" y="67"/>
                    <a:pt x="80" y="64"/>
                  </a:cubicBezTo>
                  <a:cubicBezTo>
                    <a:pt x="83" y="61"/>
                    <a:pt x="86" y="60"/>
                    <a:pt x="91" y="60"/>
                  </a:cubicBezTo>
                  <a:cubicBezTo>
                    <a:pt x="95" y="60"/>
                    <a:pt x="98" y="61"/>
                    <a:pt x="102" y="63"/>
                  </a:cubicBezTo>
                  <a:cubicBezTo>
                    <a:pt x="99" y="68"/>
                    <a:pt x="99" y="68"/>
                    <a:pt x="99" y="68"/>
                  </a:cubicBezTo>
                  <a:cubicBezTo>
                    <a:pt x="96" y="66"/>
                    <a:pt x="94" y="65"/>
                    <a:pt x="91" y="65"/>
                  </a:cubicBezTo>
                  <a:cubicBezTo>
                    <a:pt x="88" y="65"/>
                    <a:pt x="86" y="66"/>
                    <a:pt x="84" y="68"/>
                  </a:cubicBezTo>
                  <a:cubicBezTo>
                    <a:pt x="83" y="70"/>
                    <a:pt x="82" y="72"/>
                    <a:pt x="81" y="74"/>
                  </a:cubicBezTo>
                  <a:lnTo>
                    <a:pt x="97" y="74"/>
                  </a:lnTo>
                  <a:close/>
                  <a:moveTo>
                    <a:pt x="44" y="48"/>
                  </a:moveTo>
                  <a:cubicBezTo>
                    <a:pt x="36" y="48"/>
                    <a:pt x="36" y="48"/>
                    <a:pt x="36" y="48"/>
                  </a:cubicBezTo>
                  <a:cubicBezTo>
                    <a:pt x="34" y="48"/>
                    <a:pt x="32" y="50"/>
                    <a:pt x="32" y="52"/>
                  </a:cubicBezTo>
                  <a:cubicBezTo>
                    <a:pt x="32" y="54"/>
                    <a:pt x="34" y="56"/>
                    <a:pt x="36" y="56"/>
                  </a:cubicBezTo>
                  <a:cubicBezTo>
                    <a:pt x="44" y="56"/>
                    <a:pt x="44" y="56"/>
                    <a:pt x="44" y="56"/>
                  </a:cubicBezTo>
                  <a:cubicBezTo>
                    <a:pt x="46" y="56"/>
                    <a:pt x="48" y="54"/>
                    <a:pt x="48" y="52"/>
                  </a:cubicBezTo>
                  <a:cubicBezTo>
                    <a:pt x="48" y="50"/>
                    <a:pt x="46" y="48"/>
                    <a:pt x="44" y="48"/>
                  </a:cubicBezTo>
                </a:path>
              </a:pathLst>
            </a:custGeom>
            <a:solidFill>
              <a:schemeClr val="accent2">
                <a:lumMod val="100000"/>
              </a:schemeClr>
            </a:solidFill>
            <a:ln>
              <a:noFill/>
            </a:ln>
            <a:extLst/>
          </p:spPr>
          <p:txBody>
            <a:bodyPr anchor="ctr"/>
            <a:lstStyle/>
            <a:p>
              <a:pPr algn="ctr"/>
              <a:endParaRPr/>
            </a:p>
          </p:txBody>
        </p:sp>
      </p:grpSp>
      <p:grpSp>
        <p:nvGrpSpPr>
          <p:cNvPr id="8" name="千图设计师MC：ID 29795607库_组合 7">
            <a:extLst>
              <a:ext uri="{FF2B5EF4-FFF2-40B4-BE49-F238E27FC236}">
                <a16:creationId xmlns="" xmlns:a16="http://schemas.microsoft.com/office/drawing/2014/main" id="{ADEBCECA-14D9-4A62-963E-A524B2E92895}"/>
              </a:ext>
            </a:extLst>
          </p:cNvPr>
          <p:cNvGrpSpPr/>
          <p:nvPr>
            <p:custDataLst>
              <p:tags r:id="rId5"/>
            </p:custDataLst>
          </p:nvPr>
        </p:nvGrpSpPr>
        <p:grpSpPr>
          <a:xfrm>
            <a:off x="6458319" y="2680315"/>
            <a:ext cx="1442523" cy="1761056"/>
            <a:chOff x="6714123" y="2680315"/>
            <a:chExt cx="1442523" cy="1761056"/>
          </a:xfrm>
        </p:grpSpPr>
        <p:sp>
          <p:nvSpPr>
            <p:cNvPr id="13" name="矩形 12">
              <a:extLst>
                <a:ext uri="{FF2B5EF4-FFF2-40B4-BE49-F238E27FC236}">
                  <a16:creationId xmlns="" xmlns:a16="http://schemas.microsoft.com/office/drawing/2014/main" id="{2BC757B7-C9FF-4DBA-9EB7-CD6254D5A4D5}"/>
                </a:ext>
              </a:extLst>
            </p:cNvPr>
            <p:cNvSpPr/>
            <p:nvPr/>
          </p:nvSpPr>
          <p:spPr>
            <a:xfrm>
              <a:off x="6714123" y="2680315"/>
              <a:ext cx="1442523" cy="1761056"/>
            </a:xfrm>
            <a:prstGeom prst="rect">
              <a:avLst/>
            </a:prstGeom>
            <a:no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文本框 5">
              <a:extLst>
                <a:ext uri="{FF2B5EF4-FFF2-40B4-BE49-F238E27FC236}">
                  <a16:creationId xmlns="" xmlns:a16="http://schemas.microsoft.com/office/drawing/2014/main" id="{4F181F57-68A1-4968-8BDF-0535EFCD8737}"/>
                </a:ext>
              </a:extLst>
            </p:cNvPr>
            <p:cNvSpPr txBox="1"/>
            <p:nvPr/>
          </p:nvSpPr>
          <p:spPr>
            <a:xfrm>
              <a:off x="6717482" y="4019700"/>
              <a:ext cx="1435805" cy="247500"/>
            </a:xfrm>
            <a:prstGeom prst="rect">
              <a:avLst/>
            </a:prstGeom>
            <a:noFill/>
          </p:spPr>
          <p:txBody>
            <a:bodyPr wrap="none" lIns="0" tIns="0" rIns="0" bIns="0" anchor="t" anchorCtr="1">
              <a:normAutofit/>
            </a:bodyPr>
            <a:lstStyle/>
            <a:p>
              <a:pPr algn="ctr"/>
              <a:r>
                <a:rPr lang="zh-CN" altLang="en-US" sz="1400" b="1">
                  <a:solidFill>
                    <a:schemeClr val="dk1">
                      <a:lumMod val="100000"/>
                    </a:schemeClr>
                  </a:solidFill>
                </a:rPr>
                <a:t>关键词</a:t>
              </a:r>
            </a:p>
          </p:txBody>
        </p:sp>
        <p:sp>
          <p:nvSpPr>
            <p:cNvPr id="15" name="任意多边形: 形状 14">
              <a:extLst>
                <a:ext uri="{FF2B5EF4-FFF2-40B4-BE49-F238E27FC236}">
                  <a16:creationId xmlns="" xmlns:a16="http://schemas.microsoft.com/office/drawing/2014/main" id="{61B3136F-1035-4CE9-B97B-473C5EA3EE7F}"/>
                </a:ext>
              </a:extLst>
            </p:cNvPr>
            <p:cNvSpPr>
              <a:spLocks/>
            </p:cNvSpPr>
            <p:nvPr/>
          </p:nvSpPr>
          <p:spPr bwMode="auto">
            <a:xfrm flipH="1">
              <a:off x="7192384" y="3221833"/>
              <a:ext cx="486000" cy="443188"/>
            </a:xfrm>
            <a:custGeom>
              <a:avLst/>
              <a:gdLst>
                <a:gd name="T0" fmla="*/ 104 w 176"/>
                <a:gd name="T1" fmla="*/ 28 h 160"/>
                <a:gd name="T2" fmla="*/ 108 w 176"/>
                <a:gd name="T3" fmla="*/ 48 h 160"/>
                <a:gd name="T4" fmla="*/ 112 w 176"/>
                <a:gd name="T5" fmla="*/ 28 h 160"/>
                <a:gd name="T6" fmla="*/ 132 w 176"/>
                <a:gd name="T7" fmla="*/ 24 h 160"/>
                <a:gd name="T8" fmla="*/ 112 w 176"/>
                <a:gd name="T9" fmla="*/ 20 h 160"/>
                <a:gd name="T10" fmla="*/ 108 w 176"/>
                <a:gd name="T11" fmla="*/ 0 h 160"/>
                <a:gd name="T12" fmla="*/ 104 w 176"/>
                <a:gd name="T13" fmla="*/ 20 h 160"/>
                <a:gd name="T14" fmla="*/ 84 w 176"/>
                <a:gd name="T15" fmla="*/ 24 h 160"/>
                <a:gd name="T16" fmla="*/ 160 w 176"/>
                <a:gd name="T17" fmla="*/ 133 h 160"/>
                <a:gd name="T18" fmla="*/ 176 w 176"/>
                <a:gd name="T19" fmla="*/ 61 h 160"/>
                <a:gd name="T20" fmla="*/ 176 w 176"/>
                <a:gd name="T21" fmla="*/ 60 h 160"/>
                <a:gd name="T22" fmla="*/ 44 w 176"/>
                <a:gd name="T23" fmla="*/ 56 h 160"/>
                <a:gd name="T24" fmla="*/ 38 w 176"/>
                <a:gd name="T25" fmla="*/ 35 h 160"/>
                <a:gd name="T26" fmla="*/ 4 w 176"/>
                <a:gd name="T27" fmla="*/ 32 h 160"/>
                <a:gd name="T28" fmla="*/ 4 w 176"/>
                <a:gd name="T29" fmla="*/ 40 h 160"/>
                <a:gd name="T30" fmla="*/ 56 w 176"/>
                <a:gd name="T31" fmla="*/ 133 h 160"/>
                <a:gd name="T32" fmla="*/ 58 w 176"/>
                <a:gd name="T33" fmla="*/ 136 h 160"/>
                <a:gd name="T34" fmla="*/ 72 w 176"/>
                <a:gd name="T35" fmla="*/ 160 h 160"/>
                <a:gd name="T36" fmla="*/ 86 w 176"/>
                <a:gd name="T37" fmla="*/ 136 h 160"/>
                <a:gd name="T38" fmla="*/ 128 w 176"/>
                <a:gd name="T39" fmla="*/ 144 h 160"/>
                <a:gd name="T40" fmla="*/ 160 w 176"/>
                <a:gd name="T41" fmla="*/ 144 h 160"/>
                <a:gd name="T42" fmla="*/ 160 w 176"/>
                <a:gd name="T43" fmla="*/ 133 h 160"/>
                <a:gd name="T44" fmla="*/ 167 w 176"/>
                <a:gd name="T45" fmla="*/ 64 h 160"/>
                <a:gd name="T46" fmla="*/ 142 w 176"/>
                <a:gd name="T47" fmla="*/ 80 h 160"/>
                <a:gd name="T48" fmla="*/ 46 w 176"/>
                <a:gd name="T49" fmla="*/ 64 h 160"/>
                <a:gd name="T50" fmla="*/ 74 w 176"/>
                <a:gd name="T51" fmla="*/ 80 h 160"/>
                <a:gd name="T52" fmla="*/ 46 w 176"/>
                <a:gd name="T53" fmla="*/ 64 h 160"/>
                <a:gd name="T54" fmla="*/ 52 w 176"/>
                <a:gd name="T55" fmla="*/ 88 h 160"/>
                <a:gd name="T56" fmla="*/ 77 w 176"/>
                <a:gd name="T57" fmla="*/ 104 h 160"/>
                <a:gd name="T58" fmla="*/ 59 w 176"/>
                <a:gd name="T59" fmla="*/ 112 h 160"/>
                <a:gd name="T60" fmla="*/ 80 w 176"/>
                <a:gd name="T61" fmla="*/ 128 h 160"/>
                <a:gd name="T62" fmla="*/ 59 w 176"/>
                <a:gd name="T63" fmla="*/ 112 h 160"/>
                <a:gd name="T64" fmla="*/ 64 w 176"/>
                <a:gd name="T65" fmla="*/ 144 h 160"/>
                <a:gd name="T66" fmla="*/ 80 w 176"/>
                <a:gd name="T67" fmla="*/ 144 h 160"/>
                <a:gd name="T68" fmla="*/ 104 w 176"/>
                <a:gd name="T69" fmla="*/ 128 h 160"/>
                <a:gd name="T70" fmla="*/ 86 w 176"/>
                <a:gd name="T71" fmla="*/ 112 h 160"/>
                <a:gd name="T72" fmla="*/ 104 w 176"/>
                <a:gd name="T73" fmla="*/ 128 h 160"/>
                <a:gd name="T74" fmla="*/ 85 w 176"/>
                <a:gd name="T75" fmla="*/ 104 h 160"/>
                <a:gd name="T76" fmla="*/ 104 w 176"/>
                <a:gd name="T77" fmla="*/ 88 h 160"/>
                <a:gd name="T78" fmla="*/ 104 w 176"/>
                <a:gd name="T79" fmla="*/ 80 h 160"/>
                <a:gd name="T80" fmla="*/ 80 w 176"/>
                <a:gd name="T81" fmla="*/ 64 h 160"/>
                <a:gd name="T82" fmla="*/ 104 w 176"/>
                <a:gd name="T83" fmla="*/ 80 h 160"/>
                <a:gd name="T84" fmla="*/ 112 w 176"/>
                <a:gd name="T85" fmla="*/ 128 h 160"/>
                <a:gd name="T86" fmla="*/ 130 w 176"/>
                <a:gd name="T87" fmla="*/ 112 h 160"/>
                <a:gd name="T88" fmla="*/ 131 w 176"/>
                <a:gd name="T89" fmla="*/ 104 h 160"/>
                <a:gd name="T90" fmla="*/ 112 w 176"/>
                <a:gd name="T91" fmla="*/ 88 h 160"/>
                <a:gd name="T92" fmla="*/ 131 w 176"/>
                <a:gd name="T93" fmla="*/ 104 h 160"/>
                <a:gd name="T94" fmla="*/ 112 w 176"/>
                <a:gd name="T95" fmla="*/ 80 h 160"/>
                <a:gd name="T96" fmla="*/ 136 w 176"/>
                <a:gd name="T97" fmla="*/ 64 h 160"/>
                <a:gd name="T98" fmla="*/ 144 w 176"/>
                <a:gd name="T99" fmla="*/ 152 h 160"/>
                <a:gd name="T100" fmla="*/ 144 w 176"/>
                <a:gd name="T101" fmla="*/ 136 h 160"/>
                <a:gd name="T102" fmla="*/ 144 w 176"/>
                <a:gd name="T103" fmla="*/ 152 h 160"/>
                <a:gd name="T104" fmla="*/ 136 w 176"/>
                <a:gd name="T105" fmla="*/ 128 h 160"/>
                <a:gd name="T106" fmla="*/ 156 w 176"/>
                <a:gd name="T107" fmla="*/ 112 h 160"/>
                <a:gd name="T108" fmla="*/ 139 w 176"/>
                <a:gd name="T109" fmla="*/ 104 h 160"/>
                <a:gd name="T110" fmla="*/ 162 w 176"/>
                <a:gd name="T111" fmla="*/ 88 h 160"/>
                <a:gd name="T112" fmla="*/ 139 w 176"/>
                <a:gd name="T113" fmla="*/ 104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76" h="160">
                  <a:moveTo>
                    <a:pt x="88" y="28"/>
                  </a:moveTo>
                  <a:cubicBezTo>
                    <a:pt x="104" y="28"/>
                    <a:pt x="104" y="28"/>
                    <a:pt x="104" y="28"/>
                  </a:cubicBezTo>
                  <a:cubicBezTo>
                    <a:pt x="104" y="44"/>
                    <a:pt x="104" y="44"/>
                    <a:pt x="104" y="44"/>
                  </a:cubicBezTo>
                  <a:cubicBezTo>
                    <a:pt x="104" y="46"/>
                    <a:pt x="106" y="48"/>
                    <a:pt x="108" y="48"/>
                  </a:cubicBezTo>
                  <a:cubicBezTo>
                    <a:pt x="110" y="48"/>
                    <a:pt x="112" y="46"/>
                    <a:pt x="112" y="44"/>
                  </a:cubicBezTo>
                  <a:cubicBezTo>
                    <a:pt x="112" y="28"/>
                    <a:pt x="112" y="28"/>
                    <a:pt x="112" y="28"/>
                  </a:cubicBezTo>
                  <a:cubicBezTo>
                    <a:pt x="128" y="28"/>
                    <a:pt x="128" y="28"/>
                    <a:pt x="128" y="28"/>
                  </a:cubicBezTo>
                  <a:cubicBezTo>
                    <a:pt x="130" y="28"/>
                    <a:pt x="132" y="26"/>
                    <a:pt x="132" y="24"/>
                  </a:cubicBezTo>
                  <a:cubicBezTo>
                    <a:pt x="132" y="22"/>
                    <a:pt x="130" y="20"/>
                    <a:pt x="128" y="20"/>
                  </a:cubicBezTo>
                  <a:cubicBezTo>
                    <a:pt x="112" y="20"/>
                    <a:pt x="112" y="20"/>
                    <a:pt x="112" y="20"/>
                  </a:cubicBezTo>
                  <a:cubicBezTo>
                    <a:pt x="112" y="4"/>
                    <a:pt x="112" y="4"/>
                    <a:pt x="112" y="4"/>
                  </a:cubicBezTo>
                  <a:cubicBezTo>
                    <a:pt x="112" y="2"/>
                    <a:pt x="110" y="0"/>
                    <a:pt x="108" y="0"/>
                  </a:cubicBezTo>
                  <a:cubicBezTo>
                    <a:pt x="106" y="0"/>
                    <a:pt x="104" y="2"/>
                    <a:pt x="104" y="4"/>
                  </a:cubicBezTo>
                  <a:cubicBezTo>
                    <a:pt x="104" y="20"/>
                    <a:pt x="104" y="20"/>
                    <a:pt x="104" y="20"/>
                  </a:cubicBezTo>
                  <a:cubicBezTo>
                    <a:pt x="88" y="20"/>
                    <a:pt x="88" y="20"/>
                    <a:pt x="88" y="20"/>
                  </a:cubicBezTo>
                  <a:cubicBezTo>
                    <a:pt x="86" y="20"/>
                    <a:pt x="84" y="22"/>
                    <a:pt x="84" y="24"/>
                  </a:cubicBezTo>
                  <a:cubicBezTo>
                    <a:pt x="84" y="26"/>
                    <a:pt x="86" y="28"/>
                    <a:pt x="88" y="28"/>
                  </a:cubicBezTo>
                  <a:moveTo>
                    <a:pt x="160" y="133"/>
                  </a:moveTo>
                  <a:cubicBezTo>
                    <a:pt x="160" y="133"/>
                    <a:pt x="160" y="133"/>
                    <a:pt x="160" y="133"/>
                  </a:cubicBezTo>
                  <a:cubicBezTo>
                    <a:pt x="176" y="61"/>
                    <a:pt x="176" y="61"/>
                    <a:pt x="176" y="61"/>
                  </a:cubicBezTo>
                  <a:cubicBezTo>
                    <a:pt x="176" y="61"/>
                    <a:pt x="176" y="61"/>
                    <a:pt x="176" y="61"/>
                  </a:cubicBezTo>
                  <a:cubicBezTo>
                    <a:pt x="176" y="61"/>
                    <a:pt x="176" y="60"/>
                    <a:pt x="176" y="60"/>
                  </a:cubicBezTo>
                  <a:cubicBezTo>
                    <a:pt x="176" y="58"/>
                    <a:pt x="174" y="56"/>
                    <a:pt x="172" y="56"/>
                  </a:cubicBezTo>
                  <a:cubicBezTo>
                    <a:pt x="44" y="56"/>
                    <a:pt x="44" y="56"/>
                    <a:pt x="44" y="56"/>
                  </a:cubicBezTo>
                  <a:cubicBezTo>
                    <a:pt x="38" y="35"/>
                    <a:pt x="38" y="35"/>
                    <a:pt x="38" y="35"/>
                  </a:cubicBezTo>
                  <a:cubicBezTo>
                    <a:pt x="38" y="35"/>
                    <a:pt x="38" y="35"/>
                    <a:pt x="38" y="35"/>
                  </a:cubicBezTo>
                  <a:cubicBezTo>
                    <a:pt x="38" y="33"/>
                    <a:pt x="36" y="32"/>
                    <a:pt x="34" y="32"/>
                  </a:cubicBezTo>
                  <a:cubicBezTo>
                    <a:pt x="4" y="32"/>
                    <a:pt x="4" y="32"/>
                    <a:pt x="4" y="32"/>
                  </a:cubicBezTo>
                  <a:cubicBezTo>
                    <a:pt x="2" y="32"/>
                    <a:pt x="0" y="34"/>
                    <a:pt x="0" y="36"/>
                  </a:cubicBezTo>
                  <a:cubicBezTo>
                    <a:pt x="0" y="38"/>
                    <a:pt x="2" y="40"/>
                    <a:pt x="4" y="40"/>
                  </a:cubicBezTo>
                  <a:cubicBezTo>
                    <a:pt x="31" y="40"/>
                    <a:pt x="31" y="40"/>
                    <a:pt x="31" y="40"/>
                  </a:cubicBezTo>
                  <a:cubicBezTo>
                    <a:pt x="56" y="133"/>
                    <a:pt x="56" y="133"/>
                    <a:pt x="56" y="133"/>
                  </a:cubicBezTo>
                  <a:cubicBezTo>
                    <a:pt x="56" y="133"/>
                    <a:pt x="56" y="133"/>
                    <a:pt x="56" y="133"/>
                  </a:cubicBezTo>
                  <a:cubicBezTo>
                    <a:pt x="57" y="134"/>
                    <a:pt x="57" y="135"/>
                    <a:pt x="58" y="136"/>
                  </a:cubicBezTo>
                  <a:cubicBezTo>
                    <a:pt x="57" y="138"/>
                    <a:pt x="56" y="141"/>
                    <a:pt x="56" y="144"/>
                  </a:cubicBezTo>
                  <a:cubicBezTo>
                    <a:pt x="56" y="153"/>
                    <a:pt x="63" y="160"/>
                    <a:pt x="72" y="160"/>
                  </a:cubicBezTo>
                  <a:cubicBezTo>
                    <a:pt x="81" y="160"/>
                    <a:pt x="88" y="153"/>
                    <a:pt x="88" y="144"/>
                  </a:cubicBezTo>
                  <a:cubicBezTo>
                    <a:pt x="88" y="141"/>
                    <a:pt x="87" y="138"/>
                    <a:pt x="86" y="136"/>
                  </a:cubicBezTo>
                  <a:cubicBezTo>
                    <a:pt x="130" y="136"/>
                    <a:pt x="130" y="136"/>
                    <a:pt x="130" y="136"/>
                  </a:cubicBezTo>
                  <a:cubicBezTo>
                    <a:pt x="129" y="138"/>
                    <a:pt x="128" y="141"/>
                    <a:pt x="128" y="144"/>
                  </a:cubicBezTo>
                  <a:cubicBezTo>
                    <a:pt x="128" y="153"/>
                    <a:pt x="135" y="160"/>
                    <a:pt x="144" y="160"/>
                  </a:cubicBezTo>
                  <a:cubicBezTo>
                    <a:pt x="153" y="160"/>
                    <a:pt x="160" y="153"/>
                    <a:pt x="160" y="144"/>
                  </a:cubicBezTo>
                  <a:cubicBezTo>
                    <a:pt x="160" y="141"/>
                    <a:pt x="159" y="138"/>
                    <a:pt x="158" y="136"/>
                  </a:cubicBezTo>
                  <a:cubicBezTo>
                    <a:pt x="159" y="135"/>
                    <a:pt x="160" y="134"/>
                    <a:pt x="160" y="133"/>
                  </a:cubicBezTo>
                  <a:moveTo>
                    <a:pt x="144" y="64"/>
                  </a:moveTo>
                  <a:cubicBezTo>
                    <a:pt x="167" y="64"/>
                    <a:pt x="167" y="64"/>
                    <a:pt x="167" y="64"/>
                  </a:cubicBezTo>
                  <a:cubicBezTo>
                    <a:pt x="163" y="80"/>
                    <a:pt x="163" y="80"/>
                    <a:pt x="163" y="80"/>
                  </a:cubicBezTo>
                  <a:cubicBezTo>
                    <a:pt x="142" y="80"/>
                    <a:pt x="142" y="80"/>
                    <a:pt x="142" y="80"/>
                  </a:cubicBezTo>
                  <a:lnTo>
                    <a:pt x="144" y="64"/>
                  </a:lnTo>
                  <a:close/>
                  <a:moveTo>
                    <a:pt x="46" y="64"/>
                  </a:moveTo>
                  <a:cubicBezTo>
                    <a:pt x="72" y="64"/>
                    <a:pt x="72" y="64"/>
                    <a:pt x="72" y="64"/>
                  </a:cubicBezTo>
                  <a:cubicBezTo>
                    <a:pt x="74" y="80"/>
                    <a:pt x="74" y="80"/>
                    <a:pt x="74" y="80"/>
                  </a:cubicBezTo>
                  <a:cubicBezTo>
                    <a:pt x="50" y="80"/>
                    <a:pt x="50" y="80"/>
                    <a:pt x="50" y="80"/>
                  </a:cubicBezTo>
                  <a:lnTo>
                    <a:pt x="46" y="64"/>
                  </a:lnTo>
                  <a:close/>
                  <a:moveTo>
                    <a:pt x="57" y="104"/>
                  </a:moveTo>
                  <a:cubicBezTo>
                    <a:pt x="52" y="88"/>
                    <a:pt x="52" y="88"/>
                    <a:pt x="52" y="88"/>
                  </a:cubicBezTo>
                  <a:cubicBezTo>
                    <a:pt x="75" y="88"/>
                    <a:pt x="75" y="88"/>
                    <a:pt x="75" y="88"/>
                  </a:cubicBezTo>
                  <a:cubicBezTo>
                    <a:pt x="77" y="104"/>
                    <a:pt x="77" y="104"/>
                    <a:pt x="77" y="104"/>
                  </a:cubicBezTo>
                  <a:lnTo>
                    <a:pt x="57" y="104"/>
                  </a:lnTo>
                  <a:close/>
                  <a:moveTo>
                    <a:pt x="59" y="112"/>
                  </a:moveTo>
                  <a:cubicBezTo>
                    <a:pt x="78" y="112"/>
                    <a:pt x="78" y="112"/>
                    <a:pt x="78" y="112"/>
                  </a:cubicBezTo>
                  <a:cubicBezTo>
                    <a:pt x="80" y="128"/>
                    <a:pt x="80" y="128"/>
                    <a:pt x="80" y="128"/>
                  </a:cubicBezTo>
                  <a:cubicBezTo>
                    <a:pt x="63" y="128"/>
                    <a:pt x="63" y="128"/>
                    <a:pt x="63" y="128"/>
                  </a:cubicBezTo>
                  <a:lnTo>
                    <a:pt x="59" y="112"/>
                  </a:lnTo>
                  <a:close/>
                  <a:moveTo>
                    <a:pt x="72" y="152"/>
                  </a:moveTo>
                  <a:cubicBezTo>
                    <a:pt x="68" y="152"/>
                    <a:pt x="64" y="148"/>
                    <a:pt x="64" y="144"/>
                  </a:cubicBezTo>
                  <a:cubicBezTo>
                    <a:pt x="64" y="140"/>
                    <a:pt x="68" y="136"/>
                    <a:pt x="72" y="136"/>
                  </a:cubicBezTo>
                  <a:cubicBezTo>
                    <a:pt x="76" y="136"/>
                    <a:pt x="80" y="140"/>
                    <a:pt x="80" y="144"/>
                  </a:cubicBezTo>
                  <a:cubicBezTo>
                    <a:pt x="80" y="148"/>
                    <a:pt x="76" y="152"/>
                    <a:pt x="72" y="152"/>
                  </a:cubicBezTo>
                  <a:moveTo>
                    <a:pt x="104" y="128"/>
                  </a:moveTo>
                  <a:cubicBezTo>
                    <a:pt x="88" y="128"/>
                    <a:pt x="88" y="128"/>
                    <a:pt x="88" y="128"/>
                  </a:cubicBezTo>
                  <a:cubicBezTo>
                    <a:pt x="86" y="112"/>
                    <a:pt x="86" y="112"/>
                    <a:pt x="86" y="112"/>
                  </a:cubicBezTo>
                  <a:cubicBezTo>
                    <a:pt x="104" y="112"/>
                    <a:pt x="104" y="112"/>
                    <a:pt x="104" y="112"/>
                  </a:cubicBezTo>
                  <a:lnTo>
                    <a:pt x="104" y="128"/>
                  </a:lnTo>
                  <a:close/>
                  <a:moveTo>
                    <a:pt x="104" y="104"/>
                  </a:moveTo>
                  <a:cubicBezTo>
                    <a:pt x="85" y="104"/>
                    <a:pt x="85" y="104"/>
                    <a:pt x="85" y="104"/>
                  </a:cubicBezTo>
                  <a:cubicBezTo>
                    <a:pt x="83" y="88"/>
                    <a:pt x="83" y="88"/>
                    <a:pt x="83" y="88"/>
                  </a:cubicBezTo>
                  <a:cubicBezTo>
                    <a:pt x="104" y="88"/>
                    <a:pt x="104" y="88"/>
                    <a:pt x="104" y="88"/>
                  </a:cubicBezTo>
                  <a:lnTo>
                    <a:pt x="104" y="104"/>
                  </a:lnTo>
                  <a:close/>
                  <a:moveTo>
                    <a:pt x="104" y="80"/>
                  </a:moveTo>
                  <a:cubicBezTo>
                    <a:pt x="82" y="80"/>
                    <a:pt x="82" y="80"/>
                    <a:pt x="82" y="80"/>
                  </a:cubicBezTo>
                  <a:cubicBezTo>
                    <a:pt x="80" y="64"/>
                    <a:pt x="80" y="64"/>
                    <a:pt x="80" y="64"/>
                  </a:cubicBezTo>
                  <a:cubicBezTo>
                    <a:pt x="104" y="64"/>
                    <a:pt x="104" y="64"/>
                    <a:pt x="104" y="64"/>
                  </a:cubicBezTo>
                  <a:lnTo>
                    <a:pt x="104" y="80"/>
                  </a:lnTo>
                  <a:close/>
                  <a:moveTo>
                    <a:pt x="128" y="128"/>
                  </a:moveTo>
                  <a:cubicBezTo>
                    <a:pt x="112" y="128"/>
                    <a:pt x="112" y="128"/>
                    <a:pt x="112" y="128"/>
                  </a:cubicBezTo>
                  <a:cubicBezTo>
                    <a:pt x="112" y="112"/>
                    <a:pt x="112" y="112"/>
                    <a:pt x="112" y="112"/>
                  </a:cubicBezTo>
                  <a:cubicBezTo>
                    <a:pt x="130" y="112"/>
                    <a:pt x="130" y="112"/>
                    <a:pt x="130" y="112"/>
                  </a:cubicBezTo>
                  <a:lnTo>
                    <a:pt x="128" y="128"/>
                  </a:lnTo>
                  <a:close/>
                  <a:moveTo>
                    <a:pt x="131" y="104"/>
                  </a:moveTo>
                  <a:cubicBezTo>
                    <a:pt x="112" y="104"/>
                    <a:pt x="112" y="104"/>
                    <a:pt x="112" y="104"/>
                  </a:cubicBezTo>
                  <a:cubicBezTo>
                    <a:pt x="112" y="88"/>
                    <a:pt x="112" y="88"/>
                    <a:pt x="112" y="88"/>
                  </a:cubicBezTo>
                  <a:cubicBezTo>
                    <a:pt x="133" y="88"/>
                    <a:pt x="133" y="88"/>
                    <a:pt x="133" y="88"/>
                  </a:cubicBezTo>
                  <a:lnTo>
                    <a:pt x="131" y="104"/>
                  </a:lnTo>
                  <a:close/>
                  <a:moveTo>
                    <a:pt x="134" y="80"/>
                  </a:moveTo>
                  <a:cubicBezTo>
                    <a:pt x="112" y="80"/>
                    <a:pt x="112" y="80"/>
                    <a:pt x="112" y="80"/>
                  </a:cubicBezTo>
                  <a:cubicBezTo>
                    <a:pt x="112" y="64"/>
                    <a:pt x="112" y="64"/>
                    <a:pt x="112" y="64"/>
                  </a:cubicBezTo>
                  <a:cubicBezTo>
                    <a:pt x="136" y="64"/>
                    <a:pt x="136" y="64"/>
                    <a:pt x="136" y="64"/>
                  </a:cubicBezTo>
                  <a:lnTo>
                    <a:pt x="134" y="80"/>
                  </a:lnTo>
                  <a:close/>
                  <a:moveTo>
                    <a:pt x="144" y="152"/>
                  </a:moveTo>
                  <a:cubicBezTo>
                    <a:pt x="140" y="152"/>
                    <a:pt x="136" y="148"/>
                    <a:pt x="136" y="144"/>
                  </a:cubicBezTo>
                  <a:cubicBezTo>
                    <a:pt x="136" y="140"/>
                    <a:pt x="140" y="136"/>
                    <a:pt x="144" y="136"/>
                  </a:cubicBezTo>
                  <a:cubicBezTo>
                    <a:pt x="148" y="136"/>
                    <a:pt x="152" y="140"/>
                    <a:pt x="152" y="144"/>
                  </a:cubicBezTo>
                  <a:cubicBezTo>
                    <a:pt x="152" y="148"/>
                    <a:pt x="148" y="152"/>
                    <a:pt x="144" y="152"/>
                  </a:cubicBezTo>
                  <a:moveTo>
                    <a:pt x="153" y="128"/>
                  </a:moveTo>
                  <a:cubicBezTo>
                    <a:pt x="136" y="128"/>
                    <a:pt x="136" y="128"/>
                    <a:pt x="136" y="128"/>
                  </a:cubicBezTo>
                  <a:cubicBezTo>
                    <a:pt x="138" y="112"/>
                    <a:pt x="138" y="112"/>
                    <a:pt x="138" y="112"/>
                  </a:cubicBezTo>
                  <a:cubicBezTo>
                    <a:pt x="156" y="112"/>
                    <a:pt x="156" y="112"/>
                    <a:pt x="156" y="112"/>
                  </a:cubicBezTo>
                  <a:lnTo>
                    <a:pt x="153" y="128"/>
                  </a:lnTo>
                  <a:close/>
                  <a:moveTo>
                    <a:pt x="139" y="104"/>
                  </a:moveTo>
                  <a:cubicBezTo>
                    <a:pt x="141" y="88"/>
                    <a:pt x="141" y="88"/>
                    <a:pt x="141" y="88"/>
                  </a:cubicBezTo>
                  <a:cubicBezTo>
                    <a:pt x="162" y="88"/>
                    <a:pt x="162" y="88"/>
                    <a:pt x="162" y="88"/>
                  </a:cubicBezTo>
                  <a:cubicBezTo>
                    <a:pt x="158" y="104"/>
                    <a:pt x="158" y="104"/>
                    <a:pt x="158" y="104"/>
                  </a:cubicBezTo>
                  <a:lnTo>
                    <a:pt x="139" y="104"/>
                  </a:lnTo>
                  <a:close/>
                </a:path>
              </a:pathLst>
            </a:custGeom>
            <a:solidFill>
              <a:schemeClr val="accent3">
                <a:lumMod val="100000"/>
              </a:schemeClr>
            </a:solidFill>
            <a:ln>
              <a:noFill/>
            </a:ln>
            <a:extLst/>
          </p:spPr>
          <p:txBody>
            <a:bodyPr anchor="ctr"/>
            <a:lstStyle/>
            <a:p>
              <a:pPr algn="ctr"/>
              <a:endParaRPr/>
            </a:p>
          </p:txBody>
        </p:sp>
      </p:grpSp>
      <p:grpSp>
        <p:nvGrpSpPr>
          <p:cNvPr id="9" name="千图设计师MC：ID 29795607库_组合 8">
            <a:extLst>
              <a:ext uri="{FF2B5EF4-FFF2-40B4-BE49-F238E27FC236}">
                <a16:creationId xmlns="" xmlns:a16="http://schemas.microsoft.com/office/drawing/2014/main" id="{E84221F1-49BC-435A-B529-DADEA0A0354B}"/>
              </a:ext>
            </a:extLst>
          </p:cNvPr>
          <p:cNvGrpSpPr/>
          <p:nvPr>
            <p:custDataLst>
              <p:tags r:id="rId6"/>
            </p:custDataLst>
          </p:nvPr>
        </p:nvGrpSpPr>
        <p:grpSpPr>
          <a:xfrm>
            <a:off x="8655574" y="2680315"/>
            <a:ext cx="1472620" cy="1761056"/>
            <a:chOff x="9433560" y="2680315"/>
            <a:chExt cx="1472620" cy="1761056"/>
          </a:xfrm>
        </p:grpSpPr>
        <p:sp>
          <p:nvSpPr>
            <p:cNvPr id="10" name="矩形 9">
              <a:extLst>
                <a:ext uri="{FF2B5EF4-FFF2-40B4-BE49-F238E27FC236}">
                  <a16:creationId xmlns="" xmlns:a16="http://schemas.microsoft.com/office/drawing/2014/main" id="{73056BAE-DF74-4DEF-A17C-2AC937B06F7F}"/>
                </a:ext>
              </a:extLst>
            </p:cNvPr>
            <p:cNvSpPr/>
            <p:nvPr/>
          </p:nvSpPr>
          <p:spPr>
            <a:xfrm>
              <a:off x="9448609" y="2680315"/>
              <a:ext cx="1442523" cy="1761056"/>
            </a:xfrm>
            <a:prstGeom prst="rect">
              <a:avLst/>
            </a:prstGeom>
            <a:no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文本框 6">
              <a:extLst>
                <a:ext uri="{FF2B5EF4-FFF2-40B4-BE49-F238E27FC236}">
                  <a16:creationId xmlns="" xmlns:a16="http://schemas.microsoft.com/office/drawing/2014/main" id="{0FCB8B54-7C84-4A01-80EA-809ADF6BE734}"/>
                </a:ext>
              </a:extLst>
            </p:cNvPr>
            <p:cNvSpPr txBox="1"/>
            <p:nvPr/>
          </p:nvSpPr>
          <p:spPr>
            <a:xfrm>
              <a:off x="9433560" y="4019700"/>
              <a:ext cx="1472620" cy="247500"/>
            </a:xfrm>
            <a:prstGeom prst="rect">
              <a:avLst/>
            </a:prstGeom>
            <a:noFill/>
          </p:spPr>
          <p:txBody>
            <a:bodyPr wrap="none" lIns="0" tIns="0" rIns="0" bIns="0" anchor="t" anchorCtr="1">
              <a:normAutofit/>
            </a:bodyPr>
            <a:lstStyle/>
            <a:p>
              <a:pPr algn="ctr"/>
              <a:r>
                <a:rPr lang="zh-CN" altLang="en-US" sz="1400" b="1">
                  <a:solidFill>
                    <a:schemeClr val="dk1">
                      <a:lumMod val="100000"/>
                    </a:schemeClr>
                  </a:solidFill>
                </a:rPr>
                <a:t>关键词</a:t>
              </a:r>
            </a:p>
          </p:txBody>
        </p:sp>
        <p:sp>
          <p:nvSpPr>
            <p:cNvPr id="12" name="任意多边形: 形状 11">
              <a:extLst>
                <a:ext uri="{FF2B5EF4-FFF2-40B4-BE49-F238E27FC236}">
                  <a16:creationId xmlns="" xmlns:a16="http://schemas.microsoft.com/office/drawing/2014/main" id="{345736D4-C57B-4B4E-9C8D-50D0C0CA5021}"/>
                </a:ext>
              </a:extLst>
            </p:cNvPr>
            <p:cNvSpPr>
              <a:spLocks/>
            </p:cNvSpPr>
            <p:nvPr/>
          </p:nvSpPr>
          <p:spPr bwMode="auto">
            <a:xfrm flipH="1">
              <a:off x="9926870" y="3221833"/>
              <a:ext cx="486000" cy="487359"/>
            </a:xfrm>
            <a:custGeom>
              <a:avLst/>
              <a:gdLst>
                <a:gd name="T0" fmla="*/ 136 w 176"/>
                <a:gd name="T1" fmla="*/ 67 h 176"/>
                <a:gd name="T2" fmla="*/ 132 w 176"/>
                <a:gd name="T3" fmla="*/ 64 h 176"/>
                <a:gd name="T4" fmla="*/ 104 w 176"/>
                <a:gd name="T5" fmla="*/ 56 h 176"/>
                <a:gd name="T6" fmla="*/ 40 w 176"/>
                <a:gd name="T7" fmla="*/ 56 h 176"/>
                <a:gd name="T8" fmla="*/ 12 w 176"/>
                <a:gd name="T9" fmla="*/ 64 h 176"/>
                <a:gd name="T10" fmla="*/ 8 w 176"/>
                <a:gd name="T11" fmla="*/ 67 h 176"/>
                <a:gd name="T12" fmla="*/ 0 w 176"/>
                <a:gd name="T13" fmla="*/ 171 h 176"/>
                <a:gd name="T14" fmla="*/ 4 w 176"/>
                <a:gd name="T15" fmla="*/ 176 h 176"/>
                <a:gd name="T16" fmla="*/ 144 w 176"/>
                <a:gd name="T17" fmla="*/ 172 h 176"/>
                <a:gd name="T18" fmla="*/ 48 w 176"/>
                <a:gd name="T19" fmla="*/ 56 h 176"/>
                <a:gd name="T20" fmla="*/ 96 w 176"/>
                <a:gd name="T21" fmla="*/ 56 h 176"/>
                <a:gd name="T22" fmla="*/ 48 w 176"/>
                <a:gd name="T23" fmla="*/ 64 h 176"/>
                <a:gd name="T24" fmla="*/ 16 w 176"/>
                <a:gd name="T25" fmla="*/ 72 h 176"/>
                <a:gd name="T26" fmla="*/ 40 w 176"/>
                <a:gd name="T27" fmla="*/ 89 h 176"/>
                <a:gd name="T28" fmla="*/ 44 w 176"/>
                <a:gd name="T29" fmla="*/ 104 h 176"/>
                <a:gd name="T30" fmla="*/ 48 w 176"/>
                <a:gd name="T31" fmla="*/ 89 h 176"/>
                <a:gd name="T32" fmla="*/ 96 w 176"/>
                <a:gd name="T33" fmla="*/ 72 h 176"/>
                <a:gd name="T34" fmla="*/ 92 w 176"/>
                <a:gd name="T35" fmla="*/ 96 h 176"/>
                <a:gd name="T36" fmla="*/ 108 w 176"/>
                <a:gd name="T37" fmla="*/ 96 h 176"/>
                <a:gd name="T38" fmla="*/ 104 w 176"/>
                <a:gd name="T39" fmla="*/ 72 h 176"/>
                <a:gd name="T40" fmla="*/ 134 w 176"/>
                <a:gd name="T41" fmla="*/ 152 h 176"/>
                <a:gd name="T42" fmla="*/ 16 w 176"/>
                <a:gd name="T43" fmla="*/ 72 h 176"/>
                <a:gd name="T44" fmla="*/ 9 w 176"/>
                <a:gd name="T45" fmla="*/ 160 h 176"/>
                <a:gd name="T46" fmla="*/ 136 w 176"/>
                <a:gd name="T47" fmla="*/ 168 h 176"/>
                <a:gd name="T48" fmla="*/ 176 w 176"/>
                <a:gd name="T49" fmla="*/ 147 h 176"/>
                <a:gd name="T50" fmla="*/ 168 w 176"/>
                <a:gd name="T51" fmla="*/ 43 h 176"/>
                <a:gd name="T52" fmla="*/ 164 w 176"/>
                <a:gd name="T53" fmla="*/ 40 h 176"/>
                <a:gd name="T54" fmla="*/ 136 w 176"/>
                <a:gd name="T55" fmla="*/ 32 h 176"/>
                <a:gd name="T56" fmla="*/ 76 w 176"/>
                <a:gd name="T57" fmla="*/ 16 h 176"/>
                <a:gd name="T58" fmla="*/ 104 w 176"/>
                <a:gd name="T59" fmla="*/ 8 h 176"/>
                <a:gd name="T60" fmla="*/ 128 w 176"/>
                <a:gd name="T61" fmla="*/ 40 h 176"/>
                <a:gd name="T62" fmla="*/ 111 w 176"/>
                <a:gd name="T63" fmla="*/ 48 h 176"/>
                <a:gd name="T64" fmla="*/ 128 w 176"/>
                <a:gd name="T65" fmla="*/ 56 h 176"/>
                <a:gd name="T66" fmla="*/ 136 w 176"/>
                <a:gd name="T67" fmla="*/ 57 h 176"/>
                <a:gd name="T68" fmla="*/ 160 w 176"/>
                <a:gd name="T69" fmla="*/ 48 h 176"/>
                <a:gd name="T70" fmla="*/ 149 w 176"/>
                <a:gd name="T71" fmla="*/ 128 h 176"/>
                <a:gd name="T72" fmla="*/ 167 w 176"/>
                <a:gd name="T73" fmla="*/ 136 h 176"/>
                <a:gd name="T74" fmla="*/ 150 w 176"/>
                <a:gd name="T75" fmla="*/ 144 h 176"/>
                <a:gd name="T76" fmla="*/ 172 w 176"/>
                <a:gd name="T77" fmla="*/ 152 h 176"/>
                <a:gd name="T78" fmla="*/ 176 w 176"/>
                <a:gd name="T79" fmla="*/ 147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76" h="176">
                  <a:moveTo>
                    <a:pt x="144" y="171"/>
                  </a:moveTo>
                  <a:cubicBezTo>
                    <a:pt x="136" y="67"/>
                    <a:pt x="136" y="67"/>
                    <a:pt x="136" y="67"/>
                  </a:cubicBezTo>
                  <a:cubicBezTo>
                    <a:pt x="136" y="67"/>
                    <a:pt x="136" y="67"/>
                    <a:pt x="136" y="67"/>
                  </a:cubicBezTo>
                  <a:cubicBezTo>
                    <a:pt x="136" y="66"/>
                    <a:pt x="134" y="64"/>
                    <a:pt x="132" y="64"/>
                  </a:cubicBezTo>
                  <a:cubicBezTo>
                    <a:pt x="104" y="64"/>
                    <a:pt x="104" y="64"/>
                    <a:pt x="104" y="64"/>
                  </a:cubicBezTo>
                  <a:cubicBezTo>
                    <a:pt x="104" y="56"/>
                    <a:pt x="104" y="56"/>
                    <a:pt x="104" y="56"/>
                  </a:cubicBezTo>
                  <a:cubicBezTo>
                    <a:pt x="104" y="38"/>
                    <a:pt x="90" y="24"/>
                    <a:pt x="72" y="24"/>
                  </a:cubicBezTo>
                  <a:cubicBezTo>
                    <a:pt x="54" y="24"/>
                    <a:pt x="40" y="38"/>
                    <a:pt x="40" y="56"/>
                  </a:cubicBezTo>
                  <a:cubicBezTo>
                    <a:pt x="40" y="64"/>
                    <a:pt x="40" y="64"/>
                    <a:pt x="40" y="64"/>
                  </a:cubicBezTo>
                  <a:cubicBezTo>
                    <a:pt x="12" y="64"/>
                    <a:pt x="12" y="64"/>
                    <a:pt x="12" y="64"/>
                  </a:cubicBezTo>
                  <a:cubicBezTo>
                    <a:pt x="10" y="64"/>
                    <a:pt x="8" y="66"/>
                    <a:pt x="8" y="67"/>
                  </a:cubicBezTo>
                  <a:cubicBezTo>
                    <a:pt x="8" y="67"/>
                    <a:pt x="8" y="67"/>
                    <a:pt x="8" y="67"/>
                  </a:cubicBezTo>
                  <a:cubicBezTo>
                    <a:pt x="0" y="171"/>
                    <a:pt x="0" y="171"/>
                    <a:pt x="0" y="171"/>
                  </a:cubicBezTo>
                  <a:cubicBezTo>
                    <a:pt x="0" y="171"/>
                    <a:pt x="0" y="171"/>
                    <a:pt x="0" y="171"/>
                  </a:cubicBezTo>
                  <a:cubicBezTo>
                    <a:pt x="0" y="172"/>
                    <a:pt x="0" y="172"/>
                    <a:pt x="0" y="172"/>
                  </a:cubicBezTo>
                  <a:cubicBezTo>
                    <a:pt x="0" y="174"/>
                    <a:pt x="2" y="176"/>
                    <a:pt x="4" y="176"/>
                  </a:cubicBezTo>
                  <a:cubicBezTo>
                    <a:pt x="140" y="176"/>
                    <a:pt x="140" y="176"/>
                    <a:pt x="140" y="176"/>
                  </a:cubicBezTo>
                  <a:cubicBezTo>
                    <a:pt x="142" y="176"/>
                    <a:pt x="144" y="174"/>
                    <a:pt x="144" y="172"/>
                  </a:cubicBezTo>
                  <a:cubicBezTo>
                    <a:pt x="144" y="172"/>
                    <a:pt x="144" y="172"/>
                    <a:pt x="144" y="171"/>
                  </a:cubicBezTo>
                  <a:close/>
                  <a:moveTo>
                    <a:pt x="48" y="56"/>
                  </a:moveTo>
                  <a:cubicBezTo>
                    <a:pt x="48" y="43"/>
                    <a:pt x="59" y="32"/>
                    <a:pt x="72" y="32"/>
                  </a:cubicBezTo>
                  <a:cubicBezTo>
                    <a:pt x="85" y="32"/>
                    <a:pt x="96" y="43"/>
                    <a:pt x="96" y="56"/>
                  </a:cubicBezTo>
                  <a:cubicBezTo>
                    <a:pt x="96" y="64"/>
                    <a:pt x="96" y="64"/>
                    <a:pt x="96" y="64"/>
                  </a:cubicBezTo>
                  <a:cubicBezTo>
                    <a:pt x="48" y="64"/>
                    <a:pt x="48" y="64"/>
                    <a:pt x="48" y="64"/>
                  </a:cubicBezTo>
                  <a:lnTo>
                    <a:pt x="48" y="56"/>
                  </a:lnTo>
                  <a:close/>
                  <a:moveTo>
                    <a:pt x="16" y="72"/>
                  </a:moveTo>
                  <a:cubicBezTo>
                    <a:pt x="40" y="72"/>
                    <a:pt x="40" y="72"/>
                    <a:pt x="40" y="72"/>
                  </a:cubicBezTo>
                  <a:cubicBezTo>
                    <a:pt x="40" y="89"/>
                    <a:pt x="40" y="89"/>
                    <a:pt x="40" y="89"/>
                  </a:cubicBezTo>
                  <a:cubicBezTo>
                    <a:pt x="38" y="90"/>
                    <a:pt x="36" y="93"/>
                    <a:pt x="36" y="96"/>
                  </a:cubicBezTo>
                  <a:cubicBezTo>
                    <a:pt x="36" y="100"/>
                    <a:pt x="40" y="104"/>
                    <a:pt x="44" y="104"/>
                  </a:cubicBezTo>
                  <a:cubicBezTo>
                    <a:pt x="48" y="104"/>
                    <a:pt x="52" y="100"/>
                    <a:pt x="52" y="96"/>
                  </a:cubicBezTo>
                  <a:cubicBezTo>
                    <a:pt x="52" y="93"/>
                    <a:pt x="50" y="90"/>
                    <a:pt x="48" y="89"/>
                  </a:cubicBezTo>
                  <a:cubicBezTo>
                    <a:pt x="48" y="72"/>
                    <a:pt x="48" y="72"/>
                    <a:pt x="48" y="72"/>
                  </a:cubicBezTo>
                  <a:cubicBezTo>
                    <a:pt x="96" y="72"/>
                    <a:pt x="96" y="72"/>
                    <a:pt x="96" y="72"/>
                  </a:cubicBezTo>
                  <a:cubicBezTo>
                    <a:pt x="96" y="89"/>
                    <a:pt x="96" y="89"/>
                    <a:pt x="96" y="89"/>
                  </a:cubicBezTo>
                  <a:cubicBezTo>
                    <a:pt x="94" y="90"/>
                    <a:pt x="92" y="93"/>
                    <a:pt x="92" y="96"/>
                  </a:cubicBezTo>
                  <a:cubicBezTo>
                    <a:pt x="92" y="100"/>
                    <a:pt x="96" y="104"/>
                    <a:pt x="100" y="104"/>
                  </a:cubicBezTo>
                  <a:cubicBezTo>
                    <a:pt x="104" y="104"/>
                    <a:pt x="108" y="100"/>
                    <a:pt x="108" y="96"/>
                  </a:cubicBezTo>
                  <a:cubicBezTo>
                    <a:pt x="108" y="93"/>
                    <a:pt x="106" y="90"/>
                    <a:pt x="104" y="89"/>
                  </a:cubicBezTo>
                  <a:cubicBezTo>
                    <a:pt x="104" y="72"/>
                    <a:pt x="104" y="72"/>
                    <a:pt x="104" y="72"/>
                  </a:cubicBezTo>
                  <a:cubicBezTo>
                    <a:pt x="128" y="72"/>
                    <a:pt x="128" y="72"/>
                    <a:pt x="128" y="72"/>
                  </a:cubicBezTo>
                  <a:cubicBezTo>
                    <a:pt x="134" y="152"/>
                    <a:pt x="134" y="152"/>
                    <a:pt x="134" y="152"/>
                  </a:cubicBezTo>
                  <a:cubicBezTo>
                    <a:pt x="10" y="152"/>
                    <a:pt x="10" y="152"/>
                    <a:pt x="10" y="152"/>
                  </a:cubicBezTo>
                  <a:lnTo>
                    <a:pt x="16" y="72"/>
                  </a:lnTo>
                  <a:close/>
                  <a:moveTo>
                    <a:pt x="8" y="168"/>
                  </a:moveTo>
                  <a:cubicBezTo>
                    <a:pt x="9" y="160"/>
                    <a:pt x="9" y="160"/>
                    <a:pt x="9" y="160"/>
                  </a:cubicBezTo>
                  <a:cubicBezTo>
                    <a:pt x="135" y="160"/>
                    <a:pt x="135" y="160"/>
                    <a:pt x="135" y="160"/>
                  </a:cubicBezTo>
                  <a:cubicBezTo>
                    <a:pt x="136" y="168"/>
                    <a:pt x="136" y="168"/>
                    <a:pt x="136" y="168"/>
                  </a:cubicBezTo>
                  <a:lnTo>
                    <a:pt x="8" y="168"/>
                  </a:lnTo>
                  <a:close/>
                  <a:moveTo>
                    <a:pt x="176" y="147"/>
                  </a:moveTo>
                  <a:cubicBezTo>
                    <a:pt x="176" y="147"/>
                    <a:pt x="176" y="147"/>
                    <a:pt x="176" y="147"/>
                  </a:cubicBezTo>
                  <a:cubicBezTo>
                    <a:pt x="168" y="43"/>
                    <a:pt x="168" y="43"/>
                    <a:pt x="168" y="43"/>
                  </a:cubicBezTo>
                  <a:cubicBezTo>
                    <a:pt x="168" y="43"/>
                    <a:pt x="168" y="43"/>
                    <a:pt x="168" y="43"/>
                  </a:cubicBezTo>
                  <a:cubicBezTo>
                    <a:pt x="168" y="42"/>
                    <a:pt x="166" y="40"/>
                    <a:pt x="164" y="40"/>
                  </a:cubicBezTo>
                  <a:cubicBezTo>
                    <a:pt x="136" y="40"/>
                    <a:pt x="136" y="40"/>
                    <a:pt x="136" y="40"/>
                  </a:cubicBezTo>
                  <a:cubicBezTo>
                    <a:pt x="136" y="32"/>
                    <a:pt x="136" y="32"/>
                    <a:pt x="136" y="32"/>
                  </a:cubicBezTo>
                  <a:cubicBezTo>
                    <a:pt x="136" y="14"/>
                    <a:pt x="122" y="0"/>
                    <a:pt x="104" y="0"/>
                  </a:cubicBezTo>
                  <a:cubicBezTo>
                    <a:pt x="92" y="0"/>
                    <a:pt x="82" y="7"/>
                    <a:pt x="76" y="16"/>
                  </a:cubicBezTo>
                  <a:cubicBezTo>
                    <a:pt x="79" y="17"/>
                    <a:pt x="82" y="17"/>
                    <a:pt x="85" y="18"/>
                  </a:cubicBezTo>
                  <a:cubicBezTo>
                    <a:pt x="89" y="12"/>
                    <a:pt x="96" y="8"/>
                    <a:pt x="104" y="8"/>
                  </a:cubicBezTo>
                  <a:cubicBezTo>
                    <a:pt x="117" y="8"/>
                    <a:pt x="128" y="19"/>
                    <a:pt x="128" y="32"/>
                  </a:cubicBezTo>
                  <a:cubicBezTo>
                    <a:pt x="128" y="40"/>
                    <a:pt x="128" y="40"/>
                    <a:pt x="128" y="40"/>
                  </a:cubicBezTo>
                  <a:cubicBezTo>
                    <a:pt x="109" y="40"/>
                    <a:pt x="109" y="40"/>
                    <a:pt x="109" y="40"/>
                  </a:cubicBezTo>
                  <a:cubicBezTo>
                    <a:pt x="110" y="43"/>
                    <a:pt x="111" y="45"/>
                    <a:pt x="111" y="48"/>
                  </a:cubicBezTo>
                  <a:cubicBezTo>
                    <a:pt x="128" y="48"/>
                    <a:pt x="128" y="48"/>
                    <a:pt x="128" y="48"/>
                  </a:cubicBezTo>
                  <a:cubicBezTo>
                    <a:pt x="128" y="56"/>
                    <a:pt x="128" y="56"/>
                    <a:pt x="128" y="56"/>
                  </a:cubicBezTo>
                  <a:cubicBezTo>
                    <a:pt x="132" y="56"/>
                    <a:pt x="132" y="56"/>
                    <a:pt x="132" y="56"/>
                  </a:cubicBezTo>
                  <a:cubicBezTo>
                    <a:pt x="133" y="56"/>
                    <a:pt x="135" y="56"/>
                    <a:pt x="136" y="57"/>
                  </a:cubicBezTo>
                  <a:cubicBezTo>
                    <a:pt x="136" y="48"/>
                    <a:pt x="136" y="48"/>
                    <a:pt x="136" y="48"/>
                  </a:cubicBezTo>
                  <a:cubicBezTo>
                    <a:pt x="160" y="48"/>
                    <a:pt x="160" y="48"/>
                    <a:pt x="160" y="48"/>
                  </a:cubicBezTo>
                  <a:cubicBezTo>
                    <a:pt x="166" y="128"/>
                    <a:pt x="166" y="128"/>
                    <a:pt x="166" y="128"/>
                  </a:cubicBezTo>
                  <a:cubicBezTo>
                    <a:pt x="149" y="128"/>
                    <a:pt x="149" y="128"/>
                    <a:pt x="149" y="128"/>
                  </a:cubicBezTo>
                  <a:cubicBezTo>
                    <a:pt x="149" y="136"/>
                    <a:pt x="149" y="136"/>
                    <a:pt x="149" y="136"/>
                  </a:cubicBezTo>
                  <a:cubicBezTo>
                    <a:pt x="167" y="136"/>
                    <a:pt x="167" y="136"/>
                    <a:pt x="167" y="136"/>
                  </a:cubicBezTo>
                  <a:cubicBezTo>
                    <a:pt x="168" y="144"/>
                    <a:pt x="168" y="144"/>
                    <a:pt x="168" y="144"/>
                  </a:cubicBezTo>
                  <a:cubicBezTo>
                    <a:pt x="150" y="144"/>
                    <a:pt x="150" y="144"/>
                    <a:pt x="150" y="144"/>
                  </a:cubicBezTo>
                  <a:cubicBezTo>
                    <a:pt x="151" y="152"/>
                    <a:pt x="151" y="152"/>
                    <a:pt x="151" y="152"/>
                  </a:cubicBezTo>
                  <a:cubicBezTo>
                    <a:pt x="172" y="152"/>
                    <a:pt x="172" y="152"/>
                    <a:pt x="172" y="152"/>
                  </a:cubicBezTo>
                  <a:cubicBezTo>
                    <a:pt x="174" y="152"/>
                    <a:pt x="176" y="150"/>
                    <a:pt x="176" y="148"/>
                  </a:cubicBezTo>
                  <a:cubicBezTo>
                    <a:pt x="176" y="148"/>
                    <a:pt x="176" y="148"/>
                    <a:pt x="176" y="147"/>
                  </a:cubicBezTo>
                </a:path>
              </a:pathLst>
            </a:custGeom>
            <a:solidFill>
              <a:schemeClr val="accent4">
                <a:lumMod val="100000"/>
              </a:schemeClr>
            </a:solidFill>
            <a:ln>
              <a:noFill/>
            </a:ln>
            <a:extLst/>
          </p:spPr>
          <p:txBody>
            <a:bodyPr anchor="ctr"/>
            <a:lstStyle/>
            <a:p>
              <a:pPr algn="ctr"/>
              <a:endParaRPr/>
            </a:p>
          </p:txBody>
        </p:sp>
      </p:grpSp>
    </p:spTree>
    <p:extLst>
      <p:ext uri="{BB962C8B-B14F-4D97-AF65-F5344CB8AC3E}">
        <p14:creationId xmlns:p14="http://schemas.microsoft.com/office/powerpoint/2010/main" val="2635996349"/>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anim calcmode="lin" valueType="num">
                                      <p:cBhvr>
                                        <p:cTn id="10" dur="500" fill="hold"/>
                                        <p:tgtEl>
                                          <p:spTgt spid="4"/>
                                        </p:tgtEl>
                                        <p:attrNameLst>
                                          <p:attrName>ppt_x</p:attrName>
                                        </p:attrNameLst>
                                      </p:cBhvr>
                                      <p:tavLst>
                                        <p:tav tm="0">
                                          <p:val>
                                            <p:fltVal val="0.5"/>
                                          </p:val>
                                        </p:tav>
                                        <p:tav tm="100000">
                                          <p:val>
                                            <p:strVal val="#ppt_x"/>
                                          </p:val>
                                        </p:tav>
                                      </p:tavLst>
                                    </p:anim>
                                    <p:anim calcmode="lin" valueType="num">
                                      <p:cBhvr>
                                        <p:cTn id="11" dur="500" fill="hold"/>
                                        <p:tgtEl>
                                          <p:spTgt spid="4"/>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53" presetClass="entr" presetSubtype="528"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anim calcmode="lin" valueType="num">
                                      <p:cBhvr>
                                        <p:cTn id="18" dur="500" fill="hold"/>
                                        <p:tgtEl>
                                          <p:spTgt spid="6"/>
                                        </p:tgtEl>
                                        <p:attrNameLst>
                                          <p:attrName>ppt_x</p:attrName>
                                        </p:attrNameLst>
                                      </p:cBhvr>
                                      <p:tavLst>
                                        <p:tav tm="0">
                                          <p:val>
                                            <p:fltVal val="0.5"/>
                                          </p:val>
                                        </p:tav>
                                        <p:tav tm="100000">
                                          <p:val>
                                            <p:strVal val="#ppt_x"/>
                                          </p:val>
                                        </p:tav>
                                      </p:tavLst>
                                    </p:anim>
                                    <p:anim calcmode="lin" valueType="num">
                                      <p:cBhvr>
                                        <p:cTn id="19" dur="500" fill="hold"/>
                                        <p:tgtEl>
                                          <p:spTgt spid="6"/>
                                        </p:tgtEl>
                                        <p:attrNameLst>
                                          <p:attrName>ppt_y</p:attrName>
                                        </p:attrNameLst>
                                      </p:cBhvr>
                                      <p:tavLst>
                                        <p:tav tm="0">
                                          <p:val>
                                            <p:fltVal val="0.5"/>
                                          </p:val>
                                        </p:tav>
                                        <p:tav tm="100000">
                                          <p:val>
                                            <p:strVal val="#ppt_y"/>
                                          </p:val>
                                        </p:tav>
                                      </p:tavLst>
                                    </p:anim>
                                  </p:childTnLst>
                                </p:cTn>
                              </p:par>
                            </p:childTnLst>
                          </p:cTn>
                        </p:par>
                        <p:par>
                          <p:cTn id="20" fill="hold">
                            <p:stCondLst>
                              <p:cond delay="1000"/>
                            </p:stCondLst>
                            <p:childTnLst>
                              <p:par>
                                <p:cTn id="21" presetID="53" presetClass="entr" presetSubtype="528"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ppt_w</p:attrName>
                                        </p:attrNameLst>
                                      </p:cBhvr>
                                      <p:tavLst>
                                        <p:tav tm="0">
                                          <p:val>
                                            <p:fltVal val="0"/>
                                          </p:val>
                                        </p:tav>
                                        <p:tav tm="100000">
                                          <p:val>
                                            <p:strVal val="#ppt_w"/>
                                          </p:val>
                                        </p:tav>
                                      </p:tavLst>
                                    </p:anim>
                                    <p:anim calcmode="lin" valueType="num">
                                      <p:cBhvr>
                                        <p:cTn id="24" dur="500" fill="hold"/>
                                        <p:tgtEl>
                                          <p:spTgt spid="7"/>
                                        </p:tgtEl>
                                        <p:attrNameLst>
                                          <p:attrName>ppt_h</p:attrName>
                                        </p:attrNameLst>
                                      </p:cBhvr>
                                      <p:tavLst>
                                        <p:tav tm="0">
                                          <p:val>
                                            <p:fltVal val="0"/>
                                          </p:val>
                                        </p:tav>
                                        <p:tav tm="100000">
                                          <p:val>
                                            <p:strVal val="#ppt_h"/>
                                          </p:val>
                                        </p:tav>
                                      </p:tavLst>
                                    </p:anim>
                                    <p:animEffect transition="in" filter="fade">
                                      <p:cBhvr>
                                        <p:cTn id="25" dur="500"/>
                                        <p:tgtEl>
                                          <p:spTgt spid="7"/>
                                        </p:tgtEl>
                                      </p:cBhvr>
                                    </p:animEffect>
                                    <p:anim calcmode="lin" valueType="num">
                                      <p:cBhvr>
                                        <p:cTn id="26" dur="500" fill="hold"/>
                                        <p:tgtEl>
                                          <p:spTgt spid="7"/>
                                        </p:tgtEl>
                                        <p:attrNameLst>
                                          <p:attrName>ppt_x</p:attrName>
                                        </p:attrNameLst>
                                      </p:cBhvr>
                                      <p:tavLst>
                                        <p:tav tm="0">
                                          <p:val>
                                            <p:fltVal val="0.5"/>
                                          </p:val>
                                        </p:tav>
                                        <p:tav tm="100000">
                                          <p:val>
                                            <p:strVal val="#ppt_x"/>
                                          </p:val>
                                        </p:tav>
                                      </p:tavLst>
                                    </p:anim>
                                    <p:anim calcmode="lin" valueType="num">
                                      <p:cBhvr>
                                        <p:cTn id="27" dur="500" fill="hold"/>
                                        <p:tgtEl>
                                          <p:spTgt spid="7"/>
                                        </p:tgtEl>
                                        <p:attrNameLst>
                                          <p:attrName>ppt_y</p:attrName>
                                        </p:attrNameLst>
                                      </p:cBhvr>
                                      <p:tavLst>
                                        <p:tav tm="0">
                                          <p:val>
                                            <p:fltVal val="0.5"/>
                                          </p:val>
                                        </p:tav>
                                        <p:tav tm="100000">
                                          <p:val>
                                            <p:strVal val="#ppt_y"/>
                                          </p:val>
                                        </p:tav>
                                      </p:tavLst>
                                    </p:anim>
                                  </p:childTnLst>
                                </p:cTn>
                              </p:par>
                            </p:childTnLst>
                          </p:cTn>
                        </p:par>
                        <p:par>
                          <p:cTn id="28" fill="hold">
                            <p:stCondLst>
                              <p:cond delay="1500"/>
                            </p:stCondLst>
                            <p:childTnLst>
                              <p:par>
                                <p:cTn id="29" presetID="53" presetClass="entr" presetSubtype="528"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anim calcmode="lin" valueType="num">
                                      <p:cBhvr>
                                        <p:cTn id="34" dur="500" fill="hold"/>
                                        <p:tgtEl>
                                          <p:spTgt spid="8"/>
                                        </p:tgtEl>
                                        <p:attrNameLst>
                                          <p:attrName>ppt_x</p:attrName>
                                        </p:attrNameLst>
                                      </p:cBhvr>
                                      <p:tavLst>
                                        <p:tav tm="0">
                                          <p:val>
                                            <p:fltVal val="0.5"/>
                                          </p:val>
                                        </p:tav>
                                        <p:tav tm="100000">
                                          <p:val>
                                            <p:strVal val="#ppt_x"/>
                                          </p:val>
                                        </p:tav>
                                      </p:tavLst>
                                    </p:anim>
                                    <p:anim calcmode="lin" valueType="num">
                                      <p:cBhvr>
                                        <p:cTn id="35" dur="500" fill="hold"/>
                                        <p:tgtEl>
                                          <p:spTgt spid="8"/>
                                        </p:tgtEl>
                                        <p:attrNameLst>
                                          <p:attrName>ppt_y</p:attrName>
                                        </p:attrNameLst>
                                      </p:cBhvr>
                                      <p:tavLst>
                                        <p:tav tm="0">
                                          <p:val>
                                            <p:fltVal val="0.5"/>
                                          </p:val>
                                        </p:tav>
                                        <p:tav tm="100000">
                                          <p:val>
                                            <p:strVal val="#ppt_y"/>
                                          </p:val>
                                        </p:tav>
                                      </p:tavLst>
                                    </p:anim>
                                  </p:childTnLst>
                                </p:cTn>
                              </p:par>
                            </p:childTnLst>
                          </p:cTn>
                        </p:par>
                        <p:par>
                          <p:cTn id="36" fill="hold">
                            <p:stCondLst>
                              <p:cond delay="2000"/>
                            </p:stCondLst>
                            <p:childTnLst>
                              <p:par>
                                <p:cTn id="37" presetID="53" presetClass="entr" presetSubtype="528" fill="hold" nodeType="after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500" fill="hold"/>
                                        <p:tgtEl>
                                          <p:spTgt spid="9"/>
                                        </p:tgtEl>
                                        <p:attrNameLst>
                                          <p:attrName>ppt_w</p:attrName>
                                        </p:attrNameLst>
                                      </p:cBhvr>
                                      <p:tavLst>
                                        <p:tav tm="0">
                                          <p:val>
                                            <p:fltVal val="0"/>
                                          </p:val>
                                        </p:tav>
                                        <p:tav tm="100000">
                                          <p:val>
                                            <p:strVal val="#ppt_w"/>
                                          </p:val>
                                        </p:tav>
                                      </p:tavLst>
                                    </p:anim>
                                    <p:anim calcmode="lin" valueType="num">
                                      <p:cBhvr>
                                        <p:cTn id="40" dur="500" fill="hold"/>
                                        <p:tgtEl>
                                          <p:spTgt spid="9"/>
                                        </p:tgtEl>
                                        <p:attrNameLst>
                                          <p:attrName>ppt_h</p:attrName>
                                        </p:attrNameLst>
                                      </p:cBhvr>
                                      <p:tavLst>
                                        <p:tav tm="0">
                                          <p:val>
                                            <p:fltVal val="0"/>
                                          </p:val>
                                        </p:tav>
                                        <p:tav tm="100000">
                                          <p:val>
                                            <p:strVal val="#ppt_h"/>
                                          </p:val>
                                        </p:tav>
                                      </p:tavLst>
                                    </p:anim>
                                    <p:animEffect transition="in" filter="fade">
                                      <p:cBhvr>
                                        <p:cTn id="41" dur="500"/>
                                        <p:tgtEl>
                                          <p:spTgt spid="9"/>
                                        </p:tgtEl>
                                      </p:cBhvr>
                                    </p:animEffect>
                                    <p:anim calcmode="lin" valueType="num">
                                      <p:cBhvr>
                                        <p:cTn id="42" dur="500" fill="hold"/>
                                        <p:tgtEl>
                                          <p:spTgt spid="9"/>
                                        </p:tgtEl>
                                        <p:attrNameLst>
                                          <p:attrName>ppt_x</p:attrName>
                                        </p:attrNameLst>
                                      </p:cBhvr>
                                      <p:tavLst>
                                        <p:tav tm="0">
                                          <p:val>
                                            <p:fltVal val="0.5"/>
                                          </p:val>
                                        </p:tav>
                                        <p:tav tm="100000">
                                          <p:val>
                                            <p:strVal val="#ppt_x"/>
                                          </p:val>
                                        </p:tav>
                                      </p:tavLst>
                                    </p:anim>
                                    <p:anim calcmode="lin" valueType="num">
                                      <p:cBhvr>
                                        <p:cTn id="43" dur="500" fill="hold"/>
                                        <p:tgtEl>
                                          <p:spTgt spid="9"/>
                                        </p:tgtEl>
                                        <p:attrNameLst>
                                          <p:attrName>ppt_y</p:attrName>
                                        </p:attrNameLst>
                                      </p:cBhvr>
                                      <p:tavLst>
                                        <p:tav tm="0">
                                          <p:val>
                                            <p:fltVal val="0.5"/>
                                          </p:val>
                                        </p:tav>
                                        <p:tav tm="100000">
                                          <p:val>
                                            <p:strVal val="#ppt_y"/>
                                          </p:val>
                                        </p:tav>
                                      </p:tavLst>
                                    </p:anim>
                                  </p:childTnLst>
                                </p:cTn>
                              </p:par>
                            </p:childTnLst>
                          </p:cTn>
                        </p:par>
                        <p:par>
                          <p:cTn id="44" fill="hold">
                            <p:stCondLst>
                              <p:cond delay="2500"/>
                            </p:stCondLst>
                            <p:childTnLst>
                              <p:par>
                                <p:cTn id="45" presetID="53" presetClass="entr" presetSubtype="528" fill="hold" grpId="0" nodeType="after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p:cTn id="47" dur="500" fill="hold"/>
                                        <p:tgtEl>
                                          <p:spTgt spid="5"/>
                                        </p:tgtEl>
                                        <p:attrNameLst>
                                          <p:attrName>ppt_w</p:attrName>
                                        </p:attrNameLst>
                                      </p:cBhvr>
                                      <p:tavLst>
                                        <p:tav tm="0">
                                          <p:val>
                                            <p:fltVal val="0"/>
                                          </p:val>
                                        </p:tav>
                                        <p:tav tm="100000">
                                          <p:val>
                                            <p:strVal val="#ppt_w"/>
                                          </p:val>
                                        </p:tav>
                                      </p:tavLst>
                                    </p:anim>
                                    <p:anim calcmode="lin" valueType="num">
                                      <p:cBhvr>
                                        <p:cTn id="48" dur="500" fill="hold"/>
                                        <p:tgtEl>
                                          <p:spTgt spid="5"/>
                                        </p:tgtEl>
                                        <p:attrNameLst>
                                          <p:attrName>ppt_h</p:attrName>
                                        </p:attrNameLst>
                                      </p:cBhvr>
                                      <p:tavLst>
                                        <p:tav tm="0">
                                          <p:val>
                                            <p:fltVal val="0"/>
                                          </p:val>
                                        </p:tav>
                                        <p:tav tm="100000">
                                          <p:val>
                                            <p:strVal val="#ppt_h"/>
                                          </p:val>
                                        </p:tav>
                                      </p:tavLst>
                                    </p:anim>
                                    <p:animEffect transition="in" filter="fade">
                                      <p:cBhvr>
                                        <p:cTn id="49" dur="500"/>
                                        <p:tgtEl>
                                          <p:spTgt spid="5"/>
                                        </p:tgtEl>
                                      </p:cBhvr>
                                    </p:animEffect>
                                    <p:anim calcmode="lin" valueType="num">
                                      <p:cBhvr>
                                        <p:cTn id="50" dur="500" fill="hold"/>
                                        <p:tgtEl>
                                          <p:spTgt spid="5"/>
                                        </p:tgtEl>
                                        <p:attrNameLst>
                                          <p:attrName>ppt_x</p:attrName>
                                        </p:attrNameLst>
                                      </p:cBhvr>
                                      <p:tavLst>
                                        <p:tav tm="0">
                                          <p:val>
                                            <p:fltVal val="0.5"/>
                                          </p:val>
                                        </p:tav>
                                        <p:tav tm="100000">
                                          <p:val>
                                            <p:strVal val="#ppt_x"/>
                                          </p:val>
                                        </p:tav>
                                      </p:tavLst>
                                    </p:anim>
                                    <p:anim calcmode="lin" valueType="num">
                                      <p:cBhvr>
                                        <p:cTn id="51" dur="50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9" name="千图设计师MC：ID 29795607圆角矩形 3">
            <a:extLst>
              <a:ext uri="{FF2B5EF4-FFF2-40B4-BE49-F238E27FC236}">
                <a16:creationId xmlns="" xmlns:a16="http://schemas.microsoft.com/office/drawing/2014/main" id="{310E478C-9225-430F-AC30-9B0B565CFC5A}"/>
              </a:ext>
            </a:extLst>
          </p:cNvPr>
          <p:cNvSpPr/>
          <p:nvPr>
            <p:custDataLst>
              <p:tags r:id="rId1"/>
            </p:custDataLst>
          </p:nvPr>
        </p:nvSpPr>
        <p:spPr>
          <a:xfrm>
            <a:off x="278361" y="2033293"/>
            <a:ext cx="2282835" cy="2271221"/>
          </a:xfrm>
          <a:prstGeom prst="roundRect">
            <a:avLst/>
          </a:prstGeom>
          <a:blipFill dpi="0" rotWithShape="1">
            <a:blip r:embed="rId14"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 name="千图设计师MC：ID 29795607组合 1">
            <a:extLst>
              <a:ext uri="{FF2B5EF4-FFF2-40B4-BE49-F238E27FC236}">
                <a16:creationId xmlns="" xmlns:a16="http://schemas.microsoft.com/office/drawing/2014/main" id="{C0A254CF-8730-4AB8-8999-DC7D4E8B527A}"/>
              </a:ext>
            </a:extLst>
          </p:cNvPr>
          <p:cNvGrpSpPr/>
          <p:nvPr>
            <p:custDataLst>
              <p:tags r:id="rId2"/>
            </p:custDataLst>
          </p:nvPr>
        </p:nvGrpSpPr>
        <p:grpSpPr>
          <a:xfrm>
            <a:off x="306541" y="1677018"/>
            <a:ext cx="2222004" cy="3503966"/>
            <a:chOff x="306541" y="1677018"/>
            <a:chExt cx="2222004" cy="3503966"/>
          </a:xfrm>
        </p:grpSpPr>
        <p:sp>
          <p:nvSpPr>
            <p:cNvPr id="30" name="椭圆 29">
              <a:extLst>
                <a:ext uri="{FF2B5EF4-FFF2-40B4-BE49-F238E27FC236}">
                  <a16:creationId xmlns="" xmlns:a16="http://schemas.microsoft.com/office/drawing/2014/main" id="{A7DCFFB0-DEE2-4461-B4F9-4A0737CE0054}"/>
                </a:ext>
              </a:extLst>
            </p:cNvPr>
            <p:cNvSpPr/>
            <p:nvPr/>
          </p:nvSpPr>
          <p:spPr>
            <a:xfrm>
              <a:off x="1044519" y="1677018"/>
              <a:ext cx="746055" cy="746055"/>
            </a:xfrm>
            <a:prstGeom prst="ellipse">
              <a:avLst/>
            </a:prstGeom>
            <a:solidFill>
              <a:schemeClr val="accent1"/>
            </a:solid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1" name="任意多边形 8">
              <a:extLst>
                <a:ext uri="{FF2B5EF4-FFF2-40B4-BE49-F238E27FC236}">
                  <a16:creationId xmlns="" xmlns:a16="http://schemas.microsoft.com/office/drawing/2014/main" id="{0804B4A5-C43C-40C7-86F5-3D89953D6443}"/>
                </a:ext>
              </a:extLst>
            </p:cNvPr>
            <p:cNvSpPr>
              <a:spLocks noChangeAspect="1"/>
            </p:cNvSpPr>
            <p:nvPr/>
          </p:nvSpPr>
          <p:spPr bwMode="auto">
            <a:xfrm>
              <a:off x="1248310" y="1879454"/>
              <a:ext cx="338474" cy="341183"/>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anchor="ctr"/>
            <a:lstStyle/>
            <a:p>
              <a:pPr algn="ctr"/>
              <a:endParaRPr/>
            </a:p>
          </p:txBody>
        </p:sp>
        <p:sp>
          <p:nvSpPr>
            <p:cNvPr id="32" name="文本框 15">
              <a:extLst>
                <a:ext uri="{FF2B5EF4-FFF2-40B4-BE49-F238E27FC236}">
                  <a16:creationId xmlns="" xmlns:a16="http://schemas.microsoft.com/office/drawing/2014/main" id="{A2B5FD00-A704-41B4-B7FB-EF9294264011}"/>
                </a:ext>
              </a:extLst>
            </p:cNvPr>
            <p:cNvSpPr txBox="1"/>
            <p:nvPr/>
          </p:nvSpPr>
          <p:spPr>
            <a:xfrm>
              <a:off x="306541" y="4458341"/>
              <a:ext cx="2222004" cy="298486"/>
            </a:xfrm>
            <a:prstGeom prst="rect">
              <a:avLst/>
            </a:prstGeom>
          </p:spPr>
          <p:txBody>
            <a:bodyPr vert="horz" wrap="none" lIns="0">
              <a:normAutofit fontScale="92500" lnSpcReduction="20000"/>
            </a:bodyPr>
            <a:lstStyle/>
            <a:p>
              <a:pPr algn="ctr">
                <a:lnSpc>
                  <a:spcPct val="110000"/>
                </a:lnSpc>
              </a:pPr>
              <a:r>
                <a:rPr lang="zh-CN" altLang="en-US" sz="1600" b="1" kern="900" dirty="0">
                  <a:solidFill>
                    <a:schemeClr val="accent1"/>
                  </a:solidFill>
                </a:rPr>
                <a:t>输入标题文本</a:t>
              </a:r>
            </a:p>
          </p:txBody>
        </p:sp>
        <p:sp>
          <p:nvSpPr>
            <p:cNvPr id="33" name="文本框 16">
              <a:extLst>
                <a:ext uri="{FF2B5EF4-FFF2-40B4-BE49-F238E27FC236}">
                  <a16:creationId xmlns="" xmlns:a16="http://schemas.microsoft.com/office/drawing/2014/main" id="{85B5FFB9-F5FB-443F-92B5-FAA62535A4B7}"/>
                </a:ext>
              </a:extLst>
            </p:cNvPr>
            <p:cNvSpPr txBox="1"/>
            <p:nvPr/>
          </p:nvSpPr>
          <p:spPr>
            <a:xfrm>
              <a:off x="306541" y="4756828"/>
              <a:ext cx="2222004" cy="424156"/>
            </a:xfrm>
            <a:prstGeom prst="rect">
              <a:avLst/>
            </a:prstGeom>
          </p:spPr>
          <p:txBody>
            <a:bodyPr vert="horz" wrap="square" lIns="0">
              <a:normAutofit fontScale="85000" lnSpcReduction="20000"/>
            </a:bodyPr>
            <a:lstStyle/>
            <a:p>
              <a:pPr lvl="0" algn="ctr">
                <a:lnSpc>
                  <a:spcPct val="140000"/>
                </a:lnSpc>
              </a:pPr>
              <a:r>
                <a:rPr lang="zh-CN" altLang="en-US" sz="1100" dirty="0">
                  <a:solidFill>
                    <a:schemeClr val="dk1">
                      <a:lumMod val="100000"/>
                    </a:schemeClr>
                  </a:solidFill>
                </a:rPr>
                <a:t>请替换文字内容复制你的内容到此</a:t>
              </a:r>
              <a:br>
                <a:rPr lang="zh-CN" altLang="en-US" sz="1100" dirty="0">
                  <a:solidFill>
                    <a:schemeClr val="dk1">
                      <a:lumMod val="100000"/>
                    </a:schemeClr>
                  </a:solidFill>
                </a:rPr>
              </a:br>
              <a:endParaRPr lang="zh-CN" altLang="en-US" sz="1100" dirty="0">
                <a:solidFill>
                  <a:schemeClr val="dk1">
                    <a:lumMod val="100000"/>
                  </a:schemeClr>
                </a:solidFill>
              </a:endParaRPr>
            </a:p>
          </p:txBody>
        </p:sp>
      </p:grpSp>
      <p:sp>
        <p:nvSpPr>
          <p:cNvPr id="24" name="千图设计师MC：ID 29795607圆角矩形 4">
            <a:extLst>
              <a:ext uri="{FF2B5EF4-FFF2-40B4-BE49-F238E27FC236}">
                <a16:creationId xmlns="" xmlns:a16="http://schemas.microsoft.com/office/drawing/2014/main" id="{54D3A42B-0287-49E5-8A97-28322CD3D0F1}"/>
              </a:ext>
            </a:extLst>
          </p:cNvPr>
          <p:cNvSpPr/>
          <p:nvPr>
            <p:custDataLst>
              <p:tags r:id="rId3"/>
            </p:custDataLst>
          </p:nvPr>
        </p:nvSpPr>
        <p:spPr>
          <a:xfrm>
            <a:off x="2616471" y="2033293"/>
            <a:ext cx="2282835" cy="2271221"/>
          </a:xfrm>
          <a:prstGeom prst="roundRect">
            <a:avLst/>
          </a:prstGeom>
          <a:blipFill dpi="0" rotWithShape="1">
            <a:blip r:embed="rId15"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34" name="千图设计师MC：ID 29795607组合 33">
            <a:extLst>
              <a:ext uri="{FF2B5EF4-FFF2-40B4-BE49-F238E27FC236}">
                <a16:creationId xmlns="" xmlns:a16="http://schemas.microsoft.com/office/drawing/2014/main" id="{61047165-B812-4758-A29A-4025F8E45774}"/>
              </a:ext>
            </a:extLst>
          </p:cNvPr>
          <p:cNvGrpSpPr/>
          <p:nvPr>
            <p:custDataLst>
              <p:tags r:id="rId4"/>
            </p:custDataLst>
          </p:nvPr>
        </p:nvGrpSpPr>
        <p:grpSpPr>
          <a:xfrm>
            <a:off x="2645392" y="1677016"/>
            <a:ext cx="2222004" cy="3503970"/>
            <a:chOff x="2645392" y="1677016"/>
            <a:chExt cx="2222004" cy="3503970"/>
          </a:xfrm>
        </p:grpSpPr>
        <p:sp>
          <p:nvSpPr>
            <p:cNvPr id="25" name="椭圆 24">
              <a:extLst>
                <a:ext uri="{FF2B5EF4-FFF2-40B4-BE49-F238E27FC236}">
                  <a16:creationId xmlns="" xmlns:a16="http://schemas.microsoft.com/office/drawing/2014/main" id="{CBC0B750-6916-4FD1-80BF-B6E6F3A3EC7E}"/>
                </a:ext>
              </a:extLst>
            </p:cNvPr>
            <p:cNvSpPr/>
            <p:nvPr/>
          </p:nvSpPr>
          <p:spPr>
            <a:xfrm>
              <a:off x="3383369" y="1677016"/>
              <a:ext cx="746055" cy="746055"/>
            </a:xfrm>
            <a:prstGeom prst="ellipse">
              <a:avLst/>
            </a:prstGeom>
            <a:solidFill>
              <a:schemeClr val="accent2"/>
            </a:solid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任意多边形 10">
              <a:extLst>
                <a:ext uri="{FF2B5EF4-FFF2-40B4-BE49-F238E27FC236}">
                  <a16:creationId xmlns="" xmlns:a16="http://schemas.microsoft.com/office/drawing/2014/main" id="{BAA87B67-AE02-4BAA-A97D-339EA70FBA35}"/>
                </a:ext>
              </a:extLst>
            </p:cNvPr>
            <p:cNvSpPr>
              <a:spLocks noChangeAspect="1"/>
            </p:cNvSpPr>
            <p:nvPr/>
          </p:nvSpPr>
          <p:spPr bwMode="auto">
            <a:xfrm>
              <a:off x="3591621" y="1885268"/>
              <a:ext cx="329551" cy="329551"/>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bg1"/>
            </a:solidFill>
            <a:ln w="9525">
              <a:noFill/>
              <a:round/>
              <a:headEnd/>
              <a:tailEnd/>
            </a:ln>
          </p:spPr>
          <p:txBody>
            <a:bodyPr anchor="ctr"/>
            <a:lstStyle/>
            <a:p>
              <a:pPr algn="ctr"/>
              <a:endParaRPr/>
            </a:p>
          </p:txBody>
        </p:sp>
        <p:sp>
          <p:nvSpPr>
            <p:cNvPr id="27" name="文本框 17">
              <a:extLst>
                <a:ext uri="{FF2B5EF4-FFF2-40B4-BE49-F238E27FC236}">
                  <a16:creationId xmlns="" xmlns:a16="http://schemas.microsoft.com/office/drawing/2014/main" id="{6B2CD23E-4B9E-4BCC-8D12-618EA227DBF9}"/>
                </a:ext>
              </a:extLst>
            </p:cNvPr>
            <p:cNvSpPr txBox="1"/>
            <p:nvPr/>
          </p:nvSpPr>
          <p:spPr>
            <a:xfrm>
              <a:off x="2645392" y="4458342"/>
              <a:ext cx="2222004" cy="298486"/>
            </a:xfrm>
            <a:prstGeom prst="rect">
              <a:avLst/>
            </a:prstGeom>
          </p:spPr>
          <p:txBody>
            <a:bodyPr vert="horz" wrap="none" lIns="0">
              <a:normAutofit fontScale="92500" lnSpcReduction="20000"/>
            </a:bodyPr>
            <a:lstStyle/>
            <a:p>
              <a:pPr algn="ctr">
                <a:lnSpc>
                  <a:spcPct val="110000"/>
                </a:lnSpc>
              </a:pPr>
              <a:r>
                <a:rPr lang="zh-CN" altLang="en-US" sz="1600" b="1" kern="900" dirty="0">
                  <a:solidFill>
                    <a:schemeClr val="accent2"/>
                  </a:solidFill>
                </a:rPr>
                <a:t>输入标题文本</a:t>
              </a:r>
            </a:p>
          </p:txBody>
        </p:sp>
        <p:sp>
          <p:nvSpPr>
            <p:cNvPr id="28" name="文本框 18">
              <a:extLst>
                <a:ext uri="{FF2B5EF4-FFF2-40B4-BE49-F238E27FC236}">
                  <a16:creationId xmlns="" xmlns:a16="http://schemas.microsoft.com/office/drawing/2014/main" id="{34DDFB5A-C6C3-4A8F-9C17-487AE79A474A}"/>
                </a:ext>
              </a:extLst>
            </p:cNvPr>
            <p:cNvSpPr txBox="1"/>
            <p:nvPr/>
          </p:nvSpPr>
          <p:spPr>
            <a:xfrm>
              <a:off x="2645392" y="4756829"/>
              <a:ext cx="2222004" cy="424157"/>
            </a:xfrm>
            <a:prstGeom prst="rect">
              <a:avLst/>
            </a:prstGeom>
          </p:spPr>
          <p:txBody>
            <a:bodyPr vert="horz" wrap="square" lIns="0">
              <a:normAutofit fontScale="85000" lnSpcReduction="20000"/>
            </a:bodyPr>
            <a:lstStyle/>
            <a:p>
              <a:pPr lvl="0" algn="ctr">
                <a:lnSpc>
                  <a:spcPct val="140000"/>
                </a:lnSpc>
              </a:pPr>
              <a:r>
                <a:rPr lang="zh-CN" altLang="en-US" sz="1100" dirty="0">
                  <a:solidFill>
                    <a:schemeClr val="dk1">
                      <a:lumMod val="100000"/>
                    </a:schemeClr>
                  </a:solidFill>
                </a:rPr>
                <a:t>请替换文字内容复制你的内容到此</a:t>
              </a:r>
              <a:br>
                <a:rPr lang="zh-CN" altLang="en-US" sz="1100" dirty="0">
                  <a:solidFill>
                    <a:schemeClr val="dk1">
                      <a:lumMod val="100000"/>
                    </a:schemeClr>
                  </a:solidFill>
                </a:rPr>
              </a:br>
              <a:endParaRPr lang="zh-CN" altLang="en-US" sz="1100" dirty="0">
                <a:solidFill>
                  <a:schemeClr val="dk1">
                    <a:lumMod val="100000"/>
                  </a:schemeClr>
                </a:solidFill>
              </a:endParaRPr>
            </a:p>
          </p:txBody>
        </p:sp>
      </p:grpSp>
      <p:sp>
        <p:nvSpPr>
          <p:cNvPr id="19" name="千图设计师MC：ID 29795607圆角矩形 5">
            <a:extLst>
              <a:ext uri="{FF2B5EF4-FFF2-40B4-BE49-F238E27FC236}">
                <a16:creationId xmlns="" xmlns:a16="http://schemas.microsoft.com/office/drawing/2014/main" id="{4E84FC7E-B072-4889-A6F3-4F12E0BB5CA1}"/>
              </a:ext>
            </a:extLst>
          </p:cNvPr>
          <p:cNvSpPr/>
          <p:nvPr>
            <p:custDataLst>
              <p:tags r:id="rId5"/>
            </p:custDataLst>
          </p:nvPr>
        </p:nvSpPr>
        <p:spPr>
          <a:xfrm>
            <a:off x="4954582" y="2033293"/>
            <a:ext cx="2282835" cy="2271221"/>
          </a:xfrm>
          <a:prstGeom prst="roundRect">
            <a:avLst/>
          </a:prstGeom>
          <a:blipFill dpi="0" rotWithShape="1">
            <a:blip r:embed="rId16"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35" name="千图设计师MC：ID 29795607组合 34">
            <a:extLst>
              <a:ext uri="{FF2B5EF4-FFF2-40B4-BE49-F238E27FC236}">
                <a16:creationId xmlns="" xmlns:a16="http://schemas.microsoft.com/office/drawing/2014/main" id="{EAD4DCEC-9399-4320-9115-1CD00E98A14E}"/>
              </a:ext>
            </a:extLst>
          </p:cNvPr>
          <p:cNvGrpSpPr/>
          <p:nvPr>
            <p:custDataLst>
              <p:tags r:id="rId6"/>
            </p:custDataLst>
          </p:nvPr>
        </p:nvGrpSpPr>
        <p:grpSpPr>
          <a:xfrm>
            <a:off x="4984248" y="1677016"/>
            <a:ext cx="2222004" cy="3503970"/>
            <a:chOff x="4984248" y="1677016"/>
            <a:chExt cx="2222004" cy="3503970"/>
          </a:xfrm>
        </p:grpSpPr>
        <p:sp>
          <p:nvSpPr>
            <p:cNvPr id="20" name="椭圆 19">
              <a:extLst>
                <a:ext uri="{FF2B5EF4-FFF2-40B4-BE49-F238E27FC236}">
                  <a16:creationId xmlns="" xmlns:a16="http://schemas.microsoft.com/office/drawing/2014/main" id="{7E05CAE2-C319-4285-BCA4-DDF62C96331F}"/>
                </a:ext>
              </a:extLst>
            </p:cNvPr>
            <p:cNvSpPr/>
            <p:nvPr/>
          </p:nvSpPr>
          <p:spPr>
            <a:xfrm>
              <a:off x="5722228" y="1677016"/>
              <a:ext cx="746055" cy="746055"/>
            </a:xfrm>
            <a:prstGeom prst="ellipse">
              <a:avLst/>
            </a:prstGeom>
            <a:solidFill>
              <a:schemeClr val="accent3"/>
            </a:solid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1" name="任意多边形 12">
              <a:extLst>
                <a:ext uri="{FF2B5EF4-FFF2-40B4-BE49-F238E27FC236}">
                  <a16:creationId xmlns="" xmlns:a16="http://schemas.microsoft.com/office/drawing/2014/main" id="{18901CEF-F776-48A6-8851-4B4229AF2622}"/>
                </a:ext>
              </a:extLst>
            </p:cNvPr>
            <p:cNvSpPr>
              <a:spLocks noChangeAspect="1"/>
            </p:cNvSpPr>
            <p:nvPr/>
          </p:nvSpPr>
          <p:spPr bwMode="auto">
            <a:xfrm>
              <a:off x="5913859" y="1876534"/>
              <a:ext cx="362794" cy="347019"/>
            </a:xfrm>
            <a:custGeom>
              <a:avLst/>
              <a:gdLst/>
              <a:ahLst/>
              <a:cxnLst>
                <a:cxn ang="0">
                  <a:pos x="62" y="31"/>
                </a:cxn>
                <a:cxn ang="0">
                  <a:pos x="62" y="31"/>
                </a:cxn>
                <a:cxn ang="0">
                  <a:pos x="54" y="27"/>
                </a:cxn>
                <a:cxn ang="0">
                  <a:pos x="45" y="33"/>
                </a:cxn>
                <a:cxn ang="0">
                  <a:pos x="44" y="35"/>
                </a:cxn>
                <a:cxn ang="0">
                  <a:pos x="43" y="35"/>
                </a:cxn>
                <a:cxn ang="0">
                  <a:pos x="42" y="35"/>
                </a:cxn>
                <a:cxn ang="0">
                  <a:pos x="41" y="33"/>
                </a:cxn>
                <a:cxn ang="0">
                  <a:pos x="32" y="27"/>
                </a:cxn>
                <a:cxn ang="0">
                  <a:pos x="23" y="33"/>
                </a:cxn>
                <a:cxn ang="0">
                  <a:pos x="22" y="35"/>
                </a:cxn>
                <a:cxn ang="0">
                  <a:pos x="21" y="35"/>
                </a:cxn>
                <a:cxn ang="0">
                  <a:pos x="20" y="35"/>
                </a:cxn>
                <a:cxn ang="0">
                  <a:pos x="19" y="33"/>
                </a:cxn>
                <a:cxn ang="0">
                  <a:pos x="10" y="27"/>
                </a:cxn>
                <a:cxn ang="0">
                  <a:pos x="3" y="31"/>
                </a:cxn>
                <a:cxn ang="0">
                  <a:pos x="2" y="31"/>
                </a:cxn>
                <a:cxn ang="0">
                  <a:pos x="0" y="30"/>
                </a:cxn>
                <a:cxn ang="0">
                  <a:pos x="0" y="30"/>
                </a:cxn>
                <a:cxn ang="0">
                  <a:pos x="32" y="7"/>
                </a:cxn>
                <a:cxn ang="0">
                  <a:pos x="64" y="30"/>
                </a:cxn>
                <a:cxn ang="0">
                  <a:pos x="64" y="30"/>
                </a:cxn>
                <a:cxn ang="0">
                  <a:pos x="62" y="31"/>
                </a:cxn>
                <a:cxn ang="0">
                  <a:pos x="34" y="51"/>
                </a:cxn>
                <a:cxn ang="0">
                  <a:pos x="25" y="61"/>
                </a:cxn>
                <a:cxn ang="0">
                  <a:pos x="15" y="51"/>
                </a:cxn>
                <a:cxn ang="0">
                  <a:pos x="17" y="49"/>
                </a:cxn>
                <a:cxn ang="0">
                  <a:pos x="20" y="51"/>
                </a:cxn>
                <a:cxn ang="0">
                  <a:pos x="25" y="56"/>
                </a:cxn>
                <a:cxn ang="0">
                  <a:pos x="30" y="51"/>
                </a:cxn>
                <a:cxn ang="0">
                  <a:pos x="30" y="29"/>
                </a:cxn>
                <a:cxn ang="0">
                  <a:pos x="32" y="29"/>
                </a:cxn>
                <a:cxn ang="0">
                  <a:pos x="34" y="29"/>
                </a:cxn>
                <a:cxn ang="0">
                  <a:pos x="34" y="51"/>
                </a:cxn>
                <a:cxn ang="0">
                  <a:pos x="34" y="6"/>
                </a:cxn>
                <a:cxn ang="0">
                  <a:pos x="32" y="6"/>
                </a:cxn>
                <a:cxn ang="0">
                  <a:pos x="30" y="6"/>
                </a:cxn>
                <a:cxn ang="0">
                  <a:pos x="30" y="3"/>
                </a:cxn>
                <a:cxn ang="0">
                  <a:pos x="32" y="0"/>
                </a:cxn>
                <a:cxn ang="0">
                  <a:pos x="34" y="3"/>
                </a:cxn>
                <a:cxn ang="0">
                  <a:pos x="34" y="6"/>
                </a:cxn>
              </a:cxnLst>
              <a:rect l="0" t="0" r="r" b="b"/>
              <a:pathLst>
                <a:path w="64" h="61">
                  <a:moveTo>
                    <a:pt x="62" y="31"/>
                  </a:moveTo>
                  <a:cubicBezTo>
                    <a:pt x="62" y="31"/>
                    <a:pt x="62" y="31"/>
                    <a:pt x="62" y="31"/>
                  </a:cubicBezTo>
                  <a:cubicBezTo>
                    <a:pt x="59" y="29"/>
                    <a:pt x="57" y="27"/>
                    <a:pt x="54" y="27"/>
                  </a:cubicBezTo>
                  <a:cubicBezTo>
                    <a:pt x="51" y="27"/>
                    <a:pt x="47" y="30"/>
                    <a:pt x="45" y="33"/>
                  </a:cubicBezTo>
                  <a:cubicBezTo>
                    <a:pt x="45" y="33"/>
                    <a:pt x="45" y="34"/>
                    <a:pt x="44" y="35"/>
                  </a:cubicBezTo>
                  <a:cubicBezTo>
                    <a:pt x="44" y="35"/>
                    <a:pt x="44" y="35"/>
                    <a:pt x="43" y="35"/>
                  </a:cubicBezTo>
                  <a:cubicBezTo>
                    <a:pt x="43" y="35"/>
                    <a:pt x="42" y="35"/>
                    <a:pt x="42" y="35"/>
                  </a:cubicBezTo>
                  <a:cubicBezTo>
                    <a:pt x="42" y="34"/>
                    <a:pt x="41" y="33"/>
                    <a:pt x="41" y="33"/>
                  </a:cubicBezTo>
                  <a:cubicBezTo>
                    <a:pt x="39" y="30"/>
                    <a:pt x="36" y="27"/>
                    <a:pt x="32" y="27"/>
                  </a:cubicBezTo>
                  <a:cubicBezTo>
                    <a:pt x="28" y="27"/>
                    <a:pt x="25" y="30"/>
                    <a:pt x="23" y="33"/>
                  </a:cubicBezTo>
                  <a:cubicBezTo>
                    <a:pt x="23" y="33"/>
                    <a:pt x="22" y="34"/>
                    <a:pt x="22" y="35"/>
                  </a:cubicBezTo>
                  <a:cubicBezTo>
                    <a:pt x="22" y="35"/>
                    <a:pt x="22" y="35"/>
                    <a:pt x="21" y="35"/>
                  </a:cubicBezTo>
                  <a:cubicBezTo>
                    <a:pt x="20" y="35"/>
                    <a:pt x="20" y="35"/>
                    <a:pt x="20" y="35"/>
                  </a:cubicBezTo>
                  <a:cubicBezTo>
                    <a:pt x="19" y="34"/>
                    <a:pt x="19" y="33"/>
                    <a:pt x="19" y="33"/>
                  </a:cubicBezTo>
                  <a:cubicBezTo>
                    <a:pt x="17" y="30"/>
                    <a:pt x="14" y="27"/>
                    <a:pt x="10" y="27"/>
                  </a:cubicBezTo>
                  <a:cubicBezTo>
                    <a:pt x="7" y="27"/>
                    <a:pt x="5" y="29"/>
                    <a:pt x="3" y="31"/>
                  </a:cubicBezTo>
                  <a:cubicBezTo>
                    <a:pt x="2" y="31"/>
                    <a:pt x="2" y="31"/>
                    <a:pt x="2" y="31"/>
                  </a:cubicBezTo>
                  <a:cubicBezTo>
                    <a:pt x="1" y="31"/>
                    <a:pt x="0" y="31"/>
                    <a:pt x="0" y="30"/>
                  </a:cubicBezTo>
                  <a:cubicBezTo>
                    <a:pt x="0" y="30"/>
                    <a:pt x="0" y="30"/>
                    <a:pt x="0" y="30"/>
                  </a:cubicBezTo>
                  <a:cubicBezTo>
                    <a:pt x="4" y="16"/>
                    <a:pt x="18" y="7"/>
                    <a:pt x="32" y="7"/>
                  </a:cubicBezTo>
                  <a:cubicBezTo>
                    <a:pt x="46" y="7"/>
                    <a:pt x="60" y="16"/>
                    <a:pt x="64" y="30"/>
                  </a:cubicBezTo>
                  <a:cubicBezTo>
                    <a:pt x="64" y="30"/>
                    <a:pt x="64" y="30"/>
                    <a:pt x="64" y="30"/>
                  </a:cubicBezTo>
                  <a:cubicBezTo>
                    <a:pt x="64" y="31"/>
                    <a:pt x="63" y="31"/>
                    <a:pt x="62" y="31"/>
                  </a:cubicBezTo>
                  <a:close/>
                  <a:moveTo>
                    <a:pt x="34" y="51"/>
                  </a:moveTo>
                  <a:cubicBezTo>
                    <a:pt x="34" y="56"/>
                    <a:pt x="30" y="61"/>
                    <a:pt x="25" y="61"/>
                  </a:cubicBezTo>
                  <a:cubicBezTo>
                    <a:pt x="19" y="61"/>
                    <a:pt x="15" y="56"/>
                    <a:pt x="15" y="51"/>
                  </a:cubicBezTo>
                  <a:cubicBezTo>
                    <a:pt x="15" y="50"/>
                    <a:pt x="16" y="49"/>
                    <a:pt x="17" y="49"/>
                  </a:cubicBezTo>
                  <a:cubicBezTo>
                    <a:pt x="19" y="49"/>
                    <a:pt x="20" y="50"/>
                    <a:pt x="20" y="51"/>
                  </a:cubicBezTo>
                  <a:cubicBezTo>
                    <a:pt x="20" y="54"/>
                    <a:pt x="22" y="56"/>
                    <a:pt x="25" y="56"/>
                  </a:cubicBezTo>
                  <a:cubicBezTo>
                    <a:pt x="27" y="56"/>
                    <a:pt x="30" y="54"/>
                    <a:pt x="30" y="51"/>
                  </a:cubicBezTo>
                  <a:cubicBezTo>
                    <a:pt x="30" y="29"/>
                    <a:pt x="30" y="29"/>
                    <a:pt x="30" y="29"/>
                  </a:cubicBezTo>
                  <a:cubicBezTo>
                    <a:pt x="30" y="29"/>
                    <a:pt x="31" y="29"/>
                    <a:pt x="32" y="29"/>
                  </a:cubicBezTo>
                  <a:cubicBezTo>
                    <a:pt x="33" y="29"/>
                    <a:pt x="34" y="29"/>
                    <a:pt x="34" y="29"/>
                  </a:cubicBezTo>
                  <a:lnTo>
                    <a:pt x="34" y="51"/>
                  </a:lnTo>
                  <a:close/>
                  <a:moveTo>
                    <a:pt x="34" y="6"/>
                  </a:moveTo>
                  <a:cubicBezTo>
                    <a:pt x="34" y="6"/>
                    <a:pt x="33" y="6"/>
                    <a:pt x="32" y="6"/>
                  </a:cubicBezTo>
                  <a:cubicBezTo>
                    <a:pt x="31" y="6"/>
                    <a:pt x="30" y="6"/>
                    <a:pt x="30" y="6"/>
                  </a:cubicBezTo>
                  <a:cubicBezTo>
                    <a:pt x="30" y="3"/>
                    <a:pt x="30" y="3"/>
                    <a:pt x="30" y="3"/>
                  </a:cubicBezTo>
                  <a:cubicBezTo>
                    <a:pt x="30" y="1"/>
                    <a:pt x="31" y="0"/>
                    <a:pt x="32" y="0"/>
                  </a:cubicBezTo>
                  <a:cubicBezTo>
                    <a:pt x="33" y="0"/>
                    <a:pt x="34" y="1"/>
                    <a:pt x="34" y="3"/>
                  </a:cubicBezTo>
                  <a:lnTo>
                    <a:pt x="34" y="6"/>
                  </a:lnTo>
                  <a:close/>
                </a:path>
              </a:pathLst>
            </a:custGeom>
            <a:solidFill>
              <a:schemeClr val="bg1"/>
            </a:solidFill>
            <a:ln w="9525">
              <a:noFill/>
              <a:round/>
              <a:headEnd/>
              <a:tailEnd/>
            </a:ln>
          </p:spPr>
          <p:txBody>
            <a:bodyPr anchor="ctr"/>
            <a:lstStyle/>
            <a:p>
              <a:pPr algn="ctr"/>
              <a:endParaRPr/>
            </a:p>
          </p:txBody>
        </p:sp>
        <p:sp>
          <p:nvSpPr>
            <p:cNvPr id="22" name="文本框 19">
              <a:extLst>
                <a:ext uri="{FF2B5EF4-FFF2-40B4-BE49-F238E27FC236}">
                  <a16:creationId xmlns="" xmlns:a16="http://schemas.microsoft.com/office/drawing/2014/main" id="{B34550F6-25A5-494D-973F-A2E9BBCFB495}"/>
                </a:ext>
              </a:extLst>
            </p:cNvPr>
            <p:cNvSpPr txBox="1"/>
            <p:nvPr/>
          </p:nvSpPr>
          <p:spPr>
            <a:xfrm>
              <a:off x="4984248" y="4458342"/>
              <a:ext cx="2222004" cy="298486"/>
            </a:xfrm>
            <a:prstGeom prst="rect">
              <a:avLst/>
            </a:prstGeom>
          </p:spPr>
          <p:txBody>
            <a:bodyPr vert="horz" wrap="none" lIns="0">
              <a:normAutofit fontScale="92500" lnSpcReduction="20000"/>
            </a:bodyPr>
            <a:lstStyle/>
            <a:p>
              <a:pPr algn="ctr">
                <a:lnSpc>
                  <a:spcPct val="110000"/>
                </a:lnSpc>
              </a:pPr>
              <a:r>
                <a:rPr lang="zh-CN" altLang="en-US" sz="1600" b="1" kern="900" dirty="0">
                  <a:solidFill>
                    <a:schemeClr val="accent3"/>
                  </a:solidFill>
                </a:rPr>
                <a:t>输入标题文本</a:t>
              </a:r>
            </a:p>
          </p:txBody>
        </p:sp>
        <p:sp>
          <p:nvSpPr>
            <p:cNvPr id="23" name="文本框 20">
              <a:extLst>
                <a:ext uri="{FF2B5EF4-FFF2-40B4-BE49-F238E27FC236}">
                  <a16:creationId xmlns="" xmlns:a16="http://schemas.microsoft.com/office/drawing/2014/main" id="{4FE52F73-EC7F-48C6-BFF2-F9A5B0A65ED2}"/>
                </a:ext>
              </a:extLst>
            </p:cNvPr>
            <p:cNvSpPr txBox="1"/>
            <p:nvPr/>
          </p:nvSpPr>
          <p:spPr>
            <a:xfrm>
              <a:off x="4984248" y="4756829"/>
              <a:ext cx="2222004" cy="424157"/>
            </a:xfrm>
            <a:prstGeom prst="rect">
              <a:avLst/>
            </a:prstGeom>
          </p:spPr>
          <p:txBody>
            <a:bodyPr vert="horz" wrap="square" lIns="0">
              <a:normAutofit fontScale="85000" lnSpcReduction="20000"/>
            </a:bodyPr>
            <a:lstStyle/>
            <a:p>
              <a:pPr lvl="0" algn="ctr">
                <a:lnSpc>
                  <a:spcPct val="140000"/>
                </a:lnSpc>
              </a:pPr>
              <a:r>
                <a:rPr lang="zh-CN" altLang="en-US" sz="1100" dirty="0">
                  <a:solidFill>
                    <a:schemeClr val="dk1">
                      <a:lumMod val="100000"/>
                    </a:schemeClr>
                  </a:solidFill>
                </a:rPr>
                <a:t>请替换文字内容复制你的内容到此</a:t>
              </a:r>
              <a:br>
                <a:rPr lang="zh-CN" altLang="en-US" sz="1100" dirty="0">
                  <a:solidFill>
                    <a:schemeClr val="dk1">
                      <a:lumMod val="100000"/>
                    </a:schemeClr>
                  </a:solidFill>
                </a:rPr>
              </a:br>
              <a:endParaRPr lang="zh-CN" altLang="en-US" sz="1100" dirty="0">
                <a:solidFill>
                  <a:schemeClr val="dk1">
                    <a:lumMod val="100000"/>
                  </a:schemeClr>
                </a:solidFill>
              </a:endParaRPr>
            </a:p>
          </p:txBody>
        </p:sp>
      </p:grpSp>
      <p:sp>
        <p:nvSpPr>
          <p:cNvPr id="14" name="千图设计师MC：ID 29795607圆角矩形 6">
            <a:extLst>
              <a:ext uri="{FF2B5EF4-FFF2-40B4-BE49-F238E27FC236}">
                <a16:creationId xmlns="" xmlns:a16="http://schemas.microsoft.com/office/drawing/2014/main" id="{A627DDCD-BC06-4BDC-A5CF-B2F5B7154008}"/>
              </a:ext>
            </a:extLst>
          </p:cNvPr>
          <p:cNvSpPr/>
          <p:nvPr>
            <p:custDataLst>
              <p:tags r:id="rId7"/>
            </p:custDataLst>
          </p:nvPr>
        </p:nvSpPr>
        <p:spPr>
          <a:xfrm>
            <a:off x="7292692" y="2033293"/>
            <a:ext cx="2282835" cy="2271221"/>
          </a:xfrm>
          <a:prstGeom prst="roundRect">
            <a:avLst/>
          </a:prstGeom>
          <a:blipFill dpi="0" rotWithShape="1">
            <a:blip r:embed="rId17"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36" name="千图设计师MC：ID 29795607组合 35">
            <a:extLst>
              <a:ext uri="{FF2B5EF4-FFF2-40B4-BE49-F238E27FC236}">
                <a16:creationId xmlns="" xmlns:a16="http://schemas.microsoft.com/office/drawing/2014/main" id="{5AC401D1-472C-4832-A0C6-CFBEE6822152}"/>
              </a:ext>
            </a:extLst>
          </p:cNvPr>
          <p:cNvGrpSpPr/>
          <p:nvPr>
            <p:custDataLst>
              <p:tags r:id="rId8"/>
            </p:custDataLst>
          </p:nvPr>
        </p:nvGrpSpPr>
        <p:grpSpPr>
          <a:xfrm>
            <a:off x="7323102" y="1677016"/>
            <a:ext cx="2222004" cy="3503970"/>
            <a:chOff x="7323102" y="1677016"/>
            <a:chExt cx="2222004" cy="3503970"/>
          </a:xfrm>
        </p:grpSpPr>
        <p:sp>
          <p:nvSpPr>
            <p:cNvPr id="15" name="椭圆 14">
              <a:extLst>
                <a:ext uri="{FF2B5EF4-FFF2-40B4-BE49-F238E27FC236}">
                  <a16:creationId xmlns="" xmlns:a16="http://schemas.microsoft.com/office/drawing/2014/main" id="{C88E9491-15A6-478D-B3A5-ADF0FC9C7BF0}"/>
                </a:ext>
              </a:extLst>
            </p:cNvPr>
            <p:cNvSpPr/>
            <p:nvPr/>
          </p:nvSpPr>
          <p:spPr>
            <a:xfrm>
              <a:off x="8061082" y="1677016"/>
              <a:ext cx="746055" cy="746055"/>
            </a:xfrm>
            <a:prstGeom prst="ellipse">
              <a:avLst/>
            </a:prstGeom>
            <a:solidFill>
              <a:schemeClr val="accent4"/>
            </a:solid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任意多边形 14">
              <a:extLst>
                <a:ext uri="{FF2B5EF4-FFF2-40B4-BE49-F238E27FC236}">
                  <a16:creationId xmlns="" xmlns:a16="http://schemas.microsoft.com/office/drawing/2014/main" id="{7A0613D8-C2B1-46B2-8901-DB33E77320CD}"/>
                </a:ext>
              </a:extLst>
            </p:cNvPr>
            <p:cNvSpPr>
              <a:spLocks noChangeAspect="1"/>
            </p:cNvSpPr>
            <p:nvPr/>
          </p:nvSpPr>
          <p:spPr bwMode="auto">
            <a:xfrm rot="5400000">
              <a:off x="8259247" y="1912170"/>
              <a:ext cx="349727" cy="275746"/>
            </a:xfrm>
            <a:custGeom>
              <a:avLst/>
              <a:gdLst/>
              <a:ahLst/>
              <a:cxnLst>
                <a:cxn ang="0">
                  <a:pos x="72" y="54"/>
                </a:cxn>
                <a:cxn ang="0">
                  <a:pos x="70" y="57"/>
                </a:cxn>
                <a:cxn ang="0">
                  <a:pos x="3" y="57"/>
                </a:cxn>
                <a:cxn ang="0">
                  <a:pos x="0" y="54"/>
                </a:cxn>
                <a:cxn ang="0">
                  <a:pos x="0" y="49"/>
                </a:cxn>
                <a:cxn ang="0">
                  <a:pos x="3" y="47"/>
                </a:cxn>
                <a:cxn ang="0">
                  <a:pos x="70" y="47"/>
                </a:cxn>
                <a:cxn ang="0">
                  <a:pos x="72" y="49"/>
                </a:cxn>
                <a:cxn ang="0">
                  <a:pos x="72" y="54"/>
                </a:cxn>
                <a:cxn ang="0">
                  <a:pos x="72" y="24"/>
                </a:cxn>
                <a:cxn ang="0">
                  <a:pos x="70" y="26"/>
                </a:cxn>
                <a:cxn ang="0">
                  <a:pos x="8" y="26"/>
                </a:cxn>
                <a:cxn ang="0">
                  <a:pos x="6" y="24"/>
                </a:cxn>
                <a:cxn ang="0">
                  <a:pos x="6" y="18"/>
                </a:cxn>
                <a:cxn ang="0">
                  <a:pos x="8" y="16"/>
                </a:cxn>
                <a:cxn ang="0">
                  <a:pos x="70" y="16"/>
                </a:cxn>
                <a:cxn ang="0">
                  <a:pos x="72" y="18"/>
                </a:cxn>
                <a:cxn ang="0">
                  <a:pos x="72" y="24"/>
                </a:cxn>
                <a:cxn ang="0">
                  <a:pos x="72" y="39"/>
                </a:cxn>
                <a:cxn ang="0">
                  <a:pos x="70" y="42"/>
                </a:cxn>
                <a:cxn ang="0">
                  <a:pos x="18" y="42"/>
                </a:cxn>
                <a:cxn ang="0">
                  <a:pos x="16" y="39"/>
                </a:cxn>
                <a:cxn ang="0">
                  <a:pos x="16" y="34"/>
                </a:cxn>
                <a:cxn ang="0">
                  <a:pos x="18" y="31"/>
                </a:cxn>
                <a:cxn ang="0">
                  <a:pos x="70" y="31"/>
                </a:cxn>
                <a:cxn ang="0">
                  <a:pos x="72" y="34"/>
                </a:cxn>
                <a:cxn ang="0">
                  <a:pos x="72" y="39"/>
                </a:cxn>
                <a:cxn ang="0">
                  <a:pos x="72" y="8"/>
                </a:cxn>
                <a:cxn ang="0">
                  <a:pos x="70" y="11"/>
                </a:cxn>
                <a:cxn ang="0">
                  <a:pos x="24" y="11"/>
                </a:cxn>
                <a:cxn ang="0">
                  <a:pos x="21" y="8"/>
                </a:cxn>
                <a:cxn ang="0">
                  <a:pos x="21" y="3"/>
                </a:cxn>
                <a:cxn ang="0">
                  <a:pos x="24" y="0"/>
                </a:cxn>
                <a:cxn ang="0">
                  <a:pos x="70" y="0"/>
                </a:cxn>
                <a:cxn ang="0">
                  <a:pos x="72" y="3"/>
                </a:cxn>
                <a:cxn ang="0">
                  <a:pos x="72" y="8"/>
                </a:cxn>
              </a:cxnLst>
              <a:rect l="0" t="0" r="r" b="b"/>
              <a:pathLst>
                <a:path w="72" h="57">
                  <a:moveTo>
                    <a:pt x="72" y="54"/>
                  </a:moveTo>
                  <a:cubicBezTo>
                    <a:pt x="72" y="56"/>
                    <a:pt x="71" y="57"/>
                    <a:pt x="70" y="57"/>
                  </a:cubicBezTo>
                  <a:cubicBezTo>
                    <a:pt x="3" y="57"/>
                    <a:pt x="3" y="57"/>
                    <a:pt x="3" y="57"/>
                  </a:cubicBezTo>
                  <a:cubicBezTo>
                    <a:pt x="2" y="57"/>
                    <a:pt x="0" y="56"/>
                    <a:pt x="0" y="54"/>
                  </a:cubicBezTo>
                  <a:cubicBezTo>
                    <a:pt x="0" y="49"/>
                    <a:pt x="0" y="49"/>
                    <a:pt x="0" y="49"/>
                  </a:cubicBezTo>
                  <a:cubicBezTo>
                    <a:pt x="0" y="48"/>
                    <a:pt x="2" y="47"/>
                    <a:pt x="3" y="47"/>
                  </a:cubicBezTo>
                  <a:cubicBezTo>
                    <a:pt x="70" y="47"/>
                    <a:pt x="70" y="47"/>
                    <a:pt x="70" y="47"/>
                  </a:cubicBezTo>
                  <a:cubicBezTo>
                    <a:pt x="71" y="47"/>
                    <a:pt x="72" y="48"/>
                    <a:pt x="72" y="49"/>
                  </a:cubicBezTo>
                  <a:lnTo>
                    <a:pt x="72" y="54"/>
                  </a:lnTo>
                  <a:close/>
                  <a:moveTo>
                    <a:pt x="72" y="24"/>
                  </a:moveTo>
                  <a:cubicBezTo>
                    <a:pt x="72" y="25"/>
                    <a:pt x="71" y="26"/>
                    <a:pt x="70" y="26"/>
                  </a:cubicBezTo>
                  <a:cubicBezTo>
                    <a:pt x="8" y="26"/>
                    <a:pt x="8" y="26"/>
                    <a:pt x="8" y="26"/>
                  </a:cubicBezTo>
                  <a:cubicBezTo>
                    <a:pt x="7" y="26"/>
                    <a:pt x="6" y="25"/>
                    <a:pt x="6" y="24"/>
                  </a:cubicBezTo>
                  <a:cubicBezTo>
                    <a:pt x="6" y="18"/>
                    <a:pt x="6" y="18"/>
                    <a:pt x="6" y="18"/>
                  </a:cubicBezTo>
                  <a:cubicBezTo>
                    <a:pt x="6" y="17"/>
                    <a:pt x="7" y="16"/>
                    <a:pt x="8" y="16"/>
                  </a:cubicBezTo>
                  <a:cubicBezTo>
                    <a:pt x="70" y="16"/>
                    <a:pt x="70" y="16"/>
                    <a:pt x="70" y="16"/>
                  </a:cubicBezTo>
                  <a:cubicBezTo>
                    <a:pt x="71" y="16"/>
                    <a:pt x="72" y="17"/>
                    <a:pt x="72" y="18"/>
                  </a:cubicBezTo>
                  <a:lnTo>
                    <a:pt x="72" y="24"/>
                  </a:lnTo>
                  <a:close/>
                  <a:moveTo>
                    <a:pt x="72" y="39"/>
                  </a:moveTo>
                  <a:cubicBezTo>
                    <a:pt x="72" y="40"/>
                    <a:pt x="71" y="42"/>
                    <a:pt x="70" y="42"/>
                  </a:cubicBezTo>
                  <a:cubicBezTo>
                    <a:pt x="18" y="42"/>
                    <a:pt x="18" y="42"/>
                    <a:pt x="18" y="42"/>
                  </a:cubicBezTo>
                  <a:cubicBezTo>
                    <a:pt x="17" y="42"/>
                    <a:pt x="16" y="40"/>
                    <a:pt x="16" y="39"/>
                  </a:cubicBezTo>
                  <a:cubicBezTo>
                    <a:pt x="16" y="34"/>
                    <a:pt x="16" y="34"/>
                    <a:pt x="16" y="34"/>
                  </a:cubicBezTo>
                  <a:cubicBezTo>
                    <a:pt x="16" y="32"/>
                    <a:pt x="17" y="31"/>
                    <a:pt x="18" y="31"/>
                  </a:cubicBezTo>
                  <a:cubicBezTo>
                    <a:pt x="70" y="31"/>
                    <a:pt x="70" y="31"/>
                    <a:pt x="70" y="31"/>
                  </a:cubicBezTo>
                  <a:cubicBezTo>
                    <a:pt x="71" y="31"/>
                    <a:pt x="72" y="32"/>
                    <a:pt x="72" y="34"/>
                  </a:cubicBezTo>
                  <a:lnTo>
                    <a:pt x="72" y="39"/>
                  </a:lnTo>
                  <a:close/>
                  <a:moveTo>
                    <a:pt x="72" y="8"/>
                  </a:moveTo>
                  <a:cubicBezTo>
                    <a:pt x="72" y="10"/>
                    <a:pt x="71" y="11"/>
                    <a:pt x="70" y="11"/>
                  </a:cubicBezTo>
                  <a:cubicBezTo>
                    <a:pt x="24" y="11"/>
                    <a:pt x="24" y="11"/>
                    <a:pt x="24" y="11"/>
                  </a:cubicBezTo>
                  <a:cubicBezTo>
                    <a:pt x="22" y="11"/>
                    <a:pt x="21" y="10"/>
                    <a:pt x="21" y="8"/>
                  </a:cubicBezTo>
                  <a:cubicBezTo>
                    <a:pt x="21" y="3"/>
                    <a:pt x="21" y="3"/>
                    <a:pt x="21" y="3"/>
                  </a:cubicBezTo>
                  <a:cubicBezTo>
                    <a:pt x="21" y="2"/>
                    <a:pt x="22" y="0"/>
                    <a:pt x="24" y="0"/>
                  </a:cubicBezTo>
                  <a:cubicBezTo>
                    <a:pt x="70" y="0"/>
                    <a:pt x="70" y="0"/>
                    <a:pt x="70" y="0"/>
                  </a:cubicBezTo>
                  <a:cubicBezTo>
                    <a:pt x="71" y="0"/>
                    <a:pt x="72" y="2"/>
                    <a:pt x="72" y="3"/>
                  </a:cubicBezTo>
                  <a:lnTo>
                    <a:pt x="72" y="8"/>
                  </a:lnTo>
                  <a:close/>
                </a:path>
              </a:pathLst>
            </a:custGeom>
            <a:solidFill>
              <a:schemeClr val="bg1"/>
            </a:solidFill>
            <a:ln w="9525">
              <a:noFill/>
              <a:round/>
              <a:headEnd/>
              <a:tailEnd/>
            </a:ln>
          </p:spPr>
          <p:txBody>
            <a:bodyPr anchor="ctr"/>
            <a:lstStyle/>
            <a:p>
              <a:pPr algn="ctr"/>
              <a:endParaRPr/>
            </a:p>
          </p:txBody>
        </p:sp>
        <p:sp>
          <p:nvSpPr>
            <p:cNvPr id="17" name="文本框 21">
              <a:extLst>
                <a:ext uri="{FF2B5EF4-FFF2-40B4-BE49-F238E27FC236}">
                  <a16:creationId xmlns="" xmlns:a16="http://schemas.microsoft.com/office/drawing/2014/main" id="{DDDDEA5D-54BE-44D1-9E60-18BDEC26DDB1}"/>
                </a:ext>
              </a:extLst>
            </p:cNvPr>
            <p:cNvSpPr txBox="1"/>
            <p:nvPr/>
          </p:nvSpPr>
          <p:spPr>
            <a:xfrm>
              <a:off x="7323102" y="4458342"/>
              <a:ext cx="2222004" cy="298486"/>
            </a:xfrm>
            <a:prstGeom prst="rect">
              <a:avLst/>
            </a:prstGeom>
          </p:spPr>
          <p:txBody>
            <a:bodyPr vert="horz" wrap="none" lIns="0">
              <a:normAutofit fontScale="92500" lnSpcReduction="20000"/>
            </a:bodyPr>
            <a:lstStyle/>
            <a:p>
              <a:pPr algn="ctr">
                <a:lnSpc>
                  <a:spcPct val="110000"/>
                </a:lnSpc>
              </a:pPr>
              <a:r>
                <a:rPr lang="zh-CN" altLang="en-US" sz="1600" b="1" kern="900" dirty="0">
                  <a:solidFill>
                    <a:schemeClr val="accent4"/>
                  </a:solidFill>
                </a:rPr>
                <a:t>输入标题文本</a:t>
              </a:r>
            </a:p>
          </p:txBody>
        </p:sp>
        <p:sp>
          <p:nvSpPr>
            <p:cNvPr id="18" name="文本框 22">
              <a:extLst>
                <a:ext uri="{FF2B5EF4-FFF2-40B4-BE49-F238E27FC236}">
                  <a16:creationId xmlns="" xmlns:a16="http://schemas.microsoft.com/office/drawing/2014/main" id="{137DB07D-D8C4-461B-8BB4-7573D164F7B7}"/>
                </a:ext>
              </a:extLst>
            </p:cNvPr>
            <p:cNvSpPr txBox="1"/>
            <p:nvPr/>
          </p:nvSpPr>
          <p:spPr>
            <a:xfrm>
              <a:off x="7323102" y="4756829"/>
              <a:ext cx="2222004" cy="424157"/>
            </a:xfrm>
            <a:prstGeom prst="rect">
              <a:avLst/>
            </a:prstGeom>
          </p:spPr>
          <p:txBody>
            <a:bodyPr vert="horz" wrap="square" lIns="0">
              <a:normAutofit fontScale="85000" lnSpcReduction="20000"/>
            </a:bodyPr>
            <a:lstStyle/>
            <a:p>
              <a:pPr lvl="0" algn="ctr">
                <a:lnSpc>
                  <a:spcPct val="140000"/>
                </a:lnSpc>
              </a:pPr>
              <a:r>
                <a:rPr lang="zh-CN" altLang="en-US" sz="1100" dirty="0">
                  <a:solidFill>
                    <a:schemeClr val="dk1">
                      <a:lumMod val="100000"/>
                    </a:schemeClr>
                  </a:solidFill>
                </a:rPr>
                <a:t>请替换文字内容复制你的内容到此</a:t>
              </a:r>
              <a:br>
                <a:rPr lang="zh-CN" altLang="en-US" sz="1100" dirty="0">
                  <a:solidFill>
                    <a:schemeClr val="dk1">
                      <a:lumMod val="100000"/>
                    </a:schemeClr>
                  </a:solidFill>
                </a:rPr>
              </a:br>
              <a:endParaRPr lang="zh-CN" altLang="en-US" sz="1100" dirty="0">
                <a:solidFill>
                  <a:schemeClr val="dk1">
                    <a:lumMod val="100000"/>
                  </a:schemeClr>
                </a:solidFill>
              </a:endParaRPr>
            </a:p>
          </p:txBody>
        </p:sp>
      </p:grpSp>
      <p:sp>
        <p:nvSpPr>
          <p:cNvPr id="9" name="千图设计师MC：ID 29795607圆角矩形 28">
            <a:extLst>
              <a:ext uri="{FF2B5EF4-FFF2-40B4-BE49-F238E27FC236}">
                <a16:creationId xmlns="" xmlns:a16="http://schemas.microsoft.com/office/drawing/2014/main" id="{5932A20A-67C5-49C3-B5A5-D64A138C6542}"/>
              </a:ext>
            </a:extLst>
          </p:cNvPr>
          <p:cNvSpPr/>
          <p:nvPr>
            <p:custDataLst>
              <p:tags r:id="rId9"/>
            </p:custDataLst>
          </p:nvPr>
        </p:nvSpPr>
        <p:spPr>
          <a:xfrm>
            <a:off x="9630804" y="2033293"/>
            <a:ext cx="2282835" cy="2271221"/>
          </a:xfrm>
          <a:prstGeom prst="roundRect">
            <a:avLst/>
          </a:prstGeom>
          <a:blipFill dpi="0" rotWithShape="1">
            <a:blip r:embed="rId14"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37" name="千图设计师MC：ID 29795607组合 36">
            <a:extLst>
              <a:ext uri="{FF2B5EF4-FFF2-40B4-BE49-F238E27FC236}">
                <a16:creationId xmlns="" xmlns:a16="http://schemas.microsoft.com/office/drawing/2014/main" id="{D8FB053C-A2FF-48C2-A0D8-89745A580561}"/>
              </a:ext>
            </a:extLst>
          </p:cNvPr>
          <p:cNvGrpSpPr/>
          <p:nvPr>
            <p:custDataLst>
              <p:tags r:id="rId10"/>
            </p:custDataLst>
          </p:nvPr>
        </p:nvGrpSpPr>
        <p:grpSpPr>
          <a:xfrm>
            <a:off x="9661214" y="1677016"/>
            <a:ext cx="2222004" cy="3503970"/>
            <a:chOff x="9661214" y="1677016"/>
            <a:chExt cx="2222004" cy="3503970"/>
          </a:xfrm>
        </p:grpSpPr>
        <p:sp>
          <p:nvSpPr>
            <p:cNvPr id="10" name="椭圆 9">
              <a:extLst>
                <a:ext uri="{FF2B5EF4-FFF2-40B4-BE49-F238E27FC236}">
                  <a16:creationId xmlns="" xmlns:a16="http://schemas.microsoft.com/office/drawing/2014/main" id="{1669BF49-A584-4AD3-85F1-A0710F8CD046}"/>
                </a:ext>
              </a:extLst>
            </p:cNvPr>
            <p:cNvSpPr/>
            <p:nvPr/>
          </p:nvSpPr>
          <p:spPr>
            <a:xfrm>
              <a:off x="10399194" y="1677016"/>
              <a:ext cx="746055" cy="746055"/>
            </a:xfrm>
            <a:prstGeom prst="ellipse">
              <a:avLst/>
            </a:prstGeom>
            <a:solidFill>
              <a:schemeClr val="accent5">
                <a:lumMod val="100000"/>
              </a:schemeClr>
            </a:solid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任意多边形 30">
              <a:extLst>
                <a:ext uri="{FF2B5EF4-FFF2-40B4-BE49-F238E27FC236}">
                  <a16:creationId xmlns="" xmlns:a16="http://schemas.microsoft.com/office/drawing/2014/main" id="{EEABAC29-05DD-458C-B869-C9FD63783F22}"/>
                </a:ext>
              </a:extLst>
            </p:cNvPr>
            <p:cNvSpPr>
              <a:spLocks noChangeAspect="1"/>
            </p:cNvSpPr>
            <p:nvPr/>
          </p:nvSpPr>
          <p:spPr bwMode="auto">
            <a:xfrm rot="5400000">
              <a:off x="10597359" y="1912170"/>
              <a:ext cx="349727" cy="275746"/>
            </a:xfrm>
            <a:custGeom>
              <a:avLst/>
              <a:gdLst/>
              <a:ahLst/>
              <a:cxnLst>
                <a:cxn ang="0">
                  <a:pos x="72" y="54"/>
                </a:cxn>
                <a:cxn ang="0">
                  <a:pos x="70" y="57"/>
                </a:cxn>
                <a:cxn ang="0">
                  <a:pos x="3" y="57"/>
                </a:cxn>
                <a:cxn ang="0">
                  <a:pos x="0" y="54"/>
                </a:cxn>
                <a:cxn ang="0">
                  <a:pos x="0" y="49"/>
                </a:cxn>
                <a:cxn ang="0">
                  <a:pos x="3" y="47"/>
                </a:cxn>
                <a:cxn ang="0">
                  <a:pos x="70" y="47"/>
                </a:cxn>
                <a:cxn ang="0">
                  <a:pos x="72" y="49"/>
                </a:cxn>
                <a:cxn ang="0">
                  <a:pos x="72" y="54"/>
                </a:cxn>
                <a:cxn ang="0">
                  <a:pos x="72" y="24"/>
                </a:cxn>
                <a:cxn ang="0">
                  <a:pos x="70" y="26"/>
                </a:cxn>
                <a:cxn ang="0">
                  <a:pos x="8" y="26"/>
                </a:cxn>
                <a:cxn ang="0">
                  <a:pos x="6" y="24"/>
                </a:cxn>
                <a:cxn ang="0">
                  <a:pos x="6" y="18"/>
                </a:cxn>
                <a:cxn ang="0">
                  <a:pos x="8" y="16"/>
                </a:cxn>
                <a:cxn ang="0">
                  <a:pos x="70" y="16"/>
                </a:cxn>
                <a:cxn ang="0">
                  <a:pos x="72" y="18"/>
                </a:cxn>
                <a:cxn ang="0">
                  <a:pos x="72" y="24"/>
                </a:cxn>
                <a:cxn ang="0">
                  <a:pos x="72" y="39"/>
                </a:cxn>
                <a:cxn ang="0">
                  <a:pos x="70" y="42"/>
                </a:cxn>
                <a:cxn ang="0">
                  <a:pos x="18" y="42"/>
                </a:cxn>
                <a:cxn ang="0">
                  <a:pos x="16" y="39"/>
                </a:cxn>
                <a:cxn ang="0">
                  <a:pos x="16" y="34"/>
                </a:cxn>
                <a:cxn ang="0">
                  <a:pos x="18" y="31"/>
                </a:cxn>
                <a:cxn ang="0">
                  <a:pos x="70" y="31"/>
                </a:cxn>
                <a:cxn ang="0">
                  <a:pos x="72" y="34"/>
                </a:cxn>
                <a:cxn ang="0">
                  <a:pos x="72" y="39"/>
                </a:cxn>
                <a:cxn ang="0">
                  <a:pos x="72" y="8"/>
                </a:cxn>
                <a:cxn ang="0">
                  <a:pos x="70" y="11"/>
                </a:cxn>
                <a:cxn ang="0">
                  <a:pos x="24" y="11"/>
                </a:cxn>
                <a:cxn ang="0">
                  <a:pos x="21" y="8"/>
                </a:cxn>
                <a:cxn ang="0">
                  <a:pos x="21" y="3"/>
                </a:cxn>
                <a:cxn ang="0">
                  <a:pos x="24" y="0"/>
                </a:cxn>
                <a:cxn ang="0">
                  <a:pos x="70" y="0"/>
                </a:cxn>
                <a:cxn ang="0">
                  <a:pos x="72" y="3"/>
                </a:cxn>
                <a:cxn ang="0">
                  <a:pos x="72" y="8"/>
                </a:cxn>
              </a:cxnLst>
              <a:rect l="0" t="0" r="r" b="b"/>
              <a:pathLst>
                <a:path w="72" h="57">
                  <a:moveTo>
                    <a:pt x="72" y="54"/>
                  </a:moveTo>
                  <a:cubicBezTo>
                    <a:pt x="72" y="56"/>
                    <a:pt x="71" y="57"/>
                    <a:pt x="70" y="57"/>
                  </a:cubicBezTo>
                  <a:cubicBezTo>
                    <a:pt x="3" y="57"/>
                    <a:pt x="3" y="57"/>
                    <a:pt x="3" y="57"/>
                  </a:cubicBezTo>
                  <a:cubicBezTo>
                    <a:pt x="2" y="57"/>
                    <a:pt x="0" y="56"/>
                    <a:pt x="0" y="54"/>
                  </a:cubicBezTo>
                  <a:cubicBezTo>
                    <a:pt x="0" y="49"/>
                    <a:pt x="0" y="49"/>
                    <a:pt x="0" y="49"/>
                  </a:cubicBezTo>
                  <a:cubicBezTo>
                    <a:pt x="0" y="48"/>
                    <a:pt x="2" y="47"/>
                    <a:pt x="3" y="47"/>
                  </a:cubicBezTo>
                  <a:cubicBezTo>
                    <a:pt x="70" y="47"/>
                    <a:pt x="70" y="47"/>
                    <a:pt x="70" y="47"/>
                  </a:cubicBezTo>
                  <a:cubicBezTo>
                    <a:pt x="71" y="47"/>
                    <a:pt x="72" y="48"/>
                    <a:pt x="72" y="49"/>
                  </a:cubicBezTo>
                  <a:lnTo>
                    <a:pt x="72" y="54"/>
                  </a:lnTo>
                  <a:close/>
                  <a:moveTo>
                    <a:pt x="72" y="24"/>
                  </a:moveTo>
                  <a:cubicBezTo>
                    <a:pt x="72" y="25"/>
                    <a:pt x="71" y="26"/>
                    <a:pt x="70" y="26"/>
                  </a:cubicBezTo>
                  <a:cubicBezTo>
                    <a:pt x="8" y="26"/>
                    <a:pt x="8" y="26"/>
                    <a:pt x="8" y="26"/>
                  </a:cubicBezTo>
                  <a:cubicBezTo>
                    <a:pt x="7" y="26"/>
                    <a:pt x="6" y="25"/>
                    <a:pt x="6" y="24"/>
                  </a:cubicBezTo>
                  <a:cubicBezTo>
                    <a:pt x="6" y="18"/>
                    <a:pt x="6" y="18"/>
                    <a:pt x="6" y="18"/>
                  </a:cubicBezTo>
                  <a:cubicBezTo>
                    <a:pt x="6" y="17"/>
                    <a:pt x="7" y="16"/>
                    <a:pt x="8" y="16"/>
                  </a:cubicBezTo>
                  <a:cubicBezTo>
                    <a:pt x="70" y="16"/>
                    <a:pt x="70" y="16"/>
                    <a:pt x="70" y="16"/>
                  </a:cubicBezTo>
                  <a:cubicBezTo>
                    <a:pt x="71" y="16"/>
                    <a:pt x="72" y="17"/>
                    <a:pt x="72" y="18"/>
                  </a:cubicBezTo>
                  <a:lnTo>
                    <a:pt x="72" y="24"/>
                  </a:lnTo>
                  <a:close/>
                  <a:moveTo>
                    <a:pt x="72" y="39"/>
                  </a:moveTo>
                  <a:cubicBezTo>
                    <a:pt x="72" y="40"/>
                    <a:pt x="71" y="42"/>
                    <a:pt x="70" y="42"/>
                  </a:cubicBezTo>
                  <a:cubicBezTo>
                    <a:pt x="18" y="42"/>
                    <a:pt x="18" y="42"/>
                    <a:pt x="18" y="42"/>
                  </a:cubicBezTo>
                  <a:cubicBezTo>
                    <a:pt x="17" y="42"/>
                    <a:pt x="16" y="40"/>
                    <a:pt x="16" y="39"/>
                  </a:cubicBezTo>
                  <a:cubicBezTo>
                    <a:pt x="16" y="34"/>
                    <a:pt x="16" y="34"/>
                    <a:pt x="16" y="34"/>
                  </a:cubicBezTo>
                  <a:cubicBezTo>
                    <a:pt x="16" y="32"/>
                    <a:pt x="17" y="31"/>
                    <a:pt x="18" y="31"/>
                  </a:cubicBezTo>
                  <a:cubicBezTo>
                    <a:pt x="70" y="31"/>
                    <a:pt x="70" y="31"/>
                    <a:pt x="70" y="31"/>
                  </a:cubicBezTo>
                  <a:cubicBezTo>
                    <a:pt x="71" y="31"/>
                    <a:pt x="72" y="32"/>
                    <a:pt x="72" y="34"/>
                  </a:cubicBezTo>
                  <a:lnTo>
                    <a:pt x="72" y="39"/>
                  </a:lnTo>
                  <a:close/>
                  <a:moveTo>
                    <a:pt x="72" y="8"/>
                  </a:moveTo>
                  <a:cubicBezTo>
                    <a:pt x="72" y="10"/>
                    <a:pt x="71" y="11"/>
                    <a:pt x="70" y="11"/>
                  </a:cubicBezTo>
                  <a:cubicBezTo>
                    <a:pt x="24" y="11"/>
                    <a:pt x="24" y="11"/>
                    <a:pt x="24" y="11"/>
                  </a:cubicBezTo>
                  <a:cubicBezTo>
                    <a:pt x="22" y="11"/>
                    <a:pt x="21" y="10"/>
                    <a:pt x="21" y="8"/>
                  </a:cubicBezTo>
                  <a:cubicBezTo>
                    <a:pt x="21" y="3"/>
                    <a:pt x="21" y="3"/>
                    <a:pt x="21" y="3"/>
                  </a:cubicBezTo>
                  <a:cubicBezTo>
                    <a:pt x="21" y="2"/>
                    <a:pt x="22" y="0"/>
                    <a:pt x="24" y="0"/>
                  </a:cubicBezTo>
                  <a:cubicBezTo>
                    <a:pt x="70" y="0"/>
                    <a:pt x="70" y="0"/>
                    <a:pt x="70" y="0"/>
                  </a:cubicBezTo>
                  <a:cubicBezTo>
                    <a:pt x="71" y="0"/>
                    <a:pt x="72" y="2"/>
                    <a:pt x="72" y="3"/>
                  </a:cubicBezTo>
                  <a:lnTo>
                    <a:pt x="72" y="8"/>
                  </a:lnTo>
                  <a:close/>
                </a:path>
              </a:pathLst>
            </a:custGeom>
            <a:solidFill>
              <a:schemeClr val="bg1"/>
            </a:solidFill>
            <a:ln w="9525">
              <a:noFill/>
              <a:round/>
              <a:headEnd/>
              <a:tailEnd/>
            </a:ln>
          </p:spPr>
          <p:txBody>
            <a:bodyPr anchor="ctr"/>
            <a:lstStyle/>
            <a:p>
              <a:pPr algn="ctr"/>
              <a:endParaRPr/>
            </a:p>
          </p:txBody>
        </p:sp>
        <p:sp>
          <p:nvSpPr>
            <p:cNvPr id="12" name="文本框 31">
              <a:extLst>
                <a:ext uri="{FF2B5EF4-FFF2-40B4-BE49-F238E27FC236}">
                  <a16:creationId xmlns="" xmlns:a16="http://schemas.microsoft.com/office/drawing/2014/main" id="{F5D13CE5-5F5E-4BCE-B774-97C67A5E28A7}"/>
                </a:ext>
              </a:extLst>
            </p:cNvPr>
            <p:cNvSpPr txBox="1"/>
            <p:nvPr/>
          </p:nvSpPr>
          <p:spPr>
            <a:xfrm>
              <a:off x="9661214" y="4458342"/>
              <a:ext cx="2222004" cy="298486"/>
            </a:xfrm>
            <a:prstGeom prst="rect">
              <a:avLst/>
            </a:prstGeom>
          </p:spPr>
          <p:txBody>
            <a:bodyPr vert="horz" wrap="none" lIns="0">
              <a:normAutofit fontScale="92500" lnSpcReduction="20000"/>
            </a:bodyPr>
            <a:lstStyle/>
            <a:p>
              <a:pPr algn="ctr">
                <a:lnSpc>
                  <a:spcPct val="110000"/>
                </a:lnSpc>
              </a:pPr>
              <a:r>
                <a:rPr lang="zh-CN" altLang="en-US" sz="1600" b="1" kern="900" dirty="0">
                  <a:solidFill>
                    <a:schemeClr val="accent5">
                      <a:lumMod val="100000"/>
                    </a:schemeClr>
                  </a:solidFill>
                </a:rPr>
                <a:t>输入标题文本</a:t>
              </a:r>
            </a:p>
          </p:txBody>
        </p:sp>
        <p:sp>
          <p:nvSpPr>
            <p:cNvPr id="13" name="文本框 32">
              <a:extLst>
                <a:ext uri="{FF2B5EF4-FFF2-40B4-BE49-F238E27FC236}">
                  <a16:creationId xmlns="" xmlns:a16="http://schemas.microsoft.com/office/drawing/2014/main" id="{1FAD3B70-74A2-4714-9A32-B8F9A0294C61}"/>
                </a:ext>
              </a:extLst>
            </p:cNvPr>
            <p:cNvSpPr txBox="1"/>
            <p:nvPr/>
          </p:nvSpPr>
          <p:spPr>
            <a:xfrm>
              <a:off x="9661214" y="4756829"/>
              <a:ext cx="2222004" cy="424157"/>
            </a:xfrm>
            <a:prstGeom prst="rect">
              <a:avLst/>
            </a:prstGeom>
          </p:spPr>
          <p:txBody>
            <a:bodyPr vert="horz" wrap="square" lIns="0">
              <a:normAutofit fontScale="85000" lnSpcReduction="20000"/>
            </a:bodyPr>
            <a:lstStyle/>
            <a:p>
              <a:pPr lvl="0" algn="ctr">
                <a:lnSpc>
                  <a:spcPct val="140000"/>
                </a:lnSpc>
              </a:pPr>
              <a:r>
                <a:rPr lang="zh-CN" altLang="en-US" sz="1100" dirty="0">
                  <a:solidFill>
                    <a:schemeClr val="dk1">
                      <a:lumMod val="100000"/>
                    </a:schemeClr>
                  </a:solidFill>
                </a:rPr>
                <a:t>请替换文字内容复制你的内容到此</a:t>
              </a:r>
              <a:br>
                <a:rPr lang="zh-CN" altLang="en-US" sz="1100" dirty="0">
                  <a:solidFill>
                    <a:schemeClr val="dk1">
                      <a:lumMod val="100000"/>
                    </a:schemeClr>
                  </a:solidFill>
                </a:rPr>
              </a:br>
              <a:endParaRPr lang="zh-CN" altLang="en-US" sz="1100" dirty="0">
                <a:solidFill>
                  <a:schemeClr val="dk1">
                    <a:lumMod val="100000"/>
                  </a:schemeClr>
                </a:solidFill>
              </a:endParaRPr>
            </a:p>
          </p:txBody>
        </p:sp>
      </p:grpSp>
    </p:spTree>
    <p:extLst>
      <p:ext uri="{BB962C8B-B14F-4D97-AF65-F5344CB8AC3E}">
        <p14:creationId xmlns:p14="http://schemas.microsoft.com/office/powerpoint/2010/main" val="1206854747"/>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 calcmode="lin" valueType="num">
                                      <p:cBhvr>
                                        <p:cTn id="9" dur="500" fill="hold"/>
                                        <p:tgtEl>
                                          <p:spTgt spid="29"/>
                                        </p:tgtEl>
                                        <p:attrNameLst>
                                          <p:attrName>style.rotation</p:attrName>
                                        </p:attrNameLst>
                                      </p:cBhvr>
                                      <p:tavLst>
                                        <p:tav tm="0">
                                          <p:val>
                                            <p:fltVal val="360"/>
                                          </p:val>
                                        </p:tav>
                                        <p:tav tm="100000">
                                          <p:val>
                                            <p:fltVal val="0"/>
                                          </p:val>
                                        </p:tav>
                                      </p:tavLst>
                                    </p:anim>
                                    <p:animEffect transition="in" filter="fade">
                                      <p:cBhvr>
                                        <p:cTn id="10" dur="500"/>
                                        <p:tgtEl>
                                          <p:spTgt spid="29"/>
                                        </p:tgtEl>
                                      </p:cBhvr>
                                    </p:animEffect>
                                  </p:childTnLst>
                                </p:cTn>
                              </p:par>
                            </p:childTnLst>
                          </p:cTn>
                        </p:par>
                        <p:par>
                          <p:cTn id="11" fill="hold">
                            <p:stCondLst>
                              <p:cond delay="500"/>
                            </p:stCondLst>
                            <p:childTnLst>
                              <p:par>
                                <p:cTn id="12" presetID="23" presetClass="entr" presetSubtype="16"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ppt_w</p:attrName>
                                        </p:attrNameLst>
                                      </p:cBhvr>
                                      <p:tavLst>
                                        <p:tav tm="0">
                                          <p:val>
                                            <p:fltVal val="0"/>
                                          </p:val>
                                        </p:tav>
                                        <p:tav tm="100000">
                                          <p:val>
                                            <p:strVal val="#ppt_w"/>
                                          </p:val>
                                        </p:tav>
                                      </p:tavLst>
                                    </p:anim>
                                    <p:anim calcmode="lin" valueType="num">
                                      <p:cBhvr>
                                        <p:cTn id="15" dur="500" fill="hold"/>
                                        <p:tgtEl>
                                          <p:spTgt spid="2"/>
                                        </p:tgtEl>
                                        <p:attrNameLst>
                                          <p:attrName>ppt_h</p:attrName>
                                        </p:attrNameLst>
                                      </p:cBhvr>
                                      <p:tavLst>
                                        <p:tav tm="0">
                                          <p:val>
                                            <p:fltVal val="0"/>
                                          </p:val>
                                        </p:tav>
                                        <p:tav tm="100000">
                                          <p:val>
                                            <p:strVal val="#ppt_h"/>
                                          </p:val>
                                        </p:tav>
                                      </p:tavLst>
                                    </p:anim>
                                  </p:childTnLst>
                                </p:cTn>
                              </p:par>
                            </p:childTnLst>
                          </p:cTn>
                        </p:par>
                        <p:par>
                          <p:cTn id="16" fill="hold">
                            <p:stCondLst>
                              <p:cond delay="1000"/>
                            </p:stCondLst>
                            <p:childTnLst>
                              <p:par>
                                <p:cTn id="17" presetID="49" presetClass="entr" presetSubtype="0" decel="100000" fill="hold" grpId="0" nodeType="after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p:cTn id="19" dur="500" fill="hold"/>
                                        <p:tgtEl>
                                          <p:spTgt spid="24"/>
                                        </p:tgtEl>
                                        <p:attrNameLst>
                                          <p:attrName>ppt_w</p:attrName>
                                        </p:attrNameLst>
                                      </p:cBhvr>
                                      <p:tavLst>
                                        <p:tav tm="0">
                                          <p:val>
                                            <p:fltVal val="0"/>
                                          </p:val>
                                        </p:tav>
                                        <p:tav tm="100000">
                                          <p:val>
                                            <p:strVal val="#ppt_w"/>
                                          </p:val>
                                        </p:tav>
                                      </p:tavLst>
                                    </p:anim>
                                    <p:anim calcmode="lin" valueType="num">
                                      <p:cBhvr>
                                        <p:cTn id="20" dur="500" fill="hold"/>
                                        <p:tgtEl>
                                          <p:spTgt spid="24"/>
                                        </p:tgtEl>
                                        <p:attrNameLst>
                                          <p:attrName>ppt_h</p:attrName>
                                        </p:attrNameLst>
                                      </p:cBhvr>
                                      <p:tavLst>
                                        <p:tav tm="0">
                                          <p:val>
                                            <p:fltVal val="0"/>
                                          </p:val>
                                        </p:tav>
                                        <p:tav tm="100000">
                                          <p:val>
                                            <p:strVal val="#ppt_h"/>
                                          </p:val>
                                        </p:tav>
                                      </p:tavLst>
                                    </p:anim>
                                    <p:anim calcmode="lin" valueType="num">
                                      <p:cBhvr>
                                        <p:cTn id="21" dur="500" fill="hold"/>
                                        <p:tgtEl>
                                          <p:spTgt spid="24"/>
                                        </p:tgtEl>
                                        <p:attrNameLst>
                                          <p:attrName>style.rotation</p:attrName>
                                        </p:attrNameLst>
                                      </p:cBhvr>
                                      <p:tavLst>
                                        <p:tav tm="0">
                                          <p:val>
                                            <p:fltVal val="360"/>
                                          </p:val>
                                        </p:tav>
                                        <p:tav tm="100000">
                                          <p:val>
                                            <p:fltVal val="0"/>
                                          </p:val>
                                        </p:tav>
                                      </p:tavLst>
                                    </p:anim>
                                    <p:animEffect transition="in" filter="fade">
                                      <p:cBhvr>
                                        <p:cTn id="22" dur="500"/>
                                        <p:tgtEl>
                                          <p:spTgt spid="24"/>
                                        </p:tgtEl>
                                      </p:cBhvr>
                                    </p:animEffect>
                                  </p:childTnLst>
                                </p:cTn>
                              </p:par>
                            </p:childTnLst>
                          </p:cTn>
                        </p:par>
                        <p:par>
                          <p:cTn id="23" fill="hold">
                            <p:stCondLst>
                              <p:cond delay="1500"/>
                            </p:stCondLst>
                            <p:childTnLst>
                              <p:par>
                                <p:cTn id="24" presetID="23" presetClass="entr" presetSubtype="16" fill="hold" nodeType="after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p:cTn id="26" dur="500" fill="hold"/>
                                        <p:tgtEl>
                                          <p:spTgt spid="34"/>
                                        </p:tgtEl>
                                        <p:attrNameLst>
                                          <p:attrName>ppt_w</p:attrName>
                                        </p:attrNameLst>
                                      </p:cBhvr>
                                      <p:tavLst>
                                        <p:tav tm="0">
                                          <p:val>
                                            <p:fltVal val="0"/>
                                          </p:val>
                                        </p:tav>
                                        <p:tav tm="100000">
                                          <p:val>
                                            <p:strVal val="#ppt_w"/>
                                          </p:val>
                                        </p:tav>
                                      </p:tavLst>
                                    </p:anim>
                                    <p:anim calcmode="lin" valueType="num">
                                      <p:cBhvr>
                                        <p:cTn id="27" dur="500" fill="hold"/>
                                        <p:tgtEl>
                                          <p:spTgt spid="34"/>
                                        </p:tgtEl>
                                        <p:attrNameLst>
                                          <p:attrName>ppt_h</p:attrName>
                                        </p:attrNameLst>
                                      </p:cBhvr>
                                      <p:tavLst>
                                        <p:tav tm="0">
                                          <p:val>
                                            <p:fltVal val="0"/>
                                          </p:val>
                                        </p:tav>
                                        <p:tav tm="100000">
                                          <p:val>
                                            <p:strVal val="#ppt_h"/>
                                          </p:val>
                                        </p:tav>
                                      </p:tavLst>
                                    </p:anim>
                                  </p:childTnLst>
                                </p:cTn>
                              </p:par>
                            </p:childTnLst>
                          </p:cTn>
                        </p:par>
                        <p:par>
                          <p:cTn id="28" fill="hold">
                            <p:stCondLst>
                              <p:cond delay="2000"/>
                            </p:stCondLst>
                            <p:childTnLst>
                              <p:par>
                                <p:cTn id="29" presetID="49" presetClass="entr" presetSubtype="0" decel="10000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500" fill="hold"/>
                                        <p:tgtEl>
                                          <p:spTgt spid="19"/>
                                        </p:tgtEl>
                                        <p:attrNameLst>
                                          <p:attrName>ppt_w</p:attrName>
                                        </p:attrNameLst>
                                      </p:cBhvr>
                                      <p:tavLst>
                                        <p:tav tm="0">
                                          <p:val>
                                            <p:fltVal val="0"/>
                                          </p:val>
                                        </p:tav>
                                        <p:tav tm="100000">
                                          <p:val>
                                            <p:strVal val="#ppt_w"/>
                                          </p:val>
                                        </p:tav>
                                      </p:tavLst>
                                    </p:anim>
                                    <p:anim calcmode="lin" valueType="num">
                                      <p:cBhvr>
                                        <p:cTn id="32" dur="500" fill="hold"/>
                                        <p:tgtEl>
                                          <p:spTgt spid="19"/>
                                        </p:tgtEl>
                                        <p:attrNameLst>
                                          <p:attrName>ppt_h</p:attrName>
                                        </p:attrNameLst>
                                      </p:cBhvr>
                                      <p:tavLst>
                                        <p:tav tm="0">
                                          <p:val>
                                            <p:fltVal val="0"/>
                                          </p:val>
                                        </p:tav>
                                        <p:tav tm="100000">
                                          <p:val>
                                            <p:strVal val="#ppt_h"/>
                                          </p:val>
                                        </p:tav>
                                      </p:tavLst>
                                    </p:anim>
                                    <p:anim calcmode="lin" valueType="num">
                                      <p:cBhvr>
                                        <p:cTn id="33" dur="500" fill="hold"/>
                                        <p:tgtEl>
                                          <p:spTgt spid="19"/>
                                        </p:tgtEl>
                                        <p:attrNameLst>
                                          <p:attrName>style.rotation</p:attrName>
                                        </p:attrNameLst>
                                      </p:cBhvr>
                                      <p:tavLst>
                                        <p:tav tm="0">
                                          <p:val>
                                            <p:fltVal val="360"/>
                                          </p:val>
                                        </p:tav>
                                        <p:tav tm="100000">
                                          <p:val>
                                            <p:fltVal val="0"/>
                                          </p:val>
                                        </p:tav>
                                      </p:tavLst>
                                    </p:anim>
                                    <p:animEffect transition="in" filter="fade">
                                      <p:cBhvr>
                                        <p:cTn id="34" dur="500"/>
                                        <p:tgtEl>
                                          <p:spTgt spid="19"/>
                                        </p:tgtEl>
                                      </p:cBhvr>
                                    </p:animEffect>
                                  </p:childTnLst>
                                </p:cTn>
                              </p:par>
                            </p:childTnLst>
                          </p:cTn>
                        </p:par>
                        <p:par>
                          <p:cTn id="35" fill="hold">
                            <p:stCondLst>
                              <p:cond delay="2500"/>
                            </p:stCondLst>
                            <p:childTnLst>
                              <p:par>
                                <p:cTn id="36" presetID="23" presetClass="entr" presetSubtype="16" fill="hold" nodeType="afterEffect">
                                  <p:stCondLst>
                                    <p:cond delay="0"/>
                                  </p:stCondLst>
                                  <p:childTnLst>
                                    <p:set>
                                      <p:cBhvr>
                                        <p:cTn id="37" dur="1" fill="hold">
                                          <p:stCondLst>
                                            <p:cond delay="0"/>
                                          </p:stCondLst>
                                        </p:cTn>
                                        <p:tgtEl>
                                          <p:spTgt spid="35"/>
                                        </p:tgtEl>
                                        <p:attrNameLst>
                                          <p:attrName>style.visibility</p:attrName>
                                        </p:attrNameLst>
                                      </p:cBhvr>
                                      <p:to>
                                        <p:strVal val="visible"/>
                                      </p:to>
                                    </p:set>
                                    <p:anim calcmode="lin" valueType="num">
                                      <p:cBhvr>
                                        <p:cTn id="38" dur="500" fill="hold"/>
                                        <p:tgtEl>
                                          <p:spTgt spid="35"/>
                                        </p:tgtEl>
                                        <p:attrNameLst>
                                          <p:attrName>ppt_w</p:attrName>
                                        </p:attrNameLst>
                                      </p:cBhvr>
                                      <p:tavLst>
                                        <p:tav tm="0">
                                          <p:val>
                                            <p:fltVal val="0"/>
                                          </p:val>
                                        </p:tav>
                                        <p:tav tm="100000">
                                          <p:val>
                                            <p:strVal val="#ppt_w"/>
                                          </p:val>
                                        </p:tav>
                                      </p:tavLst>
                                    </p:anim>
                                    <p:anim calcmode="lin" valueType="num">
                                      <p:cBhvr>
                                        <p:cTn id="39" dur="500" fill="hold"/>
                                        <p:tgtEl>
                                          <p:spTgt spid="35"/>
                                        </p:tgtEl>
                                        <p:attrNameLst>
                                          <p:attrName>ppt_h</p:attrName>
                                        </p:attrNameLst>
                                      </p:cBhvr>
                                      <p:tavLst>
                                        <p:tav tm="0">
                                          <p:val>
                                            <p:fltVal val="0"/>
                                          </p:val>
                                        </p:tav>
                                        <p:tav tm="100000">
                                          <p:val>
                                            <p:strVal val="#ppt_h"/>
                                          </p:val>
                                        </p:tav>
                                      </p:tavLst>
                                    </p:anim>
                                  </p:childTnLst>
                                </p:cTn>
                              </p:par>
                            </p:childTnLst>
                          </p:cTn>
                        </p:par>
                        <p:par>
                          <p:cTn id="40" fill="hold">
                            <p:stCondLst>
                              <p:cond delay="3000"/>
                            </p:stCondLst>
                            <p:childTnLst>
                              <p:par>
                                <p:cTn id="41" presetID="49" presetClass="entr" presetSubtype="0" decel="100000"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 calcmode="lin" valueType="num">
                                      <p:cBhvr>
                                        <p:cTn id="45" dur="500" fill="hold"/>
                                        <p:tgtEl>
                                          <p:spTgt spid="14"/>
                                        </p:tgtEl>
                                        <p:attrNameLst>
                                          <p:attrName>style.rotation</p:attrName>
                                        </p:attrNameLst>
                                      </p:cBhvr>
                                      <p:tavLst>
                                        <p:tav tm="0">
                                          <p:val>
                                            <p:fltVal val="360"/>
                                          </p:val>
                                        </p:tav>
                                        <p:tav tm="100000">
                                          <p:val>
                                            <p:fltVal val="0"/>
                                          </p:val>
                                        </p:tav>
                                      </p:tavLst>
                                    </p:anim>
                                    <p:animEffect transition="in" filter="fade">
                                      <p:cBhvr>
                                        <p:cTn id="46" dur="500"/>
                                        <p:tgtEl>
                                          <p:spTgt spid="14"/>
                                        </p:tgtEl>
                                      </p:cBhvr>
                                    </p:animEffect>
                                  </p:childTnLst>
                                </p:cTn>
                              </p:par>
                            </p:childTnLst>
                          </p:cTn>
                        </p:par>
                        <p:par>
                          <p:cTn id="47" fill="hold">
                            <p:stCondLst>
                              <p:cond delay="3500"/>
                            </p:stCondLst>
                            <p:childTnLst>
                              <p:par>
                                <p:cTn id="48" presetID="23" presetClass="entr" presetSubtype="16" fill="hold" nodeType="afterEffect">
                                  <p:stCondLst>
                                    <p:cond delay="0"/>
                                  </p:stCondLst>
                                  <p:childTnLst>
                                    <p:set>
                                      <p:cBhvr>
                                        <p:cTn id="49" dur="1" fill="hold">
                                          <p:stCondLst>
                                            <p:cond delay="0"/>
                                          </p:stCondLst>
                                        </p:cTn>
                                        <p:tgtEl>
                                          <p:spTgt spid="36"/>
                                        </p:tgtEl>
                                        <p:attrNameLst>
                                          <p:attrName>style.visibility</p:attrName>
                                        </p:attrNameLst>
                                      </p:cBhvr>
                                      <p:to>
                                        <p:strVal val="visible"/>
                                      </p:to>
                                    </p:set>
                                    <p:anim calcmode="lin" valueType="num">
                                      <p:cBhvr>
                                        <p:cTn id="50" dur="500" fill="hold"/>
                                        <p:tgtEl>
                                          <p:spTgt spid="36"/>
                                        </p:tgtEl>
                                        <p:attrNameLst>
                                          <p:attrName>ppt_w</p:attrName>
                                        </p:attrNameLst>
                                      </p:cBhvr>
                                      <p:tavLst>
                                        <p:tav tm="0">
                                          <p:val>
                                            <p:fltVal val="0"/>
                                          </p:val>
                                        </p:tav>
                                        <p:tav tm="100000">
                                          <p:val>
                                            <p:strVal val="#ppt_w"/>
                                          </p:val>
                                        </p:tav>
                                      </p:tavLst>
                                    </p:anim>
                                    <p:anim calcmode="lin" valueType="num">
                                      <p:cBhvr>
                                        <p:cTn id="51" dur="500" fill="hold"/>
                                        <p:tgtEl>
                                          <p:spTgt spid="36"/>
                                        </p:tgtEl>
                                        <p:attrNameLst>
                                          <p:attrName>ppt_h</p:attrName>
                                        </p:attrNameLst>
                                      </p:cBhvr>
                                      <p:tavLst>
                                        <p:tav tm="0">
                                          <p:val>
                                            <p:fltVal val="0"/>
                                          </p:val>
                                        </p:tav>
                                        <p:tav tm="100000">
                                          <p:val>
                                            <p:strVal val="#ppt_h"/>
                                          </p:val>
                                        </p:tav>
                                      </p:tavLst>
                                    </p:anim>
                                  </p:childTnLst>
                                </p:cTn>
                              </p:par>
                            </p:childTnLst>
                          </p:cTn>
                        </p:par>
                        <p:par>
                          <p:cTn id="52" fill="hold">
                            <p:stCondLst>
                              <p:cond delay="4000"/>
                            </p:stCondLst>
                            <p:childTnLst>
                              <p:par>
                                <p:cTn id="53" presetID="49" presetClass="entr" presetSubtype="0" decel="100000" fill="hold" grpId="0" nodeType="after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p:cTn id="55" dur="500" fill="hold"/>
                                        <p:tgtEl>
                                          <p:spTgt spid="9"/>
                                        </p:tgtEl>
                                        <p:attrNameLst>
                                          <p:attrName>ppt_w</p:attrName>
                                        </p:attrNameLst>
                                      </p:cBhvr>
                                      <p:tavLst>
                                        <p:tav tm="0">
                                          <p:val>
                                            <p:fltVal val="0"/>
                                          </p:val>
                                        </p:tav>
                                        <p:tav tm="100000">
                                          <p:val>
                                            <p:strVal val="#ppt_w"/>
                                          </p:val>
                                        </p:tav>
                                      </p:tavLst>
                                    </p:anim>
                                    <p:anim calcmode="lin" valueType="num">
                                      <p:cBhvr>
                                        <p:cTn id="56" dur="500" fill="hold"/>
                                        <p:tgtEl>
                                          <p:spTgt spid="9"/>
                                        </p:tgtEl>
                                        <p:attrNameLst>
                                          <p:attrName>ppt_h</p:attrName>
                                        </p:attrNameLst>
                                      </p:cBhvr>
                                      <p:tavLst>
                                        <p:tav tm="0">
                                          <p:val>
                                            <p:fltVal val="0"/>
                                          </p:val>
                                        </p:tav>
                                        <p:tav tm="100000">
                                          <p:val>
                                            <p:strVal val="#ppt_h"/>
                                          </p:val>
                                        </p:tav>
                                      </p:tavLst>
                                    </p:anim>
                                    <p:anim calcmode="lin" valueType="num">
                                      <p:cBhvr>
                                        <p:cTn id="57" dur="500" fill="hold"/>
                                        <p:tgtEl>
                                          <p:spTgt spid="9"/>
                                        </p:tgtEl>
                                        <p:attrNameLst>
                                          <p:attrName>style.rotation</p:attrName>
                                        </p:attrNameLst>
                                      </p:cBhvr>
                                      <p:tavLst>
                                        <p:tav tm="0">
                                          <p:val>
                                            <p:fltVal val="360"/>
                                          </p:val>
                                        </p:tav>
                                        <p:tav tm="100000">
                                          <p:val>
                                            <p:fltVal val="0"/>
                                          </p:val>
                                        </p:tav>
                                      </p:tavLst>
                                    </p:anim>
                                    <p:animEffect transition="in" filter="fade">
                                      <p:cBhvr>
                                        <p:cTn id="58" dur="500"/>
                                        <p:tgtEl>
                                          <p:spTgt spid="9"/>
                                        </p:tgtEl>
                                      </p:cBhvr>
                                    </p:animEffect>
                                  </p:childTnLst>
                                </p:cTn>
                              </p:par>
                            </p:childTnLst>
                          </p:cTn>
                        </p:par>
                        <p:par>
                          <p:cTn id="59" fill="hold">
                            <p:stCondLst>
                              <p:cond delay="4500"/>
                            </p:stCondLst>
                            <p:childTnLst>
                              <p:par>
                                <p:cTn id="60" presetID="23" presetClass="entr" presetSubtype="16" fill="hold" nodeType="afterEffect">
                                  <p:stCondLst>
                                    <p:cond delay="0"/>
                                  </p:stCondLst>
                                  <p:childTnLst>
                                    <p:set>
                                      <p:cBhvr>
                                        <p:cTn id="61" dur="1" fill="hold">
                                          <p:stCondLst>
                                            <p:cond delay="0"/>
                                          </p:stCondLst>
                                        </p:cTn>
                                        <p:tgtEl>
                                          <p:spTgt spid="37"/>
                                        </p:tgtEl>
                                        <p:attrNameLst>
                                          <p:attrName>style.visibility</p:attrName>
                                        </p:attrNameLst>
                                      </p:cBhvr>
                                      <p:to>
                                        <p:strVal val="visible"/>
                                      </p:to>
                                    </p:set>
                                    <p:anim calcmode="lin" valueType="num">
                                      <p:cBhvr>
                                        <p:cTn id="62" dur="500" fill="hold"/>
                                        <p:tgtEl>
                                          <p:spTgt spid="37"/>
                                        </p:tgtEl>
                                        <p:attrNameLst>
                                          <p:attrName>ppt_w</p:attrName>
                                        </p:attrNameLst>
                                      </p:cBhvr>
                                      <p:tavLst>
                                        <p:tav tm="0">
                                          <p:val>
                                            <p:fltVal val="0"/>
                                          </p:val>
                                        </p:tav>
                                        <p:tav tm="100000">
                                          <p:val>
                                            <p:strVal val="#ppt_w"/>
                                          </p:val>
                                        </p:tav>
                                      </p:tavLst>
                                    </p:anim>
                                    <p:anim calcmode="lin" valueType="num">
                                      <p:cBhvr>
                                        <p:cTn id="63" dur="500" fill="hold"/>
                                        <p:tgtEl>
                                          <p:spTgt spid="3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autoUpdateAnimBg="0"/>
      <p:bldP spid="24" grpId="0" animBg="1" autoUpdateAnimBg="0"/>
      <p:bldP spid="19" grpId="0" animBg="1" autoUpdateAnimBg="0"/>
      <p:bldP spid="14" grpId="0" animBg="1" autoUpdateAnimBg="0"/>
      <p:bldP spid="9" grpId="0" animBg="1"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grpSp>
        <p:nvGrpSpPr>
          <p:cNvPr id="4" name="千图设计师MC：ID 29795607库_组合 3">
            <a:extLst>
              <a:ext uri="{FF2B5EF4-FFF2-40B4-BE49-F238E27FC236}">
                <a16:creationId xmlns="" xmlns:a16="http://schemas.microsoft.com/office/drawing/2014/main" id="{DE543D22-7B22-4B99-86A7-FB94916FCD71}"/>
              </a:ext>
            </a:extLst>
          </p:cNvPr>
          <p:cNvGrpSpPr/>
          <p:nvPr>
            <p:custDataLst>
              <p:tags r:id="rId1"/>
            </p:custDataLst>
          </p:nvPr>
        </p:nvGrpSpPr>
        <p:grpSpPr>
          <a:xfrm>
            <a:off x="3985628" y="2126783"/>
            <a:ext cx="4136059" cy="2604350"/>
            <a:chOff x="2976147" y="1795279"/>
            <a:chExt cx="6239707" cy="3928974"/>
          </a:xfrm>
        </p:grpSpPr>
        <p:sp>
          <p:nvSpPr>
            <p:cNvPr id="37" name="任意多边形: 形状 36">
              <a:extLst>
                <a:ext uri="{FF2B5EF4-FFF2-40B4-BE49-F238E27FC236}">
                  <a16:creationId xmlns="" xmlns:a16="http://schemas.microsoft.com/office/drawing/2014/main" id="{0879C473-0EC8-4960-8AE0-BCE984D5BAE2}"/>
                </a:ext>
              </a:extLst>
            </p:cNvPr>
            <p:cNvSpPr>
              <a:spLocks noChangeAspect="1"/>
            </p:cNvSpPr>
            <p:nvPr/>
          </p:nvSpPr>
          <p:spPr bwMode="gray">
            <a:xfrm>
              <a:off x="8420785" y="5310376"/>
              <a:ext cx="63606" cy="75084"/>
            </a:xfrm>
            <a:custGeom>
              <a:avLst/>
              <a:gdLst/>
              <a:ahLst/>
              <a:cxnLst>
                <a:cxn ang="0">
                  <a:pos x="4" y="4"/>
                </a:cxn>
                <a:cxn ang="0">
                  <a:pos x="20" y="11"/>
                </a:cxn>
                <a:cxn ang="0">
                  <a:pos x="30" y="7"/>
                </a:cxn>
                <a:cxn ang="0">
                  <a:pos x="68" y="32"/>
                </a:cxn>
                <a:cxn ang="0">
                  <a:pos x="105" y="36"/>
                </a:cxn>
                <a:cxn ang="0">
                  <a:pos x="127" y="23"/>
                </a:cxn>
                <a:cxn ang="0">
                  <a:pos x="148" y="22"/>
                </a:cxn>
                <a:cxn ang="0">
                  <a:pos x="165" y="13"/>
                </a:cxn>
                <a:cxn ang="0">
                  <a:pos x="176" y="7"/>
                </a:cxn>
                <a:cxn ang="0">
                  <a:pos x="193" y="22"/>
                </a:cxn>
                <a:cxn ang="0">
                  <a:pos x="198" y="54"/>
                </a:cxn>
                <a:cxn ang="0">
                  <a:pos x="196" y="85"/>
                </a:cxn>
                <a:cxn ang="0">
                  <a:pos x="201" y="109"/>
                </a:cxn>
                <a:cxn ang="0">
                  <a:pos x="198" y="112"/>
                </a:cxn>
                <a:cxn ang="0">
                  <a:pos x="194" y="94"/>
                </a:cxn>
                <a:cxn ang="0">
                  <a:pos x="182" y="119"/>
                </a:cxn>
                <a:cxn ang="0">
                  <a:pos x="177" y="135"/>
                </a:cxn>
                <a:cxn ang="0">
                  <a:pos x="172" y="157"/>
                </a:cxn>
                <a:cxn ang="0">
                  <a:pos x="156" y="155"/>
                </a:cxn>
                <a:cxn ang="0">
                  <a:pos x="154" y="167"/>
                </a:cxn>
                <a:cxn ang="0">
                  <a:pos x="143" y="179"/>
                </a:cxn>
                <a:cxn ang="0">
                  <a:pos x="137" y="184"/>
                </a:cxn>
                <a:cxn ang="0">
                  <a:pos x="127" y="187"/>
                </a:cxn>
                <a:cxn ang="0">
                  <a:pos x="124" y="206"/>
                </a:cxn>
                <a:cxn ang="0">
                  <a:pos x="111" y="216"/>
                </a:cxn>
                <a:cxn ang="0">
                  <a:pos x="99" y="209"/>
                </a:cxn>
                <a:cxn ang="0">
                  <a:pos x="83" y="208"/>
                </a:cxn>
                <a:cxn ang="0">
                  <a:pos x="69" y="201"/>
                </a:cxn>
                <a:cxn ang="0">
                  <a:pos x="80" y="193"/>
                </a:cxn>
                <a:cxn ang="0">
                  <a:pos x="62" y="188"/>
                </a:cxn>
                <a:cxn ang="0">
                  <a:pos x="41" y="157"/>
                </a:cxn>
                <a:cxn ang="0">
                  <a:pos x="25" y="107"/>
                </a:cxn>
                <a:cxn ang="0">
                  <a:pos x="45" y="118"/>
                </a:cxn>
                <a:cxn ang="0">
                  <a:pos x="25" y="92"/>
                </a:cxn>
                <a:cxn ang="0">
                  <a:pos x="2" y="24"/>
                </a:cxn>
              </a:cxnLst>
              <a:rect l="0" t="0" r="r" b="b"/>
              <a:pathLst>
                <a:path w="201" h="216">
                  <a:moveTo>
                    <a:pt x="2" y="0"/>
                  </a:moveTo>
                  <a:lnTo>
                    <a:pt x="4" y="4"/>
                  </a:lnTo>
                  <a:lnTo>
                    <a:pt x="13" y="6"/>
                  </a:lnTo>
                  <a:lnTo>
                    <a:pt x="20" y="11"/>
                  </a:lnTo>
                  <a:lnTo>
                    <a:pt x="26" y="7"/>
                  </a:lnTo>
                  <a:lnTo>
                    <a:pt x="30" y="7"/>
                  </a:lnTo>
                  <a:lnTo>
                    <a:pt x="43" y="13"/>
                  </a:lnTo>
                  <a:lnTo>
                    <a:pt x="68" y="32"/>
                  </a:lnTo>
                  <a:lnTo>
                    <a:pt x="100" y="36"/>
                  </a:lnTo>
                  <a:lnTo>
                    <a:pt x="105" y="36"/>
                  </a:lnTo>
                  <a:lnTo>
                    <a:pt x="116" y="28"/>
                  </a:lnTo>
                  <a:lnTo>
                    <a:pt x="127" y="23"/>
                  </a:lnTo>
                  <a:lnTo>
                    <a:pt x="137" y="24"/>
                  </a:lnTo>
                  <a:lnTo>
                    <a:pt x="148" y="22"/>
                  </a:lnTo>
                  <a:lnTo>
                    <a:pt x="159" y="11"/>
                  </a:lnTo>
                  <a:lnTo>
                    <a:pt x="165" y="13"/>
                  </a:lnTo>
                  <a:lnTo>
                    <a:pt x="172" y="16"/>
                  </a:lnTo>
                  <a:lnTo>
                    <a:pt x="176" y="7"/>
                  </a:lnTo>
                  <a:lnTo>
                    <a:pt x="185" y="11"/>
                  </a:lnTo>
                  <a:lnTo>
                    <a:pt x="193" y="22"/>
                  </a:lnTo>
                  <a:lnTo>
                    <a:pt x="197" y="44"/>
                  </a:lnTo>
                  <a:lnTo>
                    <a:pt x="198" y="54"/>
                  </a:lnTo>
                  <a:lnTo>
                    <a:pt x="196" y="65"/>
                  </a:lnTo>
                  <a:lnTo>
                    <a:pt x="196" y="85"/>
                  </a:lnTo>
                  <a:lnTo>
                    <a:pt x="198" y="103"/>
                  </a:lnTo>
                  <a:lnTo>
                    <a:pt x="201" y="109"/>
                  </a:lnTo>
                  <a:lnTo>
                    <a:pt x="198" y="122"/>
                  </a:lnTo>
                  <a:lnTo>
                    <a:pt x="198" y="112"/>
                  </a:lnTo>
                  <a:lnTo>
                    <a:pt x="197" y="102"/>
                  </a:lnTo>
                  <a:lnTo>
                    <a:pt x="194" y="94"/>
                  </a:lnTo>
                  <a:lnTo>
                    <a:pt x="192" y="101"/>
                  </a:lnTo>
                  <a:lnTo>
                    <a:pt x="182" y="119"/>
                  </a:lnTo>
                  <a:lnTo>
                    <a:pt x="182" y="134"/>
                  </a:lnTo>
                  <a:lnTo>
                    <a:pt x="177" y="135"/>
                  </a:lnTo>
                  <a:lnTo>
                    <a:pt x="177" y="153"/>
                  </a:lnTo>
                  <a:lnTo>
                    <a:pt x="172" y="157"/>
                  </a:lnTo>
                  <a:lnTo>
                    <a:pt x="166" y="157"/>
                  </a:lnTo>
                  <a:lnTo>
                    <a:pt x="156" y="155"/>
                  </a:lnTo>
                  <a:lnTo>
                    <a:pt x="154" y="158"/>
                  </a:lnTo>
                  <a:lnTo>
                    <a:pt x="154" y="167"/>
                  </a:lnTo>
                  <a:lnTo>
                    <a:pt x="150" y="176"/>
                  </a:lnTo>
                  <a:lnTo>
                    <a:pt x="143" y="179"/>
                  </a:lnTo>
                  <a:lnTo>
                    <a:pt x="140" y="190"/>
                  </a:lnTo>
                  <a:lnTo>
                    <a:pt x="137" y="184"/>
                  </a:lnTo>
                  <a:lnTo>
                    <a:pt x="131" y="182"/>
                  </a:lnTo>
                  <a:lnTo>
                    <a:pt x="127" y="187"/>
                  </a:lnTo>
                  <a:lnTo>
                    <a:pt x="124" y="198"/>
                  </a:lnTo>
                  <a:lnTo>
                    <a:pt x="124" y="206"/>
                  </a:lnTo>
                  <a:lnTo>
                    <a:pt x="117" y="215"/>
                  </a:lnTo>
                  <a:lnTo>
                    <a:pt x="111" y="216"/>
                  </a:lnTo>
                  <a:lnTo>
                    <a:pt x="105" y="211"/>
                  </a:lnTo>
                  <a:lnTo>
                    <a:pt x="99" y="209"/>
                  </a:lnTo>
                  <a:lnTo>
                    <a:pt x="94" y="212"/>
                  </a:lnTo>
                  <a:lnTo>
                    <a:pt x="83" y="208"/>
                  </a:lnTo>
                  <a:lnTo>
                    <a:pt x="73" y="208"/>
                  </a:lnTo>
                  <a:lnTo>
                    <a:pt x="69" y="201"/>
                  </a:lnTo>
                  <a:lnTo>
                    <a:pt x="77" y="200"/>
                  </a:lnTo>
                  <a:lnTo>
                    <a:pt x="80" y="193"/>
                  </a:lnTo>
                  <a:lnTo>
                    <a:pt x="70" y="193"/>
                  </a:lnTo>
                  <a:lnTo>
                    <a:pt x="62" y="188"/>
                  </a:lnTo>
                  <a:lnTo>
                    <a:pt x="49" y="165"/>
                  </a:lnTo>
                  <a:lnTo>
                    <a:pt x="41" y="157"/>
                  </a:lnTo>
                  <a:lnTo>
                    <a:pt x="37" y="151"/>
                  </a:lnTo>
                  <a:lnTo>
                    <a:pt x="25" y="107"/>
                  </a:lnTo>
                  <a:lnTo>
                    <a:pt x="37" y="129"/>
                  </a:lnTo>
                  <a:lnTo>
                    <a:pt x="45" y="118"/>
                  </a:lnTo>
                  <a:lnTo>
                    <a:pt x="37" y="113"/>
                  </a:lnTo>
                  <a:lnTo>
                    <a:pt x="25" y="92"/>
                  </a:lnTo>
                  <a:lnTo>
                    <a:pt x="0" y="39"/>
                  </a:lnTo>
                  <a:lnTo>
                    <a:pt x="2" y="24"/>
                  </a:lnTo>
                  <a:lnTo>
                    <a:pt x="2" y="0"/>
                  </a:lnTo>
                  <a:close/>
                </a:path>
              </a:pathLst>
            </a:custGeom>
            <a:solidFill>
              <a:schemeClr val="dk2">
                <a:lumMod val="100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38" name="任意多边形: 形状 37">
              <a:extLst>
                <a:ext uri="{FF2B5EF4-FFF2-40B4-BE49-F238E27FC236}">
                  <a16:creationId xmlns="" xmlns:a16="http://schemas.microsoft.com/office/drawing/2014/main" id="{AA2D50C1-84DC-4316-BF43-DFA6CEC98B1D}"/>
                </a:ext>
              </a:extLst>
            </p:cNvPr>
            <p:cNvSpPr>
              <a:spLocks noChangeAspect="1"/>
            </p:cNvSpPr>
            <p:nvPr/>
          </p:nvSpPr>
          <p:spPr bwMode="gray">
            <a:xfrm>
              <a:off x="7869006" y="4666052"/>
              <a:ext cx="706022" cy="605909"/>
            </a:xfrm>
            <a:custGeom>
              <a:avLst/>
              <a:gdLst/>
              <a:ahLst/>
              <a:cxnLst>
                <a:cxn ang="0">
                  <a:pos x="80" y="633"/>
                </a:cxn>
                <a:cxn ang="0">
                  <a:pos x="198" y="560"/>
                </a:cxn>
                <a:cxn ang="0">
                  <a:pos x="357" y="522"/>
                </a:cxn>
                <a:cxn ang="0">
                  <a:pos x="497" y="418"/>
                </a:cxn>
                <a:cxn ang="0">
                  <a:pos x="533" y="330"/>
                </a:cxn>
                <a:cxn ang="0">
                  <a:pos x="566" y="326"/>
                </a:cxn>
                <a:cxn ang="0">
                  <a:pos x="634" y="262"/>
                </a:cxn>
                <a:cxn ang="0">
                  <a:pos x="688" y="222"/>
                </a:cxn>
                <a:cxn ang="0">
                  <a:pos x="739" y="187"/>
                </a:cxn>
                <a:cxn ang="0">
                  <a:pos x="818" y="257"/>
                </a:cxn>
                <a:cxn ang="0">
                  <a:pos x="898" y="254"/>
                </a:cxn>
                <a:cxn ang="0">
                  <a:pos x="921" y="160"/>
                </a:cxn>
                <a:cxn ang="0">
                  <a:pos x="974" y="108"/>
                </a:cxn>
                <a:cxn ang="0">
                  <a:pos x="1045" y="48"/>
                </a:cxn>
                <a:cxn ang="0">
                  <a:pos x="1044" y="29"/>
                </a:cxn>
                <a:cxn ang="0">
                  <a:pos x="1116" y="65"/>
                </a:cxn>
                <a:cxn ang="0">
                  <a:pos x="1205" y="90"/>
                </a:cxn>
                <a:cxn ang="0">
                  <a:pos x="1264" y="90"/>
                </a:cxn>
                <a:cxn ang="0">
                  <a:pos x="1279" y="118"/>
                </a:cxn>
                <a:cxn ang="0">
                  <a:pos x="1243" y="165"/>
                </a:cxn>
                <a:cxn ang="0">
                  <a:pos x="1269" y="264"/>
                </a:cxn>
                <a:cxn ang="0">
                  <a:pos x="1384" y="339"/>
                </a:cxn>
                <a:cxn ang="0">
                  <a:pos x="1553" y="270"/>
                </a:cxn>
                <a:cxn ang="0">
                  <a:pos x="1575" y="72"/>
                </a:cxn>
                <a:cxn ang="0">
                  <a:pos x="1623" y="17"/>
                </a:cxn>
                <a:cxn ang="0">
                  <a:pos x="1667" y="171"/>
                </a:cxn>
                <a:cxn ang="0">
                  <a:pos x="1761" y="252"/>
                </a:cxn>
                <a:cxn ang="0">
                  <a:pos x="1806" y="416"/>
                </a:cxn>
                <a:cxn ang="0">
                  <a:pos x="1851" y="485"/>
                </a:cxn>
                <a:cxn ang="0">
                  <a:pos x="1954" y="540"/>
                </a:cxn>
                <a:cxn ang="0">
                  <a:pos x="1994" y="645"/>
                </a:cxn>
                <a:cxn ang="0">
                  <a:pos x="2054" y="661"/>
                </a:cxn>
                <a:cxn ang="0">
                  <a:pos x="2132" y="791"/>
                </a:cxn>
                <a:cxn ang="0">
                  <a:pos x="2191" y="911"/>
                </a:cxn>
                <a:cxn ang="0">
                  <a:pos x="2206" y="1090"/>
                </a:cxn>
                <a:cxn ang="0">
                  <a:pos x="2158" y="1285"/>
                </a:cxn>
                <a:cxn ang="0">
                  <a:pos x="2089" y="1365"/>
                </a:cxn>
                <a:cxn ang="0">
                  <a:pos x="2034" y="1506"/>
                </a:cxn>
                <a:cxn ang="0">
                  <a:pos x="2008" y="1625"/>
                </a:cxn>
                <a:cxn ang="0">
                  <a:pos x="1823" y="1705"/>
                </a:cxn>
                <a:cxn ang="0">
                  <a:pos x="1785" y="1704"/>
                </a:cxn>
                <a:cxn ang="0">
                  <a:pos x="1715" y="1661"/>
                </a:cxn>
                <a:cxn ang="0">
                  <a:pos x="1572" y="1674"/>
                </a:cxn>
                <a:cxn ang="0">
                  <a:pos x="1453" y="1530"/>
                </a:cxn>
                <a:cxn ang="0">
                  <a:pos x="1376" y="1406"/>
                </a:cxn>
                <a:cxn ang="0">
                  <a:pos x="1330" y="1443"/>
                </a:cxn>
                <a:cxn ang="0">
                  <a:pos x="1358" y="1317"/>
                </a:cxn>
                <a:cxn ang="0">
                  <a:pos x="1302" y="1370"/>
                </a:cxn>
                <a:cxn ang="0">
                  <a:pos x="1220" y="1433"/>
                </a:cxn>
                <a:cxn ang="0">
                  <a:pos x="1177" y="1335"/>
                </a:cxn>
                <a:cxn ang="0">
                  <a:pos x="1062" y="1253"/>
                </a:cxn>
                <a:cxn ang="0">
                  <a:pos x="779" y="1270"/>
                </a:cxn>
                <a:cxn ang="0">
                  <a:pos x="587" y="1354"/>
                </a:cxn>
                <a:cxn ang="0">
                  <a:pos x="419" y="1379"/>
                </a:cxn>
                <a:cxn ang="0">
                  <a:pos x="271" y="1452"/>
                </a:cxn>
                <a:cxn ang="0">
                  <a:pos x="130" y="1405"/>
                </a:cxn>
                <a:cxn ang="0">
                  <a:pos x="142" y="1286"/>
                </a:cxn>
                <a:cxn ang="0">
                  <a:pos x="66" y="1024"/>
                </a:cxn>
                <a:cxn ang="0">
                  <a:pos x="12" y="897"/>
                </a:cxn>
                <a:cxn ang="0">
                  <a:pos x="35" y="884"/>
                </a:cxn>
                <a:cxn ang="0">
                  <a:pos x="8" y="758"/>
                </a:cxn>
              </a:cxnLst>
              <a:rect l="0" t="0" r="r" b="b"/>
              <a:pathLst>
                <a:path w="2217" h="1736">
                  <a:moveTo>
                    <a:pt x="43" y="634"/>
                  </a:moveTo>
                  <a:lnTo>
                    <a:pt x="49" y="629"/>
                  </a:lnTo>
                  <a:lnTo>
                    <a:pt x="48" y="645"/>
                  </a:lnTo>
                  <a:lnTo>
                    <a:pt x="48" y="647"/>
                  </a:lnTo>
                  <a:lnTo>
                    <a:pt x="45" y="651"/>
                  </a:lnTo>
                  <a:lnTo>
                    <a:pt x="44" y="656"/>
                  </a:lnTo>
                  <a:lnTo>
                    <a:pt x="48" y="658"/>
                  </a:lnTo>
                  <a:lnTo>
                    <a:pt x="46" y="666"/>
                  </a:lnTo>
                  <a:lnTo>
                    <a:pt x="45" y="671"/>
                  </a:lnTo>
                  <a:lnTo>
                    <a:pt x="50" y="673"/>
                  </a:lnTo>
                  <a:lnTo>
                    <a:pt x="59" y="666"/>
                  </a:lnTo>
                  <a:lnTo>
                    <a:pt x="62" y="652"/>
                  </a:lnTo>
                  <a:lnTo>
                    <a:pt x="72" y="636"/>
                  </a:lnTo>
                  <a:lnTo>
                    <a:pt x="80" y="633"/>
                  </a:lnTo>
                  <a:lnTo>
                    <a:pt x="87" y="628"/>
                  </a:lnTo>
                  <a:lnTo>
                    <a:pt x="94" y="626"/>
                  </a:lnTo>
                  <a:lnTo>
                    <a:pt x="102" y="620"/>
                  </a:lnTo>
                  <a:lnTo>
                    <a:pt x="120" y="617"/>
                  </a:lnTo>
                  <a:lnTo>
                    <a:pt x="125" y="608"/>
                  </a:lnTo>
                  <a:lnTo>
                    <a:pt x="132" y="601"/>
                  </a:lnTo>
                  <a:lnTo>
                    <a:pt x="140" y="596"/>
                  </a:lnTo>
                  <a:lnTo>
                    <a:pt x="146" y="586"/>
                  </a:lnTo>
                  <a:lnTo>
                    <a:pt x="161" y="580"/>
                  </a:lnTo>
                  <a:lnTo>
                    <a:pt x="167" y="575"/>
                  </a:lnTo>
                  <a:lnTo>
                    <a:pt x="174" y="571"/>
                  </a:lnTo>
                  <a:lnTo>
                    <a:pt x="191" y="559"/>
                  </a:lnTo>
                  <a:lnTo>
                    <a:pt x="195" y="558"/>
                  </a:lnTo>
                  <a:lnTo>
                    <a:pt x="198" y="560"/>
                  </a:lnTo>
                  <a:lnTo>
                    <a:pt x="214" y="561"/>
                  </a:lnTo>
                  <a:lnTo>
                    <a:pt x="222" y="564"/>
                  </a:lnTo>
                  <a:lnTo>
                    <a:pt x="232" y="565"/>
                  </a:lnTo>
                  <a:lnTo>
                    <a:pt x="241" y="564"/>
                  </a:lnTo>
                  <a:lnTo>
                    <a:pt x="249" y="561"/>
                  </a:lnTo>
                  <a:lnTo>
                    <a:pt x="260" y="553"/>
                  </a:lnTo>
                  <a:lnTo>
                    <a:pt x="270" y="547"/>
                  </a:lnTo>
                  <a:lnTo>
                    <a:pt x="280" y="544"/>
                  </a:lnTo>
                  <a:lnTo>
                    <a:pt x="291" y="544"/>
                  </a:lnTo>
                  <a:lnTo>
                    <a:pt x="301" y="542"/>
                  </a:lnTo>
                  <a:lnTo>
                    <a:pt x="322" y="522"/>
                  </a:lnTo>
                  <a:lnTo>
                    <a:pt x="335" y="522"/>
                  </a:lnTo>
                  <a:lnTo>
                    <a:pt x="345" y="527"/>
                  </a:lnTo>
                  <a:lnTo>
                    <a:pt x="357" y="522"/>
                  </a:lnTo>
                  <a:lnTo>
                    <a:pt x="370" y="522"/>
                  </a:lnTo>
                  <a:lnTo>
                    <a:pt x="378" y="520"/>
                  </a:lnTo>
                  <a:lnTo>
                    <a:pt x="388" y="515"/>
                  </a:lnTo>
                  <a:lnTo>
                    <a:pt x="413" y="510"/>
                  </a:lnTo>
                  <a:lnTo>
                    <a:pt x="424" y="504"/>
                  </a:lnTo>
                  <a:lnTo>
                    <a:pt x="432" y="499"/>
                  </a:lnTo>
                  <a:lnTo>
                    <a:pt x="454" y="478"/>
                  </a:lnTo>
                  <a:lnTo>
                    <a:pt x="458" y="470"/>
                  </a:lnTo>
                  <a:lnTo>
                    <a:pt x="459" y="461"/>
                  </a:lnTo>
                  <a:lnTo>
                    <a:pt x="467" y="450"/>
                  </a:lnTo>
                  <a:lnTo>
                    <a:pt x="469" y="445"/>
                  </a:lnTo>
                  <a:lnTo>
                    <a:pt x="469" y="439"/>
                  </a:lnTo>
                  <a:lnTo>
                    <a:pt x="476" y="440"/>
                  </a:lnTo>
                  <a:lnTo>
                    <a:pt x="497" y="418"/>
                  </a:lnTo>
                  <a:lnTo>
                    <a:pt x="500" y="413"/>
                  </a:lnTo>
                  <a:lnTo>
                    <a:pt x="497" y="410"/>
                  </a:lnTo>
                  <a:lnTo>
                    <a:pt x="490" y="381"/>
                  </a:lnTo>
                  <a:lnTo>
                    <a:pt x="491" y="369"/>
                  </a:lnTo>
                  <a:lnTo>
                    <a:pt x="499" y="355"/>
                  </a:lnTo>
                  <a:lnTo>
                    <a:pt x="502" y="353"/>
                  </a:lnTo>
                  <a:lnTo>
                    <a:pt x="508" y="353"/>
                  </a:lnTo>
                  <a:lnTo>
                    <a:pt x="512" y="345"/>
                  </a:lnTo>
                  <a:lnTo>
                    <a:pt x="521" y="338"/>
                  </a:lnTo>
                  <a:lnTo>
                    <a:pt x="524" y="338"/>
                  </a:lnTo>
                  <a:lnTo>
                    <a:pt x="523" y="333"/>
                  </a:lnTo>
                  <a:lnTo>
                    <a:pt x="528" y="322"/>
                  </a:lnTo>
                  <a:lnTo>
                    <a:pt x="530" y="321"/>
                  </a:lnTo>
                  <a:lnTo>
                    <a:pt x="533" y="330"/>
                  </a:lnTo>
                  <a:lnTo>
                    <a:pt x="537" y="337"/>
                  </a:lnTo>
                  <a:lnTo>
                    <a:pt x="543" y="353"/>
                  </a:lnTo>
                  <a:lnTo>
                    <a:pt x="549" y="365"/>
                  </a:lnTo>
                  <a:lnTo>
                    <a:pt x="555" y="372"/>
                  </a:lnTo>
                  <a:lnTo>
                    <a:pt x="560" y="381"/>
                  </a:lnTo>
                  <a:lnTo>
                    <a:pt x="564" y="386"/>
                  </a:lnTo>
                  <a:lnTo>
                    <a:pt x="569" y="375"/>
                  </a:lnTo>
                  <a:lnTo>
                    <a:pt x="569" y="360"/>
                  </a:lnTo>
                  <a:lnTo>
                    <a:pt x="571" y="360"/>
                  </a:lnTo>
                  <a:lnTo>
                    <a:pt x="578" y="359"/>
                  </a:lnTo>
                  <a:lnTo>
                    <a:pt x="576" y="346"/>
                  </a:lnTo>
                  <a:lnTo>
                    <a:pt x="570" y="335"/>
                  </a:lnTo>
                  <a:lnTo>
                    <a:pt x="564" y="330"/>
                  </a:lnTo>
                  <a:lnTo>
                    <a:pt x="566" y="326"/>
                  </a:lnTo>
                  <a:lnTo>
                    <a:pt x="565" y="310"/>
                  </a:lnTo>
                  <a:lnTo>
                    <a:pt x="570" y="305"/>
                  </a:lnTo>
                  <a:lnTo>
                    <a:pt x="580" y="310"/>
                  </a:lnTo>
                  <a:lnTo>
                    <a:pt x="588" y="308"/>
                  </a:lnTo>
                  <a:lnTo>
                    <a:pt x="601" y="324"/>
                  </a:lnTo>
                  <a:lnTo>
                    <a:pt x="618" y="327"/>
                  </a:lnTo>
                  <a:lnTo>
                    <a:pt x="619" y="319"/>
                  </a:lnTo>
                  <a:lnTo>
                    <a:pt x="610" y="316"/>
                  </a:lnTo>
                  <a:lnTo>
                    <a:pt x="613" y="303"/>
                  </a:lnTo>
                  <a:lnTo>
                    <a:pt x="623" y="294"/>
                  </a:lnTo>
                  <a:lnTo>
                    <a:pt x="625" y="287"/>
                  </a:lnTo>
                  <a:lnTo>
                    <a:pt x="620" y="270"/>
                  </a:lnTo>
                  <a:lnTo>
                    <a:pt x="625" y="264"/>
                  </a:lnTo>
                  <a:lnTo>
                    <a:pt x="634" y="262"/>
                  </a:lnTo>
                  <a:lnTo>
                    <a:pt x="645" y="268"/>
                  </a:lnTo>
                  <a:lnTo>
                    <a:pt x="647" y="265"/>
                  </a:lnTo>
                  <a:lnTo>
                    <a:pt x="641" y="253"/>
                  </a:lnTo>
                  <a:lnTo>
                    <a:pt x="642" y="247"/>
                  </a:lnTo>
                  <a:lnTo>
                    <a:pt x="646" y="242"/>
                  </a:lnTo>
                  <a:lnTo>
                    <a:pt x="663" y="248"/>
                  </a:lnTo>
                  <a:lnTo>
                    <a:pt x="663" y="243"/>
                  </a:lnTo>
                  <a:lnTo>
                    <a:pt x="657" y="233"/>
                  </a:lnTo>
                  <a:lnTo>
                    <a:pt x="657" y="221"/>
                  </a:lnTo>
                  <a:lnTo>
                    <a:pt x="666" y="217"/>
                  </a:lnTo>
                  <a:lnTo>
                    <a:pt x="671" y="217"/>
                  </a:lnTo>
                  <a:lnTo>
                    <a:pt x="677" y="215"/>
                  </a:lnTo>
                  <a:lnTo>
                    <a:pt x="687" y="214"/>
                  </a:lnTo>
                  <a:lnTo>
                    <a:pt x="688" y="222"/>
                  </a:lnTo>
                  <a:lnTo>
                    <a:pt x="693" y="220"/>
                  </a:lnTo>
                  <a:lnTo>
                    <a:pt x="700" y="214"/>
                  </a:lnTo>
                  <a:lnTo>
                    <a:pt x="705" y="201"/>
                  </a:lnTo>
                  <a:lnTo>
                    <a:pt x="705" y="197"/>
                  </a:lnTo>
                  <a:lnTo>
                    <a:pt x="699" y="189"/>
                  </a:lnTo>
                  <a:lnTo>
                    <a:pt x="702" y="183"/>
                  </a:lnTo>
                  <a:lnTo>
                    <a:pt x="707" y="189"/>
                  </a:lnTo>
                  <a:lnTo>
                    <a:pt x="709" y="198"/>
                  </a:lnTo>
                  <a:lnTo>
                    <a:pt x="715" y="194"/>
                  </a:lnTo>
                  <a:lnTo>
                    <a:pt x="718" y="188"/>
                  </a:lnTo>
                  <a:lnTo>
                    <a:pt x="721" y="189"/>
                  </a:lnTo>
                  <a:lnTo>
                    <a:pt x="722" y="194"/>
                  </a:lnTo>
                  <a:lnTo>
                    <a:pt x="728" y="193"/>
                  </a:lnTo>
                  <a:lnTo>
                    <a:pt x="739" y="187"/>
                  </a:lnTo>
                  <a:lnTo>
                    <a:pt x="743" y="183"/>
                  </a:lnTo>
                  <a:lnTo>
                    <a:pt x="741" y="176"/>
                  </a:lnTo>
                  <a:lnTo>
                    <a:pt x="749" y="174"/>
                  </a:lnTo>
                  <a:lnTo>
                    <a:pt x="753" y="177"/>
                  </a:lnTo>
                  <a:lnTo>
                    <a:pt x="761" y="181"/>
                  </a:lnTo>
                  <a:lnTo>
                    <a:pt x="770" y="181"/>
                  </a:lnTo>
                  <a:lnTo>
                    <a:pt x="780" y="187"/>
                  </a:lnTo>
                  <a:lnTo>
                    <a:pt x="788" y="193"/>
                  </a:lnTo>
                  <a:lnTo>
                    <a:pt x="804" y="215"/>
                  </a:lnTo>
                  <a:lnTo>
                    <a:pt x="818" y="226"/>
                  </a:lnTo>
                  <a:lnTo>
                    <a:pt x="814" y="242"/>
                  </a:lnTo>
                  <a:lnTo>
                    <a:pt x="814" y="253"/>
                  </a:lnTo>
                  <a:lnTo>
                    <a:pt x="815" y="255"/>
                  </a:lnTo>
                  <a:lnTo>
                    <a:pt x="818" y="257"/>
                  </a:lnTo>
                  <a:lnTo>
                    <a:pt x="819" y="254"/>
                  </a:lnTo>
                  <a:lnTo>
                    <a:pt x="822" y="247"/>
                  </a:lnTo>
                  <a:lnTo>
                    <a:pt x="820" y="243"/>
                  </a:lnTo>
                  <a:lnTo>
                    <a:pt x="825" y="238"/>
                  </a:lnTo>
                  <a:lnTo>
                    <a:pt x="829" y="240"/>
                  </a:lnTo>
                  <a:lnTo>
                    <a:pt x="830" y="237"/>
                  </a:lnTo>
                  <a:lnTo>
                    <a:pt x="836" y="240"/>
                  </a:lnTo>
                  <a:lnTo>
                    <a:pt x="836" y="232"/>
                  </a:lnTo>
                  <a:lnTo>
                    <a:pt x="839" y="231"/>
                  </a:lnTo>
                  <a:lnTo>
                    <a:pt x="849" y="233"/>
                  </a:lnTo>
                  <a:lnTo>
                    <a:pt x="862" y="233"/>
                  </a:lnTo>
                  <a:lnTo>
                    <a:pt x="873" y="232"/>
                  </a:lnTo>
                  <a:lnTo>
                    <a:pt x="881" y="236"/>
                  </a:lnTo>
                  <a:lnTo>
                    <a:pt x="898" y="254"/>
                  </a:lnTo>
                  <a:lnTo>
                    <a:pt x="903" y="253"/>
                  </a:lnTo>
                  <a:lnTo>
                    <a:pt x="903" y="249"/>
                  </a:lnTo>
                  <a:lnTo>
                    <a:pt x="899" y="237"/>
                  </a:lnTo>
                  <a:lnTo>
                    <a:pt x="906" y="233"/>
                  </a:lnTo>
                  <a:lnTo>
                    <a:pt x="908" y="232"/>
                  </a:lnTo>
                  <a:lnTo>
                    <a:pt x="894" y="217"/>
                  </a:lnTo>
                  <a:lnTo>
                    <a:pt x="886" y="205"/>
                  </a:lnTo>
                  <a:lnTo>
                    <a:pt x="890" y="189"/>
                  </a:lnTo>
                  <a:lnTo>
                    <a:pt x="893" y="192"/>
                  </a:lnTo>
                  <a:lnTo>
                    <a:pt x="898" y="189"/>
                  </a:lnTo>
                  <a:lnTo>
                    <a:pt x="909" y="172"/>
                  </a:lnTo>
                  <a:lnTo>
                    <a:pt x="909" y="165"/>
                  </a:lnTo>
                  <a:lnTo>
                    <a:pt x="914" y="158"/>
                  </a:lnTo>
                  <a:lnTo>
                    <a:pt x="921" y="160"/>
                  </a:lnTo>
                  <a:lnTo>
                    <a:pt x="931" y="160"/>
                  </a:lnTo>
                  <a:lnTo>
                    <a:pt x="937" y="154"/>
                  </a:lnTo>
                  <a:lnTo>
                    <a:pt x="936" y="141"/>
                  </a:lnTo>
                  <a:lnTo>
                    <a:pt x="929" y="141"/>
                  </a:lnTo>
                  <a:lnTo>
                    <a:pt x="930" y="135"/>
                  </a:lnTo>
                  <a:lnTo>
                    <a:pt x="931" y="125"/>
                  </a:lnTo>
                  <a:lnTo>
                    <a:pt x="935" y="115"/>
                  </a:lnTo>
                  <a:lnTo>
                    <a:pt x="944" y="113"/>
                  </a:lnTo>
                  <a:lnTo>
                    <a:pt x="953" y="109"/>
                  </a:lnTo>
                  <a:lnTo>
                    <a:pt x="954" y="102"/>
                  </a:lnTo>
                  <a:lnTo>
                    <a:pt x="962" y="103"/>
                  </a:lnTo>
                  <a:lnTo>
                    <a:pt x="969" y="108"/>
                  </a:lnTo>
                  <a:lnTo>
                    <a:pt x="973" y="115"/>
                  </a:lnTo>
                  <a:lnTo>
                    <a:pt x="974" y="108"/>
                  </a:lnTo>
                  <a:lnTo>
                    <a:pt x="968" y="98"/>
                  </a:lnTo>
                  <a:lnTo>
                    <a:pt x="971" y="96"/>
                  </a:lnTo>
                  <a:lnTo>
                    <a:pt x="978" y="88"/>
                  </a:lnTo>
                  <a:lnTo>
                    <a:pt x="991" y="92"/>
                  </a:lnTo>
                  <a:lnTo>
                    <a:pt x="992" y="87"/>
                  </a:lnTo>
                  <a:lnTo>
                    <a:pt x="1003" y="90"/>
                  </a:lnTo>
                  <a:lnTo>
                    <a:pt x="1016" y="88"/>
                  </a:lnTo>
                  <a:lnTo>
                    <a:pt x="1026" y="91"/>
                  </a:lnTo>
                  <a:lnTo>
                    <a:pt x="1034" y="91"/>
                  </a:lnTo>
                  <a:lnTo>
                    <a:pt x="1054" y="85"/>
                  </a:lnTo>
                  <a:lnTo>
                    <a:pt x="1062" y="79"/>
                  </a:lnTo>
                  <a:lnTo>
                    <a:pt x="1062" y="55"/>
                  </a:lnTo>
                  <a:lnTo>
                    <a:pt x="1056" y="49"/>
                  </a:lnTo>
                  <a:lnTo>
                    <a:pt x="1045" y="48"/>
                  </a:lnTo>
                  <a:lnTo>
                    <a:pt x="1038" y="49"/>
                  </a:lnTo>
                  <a:lnTo>
                    <a:pt x="1030" y="44"/>
                  </a:lnTo>
                  <a:lnTo>
                    <a:pt x="1026" y="38"/>
                  </a:lnTo>
                  <a:lnTo>
                    <a:pt x="1017" y="34"/>
                  </a:lnTo>
                  <a:lnTo>
                    <a:pt x="1017" y="33"/>
                  </a:lnTo>
                  <a:lnTo>
                    <a:pt x="1021" y="32"/>
                  </a:lnTo>
                  <a:lnTo>
                    <a:pt x="1024" y="34"/>
                  </a:lnTo>
                  <a:lnTo>
                    <a:pt x="1027" y="29"/>
                  </a:lnTo>
                  <a:lnTo>
                    <a:pt x="1029" y="27"/>
                  </a:lnTo>
                  <a:lnTo>
                    <a:pt x="1032" y="31"/>
                  </a:lnTo>
                  <a:lnTo>
                    <a:pt x="1035" y="45"/>
                  </a:lnTo>
                  <a:lnTo>
                    <a:pt x="1039" y="38"/>
                  </a:lnTo>
                  <a:lnTo>
                    <a:pt x="1039" y="29"/>
                  </a:lnTo>
                  <a:lnTo>
                    <a:pt x="1044" y="29"/>
                  </a:lnTo>
                  <a:lnTo>
                    <a:pt x="1046" y="33"/>
                  </a:lnTo>
                  <a:lnTo>
                    <a:pt x="1051" y="32"/>
                  </a:lnTo>
                  <a:lnTo>
                    <a:pt x="1055" y="38"/>
                  </a:lnTo>
                  <a:lnTo>
                    <a:pt x="1059" y="43"/>
                  </a:lnTo>
                  <a:lnTo>
                    <a:pt x="1067" y="49"/>
                  </a:lnTo>
                  <a:lnTo>
                    <a:pt x="1070" y="42"/>
                  </a:lnTo>
                  <a:lnTo>
                    <a:pt x="1075" y="41"/>
                  </a:lnTo>
                  <a:lnTo>
                    <a:pt x="1080" y="44"/>
                  </a:lnTo>
                  <a:lnTo>
                    <a:pt x="1082" y="50"/>
                  </a:lnTo>
                  <a:lnTo>
                    <a:pt x="1089" y="58"/>
                  </a:lnTo>
                  <a:lnTo>
                    <a:pt x="1104" y="61"/>
                  </a:lnTo>
                  <a:lnTo>
                    <a:pt x="1108" y="61"/>
                  </a:lnTo>
                  <a:lnTo>
                    <a:pt x="1113" y="63"/>
                  </a:lnTo>
                  <a:lnTo>
                    <a:pt x="1116" y="65"/>
                  </a:lnTo>
                  <a:lnTo>
                    <a:pt x="1123" y="60"/>
                  </a:lnTo>
                  <a:lnTo>
                    <a:pt x="1126" y="59"/>
                  </a:lnTo>
                  <a:lnTo>
                    <a:pt x="1126" y="66"/>
                  </a:lnTo>
                  <a:lnTo>
                    <a:pt x="1131" y="69"/>
                  </a:lnTo>
                  <a:lnTo>
                    <a:pt x="1141" y="69"/>
                  </a:lnTo>
                  <a:lnTo>
                    <a:pt x="1151" y="76"/>
                  </a:lnTo>
                  <a:lnTo>
                    <a:pt x="1159" y="75"/>
                  </a:lnTo>
                  <a:lnTo>
                    <a:pt x="1167" y="79"/>
                  </a:lnTo>
                  <a:lnTo>
                    <a:pt x="1177" y="74"/>
                  </a:lnTo>
                  <a:lnTo>
                    <a:pt x="1179" y="74"/>
                  </a:lnTo>
                  <a:lnTo>
                    <a:pt x="1184" y="81"/>
                  </a:lnTo>
                  <a:lnTo>
                    <a:pt x="1195" y="81"/>
                  </a:lnTo>
                  <a:lnTo>
                    <a:pt x="1200" y="84"/>
                  </a:lnTo>
                  <a:lnTo>
                    <a:pt x="1205" y="90"/>
                  </a:lnTo>
                  <a:lnTo>
                    <a:pt x="1216" y="79"/>
                  </a:lnTo>
                  <a:lnTo>
                    <a:pt x="1221" y="76"/>
                  </a:lnTo>
                  <a:lnTo>
                    <a:pt x="1225" y="75"/>
                  </a:lnTo>
                  <a:lnTo>
                    <a:pt x="1234" y="76"/>
                  </a:lnTo>
                  <a:lnTo>
                    <a:pt x="1244" y="71"/>
                  </a:lnTo>
                  <a:lnTo>
                    <a:pt x="1238" y="82"/>
                  </a:lnTo>
                  <a:lnTo>
                    <a:pt x="1241" y="85"/>
                  </a:lnTo>
                  <a:lnTo>
                    <a:pt x="1243" y="86"/>
                  </a:lnTo>
                  <a:lnTo>
                    <a:pt x="1248" y="81"/>
                  </a:lnTo>
                  <a:lnTo>
                    <a:pt x="1249" y="85"/>
                  </a:lnTo>
                  <a:lnTo>
                    <a:pt x="1248" y="101"/>
                  </a:lnTo>
                  <a:lnTo>
                    <a:pt x="1249" y="104"/>
                  </a:lnTo>
                  <a:lnTo>
                    <a:pt x="1259" y="101"/>
                  </a:lnTo>
                  <a:lnTo>
                    <a:pt x="1264" y="90"/>
                  </a:lnTo>
                  <a:lnTo>
                    <a:pt x="1263" y="88"/>
                  </a:lnTo>
                  <a:lnTo>
                    <a:pt x="1264" y="79"/>
                  </a:lnTo>
                  <a:lnTo>
                    <a:pt x="1274" y="70"/>
                  </a:lnTo>
                  <a:lnTo>
                    <a:pt x="1276" y="72"/>
                  </a:lnTo>
                  <a:lnTo>
                    <a:pt x="1279" y="77"/>
                  </a:lnTo>
                  <a:lnTo>
                    <a:pt x="1280" y="92"/>
                  </a:lnTo>
                  <a:lnTo>
                    <a:pt x="1288" y="87"/>
                  </a:lnTo>
                  <a:lnTo>
                    <a:pt x="1295" y="87"/>
                  </a:lnTo>
                  <a:lnTo>
                    <a:pt x="1299" y="91"/>
                  </a:lnTo>
                  <a:lnTo>
                    <a:pt x="1297" y="96"/>
                  </a:lnTo>
                  <a:lnTo>
                    <a:pt x="1293" y="106"/>
                  </a:lnTo>
                  <a:lnTo>
                    <a:pt x="1287" y="115"/>
                  </a:lnTo>
                  <a:lnTo>
                    <a:pt x="1284" y="119"/>
                  </a:lnTo>
                  <a:lnTo>
                    <a:pt x="1279" y="118"/>
                  </a:lnTo>
                  <a:lnTo>
                    <a:pt x="1277" y="122"/>
                  </a:lnTo>
                  <a:lnTo>
                    <a:pt x="1284" y="130"/>
                  </a:lnTo>
                  <a:lnTo>
                    <a:pt x="1276" y="141"/>
                  </a:lnTo>
                  <a:lnTo>
                    <a:pt x="1272" y="144"/>
                  </a:lnTo>
                  <a:lnTo>
                    <a:pt x="1264" y="141"/>
                  </a:lnTo>
                  <a:lnTo>
                    <a:pt x="1263" y="136"/>
                  </a:lnTo>
                  <a:lnTo>
                    <a:pt x="1258" y="142"/>
                  </a:lnTo>
                  <a:lnTo>
                    <a:pt x="1259" y="151"/>
                  </a:lnTo>
                  <a:lnTo>
                    <a:pt x="1261" y="156"/>
                  </a:lnTo>
                  <a:lnTo>
                    <a:pt x="1258" y="152"/>
                  </a:lnTo>
                  <a:lnTo>
                    <a:pt x="1253" y="145"/>
                  </a:lnTo>
                  <a:lnTo>
                    <a:pt x="1248" y="144"/>
                  </a:lnTo>
                  <a:lnTo>
                    <a:pt x="1247" y="156"/>
                  </a:lnTo>
                  <a:lnTo>
                    <a:pt x="1243" y="165"/>
                  </a:lnTo>
                  <a:lnTo>
                    <a:pt x="1243" y="171"/>
                  </a:lnTo>
                  <a:lnTo>
                    <a:pt x="1253" y="168"/>
                  </a:lnTo>
                  <a:lnTo>
                    <a:pt x="1248" y="187"/>
                  </a:lnTo>
                  <a:lnTo>
                    <a:pt x="1248" y="190"/>
                  </a:lnTo>
                  <a:lnTo>
                    <a:pt x="1238" y="210"/>
                  </a:lnTo>
                  <a:lnTo>
                    <a:pt x="1234" y="221"/>
                  </a:lnTo>
                  <a:lnTo>
                    <a:pt x="1232" y="225"/>
                  </a:lnTo>
                  <a:lnTo>
                    <a:pt x="1228" y="231"/>
                  </a:lnTo>
                  <a:lnTo>
                    <a:pt x="1228" y="242"/>
                  </a:lnTo>
                  <a:lnTo>
                    <a:pt x="1234" y="246"/>
                  </a:lnTo>
                  <a:lnTo>
                    <a:pt x="1238" y="252"/>
                  </a:lnTo>
                  <a:lnTo>
                    <a:pt x="1245" y="251"/>
                  </a:lnTo>
                  <a:lnTo>
                    <a:pt x="1254" y="258"/>
                  </a:lnTo>
                  <a:lnTo>
                    <a:pt x="1269" y="264"/>
                  </a:lnTo>
                  <a:lnTo>
                    <a:pt x="1271" y="274"/>
                  </a:lnTo>
                  <a:lnTo>
                    <a:pt x="1275" y="283"/>
                  </a:lnTo>
                  <a:lnTo>
                    <a:pt x="1275" y="297"/>
                  </a:lnTo>
                  <a:lnTo>
                    <a:pt x="1285" y="290"/>
                  </a:lnTo>
                  <a:lnTo>
                    <a:pt x="1307" y="296"/>
                  </a:lnTo>
                  <a:lnTo>
                    <a:pt x="1320" y="295"/>
                  </a:lnTo>
                  <a:lnTo>
                    <a:pt x="1324" y="302"/>
                  </a:lnTo>
                  <a:lnTo>
                    <a:pt x="1335" y="308"/>
                  </a:lnTo>
                  <a:lnTo>
                    <a:pt x="1345" y="313"/>
                  </a:lnTo>
                  <a:lnTo>
                    <a:pt x="1355" y="319"/>
                  </a:lnTo>
                  <a:lnTo>
                    <a:pt x="1361" y="327"/>
                  </a:lnTo>
                  <a:lnTo>
                    <a:pt x="1370" y="334"/>
                  </a:lnTo>
                  <a:lnTo>
                    <a:pt x="1377" y="335"/>
                  </a:lnTo>
                  <a:lnTo>
                    <a:pt x="1384" y="339"/>
                  </a:lnTo>
                  <a:lnTo>
                    <a:pt x="1411" y="346"/>
                  </a:lnTo>
                  <a:lnTo>
                    <a:pt x="1421" y="354"/>
                  </a:lnTo>
                  <a:lnTo>
                    <a:pt x="1425" y="365"/>
                  </a:lnTo>
                  <a:lnTo>
                    <a:pt x="1430" y="371"/>
                  </a:lnTo>
                  <a:lnTo>
                    <a:pt x="1460" y="392"/>
                  </a:lnTo>
                  <a:lnTo>
                    <a:pt x="1475" y="398"/>
                  </a:lnTo>
                  <a:lnTo>
                    <a:pt x="1487" y="394"/>
                  </a:lnTo>
                  <a:lnTo>
                    <a:pt x="1498" y="389"/>
                  </a:lnTo>
                  <a:lnTo>
                    <a:pt x="1516" y="384"/>
                  </a:lnTo>
                  <a:lnTo>
                    <a:pt x="1521" y="377"/>
                  </a:lnTo>
                  <a:lnTo>
                    <a:pt x="1524" y="356"/>
                  </a:lnTo>
                  <a:lnTo>
                    <a:pt x="1537" y="333"/>
                  </a:lnTo>
                  <a:lnTo>
                    <a:pt x="1548" y="287"/>
                  </a:lnTo>
                  <a:lnTo>
                    <a:pt x="1553" y="270"/>
                  </a:lnTo>
                  <a:lnTo>
                    <a:pt x="1557" y="258"/>
                  </a:lnTo>
                  <a:lnTo>
                    <a:pt x="1560" y="246"/>
                  </a:lnTo>
                  <a:lnTo>
                    <a:pt x="1559" y="231"/>
                  </a:lnTo>
                  <a:lnTo>
                    <a:pt x="1553" y="213"/>
                  </a:lnTo>
                  <a:lnTo>
                    <a:pt x="1555" y="197"/>
                  </a:lnTo>
                  <a:lnTo>
                    <a:pt x="1553" y="165"/>
                  </a:lnTo>
                  <a:lnTo>
                    <a:pt x="1561" y="145"/>
                  </a:lnTo>
                  <a:lnTo>
                    <a:pt x="1560" y="128"/>
                  </a:lnTo>
                  <a:lnTo>
                    <a:pt x="1565" y="118"/>
                  </a:lnTo>
                  <a:lnTo>
                    <a:pt x="1566" y="108"/>
                  </a:lnTo>
                  <a:lnTo>
                    <a:pt x="1559" y="106"/>
                  </a:lnTo>
                  <a:lnTo>
                    <a:pt x="1560" y="95"/>
                  </a:lnTo>
                  <a:lnTo>
                    <a:pt x="1564" y="76"/>
                  </a:lnTo>
                  <a:lnTo>
                    <a:pt x="1575" y="72"/>
                  </a:lnTo>
                  <a:lnTo>
                    <a:pt x="1578" y="64"/>
                  </a:lnTo>
                  <a:lnTo>
                    <a:pt x="1583" y="45"/>
                  </a:lnTo>
                  <a:lnTo>
                    <a:pt x="1596" y="29"/>
                  </a:lnTo>
                  <a:lnTo>
                    <a:pt x="1596" y="16"/>
                  </a:lnTo>
                  <a:lnTo>
                    <a:pt x="1596" y="15"/>
                  </a:lnTo>
                  <a:lnTo>
                    <a:pt x="1599" y="11"/>
                  </a:lnTo>
                  <a:lnTo>
                    <a:pt x="1604" y="10"/>
                  </a:lnTo>
                  <a:lnTo>
                    <a:pt x="1613" y="5"/>
                  </a:lnTo>
                  <a:lnTo>
                    <a:pt x="1616" y="0"/>
                  </a:lnTo>
                  <a:lnTo>
                    <a:pt x="1623" y="2"/>
                  </a:lnTo>
                  <a:lnTo>
                    <a:pt x="1623" y="7"/>
                  </a:lnTo>
                  <a:lnTo>
                    <a:pt x="1624" y="16"/>
                  </a:lnTo>
                  <a:lnTo>
                    <a:pt x="1623" y="16"/>
                  </a:lnTo>
                  <a:lnTo>
                    <a:pt x="1623" y="17"/>
                  </a:lnTo>
                  <a:lnTo>
                    <a:pt x="1625" y="31"/>
                  </a:lnTo>
                  <a:lnTo>
                    <a:pt x="1625" y="58"/>
                  </a:lnTo>
                  <a:lnTo>
                    <a:pt x="1629" y="68"/>
                  </a:lnTo>
                  <a:lnTo>
                    <a:pt x="1639" y="68"/>
                  </a:lnTo>
                  <a:lnTo>
                    <a:pt x="1641" y="74"/>
                  </a:lnTo>
                  <a:lnTo>
                    <a:pt x="1640" y="88"/>
                  </a:lnTo>
                  <a:lnTo>
                    <a:pt x="1646" y="93"/>
                  </a:lnTo>
                  <a:lnTo>
                    <a:pt x="1650" y="103"/>
                  </a:lnTo>
                  <a:lnTo>
                    <a:pt x="1655" y="107"/>
                  </a:lnTo>
                  <a:lnTo>
                    <a:pt x="1656" y="122"/>
                  </a:lnTo>
                  <a:lnTo>
                    <a:pt x="1661" y="124"/>
                  </a:lnTo>
                  <a:lnTo>
                    <a:pt x="1663" y="139"/>
                  </a:lnTo>
                  <a:lnTo>
                    <a:pt x="1667" y="151"/>
                  </a:lnTo>
                  <a:lnTo>
                    <a:pt x="1667" y="171"/>
                  </a:lnTo>
                  <a:lnTo>
                    <a:pt x="1670" y="179"/>
                  </a:lnTo>
                  <a:lnTo>
                    <a:pt x="1672" y="189"/>
                  </a:lnTo>
                  <a:lnTo>
                    <a:pt x="1677" y="199"/>
                  </a:lnTo>
                  <a:lnTo>
                    <a:pt x="1684" y="208"/>
                  </a:lnTo>
                  <a:lnTo>
                    <a:pt x="1693" y="211"/>
                  </a:lnTo>
                  <a:lnTo>
                    <a:pt x="1705" y="200"/>
                  </a:lnTo>
                  <a:lnTo>
                    <a:pt x="1715" y="198"/>
                  </a:lnTo>
                  <a:lnTo>
                    <a:pt x="1723" y="199"/>
                  </a:lnTo>
                  <a:lnTo>
                    <a:pt x="1729" y="215"/>
                  </a:lnTo>
                  <a:lnTo>
                    <a:pt x="1739" y="219"/>
                  </a:lnTo>
                  <a:lnTo>
                    <a:pt x="1747" y="228"/>
                  </a:lnTo>
                  <a:lnTo>
                    <a:pt x="1755" y="232"/>
                  </a:lnTo>
                  <a:lnTo>
                    <a:pt x="1764" y="242"/>
                  </a:lnTo>
                  <a:lnTo>
                    <a:pt x="1761" y="252"/>
                  </a:lnTo>
                  <a:lnTo>
                    <a:pt x="1764" y="258"/>
                  </a:lnTo>
                  <a:lnTo>
                    <a:pt x="1763" y="276"/>
                  </a:lnTo>
                  <a:lnTo>
                    <a:pt x="1766" y="286"/>
                  </a:lnTo>
                  <a:lnTo>
                    <a:pt x="1766" y="295"/>
                  </a:lnTo>
                  <a:lnTo>
                    <a:pt x="1771" y="303"/>
                  </a:lnTo>
                  <a:lnTo>
                    <a:pt x="1771" y="319"/>
                  </a:lnTo>
                  <a:lnTo>
                    <a:pt x="1775" y="332"/>
                  </a:lnTo>
                  <a:lnTo>
                    <a:pt x="1787" y="349"/>
                  </a:lnTo>
                  <a:lnTo>
                    <a:pt x="1796" y="349"/>
                  </a:lnTo>
                  <a:lnTo>
                    <a:pt x="1797" y="361"/>
                  </a:lnTo>
                  <a:lnTo>
                    <a:pt x="1804" y="381"/>
                  </a:lnTo>
                  <a:lnTo>
                    <a:pt x="1807" y="393"/>
                  </a:lnTo>
                  <a:lnTo>
                    <a:pt x="1808" y="409"/>
                  </a:lnTo>
                  <a:lnTo>
                    <a:pt x="1806" y="416"/>
                  </a:lnTo>
                  <a:lnTo>
                    <a:pt x="1806" y="426"/>
                  </a:lnTo>
                  <a:lnTo>
                    <a:pt x="1808" y="437"/>
                  </a:lnTo>
                  <a:lnTo>
                    <a:pt x="1814" y="443"/>
                  </a:lnTo>
                  <a:lnTo>
                    <a:pt x="1819" y="445"/>
                  </a:lnTo>
                  <a:lnTo>
                    <a:pt x="1818" y="448"/>
                  </a:lnTo>
                  <a:lnTo>
                    <a:pt x="1822" y="445"/>
                  </a:lnTo>
                  <a:lnTo>
                    <a:pt x="1822" y="447"/>
                  </a:lnTo>
                  <a:lnTo>
                    <a:pt x="1819" y="452"/>
                  </a:lnTo>
                  <a:lnTo>
                    <a:pt x="1820" y="454"/>
                  </a:lnTo>
                  <a:lnTo>
                    <a:pt x="1820" y="461"/>
                  </a:lnTo>
                  <a:lnTo>
                    <a:pt x="1824" y="470"/>
                  </a:lnTo>
                  <a:lnTo>
                    <a:pt x="1838" y="475"/>
                  </a:lnTo>
                  <a:lnTo>
                    <a:pt x="1841" y="480"/>
                  </a:lnTo>
                  <a:lnTo>
                    <a:pt x="1851" y="485"/>
                  </a:lnTo>
                  <a:lnTo>
                    <a:pt x="1871" y="490"/>
                  </a:lnTo>
                  <a:lnTo>
                    <a:pt x="1874" y="489"/>
                  </a:lnTo>
                  <a:lnTo>
                    <a:pt x="1881" y="485"/>
                  </a:lnTo>
                  <a:lnTo>
                    <a:pt x="1884" y="502"/>
                  </a:lnTo>
                  <a:lnTo>
                    <a:pt x="1888" y="511"/>
                  </a:lnTo>
                  <a:lnTo>
                    <a:pt x="1893" y="515"/>
                  </a:lnTo>
                  <a:lnTo>
                    <a:pt x="1903" y="512"/>
                  </a:lnTo>
                  <a:lnTo>
                    <a:pt x="1911" y="517"/>
                  </a:lnTo>
                  <a:lnTo>
                    <a:pt x="1920" y="518"/>
                  </a:lnTo>
                  <a:lnTo>
                    <a:pt x="1925" y="527"/>
                  </a:lnTo>
                  <a:lnTo>
                    <a:pt x="1931" y="533"/>
                  </a:lnTo>
                  <a:lnTo>
                    <a:pt x="1937" y="529"/>
                  </a:lnTo>
                  <a:lnTo>
                    <a:pt x="1942" y="533"/>
                  </a:lnTo>
                  <a:lnTo>
                    <a:pt x="1954" y="540"/>
                  </a:lnTo>
                  <a:lnTo>
                    <a:pt x="1958" y="545"/>
                  </a:lnTo>
                  <a:lnTo>
                    <a:pt x="1960" y="556"/>
                  </a:lnTo>
                  <a:lnTo>
                    <a:pt x="1953" y="554"/>
                  </a:lnTo>
                  <a:lnTo>
                    <a:pt x="1952" y="566"/>
                  </a:lnTo>
                  <a:lnTo>
                    <a:pt x="1958" y="572"/>
                  </a:lnTo>
                  <a:lnTo>
                    <a:pt x="1968" y="574"/>
                  </a:lnTo>
                  <a:lnTo>
                    <a:pt x="1970" y="580"/>
                  </a:lnTo>
                  <a:lnTo>
                    <a:pt x="1978" y="588"/>
                  </a:lnTo>
                  <a:lnTo>
                    <a:pt x="1980" y="597"/>
                  </a:lnTo>
                  <a:lnTo>
                    <a:pt x="1983" y="603"/>
                  </a:lnTo>
                  <a:lnTo>
                    <a:pt x="1985" y="610"/>
                  </a:lnTo>
                  <a:lnTo>
                    <a:pt x="1992" y="612"/>
                  </a:lnTo>
                  <a:lnTo>
                    <a:pt x="1994" y="619"/>
                  </a:lnTo>
                  <a:lnTo>
                    <a:pt x="1994" y="645"/>
                  </a:lnTo>
                  <a:lnTo>
                    <a:pt x="1996" y="651"/>
                  </a:lnTo>
                  <a:lnTo>
                    <a:pt x="1997" y="658"/>
                  </a:lnTo>
                  <a:lnTo>
                    <a:pt x="2002" y="662"/>
                  </a:lnTo>
                  <a:lnTo>
                    <a:pt x="2005" y="671"/>
                  </a:lnTo>
                  <a:lnTo>
                    <a:pt x="2007" y="672"/>
                  </a:lnTo>
                  <a:lnTo>
                    <a:pt x="2011" y="669"/>
                  </a:lnTo>
                  <a:lnTo>
                    <a:pt x="2017" y="669"/>
                  </a:lnTo>
                  <a:lnTo>
                    <a:pt x="2017" y="655"/>
                  </a:lnTo>
                  <a:lnTo>
                    <a:pt x="2023" y="650"/>
                  </a:lnTo>
                  <a:lnTo>
                    <a:pt x="2027" y="660"/>
                  </a:lnTo>
                  <a:lnTo>
                    <a:pt x="2032" y="665"/>
                  </a:lnTo>
                  <a:lnTo>
                    <a:pt x="2043" y="669"/>
                  </a:lnTo>
                  <a:lnTo>
                    <a:pt x="2051" y="676"/>
                  </a:lnTo>
                  <a:lnTo>
                    <a:pt x="2054" y="661"/>
                  </a:lnTo>
                  <a:lnTo>
                    <a:pt x="2057" y="665"/>
                  </a:lnTo>
                  <a:lnTo>
                    <a:pt x="2059" y="671"/>
                  </a:lnTo>
                  <a:lnTo>
                    <a:pt x="2061" y="674"/>
                  </a:lnTo>
                  <a:lnTo>
                    <a:pt x="2065" y="690"/>
                  </a:lnTo>
                  <a:lnTo>
                    <a:pt x="2065" y="720"/>
                  </a:lnTo>
                  <a:lnTo>
                    <a:pt x="2068" y="733"/>
                  </a:lnTo>
                  <a:lnTo>
                    <a:pt x="2077" y="739"/>
                  </a:lnTo>
                  <a:lnTo>
                    <a:pt x="2083" y="748"/>
                  </a:lnTo>
                  <a:lnTo>
                    <a:pt x="2098" y="760"/>
                  </a:lnTo>
                  <a:lnTo>
                    <a:pt x="2110" y="760"/>
                  </a:lnTo>
                  <a:lnTo>
                    <a:pt x="2118" y="766"/>
                  </a:lnTo>
                  <a:lnTo>
                    <a:pt x="2124" y="774"/>
                  </a:lnTo>
                  <a:lnTo>
                    <a:pt x="2130" y="785"/>
                  </a:lnTo>
                  <a:lnTo>
                    <a:pt x="2132" y="791"/>
                  </a:lnTo>
                  <a:lnTo>
                    <a:pt x="2141" y="800"/>
                  </a:lnTo>
                  <a:lnTo>
                    <a:pt x="2151" y="802"/>
                  </a:lnTo>
                  <a:lnTo>
                    <a:pt x="2151" y="806"/>
                  </a:lnTo>
                  <a:lnTo>
                    <a:pt x="2163" y="824"/>
                  </a:lnTo>
                  <a:lnTo>
                    <a:pt x="2162" y="830"/>
                  </a:lnTo>
                  <a:lnTo>
                    <a:pt x="2173" y="835"/>
                  </a:lnTo>
                  <a:lnTo>
                    <a:pt x="2177" y="844"/>
                  </a:lnTo>
                  <a:lnTo>
                    <a:pt x="2178" y="862"/>
                  </a:lnTo>
                  <a:lnTo>
                    <a:pt x="2184" y="872"/>
                  </a:lnTo>
                  <a:lnTo>
                    <a:pt x="2186" y="876"/>
                  </a:lnTo>
                  <a:lnTo>
                    <a:pt x="2190" y="871"/>
                  </a:lnTo>
                  <a:lnTo>
                    <a:pt x="2191" y="886"/>
                  </a:lnTo>
                  <a:lnTo>
                    <a:pt x="2189" y="900"/>
                  </a:lnTo>
                  <a:lnTo>
                    <a:pt x="2191" y="911"/>
                  </a:lnTo>
                  <a:lnTo>
                    <a:pt x="2194" y="938"/>
                  </a:lnTo>
                  <a:lnTo>
                    <a:pt x="2197" y="948"/>
                  </a:lnTo>
                  <a:lnTo>
                    <a:pt x="2193" y="945"/>
                  </a:lnTo>
                  <a:lnTo>
                    <a:pt x="2191" y="952"/>
                  </a:lnTo>
                  <a:lnTo>
                    <a:pt x="2193" y="956"/>
                  </a:lnTo>
                  <a:lnTo>
                    <a:pt x="2194" y="963"/>
                  </a:lnTo>
                  <a:lnTo>
                    <a:pt x="2197" y="967"/>
                  </a:lnTo>
                  <a:lnTo>
                    <a:pt x="2200" y="979"/>
                  </a:lnTo>
                  <a:lnTo>
                    <a:pt x="2207" y="995"/>
                  </a:lnTo>
                  <a:lnTo>
                    <a:pt x="2216" y="1023"/>
                  </a:lnTo>
                  <a:lnTo>
                    <a:pt x="2217" y="1050"/>
                  </a:lnTo>
                  <a:lnTo>
                    <a:pt x="2215" y="1066"/>
                  </a:lnTo>
                  <a:lnTo>
                    <a:pt x="2211" y="1074"/>
                  </a:lnTo>
                  <a:lnTo>
                    <a:pt x="2206" y="1090"/>
                  </a:lnTo>
                  <a:lnTo>
                    <a:pt x="2204" y="1110"/>
                  </a:lnTo>
                  <a:lnTo>
                    <a:pt x="2199" y="1142"/>
                  </a:lnTo>
                  <a:lnTo>
                    <a:pt x="2196" y="1145"/>
                  </a:lnTo>
                  <a:lnTo>
                    <a:pt x="2189" y="1164"/>
                  </a:lnTo>
                  <a:lnTo>
                    <a:pt x="2188" y="1182"/>
                  </a:lnTo>
                  <a:lnTo>
                    <a:pt x="2190" y="1201"/>
                  </a:lnTo>
                  <a:lnTo>
                    <a:pt x="2186" y="1207"/>
                  </a:lnTo>
                  <a:lnTo>
                    <a:pt x="2186" y="1214"/>
                  </a:lnTo>
                  <a:lnTo>
                    <a:pt x="2172" y="1252"/>
                  </a:lnTo>
                  <a:lnTo>
                    <a:pt x="2167" y="1258"/>
                  </a:lnTo>
                  <a:lnTo>
                    <a:pt x="2162" y="1266"/>
                  </a:lnTo>
                  <a:lnTo>
                    <a:pt x="2156" y="1273"/>
                  </a:lnTo>
                  <a:lnTo>
                    <a:pt x="2156" y="1280"/>
                  </a:lnTo>
                  <a:lnTo>
                    <a:pt x="2158" y="1285"/>
                  </a:lnTo>
                  <a:lnTo>
                    <a:pt x="2153" y="1291"/>
                  </a:lnTo>
                  <a:lnTo>
                    <a:pt x="2145" y="1302"/>
                  </a:lnTo>
                  <a:lnTo>
                    <a:pt x="2137" y="1302"/>
                  </a:lnTo>
                  <a:lnTo>
                    <a:pt x="2135" y="1306"/>
                  </a:lnTo>
                  <a:lnTo>
                    <a:pt x="2141" y="1308"/>
                  </a:lnTo>
                  <a:lnTo>
                    <a:pt x="2130" y="1312"/>
                  </a:lnTo>
                  <a:lnTo>
                    <a:pt x="2123" y="1316"/>
                  </a:lnTo>
                  <a:lnTo>
                    <a:pt x="2120" y="1323"/>
                  </a:lnTo>
                  <a:lnTo>
                    <a:pt x="2114" y="1331"/>
                  </a:lnTo>
                  <a:lnTo>
                    <a:pt x="2108" y="1346"/>
                  </a:lnTo>
                  <a:lnTo>
                    <a:pt x="2100" y="1357"/>
                  </a:lnTo>
                  <a:lnTo>
                    <a:pt x="2094" y="1359"/>
                  </a:lnTo>
                  <a:lnTo>
                    <a:pt x="2091" y="1360"/>
                  </a:lnTo>
                  <a:lnTo>
                    <a:pt x="2089" y="1365"/>
                  </a:lnTo>
                  <a:lnTo>
                    <a:pt x="2097" y="1367"/>
                  </a:lnTo>
                  <a:lnTo>
                    <a:pt x="2096" y="1379"/>
                  </a:lnTo>
                  <a:lnTo>
                    <a:pt x="2091" y="1392"/>
                  </a:lnTo>
                  <a:lnTo>
                    <a:pt x="2088" y="1392"/>
                  </a:lnTo>
                  <a:lnTo>
                    <a:pt x="2087" y="1400"/>
                  </a:lnTo>
                  <a:lnTo>
                    <a:pt x="2078" y="1411"/>
                  </a:lnTo>
                  <a:lnTo>
                    <a:pt x="2065" y="1458"/>
                  </a:lnTo>
                  <a:lnTo>
                    <a:pt x="2065" y="1468"/>
                  </a:lnTo>
                  <a:lnTo>
                    <a:pt x="2056" y="1462"/>
                  </a:lnTo>
                  <a:lnTo>
                    <a:pt x="2049" y="1481"/>
                  </a:lnTo>
                  <a:lnTo>
                    <a:pt x="2044" y="1487"/>
                  </a:lnTo>
                  <a:lnTo>
                    <a:pt x="2041" y="1497"/>
                  </a:lnTo>
                  <a:lnTo>
                    <a:pt x="2038" y="1500"/>
                  </a:lnTo>
                  <a:lnTo>
                    <a:pt x="2034" y="1506"/>
                  </a:lnTo>
                  <a:lnTo>
                    <a:pt x="2033" y="1521"/>
                  </a:lnTo>
                  <a:lnTo>
                    <a:pt x="2029" y="1538"/>
                  </a:lnTo>
                  <a:lnTo>
                    <a:pt x="2033" y="1546"/>
                  </a:lnTo>
                  <a:lnTo>
                    <a:pt x="2030" y="1550"/>
                  </a:lnTo>
                  <a:lnTo>
                    <a:pt x="2029" y="1562"/>
                  </a:lnTo>
                  <a:lnTo>
                    <a:pt x="2023" y="1577"/>
                  </a:lnTo>
                  <a:lnTo>
                    <a:pt x="2021" y="1587"/>
                  </a:lnTo>
                  <a:lnTo>
                    <a:pt x="2021" y="1593"/>
                  </a:lnTo>
                  <a:lnTo>
                    <a:pt x="2024" y="1603"/>
                  </a:lnTo>
                  <a:lnTo>
                    <a:pt x="2024" y="1613"/>
                  </a:lnTo>
                  <a:lnTo>
                    <a:pt x="2023" y="1621"/>
                  </a:lnTo>
                  <a:lnTo>
                    <a:pt x="2021" y="1629"/>
                  </a:lnTo>
                  <a:lnTo>
                    <a:pt x="2012" y="1624"/>
                  </a:lnTo>
                  <a:lnTo>
                    <a:pt x="2008" y="1625"/>
                  </a:lnTo>
                  <a:lnTo>
                    <a:pt x="2007" y="1637"/>
                  </a:lnTo>
                  <a:lnTo>
                    <a:pt x="1987" y="1643"/>
                  </a:lnTo>
                  <a:lnTo>
                    <a:pt x="1932" y="1645"/>
                  </a:lnTo>
                  <a:lnTo>
                    <a:pt x="1920" y="1648"/>
                  </a:lnTo>
                  <a:lnTo>
                    <a:pt x="1898" y="1661"/>
                  </a:lnTo>
                  <a:lnTo>
                    <a:pt x="1888" y="1669"/>
                  </a:lnTo>
                  <a:lnTo>
                    <a:pt x="1874" y="1678"/>
                  </a:lnTo>
                  <a:lnTo>
                    <a:pt x="1868" y="1685"/>
                  </a:lnTo>
                  <a:lnTo>
                    <a:pt x="1866" y="1691"/>
                  </a:lnTo>
                  <a:lnTo>
                    <a:pt x="1854" y="1699"/>
                  </a:lnTo>
                  <a:lnTo>
                    <a:pt x="1847" y="1705"/>
                  </a:lnTo>
                  <a:lnTo>
                    <a:pt x="1844" y="1701"/>
                  </a:lnTo>
                  <a:lnTo>
                    <a:pt x="1830" y="1705"/>
                  </a:lnTo>
                  <a:lnTo>
                    <a:pt x="1823" y="1705"/>
                  </a:lnTo>
                  <a:lnTo>
                    <a:pt x="1819" y="1706"/>
                  </a:lnTo>
                  <a:lnTo>
                    <a:pt x="1818" y="1715"/>
                  </a:lnTo>
                  <a:lnTo>
                    <a:pt x="1822" y="1720"/>
                  </a:lnTo>
                  <a:lnTo>
                    <a:pt x="1825" y="1713"/>
                  </a:lnTo>
                  <a:lnTo>
                    <a:pt x="1831" y="1709"/>
                  </a:lnTo>
                  <a:lnTo>
                    <a:pt x="1836" y="1709"/>
                  </a:lnTo>
                  <a:lnTo>
                    <a:pt x="1833" y="1720"/>
                  </a:lnTo>
                  <a:lnTo>
                    <a:pt x="1831" y="1729"/>
                  </a:lnTo>
                  <a:lnTo>
                    <a:pt x="1826" y="1736"/>
                  </a:lnTo>
                  <a:lnTo>
                    <a:pt x="1813" y="1717"/>
                  </a:lnTo>
                  <a:lnTo>
                    <a:pt x="1808" y="1717"/>
                  </a:lnTo>
                  <a:lnTo>
                    <a:pt x="1799" y="1713"/>
                  </a:lnTo>
                  <a:lnTo>
                    <a:pt x="1796" y="1704"/>
                  </a:lnTo>
                  <a:lnTo>
                    <a:pt x="1785" y="1704"/>
                  </a:lnTo>
                  <a:lnTo>
                    <a:pt x="1777" y="1696"/>
                  </a:lnTo>
                  <a:lnTo>
                    <a:pt x="1776" y="1690"/>
                  </a:lnTo>
                  <a:lnTo>
                    <a:pt x="1779" y="1679"/>
                  </a:lnTo>
                  <a:lnTo>
                    <a:pt x="1772" y="1673"/>
                  </a:lnTo>
                  <a:lnTo>
                    <a:pt x="1760" y="1682"/>
                  </a:lnTo>
                  <a:lnTo>
                    <a:pt x="1750" y="1685"/>
                  </a:lnTo>
                  <a:lnTo>
                    <a:pt x="1739" y="1682"/>
                  </a:lnTo>
                  <a:lnTo>
                    <a:pt x="1736" y="1675"/>
                  </a:lnTo>
                  <a:lnTo>
                    <a:pt x="1749" y="1675"/>
                  </a:lnTo>
                  <a:lnTo>
                    <a:pt x="1752" y="1666"/>
                  </a:lnTo>
                  <a:lnTo>
                    <a:pt x="1750" y="1652"/>
                  </a:lnTo>
                  <a:lnTo>
                    <a:pt x="1741" y="1647"/>
                  </a:lnTo>
                  <a:lnTo>
                    <a:pt x="1725" y="1659"/>
                  </a:lnTo>
                  <a:lnTo>
                    <a:pt x="1715" y="1661"/>
                  </a:lnTo>
                  <a:lnTo>
                    <a:pt x="1728" y="1669"/>
                  </a:lnTo>
                  <a:lnTo>
                    <a:pt x="1729" y="1672"/>
                  </a:lnTo>
                  <a:lnTo>
                    <a:pt x="1721" y="1673"/>
                  </a:lnTo>
                  <a:lnTo>
                    <a:pt x="1710" y="1678"/>
                  </a:lnTo>
                  <a:lnTo>
                    <a:pt x="1699" y="1686"/>
                  </a:lnTo>
                  <a:lnTo>
                    <a:pt x="1690" y="1701"/>
                  </a:lnTo>
                  <a:lnTo>
                    <a:pt x="1672" y="1710"/>
                  </a:lnTo>
                  <a:lnTo>
                    <a:pt x="1658" y="1713"/>
                  </a:lnTo>
                  <a:lnTo>
                    <a:pt x="1655" y="1709"/>
                  </a:lnTo>
                  <a:lnTo>
                    <a:pt x="1635" y="1699"/>
                  </a:lnTo>
                  <a:lnTo>
                    <a:pt x="1616" y="1686"/>
                  </a:lnTo>
                  <a:lnTo>
                    <a:pt x="1607" y="1683"/>
                  </a:lnTo>
                  <a:lnTo>
                    <a:pt x="1593" y="1682"/>
                  </a:lnTo>
                  <a:lnTo>
                    <a:pt x="1572" y="1674"/>
                  </a:lnTo>
                  <a:lnTo>
                    <a:pt x="1564" y="1675"/>
                  </a:lnTo>
                  <a:lnTo>
                    <a:pt x="1555" y="1682"/>
                  </a:lnTo>
                  <a:lnTo>
                    <a:pt x="1548" y="1671"/>
                  </a:lnTo>
                  <a:lnTo>
                    <a:pt x="1529" y="1659"/>
                  </a:lnTo>
                  <a:lnTo>
                    <a:pt x="1511" y="1658"/>
                  </a:lnTo>
                  <a:lnTo>
                    <a:pt x="1496" y="1650"/>
                  </a:lnTo>
                  <a:lnTo>
                    <a:pt x="1486" y="1639"/>
                  </a:lnTo>
                  <a:lnTo>
                    <a:pt x="1481" y="1625"/>
                  </a:lnTo>
                  <a:lnTo>
                    <a:pt x="1470" y="1618"/>
                  </a:lnTo>
                  <a:lnTo>
                    <a:pt x="1458" y="1588"/>
                  </a:lnTo>
                  <a:lnTo>
                    <a:pt x="1457" y="1582"/>
                  </a:lnTo>
                  <a:lnTo>
                    <a:pt x="1462" y="1572"/>
                  </a:lnTo>
                  <a:lnTo>
                    <a:pt x="1463" y="1559"/>
                  </a:lnTo>
                  <a:lnTo>
                    <a:pt x="1453" y="1530"/>
                  </a:lnTo>
                  <a:lnTo>
                    <a:pt x="1430" y="1500"/>
                  </a:lnTo>
                  <a:lnTo>
                    <a:pt x="1437" y="1483"/>
                  </a:lnTo>
                  <a:lnTo>
                    <a:pt x="1436" y="1480"/>
                  </a:lnTo>
                  <a:lnTo>
                    <a:pt x="1421" y="1481"/>
                  </a:lnTo>
                  <a:lnTo>
                    <a:pt x="1406" y="1490"/>
                  </a:lnTo>
                  <a:lnTo>
                    <a:pt x="1389" y="1496"/>
                  </a:lnTo>
                  <a:lnTo>
                    <a:pt x="1379" y="1497"/>
                  </a:lnTo>
                  <a:lnTo>
                    <a:pt x="1372" y="1495"/>
                  </a:lnTo>
                  <a:lnTo>
                    <a:pt x="1379" y="1484"/>
                  </a:lnTo>
                  <a:lnTo>
                    <a:pt x="1387" y="1468"/>
                  </a:lnTo>
                  <a:lnTo>
                    <a:pt x="1390" y="1453"/>
                  </a:lnTo>
                  <a:lnTo>
                    <a:pt x="1390" y="1436"/>
                  </a:lnTo>
                  <a:lnTo>
                    <a:pt x="1384" y="1419"/>
                  </a:lnTo>
                  <a:lnTo>
                    <a:pt x="1376" y="1406"/>
                  </a:lnTo>
                  <a:lnTo>
                    <a:pt x="1368" y="1400"/>
                  </a:lnTo>
                  <a:lnTo>
                    <a:pt x="1356" y="1424"/>
                  </a:lnTo>
                  <a:lnTo>
                    <a:pt x="1356" y="1436"/>
                  </a:lnTo>
                  <a:lnTo>
                    <a:pt x="1352" y="1448"/>
                  </a:lnTo>
                  <a:lnTo>
                    <a:pt x="1350" y="1460"/>
                  </a:lnTo>
                  <a:lnTo>
                    <a:pt x="1349" y="1463"/>
                  </a:lnTo>
                  <a:lnTo>
                    <a:pt x="1340" y="1462"/>
                  </a:lnTo>
                  <a:lnTo>
                    <a:pt x="1329" y="1467"/>
                  </a:lnTo>
                  <a:lnTo>
                    <a:pt x="1317" y="1467"/>
                  </a:lnTo>
                  <a:lnTo>
                    <a:pt x="1307" y="1473"/>
                  </a:lnTo>
                  <a:lnTo>
                    <a:pt x="1301" y="1467"/>
                  </a:lnTo>
                  <a:lnTo>
                    <a:pt x="1306" y="1448"/>
                  </a:lnTo>
                  <a:lnTo>
                    <a:pt x="1319" y="1449"/>
                  </a:lnTo>
                  <a:lnTo>
                    <a:pt x="1330" y="1443"/>
                  </a:lnTo>
                  <a:lnTo>
                    <a:pt x="1334" y="1429"/>
                  </a:lnTo>
                  <a:lnTo>
                    <a:pt x="1335" y="1417"/>
                  </a:lnTo>
                  <a:lnTo>
                    <a:pt x="1333" y="1415"/>
                  </a:lnTo>
                  <a:lnTo>
                    <a:pt x="1333" y="1411"/>
                  </a:lnTo>
                  <a:lnTo>
                    <a:pt x="1334" y="1405"/>
                  </a:lnTo>
                  <a:lnTo>
                    <a:pt x="1334" y="1397"/>
                  </a:lnTo>
                  <a:lnTo>
                    <a:pt x="1339" y="1384"/>
                  </a:lnTo>
                  <a:lnTo>
                    <a:pt x="1345" y="1368"/>
                  </a:lnTo>
                  <a:lnTo>
                    <a:pt x="1351" y="1365"/>
                  </a:lnTo>
                  <a:lnTo>
                    <a:pt x="1357" y="1355"/>
                  </a:lnTo>
                  <a:lnTo>
                    <a:pt x="1357" y="1330"/>
                  </a:lnTo>
                  <a:lnTo>
                    <a:pt x="1363" y="1331"/>
                  </a:lnTo>
                  <a:lnTo>
                    <a:pt x="1362" y="1324"/>
                  </a:lnTo>
                  <a:lnTo>
                    <a:pt x="1358" y="1317"/>
                  </a:lnTo>
                  <a:lnTo>
                    <a:pt x="1358" y="1307"/>
                  </a:lnTo>
                  <a:lnTo>
                    <a:pt x="1355" y="1304"/>
                  </a:lnTo>
                  <a:lnTo>
                    <a:pt x="1355" y="1293"/>
                  </a:lnTo>
                  <a:lnTo>
                    <a:pt x="1350" y="1288"/>
                  </a:lnTo>
                  <a:lnTo>
                    <a:pt x="1347" y="1297"/>
                  </a:lnTo>
                  <a:lnTo>
                    <a:pt x="1347" y="1317"/>
                  </a:lnTo>
                  <a:lnTo>
                    <a:pt x="1342" y="1318"/>
                  </a:lnTo>
                  <a:lnTo>
                    <a:pt x="1335" y="1330"/>
                  </a:lnTo>
                  <a:lnTo>
                    <a:pt x="1330" y="1341"/>
                  </a:lnTo>
                  <a:lnTo>
                    <a:pt x="1324" y="1354"/>
                  </a:lnTo>
                  <a:lnTo>
                    <a:pt x="1323" y="1360"/>
                  </a:lnTo>
                  <a:lnTo>
                    <a:pt x="1318" y="1368"/>
                  </a:lnTo>
                  <a:lnTo>
                    <a:pt x="1307" y="1367"/>
                  </a:lnTo>
                  <a:lnTo>
                    <a:pt x="1302" y="1370"/>
                  </a:lnTo>
                  <a:lnTo>
                    <a:pt x="1301" y="1374"/>
                  </a:lnTo>
                  <a:lnTo>
                    <a:pt x="1287" y="1382"/>
                  </a:lnTo>
                  <a:lnTo>
                    <a:pt x="1282" y="1388"/>
                  </a:lnTo>
                  <a:lnTo>
                    <a:pt x="1275" y="1390"/>
                  </a:lnTo>
                  <a:lnTo>
                    <a:pt x="1269" y="1405"/>
                  </a:lnTo>
                  <a:lnTo>
                    <a:pt x="1259" y="1417"/>
                  </a:lnTo>
                  <a:lnTo>
                    <a:pt x="1249" y="1425"/>
                  </a:lnTo>
                  <a:lnTo>
                    <a:pt x="1245" y="1437"/>
                  </a:lnTo>
                  <a:lnTo>
                    <a:pt x="1252" y="1437"/>
                  </a:lnTo>
                  <a:lnTo>
                    <a:pt x="1252" y="1454"/>
                  </a:lnTo>
                  <a:lnTo>
                    <a:pt x="1245" y="1449"/>
                  </a:lnTo>
                  <a:lnTo>
                    <a:pt x="1238" y="1452"/>
                  </a:lnTo>
                  <a:lnTo>
                    <a:pt x="1229" y="1440"/>
                  </a:lnTo>
                  <a:lnTo>
                    <a:pt x="1220" y="1433"/>
                  </a:lnTo>
                  <a:lnTo>
                    <a:pt x="1214" y="1427"/>
                  </a:lnTo>
                  <a:lnTo>
                    <a:pt x="1205" y="1426"/>
                  </a:lnTo>
                  <a:lnTo>
                    <a:pt x="1205" y="1416"/>
                  </a:lnTo>
                  <a:lnTo>
                    <a:pt x="1221" y="1427"/>
                  </a:lnTo>
                  <a:lnTo>
                    <a:pt x="1222" y="1419"/>
                  </a:lnTo>
                  <a:lnTo>
                    <a:pt x="1220" y="1405"/>
                  </a:lnTo>
                  <a:lnTo>
                    <a:pt x="1214" y="1398"/>
                  </a:lnTo>
                  <a:lnTo>
                    <a:pt x="1211" y="1383"/>
                  </a:lnTo>
                  <a:lnTo>
                    <a:pt x="1204" y="1372"/>
                  </a:lnTo>
                  <a:lnTo>
                    <a:pt x="1195" y="1365"/>
                  </a:lnTo>
                  <a:lnTo>
                    <a:pt x="1190" y="1347"/>
                  </a:lnTo>
                  <a:lnTo>
                    <a:pt x="1186" y="1343"/>
                  </a:lnTo>
                  <a:lnTo>
                    <a:pt x="1183" y="1334"/>
                  </a:lnTo>
                  <a:lnTo>
                    <a:pt x="1177" y="1335"/>
                  </a:lnTo>
                  <a:lnTo>
                    <a:pt x="1166" y="1330"/>
                  </a:lnTo>
                  <a:lnTo>
                    <a:pt x="1156" y="1324"/>
                  </a:lnTo>
                  <a:lnTo>
                    <a:pt x="1150" y="1316"/>
                  </a:lnTo>
                  <a:lnTo>
                    <a:pt x="1150" y="1306"/>
                  </a:lnTo>
                  <a:lnTo>
                    <a:pt x="1155" y="1306"/>
                  </a:lnTo>
                  <a:lnTo>
                    <a:pt x="1156" y="1292"/>
                  </a:lnTo>
                  <a:lnTo>
                    <a:pt x="1135" y="1286"/>
                  </a:lnTo>
                  <a:lnTo>
                    <a:pt x="1114" y="1265"/>
                  </a:lnTo>
                  <a:lnTo>
                    <a:pt x="1108" y="1263"/>
                  </a:lnTo>
                  <a:lnTo>
                    <a:pt x="1110" y="1270"/>
                  </a:lnTo>
                  <a:lnTo>
                    <a:pt x="1100" y="1269"/>
                  </a:lnTo>
                  <a:lnTo>
                    <a:pt x="1091" y="1263"/>
                  </a:lnTo>
                  <a:lnTo>
                    <a:pt x="1069" y="1252"/>
                  </a:lnTo>
                  <a:lnTo>
                    <a:pt x="1062" y="1253"/>
                  </a:lnTo>
                  <a:lnTo>
                    <a:pt x="1054" y="1259"/>
                  </a:lnTo>
                  <a:lnTo>
                    <a:pt x="1051" y="1258"/>
                  </a:lnTo>
                  <a:lnTo>
                    <a:pt x="1045" y="1255"/>
                  </a:lnTo>
                  <a:lnTo>
                    <a:pt x="1017" y="1231"/>
                  </a:lnTo>
                  <a:lnTo>
                    <a:pt x="1006" y="1227"/>
                  </a:lnTo>
                  <a:lnTo>
                    <a:pt x="995" y="1226"/>
                  </a:lnTo>
                  <a:lnTo>
                    <a:pt x="974" y="1225"/>
                  </a:lnTo>
                  <a:lnTo>
                    <a:pt x="941" y="1230"/>
                  </a:lnTo>
                  <a:lnTo>
                    <a:pt x="899" y="1228"/>
                  </a:lnTo>
                  <a:lnTo>
                    <a:pt x="881" y="1228"/>
                  </a:lnTo>
                  <a:lnTo>
                    <a:pt x="840" y="1248"/>
                  </a:lnTo>
                  <a:lnTo>
                    <a:pt x="820" y="1261"/>
                  </a:lnTo>
                  <a:lnTo>
                    <a:pt x="795" y="1263"/>
                  </a:lnTo>
                  <a:lnTo>
                    <a:pt x="779" y="1270"/>
                  </a:lnTo>
                  <a:lnTo>
                    <a:pt x="758" y="1274"/>
                  </a:lnTo>
                  <a:lnTo>
                    <a:pt x="722" y="1273"/>
                  </a:lnTo>
                  <a:lnTo>
                    <a:pt x="710" y="1270"/>
                  </a:lnTo>
                  <a:lnTo>
                    <a:pt x="695" y="1274"/>
                  </a:lnTo>
                  <a:lnTo>
                    <a:pt x="685" y="1282"/>
                  </a:lnTo>
                  <a:lnTo>
                    <a:pt x="658" y="1297"/>
                  </a:lnTo>
                  <a:lnTo>
                    <a:pt x="642" y="1302"/>
                  </a:lnTo>
                  <a:lnTo>
                    <a:pt x="634" y="1309"/>
                  </a:lnTo>
                  <a:lnTo>
                    <a:pt x="625" y="1313"/>
                  </a:lnTo>
                  <a:lnTo>
                    <a:pt x="614" y="1314"/>
                  </a:lnTo>
                  <a:lnTo>
                    <a:pt x="602" y="1320"/>
                  </a:lnTo>
                  <a:lnTo>
                    <a:pt x="596" y="1333"/>
                  </a:lnTo>
                  <a:lnTo>
                    <a:pt x="592" y="1349"/>
                  </a:lnTo>
                  <a:lnTo>
                    <a:pt x="587" y="1354"/>
                  </a:lnTo>
                  <a:lnTo>
                    <a:pt x="581" y="1363"/>
                  </a:lnTo>
                  <a:lnTo>
                    <a:pt x="577" y="1372"/>
                  </a:lnTo>
                  <a:lnTo>
                    <a:pt x="558" y="1377"/>
                  </a:lnTo>
                  <a:lnTo>
                    <a:pt x="549" y="1377"/>
                  </a:lnTo>
                  <a:lnTo>
                    <a:pt x="539" y="1373"/>
                  </a:lnTo>
                  <a:lnTo>
                    <a:pt x="518" y="1376"/>
                  </a:lnTo>
                  <a:lnTo>
                    <a:pt x="496" y="1382"/>
                  </a:lnTo>
                  <a:lnTo>
                    <a:pt x="491" y="1374"/>
                  </a:lnTo>
                  <a:lnTo>
                    <a:pt x="486" y="1372"/>
                  </a:lnTo>
                  <a:lnTo>
                    <a:pt x="480" y="1374"/>
                  </a:lnTo>
                  <a:lnTo>
                    <a:pt x="464" y="1376"/>
                  </a:lnTo>
                  <a:lnTo>
                    <a:pt x="447" y="1372"/>
                  </a:lnTo>
                  <a:lnTo>
                    <a:pt x="435" y="1372"/>
                  </a:lnTo>
                  <a:lnTo>
                    <a:pt x="419" y="1379"/>
                  </a:lnTo>
                  <a:lnTo>
                    <a:pt x="376" y="1378"/>
                  </a:lnTo>
                  <a:lnTo>
                    <a:pt x="365" y="1383"/>
                  </a:lnTo>
                  <a:lnTo>
                    <a:pt x="355" y="1392"/>
                  </a:lnTo>
                  <a:lnTo>
                    <a:pt x="350" y="1399"/>
                  </a:lnTo>
                  <a:lnTo>
                    <a:pt x="352" y="1404"/>
                  </a:lnTo>
                  <a:lnTo>
                    <a:pt x="350" y="1405"/>
                  </a:lnTo>
                  <a:lnTo>
                    <a:pt x="344" y="1411"/>
                  </a:lnTo>
                  <a:lnTo>
                    <a:pt x="333" y="1414"/>
                  </a:lnTo>
                  <a:lnTo>
                    <a:pt x="316" y="1416"/>
                  </a:lnTo>
                  <a:lnTo>
                    <a:pt x="301" y="1426"/>
                  </a:lnTo>
                  <a:lnTo>
                    <a:pt x="292" y="1436"/>
                  </a:lnTo>
                  <a:lnTo>
                    <a:pt x="287" y="1443"/>
                  </a:lnTo>
                  <a:lnTo>
                    <a:pt x="280" y="1449"/>
                  </a:lnTo>
                  <a:lnTo>
                    <a:pt x="271" y="1452"/>
                  </a:lnTo>
                  <a:lnTo>
                    <a:pt x="261" y="1447"/>
                  </a:lnTo>
                  <a:lnTo>
                    <a:pt x="260" y="1458"/>
                  </a:lnTo>
                  <a:lnTo>
                    <a:pt x="253" y="1454"/>
                  </a:lnTo>
                  <a:lnTo>
                    <a:pt x="244" y="1458"/>
                  </a:lnTo>
                  <a:lnTo>
                    <a:pt x="238" y="1451"/>
                  </a:lnTo>
                  <a:lnTo>
                    <a:pt x="205" y="1453"/>
                  </a:lnTo>
                  <a:lnTo>
                    <a:pt x="190" y="1451"/>
                  </a:lnTo>
                  <a:lnTo>
                    <a:pt x="183" y="1443"/>
                  </a:lnTo>
                  <a:lnTo>
                    <a:pt x="174" y="1440"/>
                  </a:lnTo>
                  <a:lnTo>
                    <a:pt x="174" y="1441"/>
                  </a:lnTo>
                  <a:lnTo>
                    <a:pt x="163" y="1440"/>
                  </a:lnTo>
                  <a:lnTo>
                    <a:pt x="148" y="1424"/>
                  </a:lnTo>
                  <a:lnTo>
                    <a:pt x="141" y="1415"/>
                  </a:lnTo>
                  <a:lnTo>
                    <a:pt x="130" y="1405"/>
                  </a:lnTo>
                  <a:lnTo>
                    <a:pt x="120" y="1402"/>
                  </a:lnTo>
                  <a:lnTo>
                    <a:pt x="108" y="1399"/>
                  </a:lnTo>
                  <a:lnTo>
                    <a:pt x="105" y="1370"/>
                  </a:lnTo>
                  <a:lnTo>
                    <a:pt x="107" y="1357"/>
                  </a:lnTo>
                  <a:lnTo>
                    <a:pt x="107" y="1356"/>
                  </a:lnTo>
                  <a:lnTo>
                    <a:pt x="117" y="1360"/>
                  </a:lnTo>
                  <a:lnTo>
                    <a:pt x="125" y="1359"/>
                  </a:lnTo>
                  <a:lnTo>
                    <a:pt x="136" y="1343"/>
                  </a:lnTo>
                  <a:lnTo>
                    <a:pt x="142" y="1328"/>
                  </a:lnTo>
                  <a:lnTo>
                    <a:pt x="142" y="1318"/>
                  </a:lnTo>
                  <a:lnTo>
                    <a:pt x="137" y="1306"/>
                  </a:lnTo>
                  <a:lnTo>
                    <a:pt x="137" y="1291"/>
                  </a:lnTo>
                  <a:lnTo>
                    <a:pt x="139" y="1297"/>
                  </a:lnTo>
                  <a:lnTo>
                    <a:pt x="142" y="1286"/>
                  </a:lnTo>
                  <a:lnTo>
                    <a:pt x="141" y="1265"/>
                  </a:lnTo>
                  <a:lnTo>
                    <a:pt x="144" y="1248"/>
                  </a:lnTo>
                  <a:lnTo>
                    <a:pt x="141" y="1234"/>
                  </a:lnTo>
                  <a:lnTo>
                    <a:pt x="124" y="1196"/>
                  </a:lnTo>
                  <a:lnTo>
                    <a:pt x="121" y="1185"/>
                  </a:lnTo>
                  <a:lnTo>
                    <a:pt x="117" y="1178"/>
                  </a:lnTo>
                  <a:lnTo>
                    <a:pt x="109" y="1168"/>
                  </a:lnTo>
                  <a:lnTo>
                    <a:pt x="103" y="1150"/>
                  </a:lnTo>
                  <a:lnTo>
                    <a:pt x="98" y="1124"/>
                  </a:lnTo>
                  <a:lnTo>
                    <a:pt x="98" y="1092"/>
                  </a:lnTo>
                  <a:lnTo>
                    <a:pt x="94" y="1081"/>
                  </a:lnTo>
                  <a:lnTo>
                    <a:pt x="78" y="1053"/>
                  </a:lnTo>
                  <a:lnTo>
                    <a:pt x="76" y="1039"/>
                  </a:lnTo>
                  <a:lnTo>
                    <a:pt x="66" y="1024"/>
                  </a:lnTo>
                  <a:lnTo>
                    <a:pt x="54" y="1004"/>
                  </a:lnTo>
                  <a:lnTo>
                    <a:pt x="54" y="983"/>
                  </a:lnTo>
                  <a:lnTo>
                    <a:pt x="46" y="965"/>
                  </a:lnTo>
                  <a:lnTo>
                    <a:pt x="40" y="945"/>
                  </a:lnTo>
                  <a:lnTo>
                    <a:pt x="29" y="938"/>
                  </a:lnTo>
                  <a:lnTo>
                    <a:pt x="19" y="927"/>
                  </a:lnTo>
                  <a:lnTo>
                    <a:pt x="13" y="919"/>
                  </a:lnTo>
                  <a:lnTo>
                    <a:pt x="11" y="909"/>
                  </a:lnTo>
                  <a:lnTo>
                    <a:pt x="5" y="905"/>
                  </a:lnTo>
                  <a:lnTo>
                    <a:pt x="0" y="895"/>
                  </a:lnTo>
                  <a:lnTo>
                    <a:pt x="1" y="889"/>
                  </a:lnTo>
                  <a:lnTo>
                    <a:pt x="3" y="894"/>
                  </a:lnTo>
                  <a:lnTo>
                    <a:pt x="8" y="895"/>
                  </a:lnTo>
                  <a:lnTo>
                    <a:pt x="12" y="897"/>
                  </a:lnTo>
                  <a:lnTo>
                    <a:pt x="15" y="904"/>
                  </a:lnTo>
                  <a:lnTo>
                    <a:pt x="16" y="914"/>
                  </a:lnTo>
                  <a:lnTo>
                    <a:pt x="21" y="911"/>
                  </a:lnTo>
                  <a:lnTo>
                    <a:pt x="23" y="918"/>
                  </a:lnTo>
                  <a:lnTo>
                    <a:pt x="31" y="919"/>
                  </a:lnTo>
                  <a:lnTo>
                    <a:pt x="35" y="913"/>
                  </a:lnTo>
                  <a:lnTo>
                    <a:pt x="34" y="904"/>
                  </a:lnTo>
                  <a:lnTo>
                    <a:pt x="26" y="895"/>
                  </a:lnTo>
                  <a:lnTo>
                    <a:pt x="13" y="866"/>
                  </a:lnTo>
                  <a:lnTo>
                    <a:pt x="13" y="856"/>
                  </a:lnTo>
                  <a:lnTo>
                    <a:pt x="17" y="860"/>
                  </a:lnTo>
                  <a:lnTo>
                    <a:pt x="22" y="871"/>
                  </a:lnTo>
                  <a:lnTo>
                    <a:pt x="27" y="894"/>
                  </a:lnTo>
                  <a:lnTo>
                    <a:pt x="35" y="884"/>
                  </a:lnTo>
                  <a:lnTo>
                    <a:pt x="38" y="893"/>
                  </a:lnTo>
                  <a:lnTo>
                    <a:pt x="39" y="904"/>
                  </a:lnTo>
                  <a:lnTo>
                    <a:pt x="46" y="905"/>
                  </a:lnTo>
                  <a:lnTo>
                    <a:pt x="51" y="898"/>
                  </a:lnTo>
                  <a:lnTo>
                    <a:pt x="54" y="886"/>
                  </a:lnTo>
                  <a:lnTo>
                    <a:pt x="53" y="867"/>
                  </a:lnTo>
                  <a:lnTo>
                    <a:pt x="45" y="860"/>
                  </a:lnTo>
                  <a:lnTo>
                    <a:pt x="39" y="848"/>
                  </a:lnTo>
                  <a:lnTo>
                    <a:pt x="37" y="851"/>
                  </a:lnTo>
                  <a:lnTo>
                    <a:pt x="38" y="844"/>
                  </a:lnTo>
                  <a:lnTo>
                    <a:pt x="31" y="832"/>
                  </a:lnTo>
                  <a:lnTo>
                    <a:pt x="23" y="814"/>
                  </a:lnTo>
                  <a:lnTo>
                    <a:pt x="8" y="787"/>
                  </a:lnTo>
                  <a:lnTo>
                    <a:pt x="8" y="758"/>
                  </a:lnTo>
                  <a:lnTo>
                    <a:pt x="13" y="748"/>
                  </a:lnTo>
                  <a:lnTo>
                    <a:pt x="28" y="733"/>
                  </a:lnTo>
                  <a:lnTo>
                    <a:pt x="29" y="725"/>
                  </a:lnTo>
                  <a:lnTo>
                    <a:pt x="28" y="716"/>
                  </a:lnTo>
                  <a:lnTo>
                    <a:pt x="29" y="695"/>
                  </a:lnTo>
                  <a:lnTo>
                    <a:pt x="22" y="683"/>
                  </a:lnTo>
                  <a:lnTo>
                    <a:pt x="27" y="661"/>
                  </a:lnTo>
                  <a:lnTo>
                    <a:pt x="33" y="652"/>
                  </a:lnTo>
                  <a:lnTo>
                    <a:pt x="39" y="637"/>
                  </a:lnTo>
                  <a:lnTo>
                    <a:pt x="43" y="634"/>
                  </a:lnTo>
                  <a:close/>
                </a:path>
              </a:pathLst>
            </a:custGeom>
            <a:solidFill>
              <a:schemeClr val="dk2">
                <a:lumMod val="100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39" name="任意多边形: 形状 38">
              <a:extLst>
                <a:ext uri="{FF2B5EF4-FFF2-40B4-BE49-F238E27FC236}">
                  <a16:creationId xmlns="" xmlns:a16="http://schemas.microsoft.com/office/drawing/2014/main" id="{0C771820-B66B-4AB9-B8CD-833908EBF136}"/>
                </a:ext>
              </a:extLst>
            </p:cNvPr>
            <p:cNvSpPr>
              <a:spLocks noChangeAspect="1"/>
            </p:cNvSpPr>
            <p:nvPr/>
          </p:nvSpPr>
          <p:spPr bwMode="gray">
            <a:xfrm>
              <a:off x="8799238" y="5308629"/>
              <a:ext cx="135162" cy="160644"/>
            </a:xfrm>
            <a:custGeom>
              <a:avLst/>
              <a:gdLst/>
              <a:ahLst/>
              <a:cxnLst>
                <a:cxn ang="0">
                  <a:pos x="319" y="16"/>
                </a:cxn>
                <a:cxn ang="0">
                  <a:pos x="337" y="0"/>
                </a:cxn>
                <a:cxn ang="0">
                  <a:pos x="349" y="22"/>
                </a:cxn>
                <a:cxn ang="0">
                  <a:pos x="362" y="51"/>
                </a:cxn>
                <a:cxn ang="0">
                  <a:pos x="391" y="35"/>
                </a:cxn>
                <a:cxn ang="0">
                  <a:pos x="402" y="35"/>
                </a:cxn>
                <a:cxn ang="0">
                  <a:pos x="411" y="47"/>
                </a:cxn>
                <a:cxn ang="0">
                  <a:pos x="423" y="40"/>
                </a:cxn>
                <a:cxn ang="0">
                  <a:pos x="417" y="68"/>
                </a:cxn>
                <a:cxn ang="0">
                  <a:pos x="411" y="114"/>
                </a:cxn>
                <a:cxn ang="0">
                  <a:pos x="387" y="141"/>
                </a:cxn>
                <a:cxn ang="0">
                  <a:pos x="362" y="180"/>
                </a:cxn>
                <a:cxn ang="0">
                  <a:pos x="342" y="228"/>
                </a:cxn>
                <a:cxn ang="0">
                  <a:pos x="360" y="246"/>
                </a:cxn>
                <a:cxn ang="0">
                  <a:pos x="326" y="235"/>
                </a:cxn>
                <a:cxn ang="0">
                  <a:pos x="316" y="244"/>
                </a:cxn>
                <a:cxn ang="0">
                  <a:pos x="287" y="262"/>
                </a:cxn>
                <a:cxn ang="0">
                  <a:pos x="274" y="265"/>
                </a:cxn>
                <a:cxn ang="0">
                  <a:pos x="262" y="320"/>
                </a:cxn>
                <a:cxn ang="0">
                  <a:pos x="245" y="361"/>
                </a:cxn>
                <a:cxn ang="0">
                  <a:pos x="231" y="390"/>
                </a:cxn>
                <a:cxn ang="0">
                  <a:pos x="230" y="410"/>
                </a:cxn>
                <a:cxn ang="0">
                  <a:pos x="190" y="434"/>
                </a:cxn>
                <a:cxn ang="0">
                  <a:pos x="177" y="449"/>
                </a:cxn>
                <a:cxn ang="0">
                  <a:pos x="138" y="463"/>
                </a:cxn>
                <a:cxn ang="0">
                  <a:pos x="120" y="454"/>
                </a:cxn>
                <a:cxn ang="0">
                  <a:pos x="104" y="454"/>
                </a:cxn>
                <a:cxn ang="0">
                  <a:pos x="91" y="441"/>
                </a:cxn>
                <a:cxn ang="0">
                  <a:pos x="55" y="421"/>
                </a:cxn>
                <a:cxn ang="0">
                  <a:pos x="12" y="422"/>
                </a:cxn>
                <a:cxn ang="0">
                  <a:pos x="13" y="413"/>
                </a:cxn>
                <a:cxn ang="0">
                  <a:pos x="9" y="405"/>
                </a:cxn>
                <a:cxn ang="0">
                  <a:pos x="16" y="391"/>
                </a:cxn>
                <a:cxn ang="0">
                  <a:pos x="24" y="379"/>
                </a:cxn>
                <a:cxn ang="0">
                  <a:pos x="15" y="366"/>
                </a:cxn>
                <a:cxn ang="0">
                  <a:pos x="21" y="353"/>
                </a:cxn>
                <a:cxn ang="0">
                  <a:pos x="37" y="356"/>
                </a:cxn>
                <a:cxn ang="0">
                  <a:pos x="31" y="347"/>
                </a:cxn>
                <a:cxn ang="0">
                  <a:pos x="47" y="325"/>
                </a:cxn>
                <a:cxn ang="0">
                  <a:pos x="56" y="329"/>
                </a:cxn>
                <a:cxn ang="0">
                  <a:pos x="61" y="304"/>
                </a:cxn>
                <a:cxn ang="0">
                  <a:pos x="82" y="278"/>
                </a:cxn>
                <a:cxn ang="0">
                  <a:pos x="102" y="255"/>
                </a:cxn>
                <a:cxn ang="0">
                  <a:pos x="133" y="249"/>
                </a:cxn>
                <a:cxn ang="0">
                  <a:pos x="187" y="208"/>
                </a:cxn>
                <a:cxn ang="0">
                  <a:pos x="219" y="178"/>
                </a:cxn>
                <a:cxn ang="0">
                  <a:pos x="256" y="144"/>
                </a:cxn>
                <a:cxn ang="0">
                  <a:pos x="288" y="81"/>
                </a:cxn>
                <a:cxn ang="0">
                  <a:pos x="308" y="34"/>
                </a:cxn>
              </a:cxnLst>
              <a:rect l="0" t="0" r="r" b="b"/>
              <a:pathLst>
                <a:path w="424" h="463">
                  <a:moveTo>
                    <a:pt x="308" y="34"/>
                  </a:moveTo>
                  <a:lnTo>
                    <a:pt x="310" y="35"/>
                  </a:lnTo>
                  <a:lnTo>
                    <a:pt x="311" y="20"/>
                  </a:lnTo>
                  <a:lnTo>
                    <a:pt x="319" y="16"/>
                  </a:lnTo>
                  <a:lnTo>
                    <a:pt x="327" y="6"/>
                  </a:lnTo>
                  <a:lnTo>
                    <a:pt x="331" y="6"/>
                  </a:lnTo>
                  <a:lnTo>
                    <a:pt x="333" y="2"/>
                  </a:lnTo>
                  <a:lnTo>
                    <a:pt x="337" y="0"/>
                  </a:lnTo>
                  <a:lnTo>
                    <a:pt x="340" y="3"/>
                  </a:lnTo>
                  <a:lnTo>
                    <a:pt x="340" y="14"/>
                  </a:lnTo>
                  <a:lnTo>
                    <a:pt x="343" y="20"/>
                  </a:lnTo>
                  <a:lnTo>
                    <a:pt x="349" y="22"/>
                  </a:lnTo>
                  <a:lnTo>
                    <a:pt x="354" y="22"/>
                  </a:lnTo>
                  <a:lnTo>
                    <a:pt x="358" y="28"/>
                  </a:lnTo>
                  <a:lnTo>
                    <a:pt x="358" y="45"/>
                  </a:lnTo>
                  <a:lnTo>
                    <a:pt x="362" y="51"/>
                  </a:lnTo>
                  <a:lnTo>
                    <a:pt x="368" y="55"/>
                  </a:lnTo>
                  <a:lnTo>
                    <a:pt x="381" y="44"/>
                  </a:lnTo>
                  <a:lnTo>
                    <a:pt x="387" y="41"/>
                  </a:lnTo>
                  <a:lnTo>
                    <a:pt x="391" y="35"/>
                  </a:lnTo>
                  <a:lnTo>
                    <a:pt x="401" y="29"/>
                  </a:lnTo>
                  <a:lnTo>
                    <a:pt x="406" y="28"/>
                  </a:lnTo>
                  <a:lnTo>
                    <a:pt x="407" y="29"/>
                  </a:lnTo>
                  <a:lnTo>
                    <a:pt x="402" y="35"/>
                  </a:lnTo>
                  <a:lnTo>
                    <a:pt x="403" y="36"/>
                  </a:lnTo>
                  <a:lnTo>
                    <a:pt x="405" y="44"/>
                  </a:lnTo>
                  <a:lnTo>
                    <a:pt x="401" y="54"/>
                  </a:lnTo>
                  <a:lnTo>
                    <a:pt x="411" y="47"/>
                  </a:lnTo>
                  <a:lnTo>
                    <a:pt x="408" y="43"/>
                  </a:lnTo>
                  <a:lnTo>
                    <a:pt x="413" y="34"/>
                  </a:lnTo>
                  <a:lnTo>
                    <a:pt x="418" y="33"/>
                  </a:lnTo>
                  <a:lnTo>
                    <a:pt x="423" y="40"/>
                  </a:lnTo>
                  <a:lnTo>
                    <a:pt x="414" y="51"/>
                  </a:lnTo>
                  <a:lnTo>
                    <a:pt x="418" y="51"/>
                  </a:lnTo>
                  <a:lnTo>
                    <a:pt x="422" y="57"/>
                  </a:lnTo>
                  <a:lnTo>
                    <a:pt x="417" y="68"/>
                  </a:lnTo>
                  <a:lnTo>
                    <a:pt x="424" y="87"/>
                  </a:lnTo>
                  <a:lnTo>
                    <a:pt x="422" y="93"/>
                  </a:lnTo>
                  <a:lnTo>
                    <a:pt x="413" y="106"/>
                  </a:lnTo>
                  <a:lnTo>
                    <a:pt x="411" y="114"/>
                  </a:lnTo>
                  <a:lnTo>
                    <a:pt x="405" y="124"/>
                  </a:lnTo>
                  <a:lnTo>
                    <a:pt x="398" y="125"/>
                  </a:lnTo>
                  <a:lnTo>
                    <a:pt x="397" y="129"/>
                  </a:lnTo>
                  <a:lnTo>
                    <a:pt x="387" y="141"/>
                  </a:lnTo>
                  <a:lnTo>
                    <a:pt x="375" y="168"/>
                  </a:lnTo>
                  <a:lnTo>
                    <a:pt x="369" y="174"/>
                  </a:lnTo>
                  <a:lnTo>
                    <a:pt x="365" y="175"/>
                  </a:lnTo>
                  <a:lnTo>
                    <a:pt x="362" y="180"/>
                  </a:lnTo>
                  <a:lnTo>
                    <a:pt x="349" y="189"/>
                  </a:lnTo>
                  <a:lnTo>
                    <a:pt x="347" y="192"/>
                  </a:lnTo>
                  <a:lnTo>
                    <a:pt x="344" y="217"/>
                  </a:lnTo>
                  <a:lnTo>
                    <a:pt x="342" y="228"/>
                  </a:lnTo>
                  <a:lnTo>
                    <a:pt x="352" y="230"/>
                  </a:lnTo>
                  <a:lnTo>
                    <a:pt x="359" y="234"/>
                  </a:lnTo>
                  <a:lnTo>
                    <a:pt x="362" y="243"/>
                  </a:lnTo>
                  <a:lnTo>
                    <a:pt x="360" y="246"/>
                  </a:lnTo>
                  <a:lnTo>
                    <a:pt x="356" y="240"/>
                  </a:lnTo>
                  <a:lnTo>
                    <a:pt x="354" y="246"/>
                  </a:lnTo>
                  <a:lnTo>
                    <a:pt x="333" y="239"/>
                  </a:lnTo>
                  <a:lnTo>
                    <a:pt x="326" y="235"/>
                  </a:lnTo>
                  <a:lnTo>
                    <a:pt x="324" y="237"/>
                  </a:lnTo>
                  <a:lnTo>
                    <a:pt x="324" y="244"/>
                  </a:lnTo>
                  <a:lnTo>
                    <a:pt x="320" y="248"/>
                  </a:lnTo>
                  <a:lnTo>
                    <a:pt x="316" y="244"/>
                  </a:lnTo>
                  <a:lnTo>
                    <a:pt x="313" y="243"/>
                  </a:lnTo>
                  <a:lnTo>
                    <a:pt x="310" y="249"/>
                  </a:lnTo>
                  <a:lnTo>
                    <a:pt x="295" y="256"/>
                  </a:lnTo>
                  <a:lnTo>
                    <a:pt x="287" y="262"/>
                  </a:lnTo>
                  <a:lnTo>
                    <a:pt x="282" y="262"/>
                  </a:lnTo>
                  <a:lnTo>
                    <a:pt x="279" y="256"/>
                  </a:lnTo>
                  <a:lnTo>
                    <a:pt x="274" y="256"/>
                  </a:lnTo>
                  <a:lnTo>
                    <a:pt x="274" y="265"/>
                  </a:lnTo>
                  <a:lnTo>
                    <a:pt x="272" y="277"/>
                  </a:lnTo>
                  <a:lnTo>
                    <a:pt x="265" y="289"/>
                  </a:lnTo>
                  <a:lnTo>
                    <a:pt x="263" y="302"/>
                  </a:lnTo>
                  <a:lnTo>
                    <a:pt x="262" y="320"/>
                  </a:lnTo>
                  <a:lnTo>
                    <a:pt x="256" y="324"/>
                  </a:lnTo>
                  <a:lnTo>
                    <a:pt x="257" y="336"/>
                  </a:lnTo>
                  <a:lnTo>
                    <a:pt x="247" y="347"/>
                  </a:lnTo>
                  <a:lnTo>
                    <a:pt x="245" y="361"/>
                  </a:lnTo>
                  <a:lnTo>
                    <a:pt x="245" y="369"/>
                  </a:lnTo>
                  <a:lnTo>
                    <a:pt x="239" y="379"/>
                  </a:lnTo>
                  <a:lnTo>
                    <a:pt x="233" y="385"/>
                  </a:lnTo>
                  <a:lnTo>
                    <a:pt x="231" y="390"/>
                  </a:lnTo>
                  <a:lnTo>
                    <a:pt x="231" y="398"/>
                  </a:lnTo>
                  <a:lnTo>
                    <a:pt x="228" y="401"/>
                  </a:lnTo>
                  <a:lnTo>
                    <a:pt x="233" y="402"/>
                  </a:lnTo>
                  <a:lnTo>
                    <a:pt x="230" y="410"/>
                  </a:lnTo>
                  <a:lnTo>
                    <a:pt x="223" y="409"/>
                  </a:lnTo>
                  <a:lnTo>
                    <a:pt x="214" y="415"/>
                  </a:lnTo>
                  <a:lnTo>
                    <a:pt x="204" y="428"/>
                  </a:lnTo>
                  <a:lnTo>
                    <a:pt x="190" y="434"/>
                  </a:lnTo>
                  <a:lnTo>
                    <a:pt x="185" y="437"/>
                  </a:lnTo>
                  <a:lnTo>
                    <a:pt x="185" y="441"/>
                  </a:lnTo>
                  <a:lnTo>
                    <a:pt x="180" y="443"/>
                  </a:lnTo>
                  <a:lnTo>
                    <a:pt x="177" y="449"/>
                  </a:lnTo>
                  <a:lnTo>
                    <a:pt x="172" y="453"/>
                  </a:lnTo>
                  <a:lnTo>
                    <a:pt x="153" y="459"/>
                  </a:lnTo>
                  <a:lnTo>
                    <a:pt x="149" y="459"/>
                  </a:lnTo>
                  <a:lnTo>
                    <a:pt x="138" y="463"/>
                  </a:lnTo>
                  <a:lnTo>
                    <a:pt x="132" y="459"/>
                  </a:lnTo>
                  <a:lnTo>
                    <a:pt x="129" y="452"/>
                  </a:lnTo>
                  <a:lnTo>
                    <a:pt x="126" y="450"/>
                  </a:lnTo>
                  <a:lnTo>
                    <a:pt x="120" y="454"/>
                  </a:lnTo>
                  <a:lnTo>
                    <a:pt x="114" y="455"/>
                  </a:lnTo>
                  <a:lnTo>
                    <a:pt x="110" y="454"/>
                  </a:lnTo>
                  <a:lnTo>
                    <a:pt x="110" y="453"/>
                  </a:lnTo>
                  <a:lnTo>
                    <a:pt x="104" y="454"/>
                  </a:lnTo>
                  <a:lnTo>
                    <a:pt x="102" y="449"/>
                  </a:lnTo>
                  <a:lnTo>
                    <a:pt x="102" y="443"/>
                  </a:lnTo>
                  <a:lnTo>
                    <a:pt x="98" y="444"/>
                  </a:lnTo>
                  <a:lnTo>
                    <a:pt x="91" y="441"/>
                  </a:lnTo>
                  <a:lnTo>
                    <a:pt x="73" y="439"/>
                  </a:lnTo>
                  <a:lnTo>
                    <a:pt x="69" y="427"/>
                  </a:lnTo>
                  <a:lnTo>
                    <a:pt x="64" y="422"/>
                  </a:lnTo>
                  <a:lnTo>
                    <a:pt x="55" y="421"/>
                  </a:lnTo>
                  <a:lnTo>
                    <a:pt x="47" y="428"/>
                  </a:lnTo>
                  <a:lnTo>
                    <a:pt x="39" y="429"/>
                  </a:lnTo>
                  <a:lnTo>
                    <a:pt x="18" y="427"/>
                  </a:lnTo>
                  <a:lnTo>
                    <a:pt x="12" y="422"/>
                  </a:lnTo>
                  <a:lnTo>
                    <a:pt x="15" y="415"/>
                  </a:lnTo>
                  <a:lnTo>
                    <a:pt x="20" y="409"/>
                  </a:lnTo>
                  <a:lnTo>
                    <a:pt x="24" y="402"/>
                  </a:lnTo>
                  <a:lnTo>
                    <a:pt x="13" y="413"/>
                  </a:lnTo>
                  <a:lnTo>
                    <a:pt x="9" y="413"/>
                  </a:lnTo>
                  <a:lnTo>
                    <a:pt x="14" y="402"/>
                  </a:lnTo>
                  <a:lnTo>
                    <a:pt x="14" y="401"/>
                  </a:lnTo>
                  <a:lnTo>
                    <a:pt x="9" y="405"/>
                  </a:lnTo>
                  <a:lnTo>
                    <a:pt x="3" y="406"/>
                  </a:lnTo>
                  <a:lnTo>
                    <a:pt x="0" y="400"/>
                  </a:lnTo>
                  <a:lnTo>
                    <a:pt x="4" y="395"/>
                  </a:lnTo>
                  <a:lnTo>
                    <a:pt x="16" y="391"/>
                  </a:lnTo>
                  <a:lnTo>
                    <a:pt x="24" y="385"/>
                  </a:lnTo>
                  <a:lnTo>
                    <a:pt x="21" y="385"/>
                  </a:lnTo>
                  <a:lnTo>
                    <a:pt x="19" y="383"/>
                  </a:lnTo>
                  <a:lnTo>
                    <a:pt x="24" y="379"/>
                  </a:lnTo>
                  <a:lnTo>
                    <a:pt x="26" y="373"/>
                  </a:lnTo>
                  <a:lnTo>
                    <a:pt x="21" y="373"/>
                  </a:lnTo>
                  <a:lnTo>
                    <a:pt x="16" y="372"/>
                  </a:lnTo>
                  <a:lnTo>
                    <a:pt x="15" y="366"/>
                  </a:lnTo>
                  <a:lnTo>
                    <a:pt x="21" y="366"/>
                  </a:lnTo>
                  <a:lnTo>
                    <a:pt x="25" y="361"/>
                  </a:lnTo>
                  <a:lnTo>
                    <a:pt x="21" y="358"/>
                  </a:lnTo>
                  <a:lnTo>
                    <a:pt x="21" y="353"/>
                  </a:lnTo>
                  <a:lnTo>
                    <a:pt x="26" y="353"/>
                  </a:lnTo>
                  <a:lnTo>
                    <a:pt x="29" y="357"/>
                  </a:lnTo>
                  <a:lnTo>
                    <a:pt x="34" y="355"/>
                  </a:lnTo>
                  <a:lnTo>
                    <a:pt x="37" y="356"/>
                  </a:lnTo>
                  <a:lnTo>
                    <a:pt x="40" y="353"/>
                  </a:lnTo>
                  <a:lnTo>
                    <a:pt x="40" y="351"/>
                  </a:lnTo>
                  <a:lnTo>
                    <a:pt x="35" y="351"/>
                  </a:lnTo>
                  <a:lnTo>
                    <a:pt x="31" y="347"/>
                  </a:lnTo>
                  <a:lnTo>
                    <a:pt x="35" y="329"/>
                  </a:lnTo>
                  <a:lnTo>
                    <a:pt x="42" y="323"/>
                  </a:lnTo>
                  <a:lnTo>
                    <a:pt x="45" y="321"/>
                  </a:lnTo>
                  <a:lnTo>
                    <a:pt x="47" y="325"/>
                  </a:lnTo>
                  <a:lnTo>
                    <a:pt x="48" y="331"/>
                  </a:lnTo>
                  <a:lnTo>
                    <a:pt x="51" y="332"/>
                  </a:lnTo>
                  <a:lnTo>
                    <a:pt x="53" y="332"/>
                  </a:lnTo>
                  <a:lnTo>
                    <a:pt x="56" y="329"/>
                  </a:lnTo>
                  <a:lnTo>
                    <a:pt x="53" y="319"/>
                  </a:lnTo>
                  <a:lnTo>
                    <a:pt x="55" y="315"/>
                  </a:lnTo>
                  <a:lnTo>
                    <a:pt x="58" y="314"/>
                  </a:lnTo>
                  <a:lnTo>
                    <a:pt x="61" y="304"/>
                  </a:lnTo>
                  <a:lnTo>
                    <a:pt x="69" y="302"/>
                  </a:lnTo>
                  <a:lnTo>
                    <a:pt x="75" y="296"/>
                  </a:lnTo>
                  <a:lnTo>
                    <a:pt x="77" y="286"/>
                  </a:lnTo>
                  <a:lnTo>
                    <a:pt x="82" y="278"/>
                  </a:lnTo>
                  <a:lnTo>
                    <a:pt x="89" y="275"/>
                  </a:lnTo>
                  <a:lnTo>
                    <a:pt x="93" y="260"/>
                  </a:lnTo>
                  <a:lnTo>
                    <a:pt x="96" y="260"/>
                  </a:lnTo>
                  <a:lnTo>
                    <a:pt x="102" y="255"/>
                  </a:lnTo>
                  <a:lnTo>
                    <a:pt x="109" y="255"/>
                  </a:lnTo>
                  <a:lnTo>
                    <a:pt x="116" y="251"/>
                  </a:lnTo>
                  <a:lnTo>
                    <a:pt x="123" y="251"/>
                  </a:lnTo>
                  <a:lnTo>
                    <a:pt x="133" y="249"/>
                  </a:lnTo>
                  <a:lnTo>
                    <a:pt x="141" y="244"/>
                  </a:lnTo>
                  <a:lnTo>
                    <a:pt x="154" y="232"/>
                  </a:lnTo>
                  <a:lnTo>
                    <a:pt x="169" y="223"/>
                  </a:lnTo>
                  <a:lnTo>
                    <a:pt x="187" y="208"/>
                  </a:lnTo>
                  <a:lnTo>
                    <a:pt x="201" y="200"/>
                  </a:lnTo>
                  <a:lnTo>
                    <a:pt x="202" y="191"/>
                  </a:lnTo>
                  <a:lnTo>
                    <a:pt x="213" y="181"/>
                  </a:lnTo>
                  <a:lnTo>
                    <a:pt x="219" y="178"/>
                  </a:lnTo>
                  <a:lnTo>
                    <a:pt x="225" y="178"/>
                  </a:lnTo>
                  <a:lnTo>
                    <a:pt x="235" y="170"/>
                  </a:lnTo>
                  <a:lnTo>
                    <a:pt x="241" y="164"/>
                  </a:lnTo>
                  <a:lnTo>
                    <a:pt x="256" y="144"/>
                  </a:lnTo>
                  <a:lnTo>
                    <a:pt x="261" y="126"/>
                  </a:lnTo>
                  <a:lnTo>
                    <a:pt x="265" y="105"/>
                  </a:lnTo>
                  <a:lnTo>
                    <a:pt x="270" y="93"/>
                  </a:lnTo>
                  <a:lnTo>
                    <a:pt x="288" y="81"/>
                  </a:lnTo>
                  <a:lnTo>
                    <a:pt x="294" y="78"/>
                  </a:lnTo>
                  <a:lnTo>
                    <a:pt x="298" y="72"/>
                  </a:lnTo>
                  <a:lnTo>
                    <a:pt x="304" y="60"/>
                  </a:lnTo>
                  <a:lnTo>
                    <a:pt x="308" y="34"/>
                  </a:lnTo>
                  <a:close/>
                </a:path>
              </a:pathLst>
            </a:custGeom>
            <a:solidFill>
              <a:schemeClr val="dk2">
                <a:lumMod val="100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40" name="任意多边形: 形状 39">
              <a:extLst>
                <a:ext uri="{FF2B5EF4-FFF2-40B4-BE49-F238E27FC236}">
                  <a16:creationId xmlns="" xmlns:a16="http://schemas.microsoft.com/office/drawing/2014/main" id="{322E6290-A1FF-4A54-9778-C9E02270341C}"/>
                </a:ext>
              </a:extLst>
            </p:cNvPr>
            <p:cNvSpPr>
              <a:spLocks noChangeAspect="1"/>
            </p:cNvSpPr>
            <p:nvPr/>
          </p:nvSpPr>
          <p:spPr bwMode="gray">
            <a:xfrm>
              <a:off x="8907368" y="5160208"/>
              <a:ext cx="100179" cy="172868"/>
            </a:xfrm>
            <a:custGeom>
              <a:avLst/>
              <a:gdLst/>
              <a:ahLst/>
              <a:cxnLst>
                <a:cxn ang="0">
                  <a:pos x="128" y="441"/>
                </a:cxn>
                <a:cxn ang="0">
                  <a:pos x="139" y="398"/>
                </a:cxn>
                <a:cxn ang="0">
                  <a:pos x="97" y="366"/>
                </a:cxn>
                <a:cxn ang="0">
                  <a:pos x="59" y="325"/>
                </a:cxn>
                <a:cxn ang="0">
                  <a:pos x="100" y="296"/>
                </a:cxn>
                <a:cxn ang="0">
                  <a:pos x="115" y="250"/>
                </a:cxn>
                <a:cxn ang="0">
                  <a:pos x="120" y="224"/>
                </a:cxn>
                <a:cxn ang="0">
                  <a:pos x="113" y="198"/>
                </a:cxn>
                <a:cxn ang="0">
                  <a:pos x="112" y="178"/>
                </a:cxn>
                <a:cxn ang="0">
                  <a:pos x="97" y="172"/>
                </a:cxn>
                <a:cxn ang="0">
                  <a:pos x="91" y="145"/>
                </a:cxn>
                <a:cxn ang="0">
                  <a:pos x="86" y="127"/>
                </a:cxn>
                <a:cxn ang="0">
                  <a:pos x="73" y="117"/>
                </a:cxn>
                <a:cxn ang="0">
                  <a:pos x="43" y="85"/>
                </a:cxn>
                <a:cxn ang="0">
                  <a:pos x="45" y="59"/>
                </a:cxn>
                <a:cxn ang="0">
                  <a:pos x="26" y="59"/>
                </a:cxn>
                <a:cxn ang="0">
                  <a:pos x="7" y="14"/>
                </a:cxn>
                <a:cxn ang="0">
                  <a:pos x="10" y="0"/>
                </a:cxn>
                <a:cxn ang="0">
                  <a:pos x="19" y="28"/>
                </a:cxn>
                <a:cxn ang="0">
                  <a:pos x="35" y="30"/>
                </a:cxn>
                <a:cxn ang="0">
                  <a:pos x="59" y="41"/>
                </a:cxn>
                <a:cxn ang="0">
                  <a:pos x="78" y="59"/>
                </a:cxn>
                <a:cxn ang="0">
                  <a:pos x="87" y="70"/>
                </a:cxn>
                <a:cxn ang="0">
                  <a:pos x="100" y="96"/>
                </a:cxn>
                <a:cxn ang="0">
                  <a:pos x="86" y="96"/>
                </a:cxn>
                <a:cxn ang="0">
                  <a:pos x="96" y="107"/>
                </a:cxn>
                <a:cxn ang="0">
                  <a:pos x="110" y="140"/>
                </a:cxn>
                <a:cxn ang="0">
                  <a:pos x="109" y="159"/>
                </a:cxn>
                <a:cxn ang="0">
                  <a:pos x="116" y="170"/>
                </a:cxn>
                <a:cxn ang="0">
                  <a:pos x="136" y="169"/>
                </a:cxn>
                <a:cxn ang="0">
                  <a:pos x="151" y="182"/>
                </a:cxn>
                <a:cxn ang="0">
                  <a:pos x="147" y="141"/>
                </a:cxn>
                <a:cxn ang="0">
                  <a:pos x="167" y="162"/>
                </a:cxn>
                <a:cxn ang="0">
                  <a:pos x="169" y="192"/>
                </a:cxn>
                <a:cxn ang="0">
                  <a:pos x="185" y="219"/>
                </a:cxn>
                <a:cxn ang="0">
                  <a:pos x="239" y="240"/>
                </a:cxn>
                <a:cxn ang="0">
                  <a:pos x="266" y="224"/>
                </a:cxn>
                <a:cxn ang="0">
                  <a:pos x="286" y="210"/>
                </a:cxn>
                <a:cxn ang="0">
                  <a:pos x="313" y="231"/>
                </a:cxn>
                <a:cxn ang="0">
                  <a:pos x="307" y="272"/>
                </a:cxn>
                <a:cxn ang="0">
                  <a:pos x="286" y="304"/>
                </a:cxn>
                <a:cxn ang="0">
                  <a:pos x="287" y="321"/>
                </a:cxn>
                <a:cxn ang="0">
                  <a:pos x="269" y="315"/>
                </a:cxn>
                <a:cxn ang="0">
                  <a:pos x="242" y="323"/>
                </a:cxn>
                <a:cxn ang="0">
                  <a:pos x="232" y="356"/>
                </a:cxn>
                <a:cxn ang="0">
                  <a:pos x="217" y="404"/>
                </a:cxn>
                <a:cxn ang="0">
                  <a:pos x="171" y="479"/>
                </a:cxn>
                <a:cxn ang="0">
                  <a:pos x="132" y="481"/>
                </a:cxn>
              </a:cxnLst>
              <a:rect l="0" t="0" r="r" b="b"/>
              <a:pathLst>
                <a:path w="313" h="495">
                  <a:moveTo>
                    <a:pt x="109" y="469"/>
                  </a:moveTo>
                  <a:lnTo>
                    <a:pt x="118" y="458"/>
                  </a:lnTo>
                  <a:lnTo>
                    <a:pt x="121" y="449"/>
                  </a:lnTo>
                  <a:lnTo>
                    <a:pt x="128" y="441"/>
                  </a:lnTo>
                  <a:lnTo>
                    <a:pt x="134" y="429"/>
                  </a:lnTo>
                  <a:lnTo>
                    <a:pt x="135" y="417"/>
                  </a:lnTo>
                  <a:lnTo>
                    <a:pt x="139" y="407"/>
                  </a:lnTo>
                  <a:lnTo>
                    <a:pt x="139" y="398"/>
                  </a:lnTo>
                  <a:lnTo>
                    <a:pt x="134" y="391"/>
                  </a:lnTo>
                  <a:lnTo>
                    <a:pt x="120" y="375"/>
                  </a:lnTo>
                  <a:lnTo>
                    <a:pt x="108" y="372"/>
                  </a:lnTo>
                  <a:lnTo>
                    <a:pt x="97" y="366"/>
                  </a:lnTo>
                  <a:lnTo>
                    <a:pt x="80" y="350"/>
                  </a:lnTo>
                  <a:lnTo>
                    <a:pt x="67" y="349"/>
                  </a:lnTo>
                  <a:lnTo>
                    <a:pt x="57" y="337"/>
                  </a:lnTo>
                  <a:lnTo>
                    <a:pt x="59" y="325"/>
                  </a:lnTo>
                  <a:lnTo>
                    <a:pt x="69" y="316"/>
                  </a:lnTo>
                  <a:lnTo>
                    <a:pt x="78" y="310"/>
                  </a:lnTo>
                  <a:lnTo>
                    <a:pt x="92" y="306"/>
                  </a:lnTo>
                  <a:lnTo>
                    <a:pt x="100" y="296"/>
                  </a:lnTo>
                  <a:lnTo>
                    <a:pt x="104" y="283"/>
                  </a:lnTo>
                  <a:lnTo>
                    <a:pt x="105" y="261"/>
                  </a:lnTo>
                  <a:lnTo>
                    <a:pt x="109" y="250"/>
                  </a:lnTo>
                  <a:lnTo>
                    <a:pt x="115" y="250"/>
                  </a:lnTo>
                  <a:lnTo>
                    <a:pt x="118" y="247"/>
                  </a:lnTo>
                  <a:lnTo>
                    <a:pt x="118" y="237"/>
                  </a:lnTo>
                  <a:lnTo>
                    <a:pt x="115" y="229"/>
                  </a:lnTo>
                  <a:lnTo>
                    <a:pt x="120" y="224"/>
                  </a:lnTo>
                  <a:lnTo>
                    <a:pt x="118" y="220"/>
                  </a:lnTo>
                  <a:lnTo>
                    <a:pt x="115" y="208"/>
                  </a:lnTo>
                  <a:lnTo>
                    <a:pt x="116" y="196"/>
                  </a:lnTo>
                  <a:lnTo>
                    <a:pt x="113" y="198"/>
                  </a:lnTo>
                  <a:lnTo>
                    <a:pt x="104" y="188"/>
                  </a:lnTo>
                  <a:lnTo>
                    <a:pt x="102" y="182"/>
                  </a:lnTo>
                  <a:lnTo>
                    <a:pt x="108" y="182"/>
                  </a:lnTo>
                  <a:lnTo>
                    <a:pt x="112" y="178"/>
                  </a:lnTo>
                  <a:lnTo>
                    <a:pt x="113" y="175"/>
                  </a:lnTo>
                  <a:lnTo>
                    <a:pt x="112" y="171"/>
                  </a:lnTo>
                  <a:lnTo>
                    <a:pt x="107" y="170"/>
                  </a:lnTo>
                  <a:lnTo>
                    <a:pt x="97" y="172"/>
                  </a:lnTo>
                  <a:lnTo>
                    <a:pt x="86" y="151"/>
                  </a:lnTo>
                  <a:lnTo>
                    <a:pt x="81" y="138"/>
                  </a:lnTo>
                  <a:lnTo>
                    <a:pt x="87" y="148"/>
                  </a:lnTo>
                  <a:lnTo>
                    <a:pt x="91" y="145"/>
                  </a:lnTo>
                  <a:lnTo>
                    <a:pt x="92" y="133"/>
                  </a:lnTo>
                  <a:lnTo>
                    <a:pt x="87" y="133"/>
                  </a:lnTo>
                  <a:lnTo>
                    <a:pt x="83" y="130"/>
                  </a:lnTo>
                  <a:lnTo>
                    <a:pt x="86" y="127"/>
                  </a:lnTo>
                  <a:lnTo>
                    <a:pt x="86" y="117"/>
                  </a:lnTo>
                  <a:lnTo>
                    <a:pt x="82" y="113"/>
                  </a:lnTo>
                  <a:lnTo>
                    <a:pt x="80" y="117"/>
                  </a:lnTo>
                  <a:lnTo>
                    <a:pt x="73" y="117"/>
                  </a:lnTo>
                  <a:lnTo>
                    <a:pt x="72" y="122"/>
                  </a:lnTo>
                  <a:lnTo>
                    <a:pt x="73" y="129"/>
                  </a:lnTo>
                  <a:lnTo>
                    <a:pt x="60" y="107"/>
                  </a:lnTo>
                  <a:lnTo>
                    <a:pt x="43" y="85"/>
                  </a:lnTo>
                  <a:lnTo>
                    <a:pt x="38" y="75"/>
                  </a:lnTo>
                  <a:lnTo>
                    <a:pt x="37" y="71"/>
                  </a:lnTo>
                  <a:lnTo>
                    <a:pt x="42" y="67"/>
                  </a:lnTo>
                  <a:lnTo>
                    <a:pt x="45" y="59"/>
                  </a:lnTo>
                  <a:lnTo>
                    <a:pt x="42" y="57"/>
                  </a:lnTo>
                  <a:lnTo>
                    <a:pt x="40" y="62"/>
                  </a:lnTo>
                  <a:lnTo>
                    <a:pt x="33" y="68"/>
                  </a:lnTo>
                  <a:lnTo>
                    <a:pt x="26" y="59"/>
                  </a:lnTo>
                  <a:lnTo>
                    <a:pt x="22" y="49"/>
                  </a:lnTo>
                  <a:lnTo>
                    <a:pt x="23" y="44"/>
                  </a:lnTo>
                  <a:lnTo>
                    <a:pt x="21" y="35"/>
                  </a:lnTo>
                  <a:lnTo>
                    <a:pt x="7" y="14"/>
                  </a:lnTo>
                  <a:lnTo>
                    <a:pt x="1" y="6"/>
                  </a:lnTo>
                  <a:lnTo>
                    <a:pt x="0" y="3"/>
                  </a:lnTo>
                  <a:lnTo>
                    <a:pt x="8" y="1"/>
                  </a:lnTo>
                  <a:lnTo>
                    <a:pt x="10" y="0"/>
                  </a:lnTo>
                  <a:lnTo>
                    <a:pt x="13" y="1"/>
                  </a:lnTo>
                  <a:lnTo>
                    <a:pt x="13" y="11"/>
                  </a:lnTo>
                  <a:lnTo>
                    <a:pt x="19" y="22"/>
                  </a:lnTo>
                  <a:lnTo>
                    <a:pt x="19" y="28"/>
                  </a:lnTo>
                  <a:lnTo>
                    <a:pt x="24" y="36"/>
                  </a:lnTo>
                  <a:lnTo>
                    <a:pt x="29" y="32"/>
                  </a:lnTo>
                  <a:lnTo>
                    <a:pt x="34" y="27"/>
                  </a:lnTo>
                  <a:lnTo>
                    <a:pt x="35" y="30"/>
                  </a:lnTo>
                  <a:lnTo>
                    <a:pt x="35" y="35"/>
                  </a:lnTo>
                  <a:lnTo>
                    <a:pt x="46" y="35"/>
                  </a:lnTo>
                  <a:lnTo>
                    <a:pt x="51" y="38"/>
                  </a:lnTo>
                  <a:lnTo>
                    <a:pt x="59" y="41"/>
                  </a:lnTo>
                  <a:lnTo>
                    <a:pt x="64" y="40"/>
                  </a:lnTo>
                  <a:lnTo>
                    <a:pt x="73" y="48"/>
                  </a:lnTo>
                  <a:lnTo>
                    <a:pt x="66" y="52"/>
                  </a:lnTo>
                  <a:lnTo>
                    <a:pt x="78" y="59"/>
                  </a:lnTo>
                  <a:lnTo>
                    <a:pt x="80" y="56"/>
                  </a:lnTo>
                  <a:lnTo>
                    <a:pt x="83" y="59"/>
                  </a:lnTo>
                  <a:lnTo>
                    <a:pt x="85" y="64"/>
                  </a:lnTo>
                  <a:lnTo>
                    <a:pt x="87" y="70"/>
                  </a:lnTo>
                  <a:lnTo>
                    <a:pt x="96" y="79"/>
                  </a:lnTo>
                  <a:lnTo>
                    <a:pt x="98" y="83"/>
                  </a:lnTo>
                  <a:lnTo>
                    <a:pt x="98" y="87"/>
                  </a:lnTo>
                  <a:lnTo>
                    <a:pt x="100" y="96"/>
                  </a:lnTo>
                  <a:lnTo>
                    <a:pt x="98" y="94"/>
                  </a:lnTo>
                  <a:lnTo>
                    <a:pt x="89" y="89"/>
                  </a:lnTo>
                  <a:lnTo>
                    <a:pt x="85" y="89"/>
                  </a:lnTo>
                  <a:lnTo>
                    <a:pt x="86" y="96"/>
                  </a:lnTo>
                  <a:lnTo>
                    <a:pt x="87" y="97"/>
                  </a:lnTo>
                  <a:lnTo>
                    <a:pt x="89" y="97"/>
                  </a:lnTo>
                  <a:lnTo>
                    <a:pt x="93" y="100"/>
                  </a:lnTo>
                  <a:lnTo>
                    <a:pt x="96" y="107"/>
                  </a:lnTo>
                  <a:lnTo>
                    <a:pt x="103" y="114"/>
                  </a:lnTo>
                  <a:lnTo>
                    <a:pt x="109" y="126"/>
                  </a:lnTo>
                  <a:lnTo>
                    <a:pt x="116" y="134"/>
                  </a:lnTo>
                  <a:lnTo>
                    <a:pt x="110" y="140"/>
                  </a:lnTo>
                  <a:lnTo>
                    <a:pt x="109" y="148"/>
                  </a:lnTo>
                  <a:lnTo>
                    <a:pt x="113" y="151"/>
                  </a:lnTo>
                  <a:lnTo>
                    <a:pt x="113" y="159"/>
                  </a:lnTo>
                  <a:lnTo>
                    <a:pt x="109" y="159"/>
                  </a:lnTo>
                  <a:lnTo>
                    <a:pt x="105" y="162"/>
                  </a:lnTo>
                  <a:lnTo>
                    <a:pt x="108" y="165"/>
                  </a:lnTo>
                  <a:lnTo>
                    <a:pt x="112" y="165"/>
                  </a:lnTo>
                  <a:lnTo>
                    <a:pt x="116" y="170"/>
                  </a:lnTo>
                  <a:lnTo>
                    <a:pt x="123" y="170"/>
                  </a:lnTo>
                  <a:lnTo>
                    <a:pt x="125" y="167"/>
                  </a:lnTo>
                  <a:lnTo>
                    <a:pt x="132" y="167"/>
                  </a:lnTo>
                  <a:lnTo>
                    <a:pt x="136" y="169"/>
                  </a:lnTo>
                  <a:lnTo>
                    <a:pt x="137" y="177"/>
                  </a:lnTo>
                  <a:lnTo>
                    <a:pt x="140" y="184"/>
                  </a:lnTo>
                  <a:lnTo>
                    <a:pt x="146" y="187"/>
                  </a:lnTo>
                  <a:lnTo>
                    <a:pt x="151" y="182"/>
                  </a:lnTo>
                  <a:lnTo>
                    <a:pt x="150" y="156"/>
                  </a:lnTo>
                  <a:lnTo>
                    <a:pt x="150" y="151"/>
                  </a:lnTo>
                  <a:lnTo>
                    <a:pt x="143" y="141"/>
                  </a:lnTo>
                  <a:lnTo>
                    <a:pt x="147" y="141"/>
                  </a:lnTo>
                  <a:lnTo>
                    <a:pt x="151" y="148"/>
                  </a:lnTo>
                  <a:lnTo>
                    <a:pt x="164" y="151"/>
                  </a:lnTo>
                  <a:lnTo>
                    <a:pt x="164" y="161"/>
                  </a:lnTo>
                  <a:lnTo>
                    <a:pt x="167" y="162"/>
                  </a:lnTo>
                  <a:lnTo>
                    <a:pt x="167" y="171"/>
                  </a:lnTo>
                  <a:lnTo>
                    <a:pt x="169" y="176"/>
                  </a:lnTo>
                  <a:lnTo>
                    <a:pt x="168" y="186"/>
                  </a:lnTo>
                  <a:lnTo>
                    <a:pt x="169" y="192"/>
                  </a:lnTo>
                  <a:lnTo>
                    <a:pt x="173" y="197"/>
                  </a:lnTo>
                  <a:lnTo>
                    <a:pt x="175" y="203"/>
                  </a:lnTo>
                  <a:lnTo>
                    <a:pt x="178" y="213"/>
                  </a:lnTo>
                  <a:lnTo>
                    <a:pt x="185" y="219"/>
                  </a:lnTo>
                  <a:lnTo>
                    <a:pt x="194" y="219"/>
                  </a:lnTo>
                  <a:lnTo>
                    <a:pt x="205" y="227"/>
                  </a:lnTo>
                  <a:lnTo>
                    <a:pt x="232" y="235"/>
                  </a:lnTo>
                  <a:lnTo>
                    <a:pt x="239" y="240"/>
                  </a:lnTo>
                  <a:lnTo>
                    <a:pt x="249" y="241"/>
                  </a:lnTo>
                  <a:lnTo>
                    <a:pt x="254" y="235"/>
                  </a:lnTo>
                  <a:lnTo>
                    <a:pt x="259" y="235"/>
                  </a:lnTo>
                  <a:lnTo>
                    <a:pt x="266" y="224"/>
                  </a:lnTo>
                  <a:lnTo>
                    <a:pt x="271" y="221"/>
                  </a:lnTo>
                  <a:lnTo>
                    <a:pt x="276" y="218"/>
                  </a:lnTo>
                  <a:lnTo>
                    <a:pt x="284" y="213"/>
                  </a:lnTo>
                  <a:lnTo>
                    <a:pt x="286" y="210"/>
                  </a:lnTo>
                  <a:lnTo>
                    <a:pt x="292" y="208"/>
                  </a:lnTo>
                  <a:lnTo>
                    <a:pt x="301" y="210"/>
                  </a:lnTo>
                  <a:lnTo>
                    <a:pt x="313" y="218"/>
                  </a:lnTo>
                  <a:lnTo>
                    <a:pt x="313" y="231"/>
                  </a:lnTo>
                  <a:lnTo>
                    <a:pt x="308" y="246"/>
                  </a:lnTo>
                  <a:lnTo>
                    <a:pt x="308" y="262"/>
                  </a:lnTo>
                  <a:lnTo>
                    <a:pt x="307" y="264"/>
                  </a:lnTo>
                  <a:lnTo>
                    <a:pt x="307" y="272"/>
                  </a:lnTo>
                  <a:lnTo>
                    <a:pt x="304" y="280"/>
                  </a:lnTo>
                  <a:lnTo>
                    <a:pt x="296" y="286"/>
                  </a:lnTo>
                  <a:lnTo>
                    <a:pt x="287" y="290"/>
                  </a:lnTo>
                  <a:lnTo>
                    <a:pt x="286" y="304"/>
                  </a:lnTo>
                  <a:lnTo>
                    <a:pt x="284" y="307"/>
                  </a:lnTo>
                  <a:lnTo>
                    <a:pt x="285" y="316"/>
                  </a:lnTo>
                  <a:lnTo>
                    <a:pt x="287" y="317"/>
                  </a:lnTo>
                  <a:lnTo>
                    <a:pt x="287" y="321"/>
                  </a:lnTo>
                  <a:lnTo>
                    <a:pt x="282" y="328"/>
                  </a:lnTo>
                  <a:lnTo>
                    <a:pt x="280" y="316"/>
                  </a:lnTo>
                  <a:lnTo>
                    <a:pt x="275" y="315"/>
                  </a:lnTo>
                  <a:lnTo>
                    <a:pt x="269" y="315"/>
                  </a:lnTo>
                  <a:lnTo>
                    <a:pt x="261" y="316"/>
                  </a:lnTo>
                  <a:lnTo>
                    <a:pt x="253" y="316"/>
                  </a:lnTo>
                  <a:lnTo>
                    <a:pt x="247" y="318"/>
                  </a:lnTo>
                  <a:lnTo>
                    <a:pt x="242" y="323"/>
                  </a:lnTo>
                  <a:lnTo>
                    <a:pt x="226" y="345"/>
                  </a:lnTo>
                  <a:lnTo>
                    <a:pt x="226" y="349"/>
                  </a:lnTo>
                  <a:lnTo>
                    <a:pt x="228" y="348"/>
                  </a:lnTo>
                  <a:lnTo>
                    <a:pt x="232" y="356"/>
                  </a:lnTo>
                  <a:lnTo>
                    <a:pt x="237" y="360"/>
                  </a:lnTo>
                  <a:lnTo>
                    <a:pt x="236" y="369"/>
                  </a:lnTo>
                  <a:lnTo>
                    <a:pt x="231" y="380"/>
                  </a:lnTo>
                  <a:lnTo>
                    <a:pt x="217" y="404"/>
                  </a:lnTo>
                  <a:lnTo>
                    <a:pt x="215" y="412"/>
                  </a:lnTo>
                  <a:lnTo>
                    <a:pt x="202" y="428"/>
                  </a:lnTo>
                  <a:lnTo>
                    <a:pt x="182" y="463"/>
                  </a:lnTo>
                  <a:lnTo>
                    <a:pt x="171" y="479"/>
                  </a:lnTo>
                  <a:lnTo>
                    <a:pt x="153" y="492"/>
                  </a:lnTo>
                  <a:lnTo>
                    <a:pt x="145" y="495"/>
                  </a:lnTo>
                  <a:lnTo>
                    <a:pt x="137" y="488"/>
                  </a:lnTo>
                  <a:lnTo>
                    <a:pt x="132" y="481"/>
                  </a:lnTo>
                  <a:lnTo>
                    <a:pt x="113" y="482"/>
                  </a:lnTo>
                  <a:lnTo>
                    <a:pt x="109" y="473"/>
                  </a:lnTo>
                  <a:lnTo>
                    <a:pt x="109" y="469"/>
                  </a:lnTo>
                  <a:close/>
                </a:path>
              </a:pathLst>
            </a:custGeom>
            <a:solidFill>
              <a:schemeClr val="dk2">
                <a:lumMod val="100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41" name="任意多边形: 形状 40">
              <a:extLst>
                <a:ext uri="{FF2B5EF4-FFF2-40B4-BE49-F238E27FC236}">
                  <a16:creationId xmlns="" xmlns:a16="http://schemas.microsoft.com/office/drawing/2014/main" id="{B1205BDA-0F9F-495C-B21F-C9A81F8383A5}"/>
                </a:ext>
              </a:extLst>
            </p:cNvPr>
            <p:cNvSpPr>
              <a:spLocks noChangeAspect="1"/>
            </p:cNvSpPr>
            <p:nvPr/>
          </p:nvSpPr>
          <p:spPr bwMode="gray">
            <a:xfrm>
              <a:off x="8754714" y="4854634"/>
              <a:ext cx="50884" cy="45399"/>
            </a:xfrm>
            <a:custGeom>
              <a:avLst/>
              <a:gdLst/>
              <a:ahLst/>
              <a:cxnLst>
                <a:cxn ang="0">
                  <a:pos x="60" y="71"/>
                </a:cxn>
                <a:cxn ang="0">
                  <a:pos x="39" y="60"/>
                </a:cxn>
                <a:cxn ang="0">
                  <a:pos x="27" y="43"/>
                </a:cxn>
                <a:cxn ang="0">
                  <a:pos x="21" y="38"/>
                </a:cxn>
                <a:cxn ang="0">
                  <a:pos x="16" y="26"/>
                </a:cxn>
                <a:cxn ang="0">
                  <a:pos x="6" y="17"/>
                </a:cxn>
                <a:cxn ang="0">
                  <a:pos x="6" y="9"/>
                </a:cxn>
                <a:cxn ang="0">
                  <a:pos x="0" y="2"/>
                </a:cxn>
                <a:cxn ang="0">
                  <a:pos x="6" y="0"/>
                </a:cxn>
                <a:cxn ang="0">
                  <a:pos x="14" y="5"/>
                </a:cxn>
                <a:cxn ang="0">
                  <a:pos x="19" y="4"/>
                </a:cxn>
                <a:cxn ang="0">
                  <a:pos x="33" y="14"/>
                </a:cxn>
                <a:cxn ang="0">
                  <a:pos x="40" y="16"/>
                </a:cxn>
                <a:cxn ang="0">
                  <a:pos x="41" y="21"/>
                </a:cxn>
                <a:cxn ang="0">
                  <a:pos x="45" y="26"/>
                </a:cxn>
                <a:cxn ang="0">
                  <a:pos x="51" y="26"/>
                </a:cxn>
                <a:cxn ang="0">
                  <a:pos x="59" y="29"/>
                </a:cxn>
                <a:cxn ang="0">
                  <a:pos x="67" y="43"/>
                </a:cxn>
                <a:cxn ang="0">
                  <a:pos x="72" y="47"/>
                </a:cxn>
                <a:cxn ang="0">
                  <a:pos x="75" y="57"/>
                </a:cxn>
                <a:cxn ang="0">
                  <a:pos x="78" y="58"/>
                </a:cxn>
                <a:cxn ang="0">
                  <a:pos x="82" y="63"/>
                </a:cxn>
                <a:cxn ang="0">
                  <a:pos x="89" y="68"/>
                </a:cxn>
                <a:cxn ang="0">
                  <a:pos x="94" y="74"/>
                </a:cxn>
                <a:cxn ang="0">
                  <a:pos x="98" y="75"/>
                </a:cxn>
                <a:cxn ang="0">
                  <a:pos x="100" y="81"/>
                </a:cxn>
                <a:cxn ang="0">
                  <a:pos x="109" y="82"/>
                </a:cxn>
                <a:cxn ang="0">
                  <a:pos x="123" y="86"/>
                </a:cxn>
                <a:cxn ang="0">
                  <a:pos x="141" y="103"/>
                </a:cxn>
                <a:cxn ang="0">
                  <a:pos x="143" y="109"/>
                </a:cxn>
                <a:cxn ang="0">
                  <a:pos x="150" y="108"/>
                </a:cxn>
                <a:cxn ang="0">
                  <a:pos x="157" y="114"/>
                </a:cxn>
                <a:cxn ang="0">
                  <a:pos x="159" y="123"/>
                </a:cxn>
                <a:cxn ang="0">
                  <a:pos x="158" y="125"/>
                </a:cxn>
                <a:cxn ang="0">
                  <a:pos x="153" y="125"/>
                </a:cxn>
                <a:cxn ang="0">
                  <a:pos x="152" y="133"/>
                </a:cxn>
                <a:cxn ang="0">
                  <a:pos x="150" y="131"/>
                </a:cxn>
                <a:cxn ang="0">
                  <a:pos x="147" y="127"/>
                </a:cxn>
                <a:cxn ang="0">
                  <a:pos x="141" y="122"/>
                </a:cxn>
                <a:cxn ang="0">
                  <a:pos x="138" y="119"/>
                </a:cxn>
                <a:cxn ang="0">
                  <a:pos x="130" y="119"/>
                </a:cxn>
                <a:cxn ang="0">
                  <a:pos x="124" y="115"/>
                </a:cxn>
                <a:cxn ang="0">
                  <a:pos x="116" y="115"/>
                </a:cxn>
                <a:cxn ang="0">
                  <a:pos x="114" y="112"/>
                </a:cxn>
                <a:cxn ang="0">
                  <a:pos x="113" y="104"/>
                </a:cxn>
                <a:cxn ang="0">
                  <a:pos x="108" y="104"/>
                </a:cxn>
                <a:cxn ang="0">
                  <a:pos x="104" y="102"/>
                </a:cxn>
                <a:cxn ang="0">
                  <a:pos x="99" y="102"/>
                </a:cxn>
                <a:cxn ang="0">
                  <a:pos x="98" y="97"/>
                </a:cxn>
                <a:cxn ang="0">
                  <a:pos x="93" y="97"/>
                </a:cxn>
                <a:cxn ang="0">
                  <a:pos x="91" y="95"/>
                </a:cxn>
                <a:cxn ang="0">
                  <a:pos x="84" y="93"/>
                </a:cxn>
                <a:cxn ang="0">
                  <a:pos x="77" y="86"/>
                </a:cxn>
                <a:cxn ang="0">
                  <a:pos x="71" y="86"/>
                </a:cxn>
                <a:cxn ang="0">
                  <a:pos x="66" y="84"/>
                </a:cxn>
                <a:cxn ang="0">
                  <a:pos x="65" y="76"/>
                </a:cxn>
                <a:cxn ang="0">
                  <a:pos x="60" y="71"/>
                </a:cxn>
              </a:cxnLst>
              <a:rect l="0" t="0" r="r" b="b"/>
              <a:pathLst>
                <a:path w="159" h="133">
                  <a:moveTo>
                    <a:pt x="60" y="71"/>
                  </a:moveTo>
                  <a:lnTo>
                    <a:pt x="39" y="60"/>
                  </a:lnTo>
                  <a:lnTo>
                    <a:pt x="27" y="43"/>
                  </a:lnTo>
                  <a:lnTo>
                    <a:pt x="21" y="38"/>
                  </a:lnTo>
                  <a:lnTo>
                    <a:pt x="16" y="26"/>
                  </a:lnTo>
                  <a:lnTo>
                    <a:pt x="6" y="17"/>
                  </a:lnTo>
                  <a:lnTo>
                    <a:pt x="6" y="9"/>
                  </a:lnTo>
                  <a:lnTo>
                    <a:pt x="0" y="2"/>
                  </a:lnTo>
                  <a:lnTo>
                    <a:pt x="6" y="0"/>
                  </a:lnTo>
                  <a:lnTo>
                    <a:pt x="14" y="5"/>
                  </a:lnTo>
                  <a:lnTo>
                    <a:pt x="19" y="4"/>
                  </a:lnTo>
                  <a:lnTo>
                    <a:pt x="33" y="14"/>
                  </a:lnTo>
                  <a:lnTo>
                    <a:pt x="40" y="16"/>
                  </a:lnTo>
                  <a:lnTo>
                    <a:pt x="41" y="21"/>
                  </a:lnTo>
                  <a:lnTo>
                    <a:pt x="45" y="26"/>
                  </a:lnTo>
                  <a:lnTo>
                    <a:pt x="51" y="26"/>
                  </a:lnTo>
                  <a:lnTo>
                    <a:pt x="59" y="29"/>
                  </a:lnTo>
                  <a:lnTo>
                    <a:pt x="67" y="43"/>
                  </a:lnTo>
                  <a:lnTo>
                    <a:pt x="72" y="47"/>
                  </a:lnTo>
                  <a:lnTo>
                    <a:pt x="75" y="57"/>
                  </a:lnTo>
                  <a:lnTo>
                    <a:pt x="78" y="58"/>
                  </a:lnTo>
                  <a:lnTo>
                    <a:pt x="82" y="63"/>
                  </a:lnTo>
                  <a:lnTo>
                    <a:pt x="89" y="68"/>
                  </a:lnTo>
                  <a:lnTo>
                    <a:pt x="94" y="74"/>
                  </a:lnTo>
                  <a:lnTo>
                    <a:pt x="98" y="75"/>
                  </a:lnTo>
                  <a:lnTo>
                    <a:pt x="100" y="81"/>
                  </a:lnTo>
                  <a:lnTo>
                    <a:pt x="109" y="82"/>
                  </a:lnTo>
                  <a:lnTo>
                    <a:pt x="123" y="86"/>
                  </a:lnTo>
                  <a:lnTo>
                    <a:pt x="141" y="103"/>
                  </a:lnTo>
                  <a:lnTo>
                    <a:pt x="143" y="109"/>
                  </a:lnTo>
                  <a:lnTo>
                    <a:pt x="150" y="108"/>
                  </a:lnTo>
                  <a:lnTo>
                    <a:pt x="157" y="114"/>
                  </a:lnTo>
                  <a:lnTo>
                    <a:pt x="159" y="123"/>
                  </a:lnTo>
                  <a:lnTo>
                    <a:pt x="158" y="125"/>
                  </a:lnTo>
                  <a:lnTo>
                    <a:pt x="153" y="125"/>
                  </a:lnTo>
                  <a:lnTo>
                    <a:pt x="152" y="133"/>
                  </a:lnTo>
                  <a:lnTo>
                    <a:pt x="150" y="131"/>
                  </a:lnTo>
                  <a:lnTo>
                    <a:pt x="147" y="127"/>
                  </a:lnTo>
                  <a:lnTo>
                    <a:pt x="141" y="122"/>
                  </a:lnTo>
                  <a:lnTo>
                    <a:pt x="138" y="119"/>
                  </a:lnTo>
                  <a:lnTo>
                    <a:pt x="130" y="119"/>
                  </a:lnTo>
                  <a:lnTo>
                    <a:pt x="124" y="115"/>
                  </a:lnTo>
                  <a:lnTo>
                    <a:pt x="116" y="115"/>
                  </a:lnTo>
                  <a:lnTo>
                    <a:pt x="114" y="112"/>
                  </a:lnTo>
                  <a:lnTo>
                    <a:pt x="113" y="104"/>
                  </a:lnTo>
                  <a:lnTo>
                    <a:pt x="108" y="104"/>
                  </a:lnTo>
                  <a:lnTo>
                    <a:pt x="104" y="102"/>
                  </a:lnTo>
                  <a:lnTo>
                    <a:pt x="99" y="102"/>
                  </a:lnTo>
                  <a:lnTo>
                    <a:pt x="98" y="97"/>
                  </a:lnTo>
                  <a:lnTo>
                    <a:pt x="93" y="97"/>
                  </a:lnTo>
                  <a:lnTo>
                    <a:pt x="91" y="95"/>
                  </a:lnTo>
                  <a:lnTo>
                    <a:pt x="84" y="93"/>
                  </a:lnTo>
                  <a:lnTo>
                    <a:pt x="77" y="86"/>
                  </a:lnTo>
                  <a:lnTo>
                    <a:pt x="71" y="86"/>
                  </a:lnTo>
                  <a:lnTo>
                    <a:pt x="66" y="84"/>
                  </a:lnTo>
                  <a:lnTo>
                    <a:pt x="65" y="76"/>
                  </a:lnTo>
                  <a:lnTo>
                    <a:pt x="60" y="71"/>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42" name="任意多边形: 形状 41">
              <a:extLst>
                <a:ext uri="{FF2B5EF4-FFF2-40B4-BE49-F238E27FC236}">
                  <a16:creationId xmlns="" xmlns:a16="http://schemas.microsoft.com/office/drawing/2014/main" id="{4C11B0B8-DEC0-4F00-95CC-490F1E1928B1}"/>
                </a:ext>
              </a:extLst>
            </p:cNvPr>
            <p:cNvSpPr>
              <a:spLocks noChangeAspect="1"/>
            </p:cNvSpPr>
            <p:nvPr/>
          </p:nvSpPr>
          <p:spPr bwMode="gray">
            <a:xfrm>
              <a:off x="7104149" y="3545034"/>
              <a:ext cx="192407" cy="101276"/>
            </a:xfrm>
            <a:custGeom>
              <a:avLst/>
              <a:gdLst/>
              <a:ahLst/>
              <a:cxnLst>
                <a:cxn ang="0">
                  <a:pos x="259" y="238"/>
                </a:cxn>
                <a:cxn ang="0">
                  <a:pos x="303" y="218"/>
                </a:cxn>
                <a:cxn ang="0">
                  <a:pos x="334" y="201"/>
                </a:cxn>
                <a:cxn ang="0">
                  <a:pos x="362" y="217"/>
                </a:cxn>
                <a:cxn ang="0">
                  <a:pos x="401" y="204"/>
                </a:cxn>
                <a:cxn ang="0">
                  <a:pos x="433" y="170"/>
                </a:cxn>
                <a:cxn ang="0">
                  <a:pos x="491" y="159"/>
                </a:cxn>
                <a:cxn ang="0">
                  <a:pos x="550" y="112"/>
                </a:cxn>
                <a:cxn ang="0">
                  <a:pos x="604" y="79"/>
                </a:cxn>
                <a:cxn ang="0">
                  <a:pos x="577" y="56"/>
                </a:cxn>
                <a:cxn ang="0">
                  <a:pos x="530" y="34"/>
                </a:cxn>
                <a:cxn ang="0">
                  <a:pos x="508" y="27"/>
                </a:cxn>
                <a:cxn ang="0">
                  <a:pos x="452" y="24"/>
                </a:cxn>
                <a:cxn ang="0">
                  <a:pos x="421" y="18"/>
                </a:cxn>
                <a:cxn ang="0">
                  <a:pos x="366" y="20"/>
                </a:cxn>
                <a:cxn ang="0">
                  <a:pos x="325" y="23"/>
                </a:cxn>
                <a:cxn ang="0">
                  <a:pos x="294" y="18"/>
                </a:cxn>
                <a:cxn ang="0">
                  <a:pos x="260" y="4"/>
                </a:cxn>
                <a:cxn ang="0">
                  <a:pos x="233" y="18"/>
                </a:cxn>
                <a:cxn ang="0">
                  <a:pos x="224" y="48"/>
                </a:cxn>
                <a:cxn ang="0">
                  <a:pos x="191" y="45"/>
                </a:cxn>
                <a:cxn ang="0">
                  <a:pos x="160" y="34"/>
                </a:cxn>
                <a:cxn ang="0">
                  <a:pos x="129" y="32"/>
                </a:cxn>
                <a:cxn ang="0">
                  <a:pos x="98" y="36"/>
                </a:cxn>
                <a:cxn ang="0">
                  <a:pos x="92" y="58"/>
                </a:cxn>
                <a:cxn ang="0">
                  <a:pos x="106" y="79"/>
                </a:cxn>
                <a:cxn ang="0">
                  <a:pos x="70" y="109"/>
                </a:cxn>
                <a:cxn ang="0">
                  <a:pos x="62" y="129"/>
                </a:cxn>
                <a:cxn ang="0">
                  <a:pos x="84" y="144"/>
                </a:cxn>
                <a:cxn ang="0">
                  <a:pos x="117" y="147"/>
                </a:cxn>
                <a:cxn ang="0">
                  <a:pos x="137" y="131"/>
                </a:cxn>
                <a:cxn ang="0">
                  <a:pos x="156" y="154"/>
                </a:cxn>
                <a:cxn ang="0">
                  <a:pos x="181" y="169"/>
                </a:cxn>
                <a:cxn ang="0">
                  <a:pos x="212" y="175"/>
                </a:cxn>
                <a:cxn ang="0">
                  <a:pos x="187" y="195"/>
                </a:cxn>
                <a:cxn ang="0">
                  <a:pos x="168" y="202"/>
                </a:cxn>
                <a:cxn ang="0">
                  <a:pos x="149" y="213"/>
                </a:cxn>
                <a:cxn ang="0">
                  <a:pos x="111" y="215"/>
                </a:cxn>
                <a:cxn ang="0">
                  <a:pos x="88" y="224"/>
                </a:cxn>
                <a:cxn ang="0">
                  <a:pos x="68" y="236"/>
                </a:cxn>
                <a:cxn ang="0">
                  <a:pos x="30" y="229"/>
                </a:cxn>
                <a:cxn ang="0">
                  <a:pos x="0" y="236"/>
                </a:cxn>
                <a:cxn ang="0">
                  <a:pos x="4" y="267"/>
                </a:cxn>
                <a:cxn ang="0">
                  <a:pos x="36" y="268"/>
                </a:cxn>
                <a:cxn ang="0">
                  <a:pos x="76" y="267"/>
                </a:cxn>
                <a:cxn ang="0">
                  <a:pos x="120" y="265"/>
                </a:cxn>
                <a:cxn ang="0">
                  <a:pos x="140" y="287"/>
                </a:cxn>
                <a:cxn ang="0">
                  <a:pos x="178" y="281"/>
                </a:cxn>
                <a:cxn ang="0">
                  <a:pos x="219" y="278"/>
                </a:cxn>
                <a:cxn ang="0">
                  <a:pos x="251" y="267"/>
                </a:cxn>
              </a:cxnLst>
              <a:rect l="0" t="0" r="r" b="b"/>
              <a:pathLst>
                <a:path w="604" h="288">
                  <a:moveTo>
                    <a:pt x="251" y="267"/>
                  </a:moveTo>
                  <a:lnTo>
                    <a:pt x="250" y="256"/>
                  </a:lnTo>
                  <a:lnTo>
                    <a:pt x="259" y="238"/>
                  </a:lnTo>
                  <a:lnTo>
                    <a:pt x="291" y="223"/>
                  </a:lnTo>
                  <a:lnTo>
                    <a:pt x="296" y="218"/>
                  </a:lnTo>
                  <a:lnTo>
                    <a:pt x="303" y="218"/>
                  </a:lnTo>
                  <a:lnTo>
                    <a:pt x="309" y="203"/>
                  </a:lnTo>
                  <a:lnTo>
                    <a:pt x="319" y="207"/>
                  </a:lnTo>
                  <a:lnTo>
                    <a:pt x="334" y="201"/>
                  </a:lnTo>
                  <a:lnTo>
                    <a:pt x="345" y="202"/>
                  </a:lnTo>
                  <a:lnTo>
                    <a:pt x="351" y="215"/>
                  </a:lnTo>
                  <a:lnTo>
                    <a:pt x="362" y="217"/>
                  </a:lnTo>
                  <a:lnTo>
                    <a:pt x="378" y="213"/>
                  </a:lnTo>
                  <a:lnTo>
                    <a:pt x="388" y="214"/>
                  </a:lnTo>
                  <a:lnTo>
                    <a:pt x="401" y="204"/>
                  </a:lnTo>
                  <a:lnTo>
                    <a:pt x="407" y="186"/>
                  </a:lnTo>
                  <a:lnTo>
                    <a:pt x="416" y="175"/>
                  </a:lnTo>
                  <a:lnTo>
                    <a:pt x="433" y="170"/>
                  </a:lnTo>
                  <a:lnTo>
                    <a:pt x="452" y="169"/>
                  </a:lnTo>
                  <a:lnTo>
                    <a:pt x="479" y="164"/>
                  </a:lnTo>
                  <a:lnTo>
                    <a:pt x="491" y="159"/>
                  </a:lnTo>
                  <a:lnTo>
                    <a:pt x="499" y="145"/>
                  </a:lnTo>
                  <a:lnTo>
                    <a:pt x="514" y="132"/>
                  </a:lnTo>
                  <a:lnTo>
                    <a:pt x="550" y="112"/>
                  </a:lnTo>
                  <a:lnTo>
                    <a:pt x="588" y="100"/>
                  </a:lnTo>
                  <a:lnTo>
                    <a:pt x="598" y="93"/>
                  </a:lnTo>
                  <a:lnTo>
                    <a:pt x="604" y="79"/>
                  </a:lnTo>
                  <a:lnTo>
                    <a:pt x="604" y="69"/>
                  </a:lnTo>
                  <a:lnTo>
                    <a:pt x="597" y="69"/>
                  </a:lnTo>
                  <a:lnTo>
                    <a:pt x="577" y="56"/>
                  </a:lnTo>
                  <a:lnTo>
                    <a:pt x="561" y="53"/>
                  </a:lnTo>
                  <a:lnTo>
                    <a:pt x="546" y="35"/>
                  </a:lnTo>
                  <a:lnTo>
                    <a:pt x="530" y="34"/>
                  </a:lnTo>
                  <a:lnTo>
                    <a:pt x="523" y="31"/>
                  </a:lnTo>
                  <a:lnTo>
                    <a:pt x="514" y="31"/>
                  </a:lnTo>
                  <a:lnTo>
                    <a:pt x="508" y="27"/>
                  </a:lnTo>
                  <a:lnTo>
                    <a:pt x="499" y="26"/>
                  </a:lnTo>
                  <a:lnTo>
                    <a:pt x="475" y="27"/>
                  </a:lnTo>
                  <a:lnTo>
                    <a:pt x="452" y="24"/>
                  </a:lnTo>
                  <a:lnTo>
                    <a:pt x="443" y="24"/>
                  </a:lnTo>
                  <a:lnTo>
                    <a:pt x="428" y="18"/>
                  </a:lnTo>
                  <a:lnTo>
                    <a:pt x="421" y="18"/>
                  </a:lnTo>
                  <a:lnTo>
                    <a:pt x="406" y="24"/>
                  </a:lnTo>
                  <a:lnTo>
                    <a:pt x="374" y="20"/>
                  </a:lnTo>
                  <a:lnTo>
                    <a:pt x="366" y="20"/>
                  </a:lnTo>
                  <a:lnTo>
                    <a:pt x="350" y="24"/>
                  </a:lnTo>
                  <a:lnTo>
                    <a:pt x="334" y="24"/>
                  </a:lnTo>
                  <a:lnTo>
                    <a:pt x="325" y="23"/>
                  </a:lnTo>
                  <a:lnTo>
                    <a:pt x="319" y="18"/>
                  </a:lnTo>
                  <a:lnTo>
                    <a:pt x="310" y="16"/>
                  </a:lnTo>
                  <a:lnTo>
                    <a:pt x="294" y="18"/>
                  </a:lnTo>
                  <a:lnTo>
                    <a:pt x="288" y="12"/>
                  </a:lnTo>
                  <a:lnTo>
                    <a:pt x="267" y="0"/>
                  </a:lnTo>
                  <a:lnTo>
                    <a:pt x="260" y="4"/>
                  </a:lnTo>
                  <a:lnTo>
                    <a:pt x="253" y="5"/>
                  </a:lnTo>
                  <a:lnTo>
                    <a:pt x="245" y="8"/>
                  </a:lnTo>
                  <a:lnTo>
                    <a:pt x="233" y="18"/>
                  </a:lnTo>
                  <a:lnTo>
                    <a:pt x="232" y="26"/>
                  </a:lnTo>
                  <a:lnTo>
                    <a:pt x="227" y="32"/>
                  </a:lnTo>
                  <a:lnTo>
                    <a:pt x="224" y="48"/>
                  </a:lnTo>
                  <a:lnTo>
                    <a:pt x="221" y="56"/>
                  </a:lnTo>
                  <a:lnTo>
                    <a:pt x="205" y="52"/>
                  </a:lnTo>
                  <a:lnTo>
                    <a:pt x="191" y="45"/>
                  </a:lnTo>
                  <a:lnTo>
                    <a:pt x="175" y="40"/>
                  </a:lnTo>
                  <a:lnTo>
                    <a:pt x="169" y="36"/>
                  </a:lnTo>
                  <a:lnTo>
                    <a:pt x="160" y="34"/>
                  </a:lnTo>
                  <a:lnTo>
                    <a:pt x="152" y="34"/>
                  </a:lnTo>
                  <a:lnTo>
                    <a:pt x="137" y="31"/>
                  </a:lnTo>
                  <a:lnTo>
                    <a:pt x="129" y="32"/>
                  </a:lnTo>
                  <a:lnTo>
                    <a:pt x="121" y="30"/>
                  </a:lnTo>
                  <a:lnTo>
                    <a:pt x="105" y="32"/>
                  </a:lnTo>
                  <a:lnTo>
                    <a:pt x="98" y="36"/>
                  </a:lnTo>
                  <a:lnTo>
                    <a:pt x="95" y="43"/>
                  </a:lnTo>
                  <a:lnTo>
                    <a:pt x="97" y="51"/>
                  </a:lnTo>
                  <a:lnTo>
                    <a:pt x="92" y="58"/>
                  </a:lnTo>
                  <a:lnTo>
                    <a:pt x="88" y="66"/>
                  </a:lnTo>
                  <a:lnTo>
                    <a:pt x="105" y="70"/>
                  </a:lnTo>
                  <a:lnTo>
                    <a:pt x="106" y="79"/>
                  </a:lnTo>
                  <a:lnTo>
                    <a:pt x="92" y="85"/>
                  </a:lnTo>
                  <a:lnTo>
                    <a:pt x="82" y="97"/>
                  </a:lnTo>
                  <a:lnTo>
                    <a:pt x="70" y="109"/>
                  </a:lnTo>
                  <a:lnTo>
                    <a:pt x="55" y="118"/>
                  </a:lnTo>
                  <a:lnTo>
                    <a:pt x="54" y="127"/>
                  </a:lnTo>
                  <a:lnTo>
                    <a:pt x="62" y="129"/>
                  </a:lnTo>
                  <a:lnTo>
                    <a:pt x="68" y="134"/>
                  </a:lnTo>
                  <a:lnTo>
                    <a:pt x="76" y="131"/>
                  </a:lnTo>
                  <a:lnTo>
                    <a:pt x="84" y="144"/>
                  </a:lnTo>
                  <a:lnTo>
                    <a:pt x="108" y="154"/>
                  </a:lnTo>
                  <a:lnTo>
                    <a:pt x="115" y="154"/>
                  </a:lnTo>
                  <a:lnTo>
                    <a:pt x="117" y="147"/>
                  </a:lnTo>
                  <a:lnTo>
                    <a:pt x="125" y="142"/>
                  </a:lnTo>
                  <a:lnTo>
                    <a:pt x="130" y="127"/>
                  </a:lnTo>
                  <a:lnTo>
                    <a:pt x="137" y="131"/>
                  </a:lnTo>
                  <a:lnTo>
                    <a:pt x="142" y="137"/>
                  </a:lnTo>
                  <a:lnTo>
                    <a:pt x="142" y="145"/>
                  </a:lnTo>
                  <a:lnTo>
                    <a:pt x="156" y="154"/>
                  </a:lnTo>
                  <a:lnTo>
                    <a:pt x="162" y="159"/>
                  </a:lnTo>
                  <a:lnTo>
                    <a:pt x="170" y="159"/>
                  </a:lnTo>
                  <a:lnTo>
                    <a:pt x="181" y="169"/>
                  </a:lnTo>
                  <a:lnTo>
                    <a:pt x="197" y="174"/>
                  </a:lnTo>
                  <a:lnTo>
                    <a:pt x="205" y="171"/>
                  </a:lnTo>
                  <a:lnTo>
                    <a:pt x="212" y="175"/>
                  </a:lnTo>
                  <a:lnTo>
                    <a:pt x="207" y="182"/>
                  </a:lnTo>
                  <a:lnTo>
                    <a:pt x="191" y="186"/>
                  </a:lnTo>
                  <a:lnTo>
                    <a:pt x="187" y="195"/>
                  </a:lnTo>
                  <a:lnTo>
                    <a:pt x="181" y="198"/>
                  </a:lnTo>
                  <a:lnTo>
                    <a:pt x="173" y="196"/>
                  </a:lnTo>
                  <a:lnTo>
                    <a:pt x="168" y="202"/>
                  </a:lnTo>
                  <a:lnTo>
                    <a:pt x="160" y="202"/>
                  </a:lnTo>
                  <a:lnTo>
                    <a:pt x="153" y="206"/>
                  </a:lnTo>
                  <a:lnTo>
                    <a:pt x="149" y="213"/>
                  </a:lnTo>
                  <a:lnTo>
                    <a:pt x="143" y="218"/>
                  </a:lnTo>
                  <a:lnTo>
                    <a:pt x="127" y="220"/>
                  </a:lnTo>
                  <a:lnTo>
                    <a:pt x="111" y="215"/>
                  </a:lnTo>
                  <a:lnTo>
                    <a:pt x="104" y="214"/>
                  </a:lnTo>
                  <a:lnTo>
                    <a:pt x="92" y="215"/>
                  </a:lnTo>
                  <a:lnTo>
                    <a:pt x="88" y="224"/>
                  </a:lnTo>
                  <a:lnTo>
                    <a:pt x="81" y="226"/>
                  </a:lnTo>
                  <a:lnTo>
                    <a:pt x="76" y="234"/>
                  </a:lnTo>
                  <a:lnTo>
                    <a:pt x="68" y="236"/>
                  </a:lnTo>
                  <a:lnTo>
                    <a:pt x="55" y="228"/>
                  </a:lnTo>
                  <a:lnTo>
                    <a:pt x="46" y="226"/>
                  </a:lnTo>
                  <a:lnTo>
                    <a:pt x="30" y="229"/>
                  </a:lnTo>
                  <a:lnTo>
                    <a:pt x="22" y="226"/>
                  </a:lnTo>
                  <a:lnTo>
                    <a:pt x="15" y="231"/>
                  </a:lnTo>
                  <a:lnTo>
                    <a:pt x="0" y="236"/>
                  </a:lnTo>
                  <a:lnTo>
                    <a:pt x="0" y="245"/>
                  </a:lnTo>
                  <a:lnTo>
                    <a:pt x="0" y="261"/>
                  </a:lnTo>
                  <a:lnTo>
                    <a:pt x="4" y="267"/>
                  </a:lnTo>
                  <a:lnTo>
                    <a:pt x="13" y="267"/>
                  </a:lnTo>
                  <a:lnTo>
                    <a:pt x="20" y="265"/>
                  </a:lnTo>
                  <a:lnTo>
                    <a:pt x="36" y="268"/>
                  </a:lnTo>
                  <a:lnTo>
                    <a:pt x="60" y="265"/>
                  </a:lnTo>
                  <a:lnTo>
                    <a:pt x="68" y="265"/>
                  </a:lnTo>
                  <a:lnTo>
                    <a:pt x="76" y="267"/>
                  </a:lnTo>
                  <a:lnTo>
                    <a:pt x="81" y="273"/>
                  </a:lnTo>
                  <a:lnTo>
                    <a:pt x="89" y="274"/>
                  </a:lnTo>
                  <a:lnTo>
                    <a:pt x="120" y="265"/>
                  </a:lnTo>
                  <a:lnTo>
                    <a:pt x="127" y="269"/>
                  </a:lnTo>
                  <a:lnTo>
                    <a:pt x="135" y="271"/>
                  </a:lnTo>
                  <a:lnTo>
                    <a:pt x="140" y="287"/>
                  </a:lnTo>
                  <a:lnTo>
                    <a:pt x="156" y="285"/>
                  </a:lnTo>
                  <a:lnTo>
                    <a:pt x="163" y="288"/>
                  </a:lnTo>
                  <a:lnTo>
                    <a:pt x="178" y="281"/>
                  </a:lnTo>
                  <a:lnTo>
                    <a:pt x="194" y="278"/>
                  </a:lnTo>
                  <a:lnTo>
                    <a:pt x="210" y="281"/>
                  </a:lnTo>
                  <a:lnTo>
                    <a:pt x="219" y="278"/>
                  </a:lnTo>
                  <a:lnTo>
                    <a:pt x="229" y="279"/>
                  </a:lnTo>
                  <a:lnTo>
                    <a:pt x="232" y="265"/>
                  </a:lnTo>
                  <a:lnTo>
                    <a:pt x="251" y="267"/>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43" name="任意多边形: 形状 42">
              <a:extLst>
                <a:ext uri="{FF2B5EF4-FFF2-40B4-BE49-F238E27FC236}">
                  <a16:creationId xmlns="" xmlns:a16="http://schemas.microsoft.com/office/drawing/2014/main" id="{516B7DF5-D2A7-47F0-BBF0-88D2BDDBCAA9}"/>
                </a:ext>
              </a:extLst>
            </p:cNvPr>
            <p:cNvSpPr>
              <a:spLocks noChangeAspect="1"/>
            </p:cNvSpPr>
            <p:nvPr/>
          </p:nvSpPr>
          <p:spPr bwMode="gray">
            <a:xfrm>
              <a:off x="7072346" y="3600910"/>
              <a:ext cx="131982" cy="108260"/>
            </a:xfrm>
            <a:custGeom>
              <a:avLst/>
              <a:gdLst/>
              <a:ahLst/>
              <a:cxnLst>
                <a:cxn ang="0">
                  <a:pos x="45" y="286"/>
                </a:cxn>
                <a:cxn ang="0">
                  <a:pos x="72" y="273"/>
                </a:cxn>
                <a:cxn ang="0">
                  <a:pos x="89" y="269"/>
                </a:cxn>
                <a:cxn ang="0">
                  <a:pos x="112" y="274"/>
                </a:cxn>
                <a:cxn ang="0">
                  <a:pos x="118" y="246"/>
                </a:cxn>
                <a:cxn ang="0">
                  <a:pos x="145" y="252"/>
                </a:cxn>
                <a:cxn ang="0">
                  <a:pos x="160" y="238"/>
                </a:cxn>
                <a:cxn ang="0">
                  <a:pos x="176" y="198"/>
                </a:cxn>
                <a:cxn ang="0">
                  <a:pos x="190" y="190"/>
                </a:cxn>
                <a:cxn ang="0">
                  <a:pos x="217" y="207"/>
                </a:cxn>
                <a:cxn ang="0">
                  <a:pos x="219" y="225"/>
                </a:cxn>
                <a:cxn ang="0">
                  <a:pos x="230" y="231"/>
                </a:cxn>
                <a:cxn ang="0">
                  <a:pos x="226" y="254"/>
                </a:cxn>
                <a:cxn ang="0">
                  <a:pos x="224" y="287"/>
                </a:cxn>
                <a:cxn ang="0">
                  <a:pos x="241" y="312"/>
                </a:cxn>
                <a:cxn ang="0">
                  <a:pos x="293" y="286"/>
                </a:cxn>
                <a:cxn ang="0">
                  <a:pos x="307" y="271"/>
                </a:cxn>
                <a:cxn ang="0">
                  <a:pos x="334" y="257"/>
                </a:cxn>
                <a:cxn ang="0">
                  <a:pos x="350" y="260"/>
                </a:cxn>
                <a:cxn ang="0">
                  <a:pos x="364" y="266"/>
                </a:cxn>
                <a:cxn ang="0">
                  <a:pos x="390" y="260"/>
                </a:cxn>
                <a:cxn ang="0">
                  <a:pos x="411" y="268"/>
                </a:cxn>
                <a:cxn ang="0">
                  <a:pos x="417" y="273"/>
                </a:cxn>
                <a:cxn ang="0">
                  <a:pos x="400" y="182"/>
                </a:cxn>
                <a:cxn ang="0">
                  <a:pos x="346" y="162"/>
                </a:cxn>
                <a:cxn ang="0">
                  <a:pos x="333" y="120"/>
                </a:cxn>
                <a:cxn ang="0">
                  <a:pos x="282" y="122"/>
                </a:cxn>
                <a:cxn ang="0">
                  <a:pos x="239" y="112"/>
                </a:cxn>
                <a:cxn ang="0">
                  <a:pos x="185" y="114"/>
                </a:cxn>
                <a:cxn ang="0">
                  <a:pos x="140" y="109"/>
                </a:cxn>
                <a:cxn ang="0">
                  <a:pos x="104" y="102"/>
                </a:cxn>
                <a:cxn ang="0">
                  <a:pos x="126" y="67"/>
                </a:cxn>
                <a:cxn ang="0">
                  <a:pos x="172" y="77"/>
                </a:cxn>
                <a:cxn ang="0">
                  <a:pos x="196" y="56"/>
                </a:cxn>
                <a:cxn ang="0">
                  <a:pos x="172" y="54"/>
                </a:cxn>
                <a:cxn ang="0">
                  <a:pos x="185" y="22"/>
                </a:cxn>
                <a:cxn ang="0">
                  <a:pos x="170" y="0"/>
                </a:cxn>
                <a:cxn ang="0">
                  <a:pos x="132" y="27"/>
                </a:cxn>
                <a:cxn ang="0">
                  <a:pos x="108" y="36"/>
                </a:cxn>
                <a:cxn ang="0">
                  <a:pos x="105" y="63"/>
                </a:cxn>
                <a:cxn ang="0">
                  <a:pos x="75" y="82"/>
                </a:cxn>
                <a:cxn ang="0">
                  <a:pos x="32" y="107"/>
                </a:cxn>
                <a:cxn ang="0">
                  <a:pos x="6" y="112"/>
                </a:cxn>
                <a:cxn ang="0">
                  <a:pos x="14" y="136"/>
                </a:cxn>
                <a:cxn ang="0">
                  <a:pos x="40" y="149"/>
                </a:cxn>
                <a:cxn ang="0">
                  <a:pos x="41" y="187"/>
                </a:cxn>
                <a:cxn ang="0">
                  <a:pos x="52" y="212"/>
                </a:cxn>
                <a:cxn ang="0">
                  <a:pos x="29" y="239"/>
                </a:cxn>
                <a:cxn ang="0">
                  <a:pos x="19" y="269"/>
                </a:cxn>
              </a:cxnLst>
              <a:rect l="0" t="0" r="r" b="b"/>
              <a:pathLst>
                <a:path w="417" h="312">
                  <a:moveTo>
                    <a:pt x="19" y="269"/>
                  </a:moveTo>
                  <a:lnTo>
                    <a:pt x="24" y="274"/>
                  </a:lnTo>
                  <a:lnTo>
                    <a:pt x="37" y="289"/>
                  </a:lnTo>
                  <a:lnTo>
                    <a:pt x="45" y="286"/>
                  </a:lnTo>
                  <a:lnTo>
                    <a:pt x="52" y="286"/>
                  </a:lnTo>
                  <a:lnTo>
                    <a:pt x="53" y="281"/>
                  </a:lnTo>
                  <a:lnTo>
                    <a:pt x="67" y="274"/>
                  </a:lnTo>
                  <a:lnTo>
                    <a:pt x="72" y="273"/>
                  </a:lnTo>
                  <a:lnTo>
                    <a:pt x="76" y="274"/>
                  </a:lnTo>
                  <a:lnTo>
                    <a:pt x="79" y="270"/>
                  </a:lnTo>
                  <a:lnTo>
                    <a:pt x="85" y="268"/>
                  </a:lnTo>
                  <a:lnTo>
                    <a:pt x="89" y="269"/>
                  </a:lnTo>
                  <a:lnTo>
                    <a:pt x="94" y="274"/>
                  </a:lnTo>
                  <a:lnTo>
                    <a:pt x="107" y="279"/>
                  </a:lnTo>
                  <a:lnTo>
                    <a:pt x="111" y="276"/>
                  </a:lnTo>
                  <a:lnTo>
                    <a:pt x="112" y="274"/>
                  </a:lnTo>
                  <a:lnTo>
                    <a:pt x="112" y="269"/>
                  </a:lnTo>
                  <a:lnTo>
                    <a:pt x="110" y="265"/>
                  </a:lnTo>
                  <a:lnTo>
                    <a:pt x="110" y="258"/>
                  </a:lnTo>
                  <a:lnTo>
                    <a:pt x="118" y="246"/>
                  </a:lnTo>
                  <a:lnTo>
                    <a:pt x="123" y="246"/>
                  </a:lnTo>
                  <a:lnTo>
                    <a:pt x="129" y="248"/>
                  </a:lnTo>
                  <a:lnTo>
                    <a:pt x="138" y="246"/>
                  </a:lnTo>
                  <a:lnTo>
                    <a:pt x="145" y="252"/>
                  </a:lnTo>
                  <a:lnTo>
                    <a:pt x="149" y="252"/>
                  </a:lnTo>
                  <a:lnTo>
                    <a:pt x="153" y="250"/>
                  </a:lnTo>
                  <a:lnTo>
                    <a:pt x="159" y="243"/>
                  </a:lnTo>
                  <a:lnTo>
                    <a:pt x="160" y="238"/>
                  </a:lnTo>
                  <a:lnTo>
                    <a:pt x="155" y="232"/>
                  </a:lnTo>
                  <a:lnTo>
                    <a:pt x="155" y="227"/>
                  </a:lnTo>
                  <a:lnTo>
                    <a:pt x="165" y="214"/>
                  </a:lnTo>
                  <a:lnTo>
                    <a:pt x="176" y="198"/>
                  </a:lnTo>
                  <a:lnTo>
                    <a:pt x="178" y="195"/>
                  </a:lnTo>
                  <a:lnTo>
                    <a:pt x="182" y="190"/>
                  </a:lnTo>
                  <a:lnTo>
                    <a:pt x="183" y="189"/>
                  </a:lnTo>
                  <a:lnTo>
                    <a:pt x="190" y="190"/>
                  </a:lnTo>
                  <a:lnTo>
                    <a:pt x="194" y="187"/>
                  </a:lnTo>
                  <a:lnTo>
                    <a:pt x="204" y="189"/>
                  </a:lnTo>
                  <a:lnTo>
                    <a:pt x="217" y="201"/>
                  </a:lnTo>
                  <a:lnTo>
                    <a:pt x="217" y="207"/>
                  </a:lnTo>
                  <a:lnTo>
                    <a:pt x="213" y="215"/>
                  </a:lnTo>
                  <a:lnTo>
                    <a:pt x="213" y="220"/>
                  </a:lnTo>
                  <a:lnTo>
                    <a:pt x="214" y="222"/>
                  </a:lnTo>
                  <a:lnTo>
                    <a:pt x="219" y="225"/>
                  </a:lnTo>
                  <a:lnTo>
                    <a:pt x="225" y="223"/>
                  </a:lnTo>
                  <a:lnTo>
                    <a:pt x="229" y="225"/>
                  </a:lnTo>
                  <a:lnTo>
                    <a:pt x="229" y="227"/>
                  </a:lnTo>
                  <a:lnTo>
                    <a:pt x="230" y="231"/>
                  </a:lnTo>
                  <a:lnTo>
                    <a:pt x="228" y="233"/>
                  </a:lnTo>
                  <a:lnTo>
                    <a:pt x="226" y="238"/>
                  </a:lnTo>
                  <a:lnTo>
                    <a:pt x="228" y="249"/>
                  </a:lnTo>
                  <a:lnTo>
                    <a:pt x="226" y="254"/>
                  </a:lnTo>
                  <a:lnTo>
                    <a:pt x="224" y="259"/>
                  </a:lnTo>
                  <a:lnTo>
                    <a:pt x="224" y="269"/>
                  </a:lnTo>
                  <a:lnTo>
                    <a:pt x="221" y="278"/>
                  </a:lnTo>
                  <a:lnTo>
                    <a:pt x="224" y="287"/>
                  </a:lnTo>
                  <a:lnTo>
                    <a:pt x="230" y="298"/>
                  </a:lnTo>
                  <a:lnTo>
                    <a:pt x="235" y="309"/>
                  </a:lnTo>
                  <a:lnTo>
                    <a:pt x="236" y="311"/>
                  </a:lnTo>
                  <a:lnTo>
                    <a:pt x="241" y="312"/>
                  </a:lnTo>
                  <a:lnTo>
                    <a:pt x="246" y="309"/>
                  </a:lnTo>
                  <a:lnTo>
                    <a:pt x="258" y="302"/>
                  </a:lnTo>
                  <a:lnTo>
                    <a:pt x="272" y="292"/>
                  </a:lnTo>
                  <a:lnTo>
                    <a:pt x="293" y="286"/>
                  </a:lnTo>
                  <a:lnTo>
                    <a:pt x="295" y="285"/>
                  </a:lnTo>
                  <a:lnTo>
                    <a:pt x="299" y="278"/>
                  </a:lnTo>
                  <a:lnTo>
                    <a:pt x="306" y="274"/>
                  </a:lnTo>
                  <a:lnTo>
                    <a:pt x="307" y="271"/>
                  </a:lnTo>
                  <a:lnTo>
                    <a:pt x="312" y="270"/>
                  </a:lnTo>
                  <a:lnTo>
                    <a:pt x="322" y="263"/>
                  </a:lnTo>
                  <a:lnTo>
                    <a:pt x="327" y="262"/>
                  </a:lnTo>
                  <a:lnTo>
                    <a:pt x="334" y="257"/>
                  </a:lnTo>
                  <a:lnTo>
                    <a:pt x="339" y="257"/>
                  </a:lnTo>
                  <a:lnTo>
                    <a:pt x="343" y="259"/>
                  </a:lnTo>
                  <a:lnTo>
                    <a:pt x="346" y="260"/>
                  </a:lnTo>
                  <a:lnTo>
                    <a:pt x="350" y="260"/>
                  </a:lnTo>
                  <a:lnTo>
                    <a:pt x="352" y="270"/>
                  </a:lnTo>
                  <a:lnTo>
                    <a:pt x="354" y="274"/>
                  </a:lnTo>
                  <a:lnTo>
                    <a:pt x="357" y="273"/>
                  </a:lnTo>
                  <a:lnTo>
                    <a:pt x="364" y="266"/>
                  </a:lnTo>
                  <a:lnTo>
                    <a:pt x="364" y="268"/>
                  </a:lnTo>
                  <a:lnTo>
                    <a:pt x="366" y="268"/>
                  </a:lnTo>
                  <a:lnTo>
                    <a:pt x="379" y="263"/>
                  </a:lnTo>
                  <a:lnTo>
                    <a:pt x="390" y="260"/>
                  </a:lnTo>
                  <a:lnTo>
                    <a:pt x="396" y="260"/>
                  </a:lnTo>
                  <a:lnTo>
                    <a:pt x="401" y="264"/>
                  </a:lnTo>
                  <a:lnTo>
                    <a:pt x="409" y="264"/>
                  </a:lnTo>
                  <a:lnTo>
                    <a:pt x="411" y="268"/>
                  </a:lnTo>
                  <a:lnTo>
                    <a:pt x="411" y="270"/>
                  </a:lnTo>
                  <a:lnTo>
                    <a:pt x="406" y="271"/>
                  </a:lnTo>
                  <a:lnTo>
                    <a:pt x="414" y="274"/>
                  </a:lnTo>
                  <a:lnTo>
                    <a:pt x="417" y="273"/>
                  </a:lnTo>
                  <a:lnTo>
                    <a:pt x="417" y="237"/>
                  </a:lnTo>
                  <a:lnTo>
                    <a:pt x="407" y="212"/>
                  </a:lnTo>
                  <a:lnTo>
                    <a:pt x="407" y="193"/>
                  </a:lnTo>
                  <a:lnTo>
                    <a:pt x="400" y="182"/>
                  </a:lnTo>
                  <a:lnTo>
                    <a:pt x="381" y="180"/>
                  </a:lnTo>
                  <a:lnTo>
                    <a:pt x="361" y="187"/>
                  </a:lnTo>
                  <a:lnTo>
                    <a:pt x="350" y="179"/>
                  </a:lnTo>
                  <a:lnTo>
                    <a:pt x="346" y="162"/>
                  </a:lnTo>
                  <a:lnTo>
                    <a:pt x="344" y="142"/>
                  </a:lnTo>
                  <a:lnTo>
                    <a:pt x="355" y="108"/>
                  </a:lnTo>
                  <a:lnTo>
                    <a:pt x="336" y="106"/>
                  </a:lnTo>
                  <a:lnTo>
                    <a:pt x="333" y="120"/>
                  </a:lnTo>
                  <a:lnTo>
                    <a:pt x="323" y="119"/>
                  </a:lnTo>
                  <a:lnTo>
                    <a:pt x="314" y="122"/>
                  </a:lnTo>
                  <a:lnTo>
                    <a:pt x="298" y="119"/>
                  </a:lnTo>
                  <a:lnTo>
                    <a:pt x="282" y="122"/>
                  </a:lnTo>
                  <a:lnTo>
                    <a:pt x="267" y="129"/>
                  </a:lnTo>
                  <a:lnTo>
                    <a:pt x="260" y="126"/>
                  </a:lnTo>
                  <a:lnTo>
                    <a:pt x="244" y="128"/>
                  </a:lnTo>
                  <a:lnTo>
                    <a:pt x="239" y="112"/>
                  </a:lnTo>
                  <a:lnTo>
                    <a:pt x="231" y="110"/>
                  </a:lnTo>
                  <a:lnTo>
                    <a:pt x="224" y="106"/>
                  </a:lnTo>
                  <a:lnTo>
                    <a:pt x="193" y="115"/>
                  </a:lnTo>
                  <a:lnTo>
                    <a:pt x="185" y="114"/>
                  </a:lnTo>
                  <a:lnTo>
                    <a:pt x="180" y="108"/>
                  </a:lnTo>
                  <a:lnTo>
                    <a:pt x="172" y="106"/>
                  </a:lnTo>
                  <a:lnTo>
                    <a:pt x="164" y="106"/>
                  </a:lnTo>
                  <a:lnTo>
                    <a:pt x="140" y="109"/>
                  </a:lnTo>
                  <a:lnTo>
                    <a:pt x="124" y="106"/>
                  </a:lnTo>
                  <a:lnTo>
                    <a:pt x="117" y="108"/>
                  </a:lnTo>
                  <a:lnTo>
                    <a:pt x="108" y="108"/>
                  </a:lnTo>
                  <a:lnTo>
                    <a:pt x="104" y="102"/>
                  </a:lnTo>
                  <a:lnTo>
                    <a:pt x="104" y="86"/>
                  </a:lnTo>
                  <a:lnTo>
                    <a:pt x="104" y="77"/>
                  </a:lnTo>
                  <a:lnTo>
                    <a:pt x="119" y="72"/>
                  </a:lnTo>
                  <a:lnTo>
                    <a:pt x="126" y="67"/>
                  </a:lnTo>
                  <a:lnTo>
                    <a:pt x="134" y="70"/>
                  </a:lnTo>
                  <a:lnTo>
                    <a:pt x="150" y="67"/>
                  </a:lnTo>
                  <a:lnTo>
                    <a:pt x="159" y="69"/>
                  </a:lnTo>
                  <a:lnTo>
                    <a:pt x="172" y="77"/>
                  </a:lnTo>
                  <a:lnTo>
                    <a:pt x="180" y="75"/>
                  </a:lnTo>
                  <a:lnTo>
                    <a:pt x="185" y="67"/>
                  </a:lnTo>
                  <a:lnTo>
                    <a:pt x="192" y="65"/>
                  </a:lnTo>
                  <a:lnTo>
                    <a:pt x="196" y="56"/>
                  </a:lnTo>
                  <a:lnTo>
                    <a:pt x="192" y="56"/>
                  </a:lnTo>
                  <a:lnTo>
                    <a:pt x="185" y="60"/>
                  </a:lnTo>
                  <a:lnTo>
                    <a:pt x="176" y="61"/>
                  </a:lnTo>
                  <a:lnTo>
                    <a:pt x="172" y="54"/>
                  </a:lnTo>
                  <a:lnTo>
                    <a:pt x="167" y="38"/>
                  </a:lnTo>
                  <a:lnTo>
                    <a:pt x="174" y="33"/>
                  </a:lnTo>
                  <a:lnTo>
                    <a:pt x="181" y="29"/>
                  </a:lnTo>
                  <a:lnTo>
                    <a:pt x="185" y="22"/>
                  </a:lnTo>
                  <a:lnTo>
                    <a:pt x="183" y="15"/>
                  </a:lnTo>
                  <a:lnTo>
                    <a:pt x="178" y="9"/>
                  </a:lnTo>
                  <a:lnTo>
                    <a:pt x="177" y="0"/>
                  </a:lnTo>
                  <a:lnTo>
                    <a:pt x="170" y="0"/>
                  </a:lnTo>
                  <a:lnTo>
                    <a:pt x="164" y="5"/>
                  </a:lnTo>
                  <a:lnTo>
                    <a:pt x="160" y="12"/>
                  </a:lnTo>
                  <a:lnTo>
                    <a:pt x="145" y="20"/>
                  </a:lnTo>
                  <a:lnTo>
                    <a:pt x="132" y="27"/>
                  </a:lnTo>
                  <a:lnTo>
                    <a:pt x="123" y="28"/>
                  </a:lnTo>
                  <a:lnTo>
                    <a:pt x="117" y="23"/>
                  </a:lnTo>
                  <a:lnTo>
                    <a:pt x="110" y="27"/>
                  </a:lnTo>
                  <a:lnTo>
                    <a:pt x="108" y="36"/>
                  </a:lnTo>
                  <a:lnTo>
                    <a:pt x="102" y="40"/>
                  </a:lnTo>
                  <a:lnTo>
                    <a:pt x="107" y="47"/>
                  </a:lnTo>
                  <a:lnTo>
                    <a:pt x="107" y="55"/>
                  </a:lnTo>
                  <a:lnTo>
                    <a:pt x="105" y="63"/>
                  </a:lnTo>
                  <a:lnTo>
                    <a:pt x="99" y="67"/>
                  </a:lnTo>
                  <a:lnTo>
                    <a:pt x="83" y="70"/>
                  </a:lnTo>
                  <a:lnTo>
                    <a:pt x="75" y="75"/>
                  </a:lnTo>
                  <a:lnTo>
                    <a:pt x="75" y="82"/>
                  </a:lnTo>
                  <a:lnTo>
                    <a:pt x="63" y="104"/>
                  </a:lnTo>
                  <a:lnTo>
                    <a:pt x="56" y="107"/>
                  </a:lnTo>
                  <a:lnTo>
                    <a:pt x="40" y="108"/>
                  </a:lnTo>
                  <a:lnTo>
                    <a:pt x="32" y="107"/>
                  </a:lnTo>
                  <a:lnTo>
                    <a:pt x="26" y="101"/>
                  </a:lnTo>
                  <a:lnTo>
                    <a:pt x="18" y="102"/>
                  </a:lnTo>
                  <a:lnTo>
                    <a:pt x="10" y="106"/>
                  </a:lnTo>
                  <a:lnTo>
                    <a:pt x="6" y="112"/>
                  </a:lnTo>
                  <a:lnTo>
                    <a:pt x="8" y="120"/>
                  </a:lnTo>
                  <a:lnTo>
                    <a:pt x="0" y="125"/>
                  </a:lnTo>
                  <a:lnTo>
                    <a:pt x="6" y="131"/>
                  </a:lnTo>
                  <a:lnTo>
                    <a:pt x="14" y="136"/>
                  </a:lnTo>
                  <a:lnTo>
                    <a:pt x="16" y="144"/>
                  </a:lnTo>
                  <a:lnTo>
                    <a:pt x="25" y="145"/>
                  </a:lnTo>
                  <a:lnTo>
                    <a:pt x="34" y="144"/>
                  </a:lnTo>
                  <a:lnTo>
                    <a:pt x="40" y="149"/>
                  </a:lnTo>
                  <a:lnTo>
                    <a:pt x="42" y="156"/>
                  </a:lnTo>
                  <a:lnTo>
                    <a:pt x="41" y="165"/>
                  </a:lnTo>
                  <a:lnTo>
                    <a:pt x="37" y="171"/>
                  </a:lnTo>
                  <a:lnTo>
                    <a:pt x="41" y="187"/>
                  </a:lnTo>
                  <a:lnTo>
                    <a:pt x="46" y="194"/>
                  </a:lnTo>
                  <a:lnTo>
                    <a:pt x="53" y="199"/>
                  </a:lnTo>
                  <a:lnTo>
                    <a:pt x="54" y="205"/>
                  </a:lnTo>
                  <a:lnTo>
                    <a:pt x="52" y="212"/>
                  </a:lnTo>
                  <a:lnTo>
                    <a:pt x="47" y="217"/>
                  </a:lnTo>
                  <a:lnTo>
                    <a:pt x="40" y="222"/>
                  </a:lnTo>
                  <a:lnTo>
                    <a:pt x="37" y="228"/>
                  </a:lnTo>
                  <a:lnTo>
                    <a:pt x="29" y="239"/>
                  </a:lnTo>
                  <a:lnTo>
                    <a:pt x="22" y="253"/>
                  </a:lnTo>
                  <a:lnTo>
                    <a:pt x="24" y="259"/>
                  </a:lnTo>
                  <a:lnTo>
                    <a:pt x="24" y="266"/>
                  </a:lnTo>
                  <a:lnTo>
                    <a:pt x="19" y="269"/>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44" name="任意多边形: 形状 43">
              <a:extLst>
                <a:ext uri="{FF2B5EF4-FFF2-40B4-BE49-F238E27FC236}">
                  <a16:creationId xmlns="" xmlns:a16="http://schemas.microsoft.com/office/drawing/2014/main" id="{BB79F362-73D3-4CA2-86A6-7F32E276726B}"/>
                </a:ext>
              </a:extLst>
            </p:cNvPr>
            <p:cNvSpPr>
              <a:spLocks noChangeAspect="1"/>
            </p:cNvSpPr>
            <p:nvPr/>
          </p:nvSpPr>
          <p:spPr bwMode="gray">
            <a:xfrm>
              <a:off x="7134361" y="3623611"/>
              <a:ext cx="4771" cy="6985"/>
            </a:xfrm>
            <a:custGeom>
              <a:avLst/>
              <a:gdLst/>
              <a:ahLst/>
              <a:cxnLst>
                <a:cxn ang="0">
                  <a:pos x="16" y="19"/>
                </a:cxn>
                <a:cxn ang="0">
                  <a:pos x="14" y="12"/>
                </a:cxn>
                <a:cxn ang="0">
                  <a:pos x="5" y="0"/>
                </a:cxn>
                <a:cxn ang="0">
                  <a:pos x="0" y="6"/>
                </a:cxn>
                <a:cxn ang="0">
                  <a:pos x="1" y="13"/>
                </a:cxn>
                <a:cxn ang="0">
                  <a:pos x="3" y="21"/>
                </a:cxn>
                <a:cxn ang="0">
                  <a:pos x="12" y="22"/>
                </a:cxn>
                <a:cxn ang="0">
                  <a:pos x="16" y="19"/>
                </a:cxn>
              </a:cxnLst>
              <a:rect l="0" t="0" r="r" b="b"/>
              <a:pathLst>
                <a:path w="16" h="22">
                  <a:moveTo>
                    <a:pt x="16" y="19"/>
                  </a:moveTo>
                  <a:lnTo>
                    <a:pt x="14" y="12"/>
                  </a:lnTo>
                  <a:lnTo>
                    <a:pt x="5" y="0"/>
                  </a:lnTo>
                  <a:lnTo>
                    <a:pt x="0" y="6"/>
                  </a:lnTo>
                  <a:lnTo>
                    <a:pt x="1" y="13"/>
                  </a:lnTo>
                  <a:lnTo>
                    <a:pt x="3" y="21"/>
                  </a:lnTo>
                  <a:lnTo>
                    <a:pt x="12" y="22"/>
                  </a:lnTo>
                  <a:lnTo>
                    <a:pt x="16" y="19"/>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45" name="任意多边形: 形状 44">
              <a:extLst>
                <a:ext uri="{FF2B5EF4-FFF2-40B4-BE49-F238E27FC236}">
                  <a16:creationId xmlns="" xmlns:a16="http://schemas.microsoft.com/office/drawing/2014/main" id="{90025AD6-5B11-4F2E-9613-BC2C61D6BF33}"/>
                </a:ext>
              </a:extLst>
            </p:cNvPr>
            <p:cNvSpPr>
              <a:spLocks noChangeAspect="1"/>
            </p:cNvSpPr>
            <p:nvPr/>
          </p:nvSpPr>
          <p:spPr bwMode="gray">
            <a:xfrm>
              <a:off x="7145493" y="3627103"/>
              <a:ext cx="4771" cy="3492"/>
            </a:xfrm>
            <a:custGeom>
              <a:avLst/>
              <a:gdLst/>
              <a:ahLst/>
              <a:cxnLst>
                <a:cxn ang="0">
                  <a:pos x="15" y="4"/>
                </a:cxn>
                <a:cxn ang="0">
                  <a:pos x="7" y="0"/>
                </a:cxn>
                <a:cxn ang="0">
                  <a:pos x="0" y="3"/>
                </a:cxn>
                <a:cxn ang="0">
                  <a:pos x="6" y="9"/>
                </a:cxn>
                <a:cxn ang="0">
                  <a:pos x="14" y="6"/>
                </a:cxn>
                <a:cxn ang="0">
                  <a:pos x="15" y="4"/>
                </a:cxn>
              </a:cxnLst>
              <a:rect l="0" t="0" r="r" b="b"/>
              <a:pathLst>
                <a:path w="15" h="9">
                  <a:moveTo>
                    <a:pt x="15" y="4"/>
                  </a:moveTo>
                  <a:lnTo>
                    <a:pt x="7" y="0"/>
                  </a:lnTo>
                  <a:lnTo>
                    <a:pt x="0" y="3"/>
                  </a:lnTo>
                  <a:lnTo>
                    <a:pt x="6" y="9"/>
                  </a:lnTo>
                  <a:lnTo>
                    <a:pt x="14" y="6"/>
                  </a:lnTo>
                  <a:lnTo>
                    <a:pt x="15" y="4"/>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46" name="任意多边形: 形状 45">
              <a:extLst>
                <a:ext uri="{FF2B5EF4-FFF2-40B4-BE49-F238E27FC236}">
                  <a16:creationId xmlns="" xmlns:a16="http://schemas.microsoft.com/office/drawing/2014/main" id="{3D6A4ED9-6AC3-4F93-94AC-CF866D58D89B}"/>
                </a:ext>
              </a:extLst>
            </p:cNvPr>
            <p:cNvSpPr>
              <a:spLocks noChangeAspect="1"/>
            </p:cNvSpPr>
            <p:nvPr/>
          </p:nvSpPr>
          <p:spPr bwMode="gray">
            <a:xfrm>
              <a:off x="7126411" y="3630595"/>
              <a:ext cx="3180" cy="3492"/>
            </a:xfrm>
            <a:custGeom>
              <a:avLst/>
              <a:gdLst/>
              <a:ahLst/>
              <a:cxnLst>
                <a:cxn ang="0">
                  <a:pos x="12" y="6"/>
                </a:cxn>
                <a:cxn ang="0">
                  <a:pos x="8" y="0"/>
                </a:cxn>
                <a:cxn ang="0">
                  <a:pos x="0" y="1"/>
                </a:cxn>
                <a:cxn ang="0">
                  <a:pos x="2" y="8"/>
                </a:cxn>
                <a:cxn ang="0">
                  <a:pos x="11" y="8"/>
                </a:cxn>
                <a:cxn ang="0">
                  <a:pos x="12" y="6"/>
                </a:cxn>
              </a:cxnLst>
              <a:rect l="0" t="0" r="r" b="b"/>
              <a:pathLst>
                <a:path w="12" h="8">
                  <a:moveTo>
                    <a:pt x="12" y="6"/>
                  </a:moveTo>
                  <a:lnTo>
                    <a:pt x="8" y="0"/>
                  </a:lnTo>
                  <a:lnTo>
                    <a:pt x="0" y="1"/>
                  </a:lnTo>
                  <a:lnTo>
                    <a:pt x="2" y="8"/>
                  </a:lnTo>
                  <a:lnTo>
                    <a:pt x="11" y="8"/>
                  </a:lnTo>
                  <a:lnTo>
                    <a:pt x="12" y="6"/>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47" name="任意多边形: 形状 46">
              <a:extLst>
                <a:ext uri="{FF2B5EF4-FFF2-40B4-BE49-F238E27FC236}">
                  <a16:creationId xmlns="" xmlns:a16="http://schemas.microsoft.com/office/drawing/2014/main" id="{0F59F67A-B576-4A46-A1F5-481B6882697C}"/>
                </a:ext>
              </a:extLst>
            </p:cNvPr>
            <p:cNvSpPr>
              <a:spLocks noChangeAspect="1"/>
            </p:cNvSpPr>
            <p:nvPr/>
          </p:nvSpPr>
          <p:spPr bwMode="gray">
            <a:xfrm>
              <a:off x="6951496" y="3665518"/>
              <a:ext cx="251242" cy="209536"/>
            </a:xfrm>
            <a:custGeom>
              <a:avLst/>
              <a:gdLst/>
              <a:ahLst/>
              <a:cxnLst>
                <a:cxn ang="0">
                  <a:pos x="65" y="487"/>
                </a:cxn>
                <a:cxn ang="0">
                  <a:pos x="14" y="447"/>
                </a:cxn>
                <a:cxn ang="0">
                  <a:pos x="3" y="371"/>
                </a:cxn>
                <a:cxn ang="0">
                  <a:pos x="0" y="299"/>
                </a:cxn>
                <a:cxn ang="0">
                  <a:pos x="40" y="223"/>
                </a:cxn>
                <a:cxn ang="0">
                  <a:pos x="57" y="206"/>
                </a:cxn>
                <a:cxn ang="0">
                  <a:pos x="98" y="221"/>
                </a:cxn>
                <a:cxn ang="0">
                  <a:pos x="139" y="210"/>
                </a:cxn>
                <a:cxn ang="0">
                  <a:pos x="146" y="184"/>
                </a:cxn>
                <a:cxn ang="0">
                  <a:pos x="186" y="168"/>
                </a:cxn>
                <a:cxn ang="0">
                  <a:pos x="224" y="142"/>
                </a:cxn>
                <a:cxn ang="0">
                  <a:pos x="235" y="95"/>
                </a:cxn>
                <a:cxn ang="0">
                  <a:pos x="259" y="83"/>
                </a:cxn>
                <a:cxn ang="0">
                  <a:pos x="283" y="65"/>
                </a:cxn>
                <a:cxn ang="0">
                  <a:pos x="331" y="77"/>
                </a:cxn>
                <a:cxn ang="0">
                  <a:pos x="396" y="82"/>
                </a:cxn>
                <a:cxn ang="0">
                  <a:pos x="430" y="94"/>
                </a:cxn>
                <a:cxn ang="0">
                  <a:pos x="462" y="81"/>
                </a:cxn>
                <a:cxn ang="0">
                  <a:pos x="489" y="87"/>
                </a:cxn>
                <a:cxn ang="0">
                  <a:pos x="500" y="59"/>
                </a:cxn>
                <a:cxn ang="0">
                  <a:pos x="528" y="63"/>
                </a:cxn>
                <a:cxn ang="0">
                  <a:pos x="542" y="27"/>
                </a:cxn>
                <a:cxn ang="0">
                  <a:pos x="567" y="3"/>
                </a:cxn>
                <a:cxn ang="0">
                  <a:pos x="590" y="28"/>
                </a:cxn>
                <a:cxn ang="0">
                  <a:pos x="606" y="38"/>
                </a:cxn>
                <a:cxn ang="0">
                  <a:pos x="605" y="62"/>
                </a:cxn>
                <a:cxn ang="0">
                  <a:pos x="601" y="100"/>
                </a:cxn>
                <a:cxn ang="0">
                  <a:pos x="623" y="122"/>
                </a:cxn>
                <a:cxn ang="0">
                  <a:pos x="676" y="92"/>
                </a:cxn>
                <a:cxn ang="0">
                  <a:pos x="704" y="75"/>
                </a:cxn>
                <a:cxn ang="0">
                  <a:pos x="727" y="73"/>
                </a:cxn>
                <a:cxn ang="0">
                  <a:pos x="741" y="81"/>
                </a:cxn>
                <a:cxn ang="0">
                  <a:pos x="778" y="77"/>
                </a:cxn>
                <a:cxn ang="0">
                  <a:pos x="785" y="84"/>
                </a:cxn>
                <a:cxn ang="0">
                  <a:pos x="768" y="94"/>
                </a:cxn>
                <a:cxn ang="0">
                  <a:pos x="759" y="108"/>
                </a:cxn>
                <a:cxn ang="0">
                  <a:pos x="725" y="109"/>
                </a:cxn>
                <a:cxn ang="0">
                  <a:pos x="665" y="114"/>
                </a:cxn>
                <a:cxn ang="0">
                  <a:pos x="638" y="129"/>
                </a:cxn>
                <a:cxn ang="0">
                  <a:pos x="622" y="141"/>
                </a:cxn>
                <a:cxn ang="0">
                  <a:pos x="594" y="158"/>
                </a:cxn>
                <a:cxn ang="0">
                  <a:pos x="605" y="183"/>
                </a:cxn>
                <a:cxn ang="0">
                  <a:pos x="608" y="218"/>
                </a:cxn>
                <a:cxn ang="0">
                  <a:pos x="592" y="249"/>
                </a:cxn>
                <a:cxn ang="0">
                  <a:pos x="582" y="277"/>
                </a:cxn>
                <a:cxn ang="0">
                  <a:pos x="569" y="304"/>
                </a:cxn>
                <a:cxn ang="0">
                  <a:pos x="520" y="302"/>
                </a:cxn>
                <a:cxn ang="0">
                  <a:pos x="535" y="336"/>
                </a:cxn>
                <a:cxn ang="0">
                  <a:pos x="517" y="361"/>
                </a:cxn>
                <a:cxn ang="0">
                  <a:pos x="489" y="384"/>
                </a:cxn>
                <a:cxn ang="0">
                  <a:pos x="481" y="404"/>
                </a:cxn>
                <a:cxn ang="0">
                  <a:pos x="463" y="460"/>
                </a:cxn>
                <a:cxn ang="0">
                  <a:pos x="444" y="445"/>
                </a:cxn>
                <a:cxn ang="0">
                  <a:pos x="425" y="448"/>
                </a:cxn>
                <a:cxn ang="0">
                  <a:pos x="391" y="468"/>
                </a:cxn>
                <a:cxn ang="0">
                  <a:pos x="390" y="479"/>
                </a:cxn>
                <a:cxn ang="0">
                  <a:pos x="352" y="476"/>
                </a:cxn>
                <a:cxn ang="0">
                  <a:pos x="321" y="520"/>
                </a:cxn>
                <a:cxn ang="0">
                  <a:pos x="321" y="566"/>
                </a:cxn>
                <a:cxn ang="0">
                  <a:pos x="226" y="587"/>
                </a:cxn>
                <a:cxn ang="0">
                  <a:pos x="197" y="599"/>
                </a:cxn>
                <a:cxn ang="0">
                  <a:pos x="129" y="594"/>
                </a:cxn>
                <a:cxn ang="0">
                  <a:pos x="101" y="598"/>
                </a:cxn>
              </a:cxnLst>
              <a:rect l="0" t="0" r="r" b="b"/>
              <a:pathLst>
                <a:path w="788" h="599">
                  <a:moveTo>
                    <a:pt x="24" y="572"/>
                  </a:moveTo>
                  <a:lnTo>
                    <a:pt x="36" y="547"/>
                  </a:lnTo>
                  <a:lnTo>
                    <a:pt x="59" y="519"/>
                  </a:lnTo>
                  <a:lnTo>
                    <a:pt x="65" y="502"/>
                  </a:lnTo>
                  <a:lnTo>
                    <a:pt x="65" y="487"/>
                  </a:lnTo>
                  <a:lnTo>
                    <a:pt x="59" y="471"/>
                  </a:lnTo>
                  <a:lnTo>
                    <a:pt x="48" y="461"/>
                  </a:lnTo>
                  <a:lnTo>
                    <a:pt x="36" y="461"/>
                  </a:lnTo>
                  <a:lnTo>
                    <a:pt x="24" y="458"/>
                  </a:lnTo>
                  <a:lnTo>
                    <a:pt x="14" y="447"/>
                  </a:lnTo>
                  <a:lnTo>
                    <a:pt x="12" y="434"/>
                  </a:lnTo>
                  <a:lnTo>
                    <a:pt x="15" y="417"/>
                  </a:lnTo>
                  <a:lnTo>
                    <a:pt x="12" y="399"/>
                  </a:lnTo>
                  <a:lnTo>
                    <a:pt x="6" y="383"/>
                  </a:lnTo>
                  <a:lnTo>
                    <a:pt x="3" y="371"/>
                  </a:lnTo>
                  <a:lnTo>
                    <a:pt x="6" y="353"/>
                  </a:lnTo>
                  <a:lnTo>
                    <a:pt x="15" y="335"/>
                  </a:lnTo>
                  <a:lnTo>
                    <a:pt x="14" y="324"/>
                  </a:lnTo>
                  <a:lnTo>
                    <a:pt x="0" y="319"/>
                  </a:lnTo>
                  <a:lnTo>
                    <a:pt x="0" y="299"/>
                  </a:lnTo>
                  <a:lnTo>
                    <a:pt x="0" y="289"/>
                  </a:lnTo>
                  <a:lnTo>
                    <a:pt x="21" y="281"/>
                  </a:lnTo>
                  <a:lnTo>
                    <a:pt x="21" y="266"/>
                  </a:lnTo>
                  <a:lnTo>
                    <a:pt x="35" y="244"/>
                  </a:lnTo>
                  <a:lnTo>
                    <a:pt x="40" y="223"/>
                  </a:lnTo>
                  <a:lnTo>
                    <a:pt x="40" y="206"/>
                  </a:lnTo>
                  <a:lnTo>
                    <a:pt x="42" y="192"/>
                  </a:lnTo>
                  <a:lnTo>
                    <a:pt x="48" y="196"/>
                  </a:lnTo>
                  <a:lnTo>
                    <a:pt x="54" y="202"/>
                  </a:lnTo>
                  <a:lnTo>
                    <a:pt x="57" y="206"/>
                  </a:lnTo>
                  <a:lnTo>
                    <a:pt x="68" y="208"/>
                  </a:lnTo>
                  <a:lnTo>
                    <a:pt x="80" y="206"/>
                  </a:lnTo>
                  <a:lnTo>
                    <a:pt x="86" y="211"/>
                  </a:lnTo>
                  <a:lnTo>
                    <a:pt x="94" y="215"/>
                  </a:lnTo>
                  <a:lnTo>
                    <a:pt x="98" y="221"/>
                  </a:lnTo>
                  <a:lnTo>
                    <a:pt x="103" y="221"/>
                  </a:lnTo>
                  <a:lnTo>
                    <a:pt x="111" y="219"/>
                  </a:lnTo>
                  <a:lnTo>
                    <a:pt x="124" y="219"/>
                  </a:lnTo>
                  <a:lnTo>
                    <a:pt x="130" y="213"/>
                  </a:lnTo>
                  <a:lnTo>
                    <a:pt x="139" y="210"/>
                  </a:lnTo>
                  <a:lnTo>
                    <a:pt x="143" y="207"/>
                  </a:lnTo>
                  <a:lnTo>
                    <a:pt x="145" y="195"/>
                  </a:lnTo>
                  <a:lnTo>
                    <a:pt x="149" y="194"/>
                  </a:lnTo>
                  <a:lnTo>
                    <a:pt x="153" y="189"/>
                  </a:lnTo>
                  <a:lnTo>
                    <a:pt x="146" y="184"/>
                  </a:lnTo>
                  <a:lnTo>
                    <a:pt x="146" y="178"/>
                  </a:lnTo>
                  <a:lnTo>
                    <a:pt x="154" y="179"/>
                  </a:lnTo>
                  <a:lnTo>
                    <a:pt x="160" y="176"/>
                  </a:lnTo>
                  <a:lnTo>
                    <a:pt x="178" y="173"/>
                  </a:lnTo>
                  <a:lnTo>
                    <a:pt x="186" y="168"/>
                  </a:lnTo>
                  <a:lnTo>
                    <a:pt x="194" y="164"/>
                  </a:lnTo>
                  <a:lnTo>
                    <a:pt x="200" y="158"/>
                  </a:lnTo>
                  <a:lnTo>
                    <a:pt x="208" y="157"/>
                  </a:lnTo>
                  <a:lnTo>
                    <a:pt x="223" y="147"/>
                  </a:lnTo>
                  <a:lnTo>
                    <a:pt x="224" y="142"/>
                  </a:lnTo>
                  <a:lnTo>
                    <a:pt x="224" y="135"/>
                  </a:lnTo>
                  <a:lnTo>
                    <a:pt x="226" y="122"/>
                  </a:lnTo>
                  <a:lnTo>
                    <a:pt x="229" y="119"/>
                  </a:lnTo>
                  <a:lnTo>
                    <a:pt x="235" y="102"/>
                  </a:lnTo>
                  <a:lnTo>
                    <a:pt x="235" y="95"/>
                  </a:lnTo>
                  <a:lnTo>
                    <a:pt x="236" y="93"/>
                  </a:lnTo>
                  <a:lnTo>
                    <a:pt x="240" y="89"/>
                  </a:lnTo>
                  <a:lnTo>
                    <a:pt x="245" y="83"/>
                  </a:lnTo>
                  <a:lnTo>
                    <a:pt x="253" y="82"/>
                  </a:lnTo>
                  <a:lnTo>
                    <a:pt x="259" y="83"/>
                  </a:lnTo>
                  <a:lnTo>
                    <a:pt x="274" y="83"/>
                  </a:lnTo>
                  <a:lnTo>
                    <a:pt x="277" y="82"/>
                  </a:lnTo>
                  <a:lnTo>
                    <a:pt x="279" y="77"/>
                  </a:lnTo>
                  <a:lnTo>
                    <a:pt x="280" y="68"/>
                  </a:lnTo>
                  <a:lnTo>
                    <a:pt x="283" y="65"/>
                  </a:lnTo>
                  <a:lnTo>
                    <a:pt x="288" y="65"/>
                  </a:lnTo>
                  <a:lnTo>
                    <a:pt x="293" y="65"/>
                  </a:lnTo>
                  <a:lnTo>
                    <a:pt x="306" y="73"/>
                  </a:lnTo>
                  <a:lnTo>
                    <a:pt x="316" y="77"/>
                  </a:lnTo>
                  <a:lnTo>
                    <a:pt x="331" y="77"/>
                  </a:lnTo>
                  <a:lnTo>
                    <a:pt x="360" y="76"/>
                  </a:lnTo>
                  <a:lnTo>
                    <a:pt x="366" y="78"/>
                  </a:lnTo>
                  <a:lnTo>
                    <a:pt x="374" y="83"/>
                  </a:lnTo>
                  <a:lnTo>
                    <a:pt x="383" y="81"/>
                  </a:lnTo>
                  <a:lnTo>
                    <a:pt x="396" y="82"/>
                  </a:lnTo>
                  <a:lnTo>
                    <a:pt x="401" y="87"/>
                  </a:lnTo>
                  <a:lnTo>
                    <a:pt x="414" y="102"/>
                  </a:lnTo>
                  <a:lnTo>
                    <a:pt x="422" y="99"/>
                  </a:lnTo>
                  <a:lnTo>
                    <a:pt x="429" y="99"/>
                  </a:lnTo>
                  <a:lnTo>
                    <a:pt x="430" y="94"/>
                  </a:lnTo>
                  <a:lnTo>
                    <a:pt x="444" y="87"/>
                  </a:lnTo>
                  <a:lnTo>
                    <a:pt x="449" y="86"/>
                  </a:lnTo>
                  <a:lnTo>
                    <a:pt x="453" y="87"/>
                  </a:lnTo>
                  <a:lnTo>
                    <a:pt x="456" y="83"/>
                  </a:lnTo>
                  <a:lnTo>
                    <a:pt x="462" y="81"/>
                  </a:lnTo>
                  <a:lnTo>
                    <a:pt x="466" y="82"/>
                  </a:lnTo>
                  <a:lnTo>
                    <a:pt x="471" y="87"/>
                  </a:lnTo>
                  <a:lnTo>
                    <a:pt x="484" y="92"/>
                  </a:lnTo>
                  <a:lnTo>
                    <a:pt x="488" y="89"/>
                  </a:lnTo>
                  <a:lnTo>
                    <a:pt x="489" y="87"/>
                  </a:lnTo>
                  <a:lnTo>
                    <a:pt x="489" y="82"/>
                  </a:lnTo>
                  <a:lnTo>
                    <a:pt x="487" y="78"/>
                  </a:lnTo>
                  <a:lnTo>
                    <a:pt x="485" y="71"/>
                  </a:lnTo>
                  <a:lnTo>
                    <a:pt x="495" y="59"/>
                  </a:lnTo>
                  <a:lnTo>
                    <a:pt x="500" y="59"/>
                  </a:lnTo>
                  <a:lnTo>
                    <a:pt x="506" y="61"/>
                  </a:lnTo>
                  <a:lnTo>
                    <a:pt x="514" y="59"/>
                  </a:lnTo>
                  <a:lnTo>
                    <a:pt x="522" y="65"/>
                  </a:lnTo>
                  <a:lnTo>
                    <a:pt x="526" y="65"/>
                  </a:lnTo>
                  <a:lnTo>
                    <a:pt x="528" y="63"/>
                  </a:lnTo>
                  <a:lnTo>
                    <a:pt x="536" y="56"/>
                  </a:lnTo>
                  <a:lnTo>
                    <a:pt x="537" y="51"/>
                  </a:lnTo>
                  <a:lnTo>
                    <a:pt x="532" y="45"/>
                  </a:lnTo>
                  <a:lnTo>
                    <a:pt x="532" y="40"/>
                  </a:lnTo>
                  <a:lnTo>
                    <a:pt x="542" y="27"/>
                  </a:lnTo>
                  <a:lnTo>
                    <a:pt x="553" y="11"/>
                  </a:lnTo>
                  <a:lnTo>
                    <a:pt x="555" y="9"/>
                  </a:lnTo>
                  <a:lnTo>
                    <a:pt x="559" y="3"/>
                  </a:lnTo>
                  <a:lnTo>
                    <a:pt x="560" y="2"/>
                  </a:lnTo>
                  <a:lnTo>
                    <a:pt x="567" y="3"/>
                  </a:lnTo>
                  <a:lnTo>
                    <a:pt x="571" y="0"/>
                  </a:lnTo>
                  <a:lnTo>
                    <a:pt x="581" y="2"/>
                  </a:lnTo>
                  <a:lnTo>
                    <a:pt x="594" y="14"/>
                  </a:lnTo>
                  <a:lnTo>
                    <a:pt x="594" y="20"/>
                  </a:lnTo>
                  <a:lnTo>
                    <a:pt x="590" y="28"/>
                  </a:lnTo>
                  <a:lnTo>
                    <a:pt x="590" y="33"/>
                  </a:lnTo>
                  <a:lnTo>
                    <a:pt x="591" y="35"/>
                  </a:lnTo>
                  <a:lnTo>
                    <a:pt x="596" y="38"/>
                  </a:lnTo>
                  <a:lnTo>
                    <a:pt x="602" y="36"/>
                  </a:lnTo>
                  <a:lnTo>
                    <a:pt x="606" y="38"/>
                  </a:lnTo>
                  <a:lnTo>
                    <a:pt x="606" y="40"/>
                  </a:lnTo>
                  <a:lnTo>
                    <a:pt x="607" y="44"/>
                  </a:lnTo>
                  <a:lnTo>
                    <a:pt x="605" y="46"/>
                  </a:lnTo>
                  <a:lnTo>
                    <a:pt x="603" y="51"/>
                  </a:lnTo>
                  <a:lnTo>
                    <a:pt x="605" y="62"/>
                  </a:lnTo>
                  <a:lnTo>
                    <a:pt x="603" y="67"/>
                  </a:lnTo>
                  <a:lnTo>
                    <a:pt x="601" y="72"/>
                  </a:lnTo>
                  <a:lnTo>
                    <a:pt x="601" y="82"/>
                  </a:lnTo>
                  <a:lnTo>
                    <a:pt x="598" y="92"/>
                  </a:lnTo>
                  <a:lnTo>
                    <a:pt x="601" y="100"/>
                  </a:lnTo>
                  <a:lnTo>
                    <a:pt x="607" y="111"/>
                  </a:lnTo>
                  <a:lnTo>
                    <a:pt x="612" y="122"/>
                  </a:lnTo>
                  <a:lnTo>
                    <a:pt x="613" y="124"/>
                  </a:lnTo>
                  <a:lnTo>
                    <a:pt x="618" y="125"/>
                  </a:lnTo>
                  <a:lnTo>
                    <a:pt x="623" y="122"/>
                  </a:lnTo>
                  <a:lnTo>
                    <a:pt x="635" y="115"/>
                  </a:lnTo>
                  <a:lnTo>
                    <a:pt x="648" y="105"/>
                  </a:lnTo>
                  <a:lnTo>
                    <a:pt x="670" y="99"/>
                  </a:lnTo>
                  <a:lnTo>
                    <a:pt x="671" y="98"/>
                  </a:lnTo>
                  <a:lnTo>
                    <a:pt x="676" y="92"/>
                  </a:lnTo>
                  <a:lnTo>
                    <a:pt x="683" y="87"/>
                  </a:lnTo>
                  <a:lnTo>
                    <a:pt x="684" y="84"/>
                  </a:lnTo>
                  <a:lnTo>
                    <a:pt x="689" y="83"/>
                  </a:lnTo>
                  <a:lnTo>
                    <a:pt x="699" y="77"/>
                  </a:lnTo>
                  <a:lnTo>
                    <a:pt x="704" y="75"/>
                  </a:lnTo>
                  <a:lnTo>
                    <a:pt x="711" y="70"/>
                  </a:lnTo>
                  <a:lnTo>
                    <a:pt x="716" y="70"/>
                  </a:lnTo>
                  <a:lnTo>
                    <a:pt x="720" y="72"/>
                  </a:lnTo>
                  <a:lnTo>
                    <a:pt x="723" y="73"/>
                  </a:lnTo>
                  <a:lnTo>
                    <a:pt x="727" y="73"/>
                  </a:lnTo>
                  <a:lnTo>
                    <a:pt x="729" y="83"/>
                  </a:lnTo>
                  <a:lnTo>
                    <a:pt x="731" y="87"/>
                  </a:lnTo>
                  <a:lnTo>
                    <a:pt x="734" y="86"/>
                  </a:lnTo>
                  <a:lnTo>
                    <a:pt x="741" y="79"/>
                  </a:lnTo>
                  <a:lnTo>
                    <a:pt x="741" y="81"/>
                  </a:lnTo>
                  <a:lnTo>
                    <a:pt x="743" y="81"/>
                  </a:lnTo>
                  <a:lnTo>
                    <a:pt x="756" y="76"/>
                  </a:lnTo>
                  <a:lnTo>
                    <a:pt x="767" y="75"/>
                  </a:lnTo>
                  <a:lnTo>
                    <a:pt x="773" y="75"/>
                  </a:lnTo>
                  <a:lnTo>
                    <a:pt x="778" y="77"/>
                  </a:lnTo>
                  <a:lnTo>
                    <a:pt x="785" y="77"/>
                  </a:lnTo>
                  <a:lnTo>
                    <a:pt x="788" y="81"/>
                  </a:lnTo>
                  <a:lnTo>
                    <a:pt x="788" y="83"/>
                  </a:lnTo>
                  <a:lnTo>
                    <a:pt x="783" y="84"/>
                  </a:lnTo>
                  <a:lnTo>
                    <a:pt x="785" y="84"/>
                  </a:lnTo>
                  <a:lnTo>
                    <a:pt x="783" y="84"/>
                  </a:lnTo>
                  <a:lnTo>
                    <a:pt x="778" y="83"/>
                  </a:lnTo>
                  <a:lnTo>
                    <a:pt x="774" y="83"/>
                  </a:lnTo>
                  <a:lnTo>
                    <a:pt x="766" y="92"/>
                  </a:lnTo>
                  <a:lnTo>
                    <a:pt x="768" y="94"/>
                  </a:lnTo>
                  <a:lnTo>
                    <a:pt x="774" y="97"/>
                  </a:lnTo>
                  <a:lnTo>
                    <a:pt x="775" y="102"/>
                  </a:lnTo>
                  <a:lnTo>
                    <a:pt x="775" y="106"/>
                  </a:lnTo>
                  <a:lnTo>
                    <a:pt x="764" y="104"/>
                  </a:lnTo>
                  <a:lnTo>
                    <a:pt x="759" y="108"/>
                  </a:lnTo>
                  <a:lnTo>
                    <a:pt x="757" y="108"/>
                  </a:lnTo>
                  <a:lnTo>
                    <a:pt x="751" y="113"/>
                  </a:lnTo>
                  <a:lnTo>
                    <a:pt x="746" y="113"/>
                  </a:lnTo>
                  <a:lnTo>
                    <a:pt x="732" y="108"/>
                  </a:lnTo>
                  <a:lnTo>
                    <a:pt x="725" y="109"/>
                  </a:lnTo>
                  <a:lnTo>
                    <a:pt x="721" y="108"/>
                  </a:lnTo>
                  <a:lnTo>
                    <a:pt x="686" y="110"/>
                  </a:lnTo>
                  <a:lnTo>
                    <a:pt x="682" y="110"/>
                  </a:lnTo>
                  <a:lnTo>
                    <a:pt x="672" y="114"/>
                  </a:lnTo>
                  <a:lnTo>
                    <a:pt x="665" y="114"/>
                  </a:lnTo>
                  <a:lnTo>
                    <a:pt x="656" y="120"/>
                  </a:lnTo>
                  <a:lnTo>
                    <a:pt x="648" y="121"/>
                  </a:lnTo>
                  <a:lnTo>
                    <a:pt x="643" y="124"/>
                  </a:lnTo>
                  <a:lnTo>
                    <a:pt x="639" y="125"/>
                  </a:lnTo>
                  <a:lnTo>
                    <a:pt x="638" y="129"/>
                  </a:lnTo>
                  <a:lnTo>
                    <a:pt x="635" y="131"/>
                  </a:lnTo>
                  <a:lnTo>
                    <a:pt x="625" y="134"/>
                  </a:lnTo>
                  <a:lnTo>
                    <a:pt x="624" y="136"/>
                  </a:lnTo>
                  <a:lnTo>
                    <a:pt x="625" y="140"/>
                  </a:lnTo>
                  <a:lnTo>
                    <a:pt x="622" y="141"/>
                  </a:lnTo>
                  <a:lnTo>
                    <a:pt x="617" y="138"/>
                  </a:lnTo>
                  <a:lnTo>
                    <a:pt x="612" y="138"/>
                  </a:lnTo>
                  <a:lnTo>
                    <a:pt x="611" y="140"/>
                  </a:lnTo>
                  <a:lnTo>
                    <a:pt x="610" y="145"/>
                  </a:lnTo>
                  <a:lnTo>
                    <a:pt x="594" y="158"/>
                  </a:lnTo>
                  <a:lnTo>
                    <a:pt x="590" y="162"/>
                  </a:lnTo>
                  <a:lnTo>
                    <a:pt x="589" y="168"/>
                  </a:lnTo>
                  <a:lnTo>
                    <a:pt x="590" y="170"/>
                  </a:lnTo>
                  <a:lnTo>
                    <a:pt x="598" y="175"/>
                  </a:lnTo>
                  <a:lnTo>
                    <a:pt x="605" y="183"/>
                  </a:lnTo>
                  <a:lnTo>
                    <a:pt x="608" y="196"/>
                  </a:lnTo>
                  <a:lnTo>
                    <a:pt x="612" y="206"/>
                  </a:lnTo>
                  <a:lnTo>
                    <a:pt x="612" y="207"/>
                  </a:lnTo>
                  <a:lnTo>
                    <a:pt x="608" y="216"/>
                  </a:lnTo>
                  <a:lnTo>
                    <a:pt x="608" y="218"/>
                  </a:lnTo>
                  <a:lnTo>
                    <a:pt x="611" y="222"/>
                  </a:lnTo>
                  <a:lnTo>
                    <a:pt x="610" y="228"/>
                  </a:lnTo>
                  <a:lnTo>
                    <a:pt x="606" y="235"/>
                  </a:lnTo>
                  <a:lnTo>
                    <a:pt x="601" y="243"/>
                  </a:lnTo>
                  <a:lnTo>
                    <a:pt x="592" y="249"/>
                  </a:lnTo>
                  <a:lnTo>
                    <a:pt x="585" y="258"/>
                  </a:lnTo>
                  <a:lnTo>
                    <a:pt x="581" y="265"/>
                  </a:lnTo>
                  <a:lnTo>
                    <a:pt x="578" y="269"/>
                  </a:lnTo>
                  <a:lnTo>
                    <a:pt x="578" y="275"/>
                  </a:lnTo>
                  <a:lnTo>
                    <a:pt x="582" y="277"/>
                  </a:lnTo>
                  <a:lnTo>
                    <a:pt x="586" y="280"/>
                  </a:lnTo>
                  <a:lnTo>
                    <a:pt x="582" y="283"/>
                  </a:lnTo>
                  <a:lnTo>
                    <a:pt x="582" y="291"/>
                  </a:lnTo>
                  <a:lnTo>
                    <a:pt x="575" y="301"/>
                  </a:lnTo>
                  <a:lnTo>
                    <a:pt x="569" y="304"/>
                  </a:lnTo>
                  <a:lnTo>
                    <a:pt x="558" y="307"/>
                  </a:lnTo>
                  <a:lnTo>
                    <a:pt x="547" y="305"/>
                  </a:lnTo>
                  <a:lnTo>
                    <a:pt x="528" y="301"/>
                  </a:lnTo>
                  <a:lnTo>
                    <a:pt x="524" y="299"/>
                  </a:lnTo>
                  <a:lnTo>
                    <a:pt x="520" y="302"/>
                  </a:lnTo>
                  <a:lnTo>
                    <a:pt x="517" y="307"/>
                  </a:lnTo>
                  <a:lnTo>
                    <a:pt x="520" y="310"/>
                  </a:lnTo>
                  <a:lnTo>
                    <a:pt x="525" y="320"/>
                  </a:lnTo>
                  <a:lnTo>
                    <a:pt x="530" y="320"/>
                  </a:lnTo>
                  <a:lnTo>
                    <a:pt x="535" y="336"/>
                  </a:lnTo>
                  <a:lnTo>
                    <a:pt x="539" y="341"/>
                  </a:lnTo>
                  <a:lnTo>
                    <a:pt x="539" y="345"/>
                  </a:lnTo>
                  <a:lnTo>
                    <a:pt x="533" y="351"/>
                  </a:lnTo>
                  <a:lnTo>
                    <a:pt x="527" y="353"/>
                  </a:lnTo>
                  <a:lnTo>
                    <a:pt x="517" y="361"/>
                  </a:lnTo>
                  <a:lnTo>
                    <a:pt x="509" y="360"/>
                  </a:lnTo>
                  <a:lnTo>
                    <a:pt x="498" y="363"/>
                  </a:lnTo>
                  <a:lnTo>
                    <a:pt x="496" y="377"/>
                  </a:lnTo>
                  <a:lnTo>
                    <a:pt x="490" y="379"/>
                  </a:lnTo>
                  <a:lnTo>
                    <a:pt x="489" y="384"/>
                  </a:lnTo>
                  <a:lnTo>
                    <a:pt x="490" y="390"/>
                  </a:lnTo>
                  <a:lnTo>
                    <a:pt x="489" y="394"/>
                  </a:lnTo>
                  <a:lnTo>
                    <a:pt x="487" y="394"/>
                  </a:lnTo>
                  <a:lnTo>
                    <a:pt x="483" y="399"/>
                  </a:lnTo>
                  <a:lnTo>
                    <a:pt x="481" y="404"/>
                  </a:lnTo>
                  <a:lnTo>
                    <a:pt x="479" y="407"/>
                  </a:lnTo>
                  <a:lnTo>
                    <a:pt x="481" y="425"/>
                  </a:lnTo>
                  <a:lnTo>
                    <a:pt x="483" y="437"/>
                  </a:lnTo>
                  <a:lnTo>
                    <a:pt x="483" y="439"/>
                  </a:lnTo>
                  <a:lnTo>
                    <a:pt x="463" y="460"/>
                  </a:lnTo>
                  <a:lnTo>
                    <a:pt x="460" y="460"/>
                  </a:lnTo>
                  <a:lnTo>
                    <a:pt x="455" y="458"/>
                  </a:lnTo>
                  <a:lnTo>
                    <a:pt x="452" y="454"/>
                  </a:lnTo>
                  <a:lnTo>
                    <a:pt x="451" y="450"/>
                  </a:lnTo>
                  <a:lnTo>
                    <a:pt x="444" y="445"/>
                  </a:lnTo>
                  <a:lnTo>
                    <a:pt x="440" y="445"/>
                  </a:lnTo>
                  <a:lnTo>
                    <a:pt x="438" y="449"/>
                  </a:lnTo>
                  <a:lnTo>
                    <a:pt x="441" y="450"/>
                  </a:lnTo>
                  <a:lnTo>
                    <a:pt x="441" y="453"/>
                  </a:lnTo>
                  <a:lnTo>
                    <a:pt x="425" y="448"/>
                  </a:lnTo>
                  <a:lnTo>
                    <a:pt x="419" y="448"/>
                  </a:lnTo>
                  <a:lnTo>
                    <a:pt x="414" y="450"/>
                  </a:lnTo>
                  <a:lnTo>
                    <a:pt x="412" y="455"/>
                  </a:lnTo>
                  <a:lnTo>
                    <a:pt x="395" y="464"/>
                  </a:lnTo>
                  <a:lnTo>
                    <a:pt x="391" y="468"/>
                  </a:lnTo>
                  <a:lnTo>
                    <a:pt x="392" y="470"/>
                  </a:lnTo>
                  <a:lnTo>
                    <a:pt x="399" y="473"/>
                  </a:lnTo>
                  <a:lnTo>
                    <a:pt x="399" y="475"/>
                  </a:lnTo>
                  <a:lnTo>
                    <a:pt x="397" y="477"/>
                  </a:lnTo>
                  <a:lnTo>
                    <a:pt x="390" y="479"/>
                  </a:lnTo>
                  <a:lnTo>
                    <a:pt x="377" y="481"/>
                  </a:lnTo>
                  <a:lnTo>
                    <a:pt x="368" y="484"/>
                  </a:lnTo>
                  <a:lnTo>
                    <a:pt x="356" y="482"/>
                  </a:lnTo>
                  <a:lnTo>
                    <a:pt x="356" y="479"/>
                  </a:lnTo>
                  <a:lnTo>
                    <a:pt x="352" y="476"/>
                  </a:lnTo>
                  <a:lnTo>
                    <a:pt x="345" y="480"/>
                  </a:lnTo>
                  <a:lnTo>
                    <a:pt x="339" y="491"/>
                  </a:lnTo>
                  <a:lnTo>
                    <a:pt x="327" y="500"/>
                  </a:lnTo>
                  <a:lnTo>
                    <a:pt x="325" y="506"/>
                  </a:lnTo>
                  <a:lnTo>
                    <a:pt x="321" y="520"/>
                  </a:lnTo>
                  <a:lnTo>
                    <a:pt x="322" y="533"/>
                  </a:lnTo>
                  <a:lnTo>
                    <a:pt x="318" y="552"/>
                  </a:lnTo>
                  <a:lnTo>
                    <a:pt x="318" y="556"/>
                  </a:lnTo>
                  <a:lnTo>
                    <a:pt x="322" y="560"/>
                  </a:lnTo>
                  <a:lnTo>
                    <a:pt x="321" y="566"/>
                  </a:lnTo>
                  <a:lnTo>
                    <a:pt x="313" y="572"/>
                  </a:lnTo>
                  <a:lnTo>
                    <a:pt x="288" y="577"/>
                  </a:lnTo>
                  <a:lnTo>
                    <a:pt x="268" y="584"/>
                  </a:lnTo>
                  <a:lnTo>
                    <a:pt x="252" y="588"/>
                  </a:lnTo>
                  <a:lnTo>
                    <a:pt x="226" y="587"/>
                  </a:lnTo>
                  <a:lnTo>
                    <a:pt x="213" y="587"/>
                  </a:lnTo>
                  <a:lnTo>
                    <a:pt x="207" y="589"/>
                  </a:lnTo>
                  <a:lnTo>
                    <a:pt x="203" y="592"/>
                  </a:lnTo>
                  <a:lnTo>
                    <a:pt x="200" y="597"/>
                  </a:lnTo>
                  <a:lnTo>
                    <a:pt x="197" y="599"/>
                  </a:lnTo>
                  <a:lnTo>
                    <a:pt x="181" y="592"/>
                  </a:lnTo>
                  <a:lnTo>
                    <a:pt x="164" y="592"/>
                  </a:lnTo>
                  <a:lnTo>
                    <a:pt x="149" y="594"/>
                  </a:lnTo>
                  <a:lnTo>
                    <a:pt x="138" y="593"/>
                  </a:lnTo>
                  <a:lnTo>
                    <a:pt x="129" y="594"/>
                  </a:lnTo>
                  <a:lnTo>
                    <a:pt x="119" y="594"/>
                  </a:lnTo>
                  <a:lnTo>
                    <a:pt x="116" y="595"/>
                  </a:lnTo>
                  <a:lnTo>
                    <a:pt x="112" y="598"/>
                  </a:lnTo>
                  <a:lnTo>
                    <a:pt x="108" y="599"/>
                  </a:lnTo>
                  <a:lnTo>
                    <a:pt x="101" y="598"/>
                  </a:lnTo>
                  <a:lnTo>
                    <a:pt x="83" y="588"/>
                  </a:lnTo>
                  <a:lnTo>
                    <a:pt x="24" y="572"/>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48" name="任意多边形: 形状 47">
              <a:extLst>
                <a:ext uri="{FF2B5EF4-FFF2-40B4-BE49-F238E27FC236}">
                  <a16:creationId xmlns="" xmlns:a16="http://schemas.microsoft.com/office/drawing/2014/main" id="{20F19828-C810-435F-981B-1AB751891729}"/>
                </a:ext>
              </a:extLst>
            </p:cNvPr>
            <p:cNvSpPr>
              <a:spLocks noChangeAspect="1"/>
            </p:cNvSpPr>
            <p:nvPr/>
          </p:nvSpPr>
          <p:spPr bwMode="gray">
            <a:xfrm>
              <a:off x="7558929" y="4353495"/>
              <a:ext cx="189227" cy="220013"/>
            </a:xfrm>
            <a:custGeom>
              <a:avLst/>
              <a:gdLst/>
              <a:ahLst/>
              <a:cxnLst>
                <a:cxn ang="0">
                  <a:pos x="10" y="0"/>
                </a:cxn>
                <a:cxn ang="0">
                  <a:pos x="35" y="3"/>
                </a:cxn>
                <a:cxn ang="0">
                  <a:pos x="62" y="19"/>
                </a:cxn>
                <a:cxn ang="0">
                  <a:pos x="100" y="19"/>
                </a:cxn>
                <a:cxn ang="0">
                  <a:pos x="130" y="26"/>
                </a:cxn>
                <a:cxn ang="0">
                  <a:pos x="151" y="51"/>
                </a:cxn>
                <a:cxn ang="0">
                  <a:pos x="168" y="72"/>
                </a:cxn>
                <a:cxn ang="0">
                  <a:pos x="196" y="102"/>
                </a:cxn>
                <a:cxn ang="0">
                  <a:pos x="251" y="136"/>
                </a:cxn>
                <a:cxn ang="0">
                  <a:pos x="277" y="159"/>
                </a:cxn>
                <a:cxn ang="0">
                  <a:pos x="302" y="190"/>
                </a:cxn>
                <a:cxn ang="0">
                  <a:pos x="311" y="184"/>
                </a:cxn>
                <a:cxn ang="0">
                  <a:pos x="338" y="211"/>
                </a:cxn>
                <a:cxn ang="0">
                  <a:pos x="355" y="217"/>
                </a:cxn>
                <a:cxn ang="0">
                  <a:pos x="382" y="242"/>
                </a:cxn>
                <a:cxn ang="0">
                  <a:pos x="391" y="236"/>
                </a:cxn>
                <a:cxn ang="0">
                  <a:pos x="423" y="247"/>
                </a:cxn>
                <a:cxn ang="0">
                  <a:pos x="431" y="259"/>
                </a:cxn>
                <a:cxn ang="0">
                  <a:pos x="425" y="270"/>
                </a:cxn>
                <a:cxn ang="0">
                  <a:pos x="417" y="290"/>
                </a:cxn>
                <a:cxn ang="0">
                  <a:pos x="430" y="287"/>
                </a:cxn>
                <a:cxn ang="0">
                  <a:pos x="453" y="281"/>
                </a:cxn>
                <a:cxn ang="0">
                  <a:pos x="467" y="303"/>
                </a:cxn>
                <a:cxn ang="0">
                  <a:pos x="463" y="320"/>
                </a:cxn>
                <a:cxn ang="0">
                  <a:pos x="450" y="344"/>
                </a:cxn>
                <a:cxn ang="0">
                  <a:pos x="474" y="361"/>
                </a:cxn>
                <a:cxn ang="0">
                  <a:pos x="490" y="363"/>
                </a:cxn>
                <a:cxn ang="0">
                  <a:pos x="509" y="384"/>
                </a:cxn>
                <a:cxn ang="0">
                  <a:pos x="510" y="409"/>
                </a:cxn>
                <a:cxn ang="0">
                  <a:pos x="532" y="420"/>
                </a:cxn>
                <a:cxn ang="0">
                  <a:pos x="542" y="435"/>
                </a:cxn>
                <a:cxn ang="0">
                  <a:pos x="570" y="440"/>
                </a:cxn>
                <a:cxn ang="0">
                  <a:pos x="584" y="462"/>
                </a:cxn>
                <a:cxn ang="0">
                  <a:pos x="591" y="487"/>
                </a:cxn>
                <a:cxn ang="0">
                  <a:pos x="587" y="512"/>
                </a:cxn>
                <a:cxn ang="0">
                  <a:pos x="582" y="548"/>
                </a:cxn>
                <a:cxn ang="0">
                  <a:pos x="581" y="613"/>
                </a:cxn>
                <a:cxn ang="0">
                  <a:pos x="563" y="613"/>
                </a:cxn>
                <a:cxn ang="0">
                  <a:pos x="549" y="619"/>
                </a:cxn>
                <a:cxn ang="0">
                  <a:pos x="516" y="608"/>
                </a:cxn>
                <a:cxn ang="0">
                  <a:pos x="508" y="618"/>
                </a:cxn>
                <a:cxn ang="0">
                  <a:pos x="478" y="586"/>
                </a:cxn>
                <a:cxn ang="0">
                  <a:pos x="455" y="571"/>
                </a:cxn>
                <a:cxn ang="0">
                  <a:pos x="409" y="535"/>
                </a:cxn>
                <a:cxn ang="0">
                  <a:pos x="388" y="508"/>
                </a:cxn>
                <a:cxn ang="0">
                  <a:pos x="363" y="484"/>
                </a:cxn>
                <a:cxn ang="0">
                  <a:pos x="312" y="426"/>
                </a:cxn>
                <a:cxn ang="0">
                  <a:pos x="286" y="355"/>
                </a:cxn>
                <a:cxn ang="0">
                  <a:pos x="264" y="328"/>
                </a:cxn>
                <a:cxn ang="0">
                  <a:pos x="232" y="293"/>
                </a:cxn>
                <a:cxn ang="0">
                  <a:pos x="221" y="291"/>
                </a:cxn>
                <a:cxn ang="0">
                  <a:pos x="205" y="237"/>
                </a:cxn>
                <a:cxn ang="0">
                  <a:pos x="191" y="205"/>
                </a:cxn>
                <a:cxn ang="0">
                  <a:pos x="151" y="182"/>
                </a:cxn>
                <a:cxn ang="0">
                  <a:pos x="123" y="146"/>
                </a:cxn>
                <a:cxn ang="0">
                  <a:pos x="105" y="118"/>
                </a:cxn>
                <a:cxn ang="0">
                  <a:pos x="76" y="103"/>
                </a:cxn>
                <a:cxn ang="0">
                  <a:pos x="51" y="77"/>
                </a:cxn>
                <a:cxn ang="0">
                  <a:pos x="12" y="39"/>
                </a:cxn>
                <a:cxn ang="0">
                  <a:pos x="0" y="1"/>
                </a:cxn>
              </a:cxnLst>
              <a:rect l="0" t="0" r="r" b="b"/>
              <a:pathLst>
                <a:path w="594" h="626">
                  <a:moveTo>
                    <a:pt x="0" y="1"/>
                  </a:moveTo>
                  <a:lnTo>
                    <a:pt x="6" y="1"/>
                  </a:lnTo>
                  <a:lnTo>
                    <a:pt x="10" y="0"/>
                  </a:lnTo>
                  <a:lnTo>
                    <a:pt x="22" y="0"/>
                  </a:lnTo>
                  <a:lnTo>
                    <a:pt x="28" y="1"/>
                  </a:lnTo>
                  <a:lnTo>
                    <a:pt x="35" y="3"/>
                  </a:lnTo>
                  <a:lnTo>
                    <a:pt x="42" y="16"/>
                  </a:lnTo>
                  <a:lnTo>
                    <a:pt x="55" y="17"/>
                  </a:lnTo>
                  <a:lnTo>
                    <a:pt x="62" y="19"/>
                  </a:lnTo>
                  <a:lnTo>
                    <a:pt x="74" y="21"/>
                  </a:lnTo>
                  <a:lnTo>
                    <a:pt x="91" y="18"/>
                  </a:lnTo>
                  <a:lnTo>
                    <a:pt x="100" y="19"/>
                  </a:lnTo>
                  <a:lnTo>
                    <a:pt x="110" y="24"/>
                  </a:lnTo>
                  <a:lnTo>
                    <a:pt x="122" y="23"/>
                  </a:lnTo>
                  <a:lnTo>
                    <a:pt x="130" y="26"/>
                  </a:lnTo>
                  <a:lnTo>
                    <a:pt x="146" y="38"/>
                  </a:lnTo>
                  <a:lnTo>
                    <a:pt x="150" y="45"/>
                  </a:lnTo>
                  <a:lnTo>
                    <a:pt x="151" y="51"/>
                  </a:lnTo>
                  <a:lnTo>
                    <a:pt x="155" y="56"/>
                  </a:lnTo>
                  <a:lnTo>
                    <a:pt x="161" y="60"/>
                  </a:lnTo>
                  <a:lnTo>
                    <a:pt x="168" y="72"/>
                  </a:lnTo>
                  <a:lnTo>
                    <a:pt x="171" y="80"/>
                  </a:lnTo>
                  <a:lnTo>
                    <a:pt x="184" y="89"/>
                  </a:lnTo>
                  <a:lnTo>
                    <a:pt x="196" y="102"/>
                  </a:lnTo>
                  <a:lnTo>
                    <a:pt x="230" y="118"/>
                  </a:lnTo>
                  <a:lnTo>
                    <a:pt x="237" y="125"/>
                  </a:lnTo>
                  <a:lnTo>
                    <a:pt x="251" y="136"/>
                  </a:lnTo>
                  <a:lnTo>
                    <a:pt x="259" y="146"/>
                  </a:lnTo>
                  <a:lnTo>
                    <a:pt x="263" y="157"/>
                  </a:lnTo>
                  <a:lnTo>
                    <a:pt x="277" y="159"/>
                  </a:lnTo>
                  <a:lnTo>
                    <a:pt x="282" y="172"/>
                  </a:lnTo>
                  <a:lnTo>
                    <a:pt x="296" y="187"/>
                  </a:lnTo>
                  <a:lnTo>
                    <a:pt x="302" y="190"/>
                  </a:lnTo>
                  <a:lnTo>
                    <a:pt x="307" y="193"/>
                  </a:lnTo>
                  <a:lnTo>
                    <a:pt x="309" y="189"/>
                  </a:lnTo>
                  <a:lnTo>
                    <a:pt x="311" y="184"/>
                  </a:lnTo>
                  <a:lnTo>
                    <a:pt x="320" y="184"/>
                  </a:lnTo>
                  <a:lnTo>
                    <a:pt x="327" y="189"/>
                  </a:lnTo>
                  <a:lnTo>
                    <a:pt x="338" y="211"/>
                  </a:lnTo>
                  <a:lnTo>
                    <a:pt x="345" y="215"/>
                  </a:lnTo>
                  <a:lnTo>
                    <a:pt x="350" y="216"/>
                  </a:lnTo>
                  <a:lnTo>
                    <a:pt x="355" y="217"/>
                  </a:lnTo>
                  <a:lnTo>
                    <a:pt x="371" y="226"/>
                  </a:lnTo>
                  <a:lnTo>
                    <a:pt x="376" y="231"/>
                  </a:lnTo>
                  <a:lnTo>
                    <a:pt x="382" y="242"/>
                  </a:lnTo>
                  <a:lnTo>
                    <a:pt x="386" y="244"/>
                  </a:lnTo>
                  <a:lnTo>
                    <a:pt x="387" y="233"/>
                  </a:lnTo>
                  <a:lnTo>
                    <a:pt x="391" y="236"/>
                  </a:lnTo>
                  <a:lnTo>
                    <a:pt x="396" y="243"/>
                  </a:lnTo>
                  <a:lnTo>
                    <a:pt x="403" y="248"/>
                  </a:lnTo>
                  <a:lnTo>
                    <a:pt x="423" y="247"/>
                  </a:lnTo>
                  <a:lnTo>
                    <a:pt x="430" y="250"/>
                  </a:lnTo>
                  <a:lnTo>
                    <a:pt x="433" y="254"/>
                  </a:lnTo>
                  <a:lnTo>
                    <a:pt x="431" y="259"/>
                  </a:lnTo>
                  <a:lnTo>
                    <a:pt x="428" y="263"/>
                  </a:lnTo>
                  <a:lnTo>
                    <a:pt x="424" y="263"/>
                  </a:lnTo>
                  <a:lnTo>
                    <a:pt x="425" y="270"/>
                  </a:lnTo>
                  <a:lnTo>
                    <a:pt x="429" y="276"/>
                  </a:lnTo>
                  <a:lnTo>
                    <a:pt x="429" y="282"/>
                  </a:lnTo>
                  <a:lnTo>
                    <a:pt x="417" y="290"/>
                  </a:lnTo>
                  <a:lnTo>
                    <a:pt x="415" y="292"/>
                  </a:lnTo>
                  <a:lnTo>
                    <a:pt x="417" y="293"/>
                  </a:lnTo>
                  <a:lnTo>
                    <a:pt x="430" y="287"/>
                  </a:lnTo>
                  <a:lnTo>
                    <a:pt x="438" y="282"/>
                  </a:lnTo>
                  <a:lnTo>
                    <a:pt x="449" y="279"/>
                  </a:lnTo>
                  <a:lnTo>
                    <a:pt x="453" y="281"/>
                  </a:lnTo>
                  <a:lnTo>
                    <a:pt x="462" y="288"/>
                  </a:lnTo>
                  <a:lnTo>
                    <a:pt x="466" y="297"/>
                  </a:lnTo>
                  <a:lnTo>
                    <a:pt x="467" y="303"/>
                  </a:lnTo>
                  <a:lnTo>
                    <a:pt x="453" y="317"/>
                  </a:lnTo>
                  <a:lnTo>
                    <a:pt x="457" y="319"/>
                  </a:lnTo>
                  <a:lnTo>
                    <a:pt x="463" y="320"/>
                  </a:lnTo>
                  <a:lnTo>
                    <a:pt x="461" y="328"/>
                  </a:lnTo>
                  <a:lnTo>
                    <a:pt x="453" y="334"/>
                  </a:lnTo>
                  <a:lnTo>
                    <a:pt x="450" y="344"/>
                  </a:lnTo>
                  <a:lnTo>
                    <a:pt x="455" y="351"/>
                  </a:lnTo>
                  <a:lnTo>
                    <a:pt x="466" y="357"/>
                  </a:lnTo>
                  <a:lnTo>
                    <a:pt x="474" y="361"/>
                  </a:lnTo>
                  <a:lnTo>
                    <a:pt x="482" y="361"/>
                  </a:lnTo>
                  <a:lnTo>
                    <a:pt x="487" y="365"/>
                  </a:lnTo>
                  <a:lnTo>
                    <a:pt x="490" y="363"/>
                  </a:lnTo>
                  <a:lnTo>
                    <a:pt x="501" y="365"/>
                  </a:lnTo>
                  <a:lnTo>
                    <a:pt x="506" y="376"/>
                  </a:lnTo>
                  <a:lnTo>
                    <a:pt x="509" y="384"/>
                  </a:lnTo>
                  <a:lnTo>
                    <a:pt x="510" y="394"/>
                  </a:lnTo>
                  <a:lnTo>
                    <a:pt x="512" y="401"/>
                  </a:lnTo>
                  <a:lnTo>
                    <a:pt x="510" y="409"/>
                  </a:lnTo>
                  <a:lnTo>
                    <a:pt x="516" y="410"/>
                  </a:lnTo>
                  <a:lnTo>
                    <a:pt x="526" y="414"/>
                  </a:lnTo>
                  <a:lnTo>
                    <a:pt x="532" y="420"/>
                  </a:lnTo>
                  <a:lnTo>
                    <a:pt x="526" y="435"/>
                  </a:lnTo>
                  <a:lnTo>
                    <a:pt x="533" y="436"/>
                  </a:lnTo>
                  <a:lnTo>
                    <a:pt x="542" y="435"/>
                  </a:lnTo>
                  <a:lnTo>
                    <a:pt x="552" y="435"/>
                  </a:lnTo>
                  <a:lnTo>
                    <a:pt x="560" y="436"/>
                  </a:lnTo>
                  <a:lnTo>
                    <a:pt x="570" y="440"/>
                  </a:lnTo>
                  <a:lnTo>
                    <a:pt x="573" y="446"/>
                  </a:lnTo>
                  <a:lnTo>
                    <a:pt x="580" y="454"/>
                  </a:lnTo>
                  <a:lnTo>
                    <a:pt x="584" y="462"/>
                  </a:lnTo>
                  <a:lnTo>
                    <a:pt x="591" y="469"/>
                  </a:lnTo>
                  <a:lnTo>
                    <a:pt x="594" y="478"/>
                  </a:lnTo>
                  <a:lnTo>
                    <a:pt x="591" y="487"/>
                  </a:lnTo>
                  <a:lnTo>
                    <a:pt x="585" y="501"/>
                  </a:lnTo>
                  <a:lnTo>
                    <a:pt x="584" y="510"/>
                  </a:lnTo>
                  <a:lnTo>
                    <a:pt x="587" y="512"/>
                  </a:lnTo>
                  <a:lnTo>
                    <a:pt x="589" y="518"/>
                  </a:lnTo>
                  <a:lnTo>
                    <a:pt x="585" y="530"/>
                  </a:lnTo>
                  <a:lnTo>
                    <a:pt x="582" y="548"/>
                  </a:lnTo>
                  <a:lnTo>
                    <a:pt x="584" y="556"/>
                  </a:lnTo>
                  <a:lnTo>
                    <a:pt x="584" y="594"/>
                  </a:lnTo>
                  <a:lnTo>
                    <a:pt x="581" y="613"/>
                  </a:lnTo>
                  <a:lnTo>
                    <a:pt x="579" y="623"/>
                  </a:lnTo>
                  <a:lnTo>
                    <a:pt x="574" y="623"/>
                  </a:lnTo>
                  <a:lnTo>
                    <a:pt x="563" y="613"/>
                  </a:lnTo>
                  <a:lnTo>
                    <a:pt x="554" y="607"/>
                  </a:lnTo>
                  <a:lnTo>
                    <a:pt x="552" y="610"/>
                  </a:lnTo>
                  <a:lnTo>
                    <a:pt x="549" y="619"/>
                  </a:lnTo>
                  <a:lnTo>
                    <a:pt x="543" y="621"/>
                  </a:lnTo>
                  <a:lnTo>
                    <a:pt x="524" y="607"/>
                  </a:lnTo>
                  <a:lnTo>
                    <a:pt x="516" y="608"/>
                  </a:lnTo>
                  <a:lnTo>
                    <a:pt x="524" y="624"/>
                  </a:lnTo>
                  <a:lnTo>
                    <a:pt x="519" y="626"/>
                  </a:lnTo>
                  <a:lnTo>
                    <a:pt x="508" y="618"/>
                  </a:lnTo>
                  <a:lnTo>
                    <a:pt x="500" y="609"/>
                  </a:lnTo>
                  <a:lnTo>
                    <a:pt x="484" y="596"/>
                  </a:lnTo>
                  <a:lnTo>
                    <a:pt x="478" y="586"/>
                  </a:lnTo>
                  <a:lnTo>
                    <a:pt x="471" y="577"/>
                  </a:lnTo>
                  <a:lnTo>
                    <a:pt x="461" y="572"/>
                  </a:lnTo>
                  <a:lnTo>
                    <a:pt x="455" y="571"/>
                  </a:lnTo>
                  <a:lnTo>
                    <a:pt x="436" y="554"/>
                  </a:lnTo>
                  <a:lnTo>
                    <a:pt x="419" y="543"/>
                  </a:lnTo>
                  <a:lnTo>
                    <a:pt x="409" y="535"/>
                  </a:lnTo>
                  <a:lnTo>
                    <a:pt x="399" y="532"/>
                  </a:lnTo>
                  <a:lnTo>
                    <a:pt x="392" y="522"/>
                  </a:lnTo>
                  <a:lnTo>
                    <a:pt x="388" y="508"/>
                  </a:lnTo>
                  <a:lnTo>
                    <a:pt x="383" y="501"/>
                  </a:lnTo>
                  <a:lnTo>
                    <a:pt x="371" y="495"/>
                  </a:lnTo>
                  <a:lnTo>
                    <a:pt x="363" y="484"/>
                  </a:lnTo>
                  <a:lnTo>
                    <a:pt x="339" y="457"/>
                  </a:lnTo>
                  <a:lnTo>
                    <a:pt x="317" y="433"/>
                  </a:lnTo>
                  <a:lnTo>
                    <a:pt x="312" y="426"/>
                  </a:lnTo>
                  <a:lnTo>
                    <a:pt x="311" y="409"/>
                  </a:lnTo>
                  <a:lnTo>
                    <a:pt x="288" y="366"/>
                  </a:lnTo>
                  <a:lnTo>
                    <a:pt x="286" y="355"/>
                  </a:lnTo>
                  <a:lnTo>
                    <a:pt x="278" y="341"/>
                  </a:lnTo>
                  <a:lnTo>
                    <a:pt x="272" y="336"/>
                  </a:lnTo>
                  <a:lnTo>
                    <a:pt x="264" y="328"/>
                  </a:lnTo>
                  <a:lnTo>
                    <a:pt x="258" y="323"/>
                  </a:lnTo>
                  <a:lnTo>
                    <a:pt x="250" y="306"/>
                  </a:lnTo>
                  <a:lnTo>
                    <a:pt x="232" y="293"/>
                  </a:lnTo>
                  <a:lnTo>
                    <a:pt x="225" y="293"/>
                  </a:lnTo>
                  <a:lnTo>
                    <a:pt x="223" y="292"/>
                  </a:lnTo>
                  <a:lnTo>
                    <a:pt x="221" y="291"/>
                  </a:lnTo>
                  <a:lnTo>
                    <a:pt x="216" y="270"/>
                  </a:lnTo>
                  <a:lnTo>
                    <a:pt x="210" y="248"/>
                  </a:lnTo>
                  <a:lnTo>
                    <a:pt x="205" y="237"/>
                  </a:lnTo>
                  <a:lnTo>
                    <a:pt x="198" y="225"/>
                  </a:lnTo>
                  <a:lnTo>
                    <a:pt x="198" y="215"/>
                  </a:lnTo>
                  <a:lnTo>
                    <a:pt x="191" y="205"/>
                  </a:lnTo>
                  <a:lnTo>
                    <a:pt x="181" y="195"/>
                  </a:lnTo>
                  <a:lnTo>
                    <a:pt x="161" y="185"/>
                  </a:lnTo>
                  <a:lnTo>
                    <a:pt x="151" y="182"/>
                  </a:lnTo>
                  <a:lnTo>
                    <a:pt x="139" y="179"/>
                  </a:lnTo>
                  <a:lnTo>
                    <a:pt x="130" y="148"/>
                  </a:lnTo>
                  <a:lnTo>
                    <a:pt x="123" y="146"/>
                  </a:lnTo>
                  <a:lnTo>
                    <a:pt x="121" y="140"/>
                  </a:lnTo>
                  <a:lnTo>
                    <a:pt x="116" y="136"/>
                  </a:lnTo>
                  <a:lnTo>
                    <a:pt x="105" y="118"/>
                  </a:lnTo>
                  <a:lnTo>
                    <a:pt x="94" y="108"/>
                  </a:lnTo>
                  <a:lnTo>
                    <a:pt x="86" y="103"/>
                  </a:lnTo>
                  <a:lnTo>
                    <a:pt x="76" y="103"/>
                  </a:lnTo>
                  <a:lnTo>
                    <a:pt x="65" y="93"/>
                  </a:lnTo>
                  <a:lnTo>
                    <a:pt x="57" y="83"/>
                  </a:lnTo>
                  <a:lnTo>
                    <a:pt x="51" y="77"/>
                  </a:lnTo>
                  <a:lnTo>
                    <a:pt x="41" y="71"/>
                  </a:lnTo>
                  <a:lnTo>
                    <a:pt x="19" y="46"/>
                  </a:lnTo>
                  <a:lnTo>
                    <a:pt x="12" y="39"/>
                  </a:lnTo>
                  <a:lnTo>
                    <a:pt x="4" y="22"/>
                  </a:lnTo>
                  <a:lnTo>
                    <a:pt x="3" y="3"/>
                  </a:lnTo>
                  <a:lnTo>
                    <a:pt x="0" y="1"/>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49" name="任意多边形: 形状 48">
              <a:extLst>
                <a:ext uri="{FF2B5EF4-FFF2-40B4-BE49-F238E27FC236}">
                  <a16:creationId xmlns="" xmlns:a16="http://schemas.microsoft.com/office/drawing/2014/main" id="{868A0917-22F0-471D-A03F-E52AABEE9475}"/>
                </a:ext>
              </a:extLst>
            </p:cNvPr>
            <p:cNvSpPr>
              <a:spLocks noChangeAspect="1"/>
            </p:cNvSpPr>
            <p:nvPr/>
          </p:nvSpPr>
          <p:spPr bwMode="gray">
            <a:xfrm>
              <a:off x="7733844" y="4573507"/>
              <a:ext cx="160605" cy="55876"/>
            </a:xfrm>
            <a:custGeom>
              <a:avLst/>
              <a:gdLst/>
              <a:ahLst/>
              <a:cxnLst>
                <a:cxn ang="0">
                  <a:pos x="364" y="129"/>
                </a:cxn>
                <a:cxn ang="0">
                  <a:pos x="334" y="130"/>
                </a:cxn>
                <a:cxn ang="0">
                  <a:pos x="326" y="124"/>
                </a:cxn>
                <a:cxn ang="0">
                  <a:pos x="314" y="126"/>
                </a:cxn>
                <a:cxn ang="0">
                  <a:pos x="288" y="120"/>
                </a:cxn>
                <a:cxn ang="0">
                  <a:pos x="272" y="110"/>
                </a:cxn>
                <a:cxn ang="0">
                  <a:pos x="257" y="102"/>
                </a:cxn>
                <a:cxn ang="0">
                  <a:pos x="231" y="99"/>
                </a:cxn>
                <a:cxn ang="0">
                  <a:pos x="212" y="97"/>
                </a:cxn>
                <a:cxn ang="0">
                  <a:pos x="203" y="99"/>
                </a:cxn>
                <a:cxn ang="0">
                  <a:pos x="191" y="96"/>
                </a:cxn>
                <a:cxn ang="0">
                  <a:pos x="181" y="103"/>
                </a:cxn>
                <a:cxn ang="0">
                  <a:pos x="142" y="96"/>
                </a:cxn>
                <a:cxn ang="0">
                  <a:pos x="116" y="87"/>
                </a:cxn>
                <a:cxn ang="0">
                  <a:pos x="85" y="83"/>
                </a:cxn>
                <a:cxn ang="0">
                  <a:pos x="67" y="76"/>
                </a:cxn>
                <a:cxn ang="0">
                  <a:pos x="72" y="60"/>
                </a:cxn>
                <a:cxn ang="0">
                  <a:pos x="62" y="59"/>
                </a:cxn>
                <a:cxn ang="0">
                  <a:pos x="24" y="50"/>
                </a:cxn>
                <a:cxn ang="0">
                  <a:pos x="6" y="46"/>
                </a:cxn>
                <a:cxn ang="0">
                  <a:pos x="3" y="38"/>
                </a:cxn>
                <a:cxn ang="0">
                  <a:pos x="9" y="41"/>
                </a:cxn>
                <a:cxn ang="0">
                  <a:pos x="20" y="38"/>
                </a:cxn>
                <a:cxn ang="0">
                  <a:pos x="29" y="30"/>
                </a:cxn>
                <a:cxn ang="0">
                  <a:pos x="36" y="14"/>
                </a:cxn>
                <a:cxn ang="0">
                  <a:pos x="53" y="1"/>
                </a:cxn>
                <a:cxn ang="0">
                  <a:pos x="102" y="0"/>
                </a:cxn>
                <a:cxn ang="0">
                  <a:pos x="119" y="7"/>
                </a:cxn>
                <a:cxn ang="0">
                  <a:pos x="132" y="16"/>
                </a:cxn>
                <a:cxn ang="0">
                  <a:pos x="154" y="18"/>
                </a:cxn>
                <a:cxn ang="0">
                  <a:pos x="177" y="33"/>
                </a:cxn>
                <a:cxn ang="0">
                  <a:pos x="196" y="49"/>
                </a:cxn>
                <a:cxn ang="0">
                  <a:pos x="228" y="49"/>
                </a:cxn>
                <a:cxn ang="0">
                  <a:pos x="261" y="53"/>
                </a:cxn>
                <a:cxn ang="0">
                  <a:pos x="279" y="56"/>
                </a:cxn>
                <a:cxn ang="0">
                  <a:pos x="295" y="39"/>
                </a:cxn>
                <a:cxn ang="0">
                  <a:pos x="304" y="25"/>
                </a:cxn>
                <a:cxn ang="0">
                  <a:pos x="317" y="35"/>
                </a:cxn>
                <a:cxn ang="0">
                  <a:pos x="333" y="41"/>
                </a:cxn>
                <a:cxn ang="0">
                  <a:pos x="347" y="40"/>
                </a:cxn>
                <a:cxn ang="0">
                  <a:pos x="358" y="45"/>
                </a:cxn>
                <a:cxn ang="0">
                  <a:pos x="373" y="51"/>
                </a:cxn>
                <a:cxn ang="0">
                  <a:pos x="397" y="55"/>
                </a:cxn>
                <a:cxn ang="0">
                  <a:pos x="412" y="75"/>
                </a:cxn>
                <a:cxn ang="0">
                  <a:pos x="424" y="96"/>
                </a:cxn>
                <a:cxn ang="0">
                  <a:pos x="456" y="97"/>
                </a:cxn>
                <a:cxn ang="0">
                  <a:pos x="481" y="94"/>
                </a:cxn>
                <a:cxn ang="0">
                  <a:pos x="499" y="103"/>
                </a:cxn>
                <a:cxn ang="0">
                  <a:pos x="497" y="136"/>
                </a:cxn>
                <a:cxn ang="0">
                  <a:pos x="503" y="148"/>
                </a:cxn>
                <a:cxn ang="0">
                  <a:pos x="502" y="156"/>
                </a:cxn>
                <a:cxn ang="0">
                  <a:pos x="462" y="141"/>
                </a:cxn>
                <a:cxn ang="0">
                  <a:pos x="433" y="130"/>
                </a:cxn>
                <a:cxn ang="0">
                  <a:pos x="392" y="136"/>
                </a:cxn>
                <a:cxn ang="0">
                  <a:pos x="374" y="129"/>
                </a:cxn>
              </a:cxnLst>
              <a:rect l="0" t="0" r="r" b="b"/>
              <a:pathLst>
                <a:path w="506" h="158">
                  <a:moveTo>
                    <a:pt x="374" y="129"/>
                  </a:moveTo>
                  <a:lnTo>
                    <a:pt x="364" y="129"/>
                  </a:lnTo>
                  <a:lnTo>
                    <a:pt x="353" y="135"/>
                  </a:lnTo>
                  <a:lnTo>
                    <a:pt x="334" y="130"/>
                  </a:lnTo>
                  <a:lnTo>
                    <a:pt x="330" y="127"/>
                  </a:lnTo>
                  <a:lnTo>
                    <a:pt x="326" y="124"/>
                  </a:lnTo>
                  <a:lnTo>
                    <a:pt x="323" y="126"/>
                  </a:lnTo>
                  <a:lnTo>
                    <a:pt x="314" y="126"/>
                  </a:lnTo>
                  <a:lnTo>
                    <a:pt x="304" y="125"/>
                  </a:lnTo>
                  <a:lnTo>
                    <a:pt x="288" y="120"/>
                  </a:lnTo>
                  <a:lnTo>
                    <a:pt x="279" y="115"/>
                  </a:lnTo>
                  <a:lnTo>
                    <a:pt x="272" y="110"/>
                  </a:lnTo>
                  <a:lnTo>
                    <a:pt x="266" y="105"/>
                  </a:lnTo>
                  <a:lnTo>
                    <a:pt x="257" y="102"/>
                  </a:lnTo>
                  <a:lnTo>
                    <a:pt x="242" y="99"/>
                  </a:lnTo>
                  <a:lnTo>
                    <a:pt x="231" y="99"/>
                  </a:lnTo>
                  <a:lnTo>
                    <a:pt x="217" y="96"/>
                  </a:lnTo>
                  <a:lnTo>
                    <a:pt x="212" y="97"/>
                  </a:lnTo>
                  <a:lnTo>
                    <a:pt x="208" y="99"/>
                  </a:lnTo>
                  <a:lnTo>
                    <a:pt x="203" y="99"/>
                  </a:lnTo>
                  <a:lnTo>
                    <a:pt x="201" y="96"/>
                  </a:lnTo>
                  <a:lnTo>
                    <a:pt x="191" y="96"/>
                  </a:lnTo>
                  <a:lnTo>
                    <a:pt x="186" y="100"/>
                  </a:lnTo>
                  <a:lnTo>
                    <a:pt x="181" y="103"/>
                  </a:lnTo>
                  <a:lnTo>
                    <a:pt x="177" y="103"/>
                  </a:lnTo>
                  <a:lnTo>
                    <a:pt x="142" y="96"/>
                  </a:lnTo>
                  <a:lnTo>
                    <a:pt x="129" y="89"/>
                  </a:lnTo>
                  <a:lnTo>
                    <a:pt x="116" y="87"/>
                  </a:lnTo>
                  <a:lnTo>
                    <a:pt x="95" y="86"/>
                  </a:lnTo>
                  <a:lnTo>
                    <a:pt x="85" y="83"/>
                  </a:lnTo>
                  <a:lnTo>
                    <a:pt x="79" y="80"/>
                  </a:lnTo>
                  <a:lnTo>
                    <a:pt x="67" y="76"/>
                  </a:lnTo>
                  <a:lnTo>
                    <a:pt x="63" y="72"/>
                  </a:lnTo>
                  <a:lnTo>
                    <a:pt x="72" y="60"/>
                  </a:lnTo>
                  <a:lnTo>
                    <a:pt x="70" y="59"/>
                  </a:lnTo>
                  <a:lnTo>
                    <a:pt x="62" y="59"/>
                  </a:lnTo>
                  <a:lnTo>
                    <a:pt x="42" y="50"/>
                  </a:lnTo>
                  <a:lnTo>
                    <a:pt x="24" y="50"/>
                  </a:lnTo>
                  <a:lnTo>
                    <a:pt x="18" y="48"/>
                  </a:lnTo>
                  <a:lnTo>
                    <a:pt x="6" y="46"/>
                  </a:lnTo>
                  <a:lnTo>
                    <a:pt x="0" y="40"/>
                  </a:lnTo>
                  <a:lnTo>
                    <a:pt x="3" y="38"/>
                  </a:lnTo>
                  <a:lnTo>
                    <a:pt x="5" y="39"/>
                  </a:lnTo>
                  <a:lnTo>
                    <a:pt x="9" y="41"/>
                  </a:lnTo>
                  <a:lnTo>
                    <a:pt x="15" y="41"/>
                  </a:lnTo>
                  <a:lnTo>
                    <a:pt x="20" y="38"/>
                  </a:lnTo>
                  <a:lnTo>
                    <a:pt x="24" y="30"/>
                  </a:lnTo>
                  <a:lnTo>
                    <a:pt x="29" y="30"/>
                  </a:lnTo>
                  <a:lnTo>
                    <a:pt x="33" y="23"/>
                  </a:lnTo>
                  <a:lnTo>
                    <a:pt x="36" y="14"/>
                  </a:lnTo>
                  <a:lnTo>
                    <a:pt x="41" y="5"/>
                  </a:lnTo>
                  <a:lnTo>
                    <a:pt x="53" y="1"/>
                  </a:lnTo>
                  <a:lnTo>
                    <a:pt x="89" y="7"/>
                  </a:lnTo>
                  <a:lnTo>
                    <a:pt x="102" y="0"/>
                  </a:lnTo>
                  <a:lnTo>
                    <a:pt x="113" y="0"/>
                  </a:lnTo>
                  <a:lnTo>
                    <a:pt x="119" y="7"/>
                  </a:lnTo>
                  <a:lnTo>
                    <a:pt x="122" y="14"/>
                  </a:lnTo>
                  <a:lnTo>
                    <a:pt x="132" y="16"/>
                  </a:lnTo>
                  <a:lnTo>
                    <a:pt x="140" y="14"/>
                  </a:lnTo>
                  <a:lnTo>
                    <a:pt x="154" y="18"/>
                  </a:lnTo>
                  <a:lnTo>
                    <a:pt x="164" y="19"/>
                  </a:lnTo>
                  <a:lnTo>
                    <a:pt x="177" y="33"/>
                  </a:lnTo>
                  <a:lnTo>
                    <a:pt x="186" y="46"/>
                  </a:lnTo>
                  <a:lnTo>
                    <a:pt x="196" y="49"/>
                  </a:lnTo>
                  <a:lnTo>
                    <a:pt x="207" y="48"/>
                  </a:lnTo>
                  <a:lnTo>
                    <a:pt x="228" y="49"/>
                  </a:lnTo>
                  <a:lnTo>
                    <a:pt x="234" y="48"/>
                  </a:lnTo>
                  <a:lnTo>
                    <a:pt x="261" y="53"/>
                  </a:lnTo>
                  <a:lnTo>
                    <a:pt x="271" y="54"/>
                  </a:lnTo>
                  <a:lnTo>
                    <a:pt x="279" y="56"/>
                  </a:lnTo>
                  <a:lnTo>
                    <a:pt x="287" y="54"/>
                  </a:lnTo>
                  <a:lnTo>
                    <a:pt x="295" y="39"/>
                  </a:lnTo>
                  <a:lnTo>
                    <a:pt x="296" y="32"/>
                  </a:lnTo>
                  <a:lnTo>
                    <a:pt x="304" y="25"/>
                  </a:lnTo>
                  <a:lnTo>
                    <a:pt x="311" y="27"/>
                  </a:lnTo>
                  <a:lnTo>
                    <a:pt x="317" y="35"/>
                  </a:lnTo>
                  <a:lnTo>
                    <a:pt x="323" y="41"/>
                  </a:lnTo>
                  <a:lnTo>
                    <a:pt x="333" y="41"/>
                  </a:lnTo>
                  <a:lnTo>
                    <a:pt x="342" y="37"/>
                  </a:lnTo>
                  <a:lnTo>
                    <a:pt x="347" y="40"/>
                  </a:lnTo>
                  <a:lnTo>
                    <a:pt x="353" y="41"/>
                  </a:lnTo>
                  <a:lnTo>
                    <a:pt x="358" y="45"/>
                  </a:lnTo>
                  <a:lnTo>
                    <a:pt x="365" y="46"/>
                  </a:lnTo>
                  <a:lnTo>
                    <a:pt x="373" y="51"/>
                  </a:lnTo>
                  <a:lnTo>
                    <a:pt x="390" y="50"/>
                  </a:lnTo>
                  <a:lnTo>
                    <a:pt x="397" y="55"/>
                  </a:lnTo>
                  <a:lnTo>
                    <a:pt x="404" y="70"/>
                  </a:lnTo>
                  <a:lnTo>
                    <a:pt x="412" y="75"/>
                  </a:lnTo>
                  <a:lnTo>
                    <a:pt x="414" y="91"/>
                  </a:lnTo>
                  <a:lnTo>
                    <a:pt x="424" y="96"/>
                  </a:lnTo>
                  <a:lnTo>
                    <a:pt x="435" y="99"/>
                  </a:lnTo>
                  <a:lnTo>
                    <a:pt x="456" y="97"/>
                  </a:lnTo>
                  <a:lnTo>
                    <a:pt x="467" y="97"/>
                  </a:lnTo>
                  <a:lnTo>
                    <a:pt x="481" y="94"/>
                  </a:lnTo>
                  <a:lnTo>
                    <a:pt x="492" y="97"/>
                  </a:lnTo>
                  <a:lnTo>
                    <a:pt x="499" y="103"/>
                  </a:lnTo>
                  <a:lnTo>
                    <a:pt x="500" y="116"/>
                  </a:lnTo>
                  <a:lnTo>
                    <a:pt x="497" y="136"/>
                  </a:lnTo>
                  <a:lnTo>
                    <a:pt x="499" y="143"/>
                  </a:lnTo>
                  <a:lnTo>
                    <a:pt x="503" y="148"/>
                  </a:lnTo>
                  <a:lnTo>
                    <a:pt x="506" y="158"/>
                  </a:lnTo>
                  <a:lnTo>
                    <a:pt x="502" y="156"/>
                  </a:lnTo>
                  <a:lnTo>
                    <a:pt x="495" y="150"/>
                  </a:lnTo>
                  <a:lnTo>
                    <a:pt x="462" y="141"/>
                  </a:lnTo>
                  <a:lnTo>
                    <a:pt x="446" y="135"/>
                  </a:lnTo>
                  <a:lnTo>
                    <a:pt x="433" y="130"/>
                  </a:lnTo>
                  <a:lnTo>
                    <a:pt x="406" y="138"/>
                  </a:lnTo>
                  <a:lnTo>
                    <a:pt x="392" y="136"/>
                  </a:lnTo>
                  <a:lnTo>
                    <a:pt x="381" y="131"/>
                  </a:lnTo>
                  <a:lnTo>
                    <a:pt x="374" y="129"/>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50" name="任意多边形: 形状 49">
              <a:extLst>
                <a:ext uri="{FF2B5EF4-FFF2-40B4-BE49-F238E27FC236}">
                  <a16:creationId xmlns="" xmlns:a16="http://schemas.microsoft.com/office/drawing/2014/main" id="{D433597E-BF44-478C-A732-6C98D3D62232}"/>
                </a:ext>
              </a:extLst>
            </p:cNvPr>
            <p:cNvSpPr>
              <a:spLocks noChangeAspect="1"/>
            </p:cNvSpPr>
            <p:nvPr/>
          </p:nvSpPr>
          <p:spPr bwMode="gray">
            <a:xfrm>
              <a:off x="7797450" y="4377940"/>
              <a:ext cx="173326" cy="162391"/>
            </a:xfrm>
            <a:custGeom>
              <a:avLst/>
              <a:gdLst/>
              <a:ahLst/>
              <a:cxnLst>
                <a:cxn ang="0">
                  <a:pos x="474" y="15"/>
                </a:cxn>
                <a:cxn ang="0">
                  <a:pos x="471" y="22"/>
                </a:cxn>
                <a:cxn ang="0">
                  <a:pos x="485" y="38"/>
                </a:cxn>
                <a:cxn ang="0">
                  <a:pos x="470" y="42"/>
                </a:cxn>
                <a:cxn ang="0">
                  <a:pos x="460" y="57"/>
                </a:cxn>
                <a:cxn ang="0">
                  <a:pos x="461" y="67"/>
                </a:cxn>
                <a:cxn ang="0">
                  <a:pos x="475" y="80"/>
                </a:cxn>
                <a:cxn ang="0">
                  <a:pos x="493" y="121"/>
                </a:cxn>
                <a:cxn ang="0">
                  <a:pos x="490" y="132"/>
                </a:cxn>
                <a:cxn ang="0">
                  <a:pos x="547" y="186"/>
                </a:cxn>
                <a:cxn ang="0">
                  <a:pos x="519" y="194"/>
                </a:cxn>
                <a:cxn ang="0">
                  <a:pos x="495" y="186"/>
                </a:cxn>
                <a:cxn ang="0">
                  <a:pos x="486" y="202"/>
                </a:cxn>
                <a:cxn ang="0">
                  <a:pos x="471" y="228"/>
                </a:cxn>
                <a:cxn ang="0">
                  <a:pos x="468" y="266"/>
                </a:cxn>
                <a:cxn ang="0">
                  <a:pos x="438" y="311"/>
                </a:cxn>
                <a:cxn ang="0">
                  <a:pos x="402" y="336"/>
                </a:cxn>
                <a:cxn ang="0">
                  <a:pos x="411" y="350"/>
                </a:cxn>
                <a:cxn ang="0">
                  <a:pos x="417" y="381"/>
                </a:cxn>
                <a:cxn ang="0">
                  <a:pos x="407" y="393"/>
                </a:cxn>
                <a:cxn ang="0">
                  <a:pos x="398" y="407"/>
                </a:cxn>
                <a:cxn ang="0">
                  <a:pos x="394" y="417"/>
                </a:cxn>
                <a:cxn ang="0">
                  <a:pos x="374" y="441"/>
                </a:cxn>
                <a:cxn ang="0">
                  <a:pos x="324" y="465"/>
                </a:cxn>
                <a:cxn ang="0">
                  <a:pos x="308" y="433"/>
                </a:cxn>
                <a:cxn ang="0">
                  <a:pos x="293" y="423"/>
                </a:cxn>
                <a:cxn ang="0">
                  <a:pos x="262" y="428"/>
                </a:cxn>
                <a:cxn ang="0">
                  <a:pos x="240" y="414"/>
                </a:cxn>
                <a:cxn ang="0">
                  <a:pos x="221" y="408"/>
                </a:cxn>
                <a:cxn ang="0">
                  <a:pos x="201" y="424"/>
                </a:cxn>
                <a:cxn ang="0">
                  <a:pos x="174" y="427"/>
                </a:cxn>
                <a:cxn ang="0">
                  <a:pos x="160" y="430"/>
                </a:cxn>
                <a:cxn ang="0">
                  <a:pos x="146" y="398"/>
                </a:cxn>
                <a:cxn ang="0">
                  <a:pos x="129" y="398"/>
                </a:cxn>
                <a:cxn ang="0">
                  <a:pos x="110" y="406"/>
                </a:cxn>
                <a:cxn ang="0">
                  <a:pos x="84" y="397"/>
                </a:cxn>
                <a:cxn ang="0">
                  <a:pos x="70" y="387"/>
                </a:cxn>
                <a:cxn ang="0">
                  <a:pos x="62" y="353"/>
                </a:cxn>
                <a:cxn ang="0">
                  <a:pos x="59" y="333"/>
                </a:cxn>
                <a:cxn ang="0">
                  <a:pos x="55" y="305"/>
                </a:cxn>
                <a:cxn ang="0">
                  <a:pos x="39" y="278"/>
                </a:cxn>
                <a:cxn ang="0">
                  <a:pos x="18" y="268"/>
                </a:cxn>
                <a:cxn ang="0">
                  <a:pos x="11" y="233"/>
                </a:cxn>
                <a:cxn ang="0">
                  <a:pos x="1" y="214"/>
                </a:cxn>
                <a:cxn ang="0">
                  <a:pos x="7" y="163"/>
                </a:cxn>
                <a:cxn ang="0">
                  <a:pos x="25" y="134"/>
                </a:cxn>
                <a:cxn ang="0">
                  <a:pos x="60" y="174"/>
                </a:cxn>
                <a:cxn ang="0">
                  <a:pos x="99" y="185"/>
                </a:cxn>
                <a:cxn ang="0">
                  <a:pos x="129" y="186"/>
                </a:cxn>
                <a:cxn ang="0">
                  <a:pos x="156" y="183"/>
                </a:cxn>
                <a:cxn ang="0">
                  <a:pos x="184" y="155"/>
                </a:cxn>
                <a:cxn ang="0">
                  <a:pos x="217" y="166"/>
                </a:cxn>
                <a:cxn ang="0">
                  <a:pos x="253" y="174"/>
                </a:cxn>
                <a:cxn ang="0">
                  <a:pos x="285" y="163"/>
                </a:cxn>
                <a:cxn ang="0">
                  <a:pos x="308" y="147"/>
                </a:cxn>
                <a:cxn ang="0">
                  <a:pos x="330" y="90"/>
                </a:cxn>
                <a:cxn ang="0">
                  <a:pos x="363" y="27"/>
                </a:cxn>
                <a:cxn ang="0">
                  <a:pos x="394" y="0"/>
                </a:cxn>
                <a:cxn ang="0">
                  <a:pos x="468" y="11"/>
                </a:cxn>
              </a:cxnLst>
              <a:rect l="0" t="0" r="r" b="b"/>
              <a:pathLst>
                <a:path w="547" h="467">
                  <a:moveTo>
                    <a:pt x="472" y="11"/>
                  </a:moveTo>
                  <a:lnTo>
                    <a:pt x="475" y="13"/>
                  </a:lnTo>
                  <a:lnTo>
                    <a:pt x="474" y="15"/>
                  </a:lnTo>
                  <a:lnTo>
                    <a:pt x="469" y="18"/>
                  </a:lnTo>
                  <a:lnTo>
                    <a:pt x="464" y="19"/>
                  </a:lnTo>
                  <a:lnTo>
                    <a:pt x="471" y="22"/>
                  </a:lnTo>
                  <a:lnTo>
                    <a:pt x="477" y="27"/>
                  </a:lnTo>
                  <a:lnTo>
                    <a:pt x="485" y="30"/>
                  </a:lnTo>
                  <a:lnTo>
                    <a:pt x="485" y="38"/>
                  </a:lnTo>
                  <a:lnTo>
                    <a:pt x="479" y="41"/>
                  </a:lnTo>
                  <a:lnTo>
                    <a:pt x="471" y="40"/>
                  </a:lnTo>
                  <a:lnTo>
                    <a:pt x="470" y="42"/>
                  </a:lnTo>
                  <a:lnTo>
                    <a:pt x="457" y="43"/>
                  </a:lnTo>
                  <a:lnTo>
                    <a:pt x="453" y="47"/>
                  </a:lnTo>
                  <a:lnTo>
                    <a:pt x="460" y="57"/>
                  </a:lnTo>
                  <a:lnTo>
                    <a:pt x="464" y="59"/>
                  </a:lnTo>
                  <a:lnTo>
                    <a:pt x="465" y="63"/>
                  </a:lnTo>
                  <a:lnTo>
                    <a:pt x="461" y="67"/>
                  </a:lnTo>
                  <a:lnTo>
                    <a:pt x="464" y="70"/>
                  </a:lnTo>
                  <a:lnTo>
                    <a:pt x="470" y="75"/>
                  </a:lnTo>
                  <a:lnTo>
                    <a:pt x="475" y="80"/>
                  </a:lnTo>
                  <a:lnTo>
                    <a:pt x="479" y="88"/>
                  </a:lnTo>
                  <a:lnTo>
                    <a:pt x="496" y="116"/>
                  </a:lnTo>
                  <a:lnTo>
                    <a:pt x="493" y="121"/>
                  </a:lnTo>
                  <a:lnTo>
                    <a:pt x="492" y="124"/>
                  </a:lnTo>
                  <a:lnTo>
                    <a:pt x="490" y="127"/>
                  </a:lnTo>
                  <a:lnTo>
                    <a:pt x="490" y="132"/>
                  </a:lnTo>
                  <a:lnTo>
                    <a:pt x="491" y="137"/>
                  </a:lnTo>
                  <a:lnTo>
                    <a:pt x="541" y="180"/>
                  </a:lnTo>
                  <a:lnTo>
                    <a:pt x="547" y="186"/>
                  </a:lnTo>
                  <a:lnTo>
                    <a:pt x="547" y="191"/>
                  </a:lnTo>
                  <a:lnTo>
                    <a:pt x="538" y="193"/>
                  </a:lnTo>
                  <a:lnTo>
                    <a:pt x="519" y="194"/>
                  </a:lnTo>
                  <a:lnTo>
                    <a:pt x="504" y="191"/>
                  </a:lnTo>
                  <a:lnTo>
                    <a:pt x="496" y="181"/>
                  </a:lnTo>
                  <a:lnTo>
                    <a:pt x="495" y="186"/>
                  </a:lnTo>
                  <a:lnTo>
                    <a:pt x="497" y="194"/>
                  </a:lnTo>
                  <a:lnTo>
                    <a:pt x="496" y="197"/>
                  </a:lnTo>
                  <a:lnTo>
                    <a:pt x="486" y="202"/>
                  </a:lnTo>
                  <a:lnTo>
                    <a:pt x="479" y="212"/>
                  </a:lnTo>
                  <a:lnTo>
                    <a:pt x="474" y="219"/>
                  </a:lnTo>
                  <a:lnTo>
                    <a:pt x="471" y="228"/>
                  </a:lnTo>
                  <a:lnTo>
                    <a:pt x="471" y="240"/>
                  </a:lnTo>
                  <a:lnTo>
                    <a:pt x="468" y="248"/>
                  </a:lnTo>
                  <a:lnTo>
                    <a:pt x="468" y="266"/>
                  </a:lnTo>
                  <a:lnTo>
                    <a:pt x="460" y="276"/>
                  </a:lnTo>
                  <a:lnTo>
                    <a:pt x="447" y="304"/>
                  </a:lnTo>
                  <a:lnTo>
                    <a:pt x="438" y="311"/>
                  </a:lnTo>
                  <a:lnTo>
                    <a:pt x="433" y="309"/>
                  </a:lnTo>
                  <a:lnTo>
                    <a:pt x="427" y="316"/>
                  </a:lnTo>
                  <a:lnTo>
                    <a:pt x="402" y="336"/>
                  </a:lnTo>
                  <a:lnTo>
                    <a:pt x="404" y="339"/>
                  </a:lnTo>
                  <a:lnTo>
                    <a:pt x="410" y="341"/>
                  </a:lnTo>
                  <a:lnTo>
                    <a:pt x="411" y="350"/>
                  </a:lnTo>
                  <a:lnTo>
                    <a:pt x="411" y="358"/>
                  </a:lnTo>
                  <a:lnTo>
                    <a:pt x="422" y="363"/>
                  </a:lnTo>
                  <a:lnTo>
                    <a:pt x="417" y="381"/>
                  </a:lnTo>
                  <a:lnTo>
                    <a:pt x="411" y="377"/>
                  </a:lnTo>
                  <a:lnTo>
                    <a:pt x="409" y="381"/>
                  </a:lnTo>
                  <a:lnTo>
                    <a:pt x="407" y="393"/>
                  </a:lnTo>
                  <a:lnTo>
                    <a:pt x="404" y="401"/>
                  </a:lnTo>
                  <a:lnTo>
                    <a:pt x="399" y="402"/>
                  </a:lnTo>
                  <a:lnTo>
                    <a:pt x="398" y="407"/>
                  </a:lnTo>
                  <a:lnTo>
                    <a:pt x="398" y="412"/>
                  </a:lnTo>
                  <a:lnTo>
                    <a:pt x="396" y="416"/>
                  </a:lnTo>
                  <a:lnTo>
                    <a:pt x="394" y="417"/>
                  </a:lnTo>
                  <a:lnTo>
                    <a:pt x="390" y="420"/>
                  </a:lnTo>
                  <a:lnTo>
                    <a:pt x="387" y="433"/>
                  </a:lnTo>
                  <a:lnTo>
                    <a:pt x="374" y="441"/>
                  </a:lnTo>
                  <a:lnTo>
                    <a:pt x="371" y="441"/>
                  </a:lnTo>
                  <a:lnTo>
                    <a:pt x="361" y="447"/>
                  </a:lnTo>
                  <a:lnTo>
                    <a:pt x="324" y="465"/>
                  </a:lnTo>
                  <a:lnTo>
                    <a:pt x="315" y="467"/>
                  </a:lnTo>
                  <a:lnTo>
                    <a:pt x="310" y="443"/>
                  </a:lnTo>
                  <a:lnTo>
                    <a:pt x="308" y="433"/>
                  </a:lnTo>
                  <a:lnTo>
                    <a:pt x="304" y="430"/>
                  </a:lnTo>
                  <a:lnTo>
                    <a:pt x="301" y="430"/>
                  </a:lnTo>
                  <a:lnTo>
                    <a:pt x="293" y="423"/>
                  </a:lnTo>
                  <a:lnTo>
                    <a:pt x="280" y="423"/>
                  </a:lnTo>
                  <a:lnTo>
                    <a:pt x="271" y="427"/>
                  </a:lnTo>
                  <a:lnTo>
                    <a:pt x="262" y="428"/>
                  </a:lnTo>
                  <a:lnTo>
                    <a:pt x="260" y="423"/>
                  </a:lnTo>
                  <a:lnTo>
                    <a:pt x="259" y="414"/>
                  </a:lnTo>
                  <a:lnTo>
                    <a:pt x="240" y="414"/>
                  </a:lnTo>
                  <a:lnTo>
                    <a:pt x="229" y="407"/>
                  </a:lnTo>
                  <a:lnTo>
                    <a:pt x="223" y="404"/>
                  </a:lnTo>
                  <a:lnTo>
                    <a:pt x="221" y="408"/>
                  </a:lnTo>
                  <a:lnTo>
                    <a:pt x="222" y="413"/>
                  </a:lnTo>
                  <a:lnTo>
                    <a:pt x="213" y="419"/>
                  </a:lnTo>
                  <a:lnTo>
                    <a:pt x="201" y="424"/>
                  </a:lnTo>
                  <a:lnTo>
                    <a:pt x="194" y="425"/>
                  </a:lnTo>
                  <a:lnTo>
                    <a:pt x="183" y="423"/>
                  </a:lnTo>
                  <a:lnTo>
                    <a:pt x="174" y="427"/>
                  </a:lnTo>
                  <a:lnTo>
                    <a:pt x="168" y="428"/>
                  </a:lnTo>
                  <a:lnTo>
                    <a:pt x="163" y="430"/>
                  </a:lnTo>
                  <a:lnTo>
                    <a:pt x="160" y="430"/>
                  </a:lnTo>
                  <a:lnTo>
                    <a:pt x="158" y="412"/>
                  </a:lnTo>
                  <a:lnTo>
                    <a:pt x="151" y="391"/>
                  </a:lnTo>
                  <a:lnTo>
                    <a:pt x="146" y="398"/>
                  </a:lnTo>
                  <a:lnTo>
                    <a:pt x="143" y="401"/>
                  </a:lnTo>
                  <a:lnTo>
                    <a:pt x="133" y="397"/>
                  </a:lnTo>
                  <a:lnTo>
                    <a:pt x="129" y="398"/>
                  </a:lnTo>
                  <a:lnTo>
                    <a:pt x="124" y="403"/>
                  </a:lnTo>
                  <a:lnTo>
                    <a:pt x="119" y="404"/>
                  </a:lnTo>
                  <a:lnTo>
                    <a:pt x="110" y="406"/>
                  </a:lnTo>
                  <a:lnTo>
                    <a:pt x="104" y="403"/>
                  </a:lnTo>
                  <a:lnTo>
                    <a:pt x="94" y="404"/>
                  </a:lnTo>
                  <a:lnTo>
                    <a:pt x="84" y="397"/>
                  </a:lnTo>
                  <a:lnTo>
                    <a:pt x="81" y="400"/>
                  </a:lnTo>
                  <a:lnTo>
                    <a:pt x="73" y="401"/>
                  </a:lnTo>
                  <a:lnTo>
                    <a:pt x="70" y="387"/>
                  </a:lnTo>
                  <a:lnTo>
                    <a:pt x="71" y="377"/>
                  </a:lnTo>
                  <a:lnTo>
                    <a:pt x="67" y="373"/>
                  </a:lnTo>
                  <a:lnTo>
                    <a:pt x="62" y="353"/>
                  </a:lnTo>
                  <a:lnTo>
                    <a:pt x="56" y="341"/>
                  </a:lnTo>
                  <a:lnTo>
                    <a:pt x="56" y="336"/>
                  </a:lnTo>
                  <a:lnTo>
                    <a:pt x="59" y="333"/>
                  </a:lnTo>
                  <a:lnTo>
                    <a:pt x="60" y="325"/>
                  </a:lnTo>
                  <a:lnTo>
                    <a:pt x="57" y="314"/>
                  </a:lnTo>
                  <a:lnTo>
                    <a:pt x="55" y="305"/>
                  </a:lnTo>
                  <a:lnTo>
                    <a:pt x="45" y="288"/>
                  </a:lnTo>
                  <a:lnTo>
                    <a:pt x="43" y="283"/>
                  </a:lnTo>
                  <a:lnTo>
                    <a:pt x="39" y="278"/>
                  </a:lnTo>
                  <a:lnTo>
                    <a:pt x="29" y="274"/>
                  </a:lnTo>
                  <a:lnTo>
                    <a:pt x="23" y="268"/>
                  </a:lnTo>
                  <a:lnTo>
                    <a:pt x="18" y="268"/>
                  </a:lnTo>
                  <a:lnTo>
                    <a:pt x="13" y="264"/>
                  </a:lnTo>
                  <a:lnTo>
                    <a:pt x="12" y="253"/>
                  </a:lnTo>
                  <a:lnTo>
                    <a:pt x="11" y="233"/>
                  </a:lnTo>
                  <a:lnTo>
                    <a:pt x="6" y="223"/>
                  </a:lnTo>
                  <a:lnTo>
                    <a:pt x="2" y="219"/>
                  </a:lnTo>
                  <a:lnTo>
                    <a:pt x="1" y="214"/>
                  </a:lnTo>
                  <a:lnTo>
                    <a:pt x="0" y="196"/>
                  </a:lnTo>
                  <a:lnTo>
                    <a:pt x="1" y="182"/>
                  </a:lnTo>
                  <a:lnTo>
                    <a:pt x="7" y="163"/>
                  </a:lnTo>
                  <a:lnTo>
                    <a:pt x="12" y="154"/>
                  </a:lnTo>
                  <a:lnTo>
                    <a:pt x="19" y="145"/>
                  </a:lnTo>
                  <a:lnTo>
                    <a:pt x="25" y="134"/>
                  </a:lnTo>
                  <a:lnTo>
                    <a:pt x="33" y="129"/>
                  </a:lnTo>
                  <a:lnTo>
                    <a:pt x="33" y="134"/>
                  </a:lnTo>
                  <a:lnTo>
                    <a:pt x="60" y="174"/>
                  </a:lnTo>
                  <a:lnTo>
                    <a:pt x="73" y="185"/>
                  </a:lnTo>
                  <a:lnTo>
                    <a:pt x="87" y="188"/>
                  </a:lnTo>
                  <a:lnTo>
                    <a:pt x="99" y="185"/>
                  </a:lnTo>
                  <a:lnTo>
                    <a:pt x="110" y="183"/>
                  </a:lnTo>
                  <a:lnTo>
                    <a:pt x="120" y="190"/>
                  </a:lnTo>
                  <a:lnTo>
                    <a:pt x="129" y="186"/>
                  </a:lnTo>
                  <a:lnTo>
                    <a:pt x="138" y="186"/>
                  </a:lnTo>
                  <a:lnTo>
                    <a:pt x="148" y="187"/>
                  </a:lnTo>
                  <a:lnTo>
                    <a:pt x="156" y="183"/>
                  </a:lnTo>
                  <a:lnTo>
                    <a:pt x="172" y="165"/>
                  </a:lnTo>
                  <a:lnTo>
                    <a:pt x="179" y="156"/>
                  </a:lnTo>
                  <a:lnTo>
                    <a:pt x="184" y="155"/>
                  </a:lnTo>
                  <a:lnTo>
                    <a:pt x="211" y="156"/>
                  </a:lnTo>
                  <a:lnTo>
                    <a:pt x="216" y="159"/>
                  </a:lnTo>
                  <a:lnTo>
                    <a:pt x="217" y="166"/>
                  </a:lnTo>
                  <a:lnTo>
                    <a:pt x="222" y="166"/>
                  </a:lnTo>
                  <a:lnTo>
                    <a:pt x="243" y="174"/>
                  </a:lnTo>
                  <a:lnTo>
                    <a:pt x="253" y="174"/>
                  </a:lnTo>
                  <a:lnTo>
                    <a:pt x="264" y="167"/>
                  </a:lnTo>
                  <a:lnTo>
                    <a:pt x="273" y="165"/>
                  </a:lnTo>
                  <a:lnTo>
                    <a:pt x="285" y="163"/>
                  </a:lnTo>
                  <a:lnTo>
                    <a:pt x="298" y="159"/>
                  </a:lnTo>
                  <a:lnTo>
                    <a:pt x="304" y="154"/>
                  </a:lnTo>
                  <a:lnTo>
                    <a:pt x="308" y="147"/>
                  </a:lnTo>
                  <a:lnTo>
                    <a:pt x="315" y="135"/>
                  </a:lnTo>
                  <a:lnTo>
                    <a:pt x="324" y="117"/>
                  </a:lnTo>
                  <a:lnTo>
                    <a:pt x="330" y="90"/>
                  </a:lnTo>
                  <a:lnTo>
                    <a:pt x="356" y="61"/>
                  </a:lnTo>
                  <a:lnTo>
                    <a:pt x="361" y="49"/>
                  </a:lnTo>
                  <a:lnTo>
                    <a:pt x="363" y="27"/>
                  </a:lnTo>
                  <a:lnTo>
                    <a:pt x="369" y="10"/>
                  </a:lnTo>
                  <a:lnTo>
                    <a:pt x="375" y="2"/>
                  </a:lnTo>
                  <a:lnTo>
                    <a:pt x="394" y="0"/>
                  </a:lnTo>
                  <a:lnTo>
                    <a:pt x="445" y="2"/>
                  </a:lnTo>
                  <a:lnTo>
                    <a:pt x="454" y="7"/>
                  </a:lnTo>
                  <a:lnTo>
                    <a:pt x="468" y="11"/>
                  </a:lnTo>
                  <a:lnTo>
                    <a:pt x="472" y="11"/>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51" name="任意多边形: 形状 50">
              <a:extLst>
                <a:ext uri="{FF2B5EF4-FFF2-40B4-BE49-F238E27FC236}">
                  <a16:creationId xmlns="" xmlns:a16="http://schemas.microsoft.com/office/drawing/2014/main" id="{6C8566F4-435E-4CAE-B07D-CBD4601CB6DB}"/>
                </a:ext>
              </a:extLst>
            </p:cNvPr>
            <p:cNvSpPr>
              <a:spLocks noChangeAspect="1"/>
            </p:cNvSpPr>
            <p:nvPr/>
          </p:nvSpPr>
          <p:spPr bwMode="gray">
            <a:xfrm>
              <a:off x="8485980" y="4540330"/>
              <a:ext cx="69966" cy="41907"/>
            </a:xfrm>
            <a:custGeom>
              <a:avLst/>
              <a:gdLst/>
              <a:ahLst/>
              <a:cxnLst>
                <a:cxn ang="0">
                  <a:pos x="0" y="73"/>
                </a:cxn>
                <a:cxn ang="0">
                  <a:pos x="5" y="69"/>
                </a:cxn>
                <a:cxn ang="0">
                  <a:pos x="11" y="72"/>
                </a:cxn>
                <a:cxn ang="0">
                  <a:pos x="50" y="75"/>
                </a:cxn>
                <a:cxn ang="0">
                  <a:pos x="81" y="73"/>
                </a:cxn>
                <a:cxn ang="0">
                  <a:pos x="88" y="69"/>
                </a:cxn>
                <a:cxn ang="0">
                  <a:pos x="88" y="62"/>
                </a:cxn>
                <a:cxn ang="0">
                  <a:pos x="89" y="58"/>
                </a:cxn>
                <a:cxn ang="0">
                  <a:pos x="93" y="51"/>
                </a:cxn>
                <a:cxn ang="0">
                  <a:pos x="98" y="47"/>
                </a:cxn>
                <a:cxn ang="0">
                  <a:pos x="102" y="49"/>
                </a:cxn>
                <a:cxn ang="0">
                  <a:pos x="97" y="58"/>
                </a:cxn>
                <a:cxn ang="0">
                  <a:pos x="96" y="68"/>
                </a:cxn>
                <a:cxn ang="0">
                  <a:pos x="102" y="72"/>
                </a:cxn>
                <a:cxn ang="0">
                  <a:pos x="110" y="69"/>
                </a:cxn>
                <a:cxn ang="0">
                  <a:pos x="119" y="69"/>
                </a:cxn>
                <a:cxn ang="0">
                  <a:pos x="126" y="73"/>
                </a:cxn>
                <a:cxn ang="0">
                  <a:pos x="135" y="72"/>
                </a:cxn>
                <a:cxn ang="0">
                  <a:pos x="142" y="69"/>
                </a:cxn>
                <a:cxn ang="0">
                  <a:pos x="160" y="47"/>
                </a:cxn>
                <a:cxn ang="0">
                  <a:pos x="169" y="41"/>
                </a:cxn>
                <a:cxn ang="0">
                  <a:pos x="175" y="42"/>
                </a:cxn>
                <a:cxn ang="0">
                  <a:pos x="184" y="37"/>
                </a:cxn>
                <a:cxn ang="0">
                  <a:pos x="185" y="27"/>
                </a:cxn>
                <a:cxn ang="0">
                  <a:pos x="183" y="18"/>
                </a:cxn>
                <a:cxn ang="0">
                  <a:pos x="179" y="9"/>
                </a:cxn>
                <a:cxn ang="0">
                  <a:pos x="179" y="4"/>
                </a:cxn>
                <a:cxn ang="0">
                  <a:pos x="188" y="2"/>
                </a:cxn>
                <a:cxn ang="0">
                  <a:pos x="195" y="5"/>
                </a:cxn>
                <a:cxn ang="0">
                  <a:pos x="201" y="5"/>
                </a:cxn>
                <a:cxn ang="0">
                  <a:pos x="204" y="3"/>
                </a:cxn>
                <a:cxn ang="0">
                  <a:pos x="210" y="0"/>
                </a:cxn>
                <a:cxn ang="0">
                  <a:pos x="217" y="4"/>
                </a:cxn>
                <a:cxn ang="0">
                  <a:pos x="222" y="14"/>
                </a:cxn>
                <a:cxn ang="0">
                  <a:pos x="223" y="27"/>
                </a:cxn>
                <a:cxn ang="0">
                  <a:pos x="221" y="36"/>
                </a:cxn>
                <a:cxn ang="0">
                  <a:pos x="216" y="42"/>
                </a:cxn>
                <a:cxn ang="0">
                  <a:pos x="210" y="45"/>
                </a:cxn>
                <a:cxn ang="0">
                  <a:pos x="206" y="52"/>
                </a:cxn>
                <a:cxn ang="0">
                  <a:pos x="210" y="63"/>
                </a:cxn>
                <a:cxn ang="0">
                  <a:pos x="204" y="74"/>
                </a:cxn>
                <a:cxn ang="0">
                  <a:pos x="195" y="77"/>
                </a:cxn>
                <a:cxn ang="0">
                  <a:pos x="183" y="74"/>
                </a:cxn>
                <a:cxn ang="0">
                  <a:pos x="179" y="79"/>
                </a:cxn>
                <a:cxn ang="0">
                  <a:pos x="178" y="86"/>
                </a:cxn>
                <a:cxn ang="0">
                  <a:pos x="167" y="97"/>
                </a:cxn>
                <a:cxn ang="0">
                  <a:pos x="142" y="110"/>
                </a:cxn>
                <a:cxn ang="0">
                  <a:pos x="132" y="112"/>
                </a:cxn>
                <a:cxn ang="0">
                  <a:pos x="121" y="115"/>
                </a:cxn>
                <a:cxn ang="0">
                  <a:pos x="102" y="115"/>
                </a:cxn>
                <a:cxn ang="0">
                  <a:pos x="91" y="117"/>
                </a:cxn>
                <a:cxn ang="0">
                  <a:pos x="77" y="117"/>
                </a:cxn>
                <a:cxn ang="0">
                  <a:pos x="66" y="106"/>
                </a:cxn>
                <a:cxn ang="0">
                  <a:pos x="59" y="106"/>
                </a:cxn>
                <a:cxn ang="0">
                  <a:pos x="48" y="110"/>
                </a:cxn>
                <a:cxn ang="0">
                  <a:pos x="27" y="96"/>
                </a:cxn>
                <a:cxn ang="0">
                  <a:pos x="12" y="92"/>
                </a:cxn>
                <a:cxn ang="0">
                  <a:pos x="4" y="84"/>
                </a:cxn>
                <a:cxn ang="0">
                  <a:pos x="0" y="73"/>
                </a:cxn>
              </a:cxnLst>
              <a:rect l="0" t="0" r="r" b="b"/>
              <a:pathLst>
                <a:path w="223" h="117">
                  <a:moveTo>
                    <a:pt x="0" y="73"/>
                  </a:moveTo>
                  <a:lnTo>
                    <a:pt x="5" y="69"/>
                  </a:lnTo>
                  <a:lnTo>
                    <a:pt x="11" y="72"/>
                  </a:lnTo>
                  <a:lnTo>
                    <a:pt x="50" y="75"/>
                  </a:lnTo>
                  <a:lnTo>
                    <a:pt x="81" y="73"/>
                  </a:lnTo>
                  <a:lnTo>
                    <a:pt x="88" y="69"/>
                  </a:lnTo>
                  <a:lnTo>
                    <a:pt x="88" y="62"/>
                  </a:lnTo>
                  <a:lnTo>
                    <a:pt x="89" y="58"/>
                  </a:lnTo>
                  <a:lnTo>
                    <a:pt x="93" y="51"/>
                  </a:lnTo>
                  <a:lnTo>
                    <a:pt x="98" y="47"/>
                  </a:lnTo>
                  <a:lnTo>
                    <a:pt x="102" y="49"/>
                  </a:lnTo>
                  <a:lnTo>
                    <a:pt x="97" y="58"/>
                  </a:lnTo>
                  <a:lnTo>
                    <a:pt x="96" y="68"/>
                  </a:lnTo>
                  <a:lnTo>
                    <a:pt x="102" y="72"/>
                  </a:lnTo>
                  <a:lnTo>
                    <a:pt x="110" y="69"/>
                  </a:lnTo>
                  <a:lnTo>
                    <a:pt x="119" y="69"/>
                  </a:lnTo>
                  <a:lnTo>
                    <a:pt x="126" y="73"/>
                  </a:lnTo>
                  <a:lnTo>
                    <a:pt x="135" y="72"/>
                  </a:lnTo>
                  <a:lnTo>
                    <a:pt x="142" y="69"/>
                  </a:lnTo>
                  <a:lnTo>
                    <a:pt x="160" y="47"/>
                  </a:lnTo>
                  <a:lnTo>
                    <a:pt x="169" y="41"/>
                  </a:lnTo>
                  <a:lnTo>
                    <a:pt x="175" y="42"/>
                  </a:lnTo>
                  <a:lnTo>
                    <a:pt x="184" y="37"/>
                  </a:lnTo>
                  <a:lnTo>
                    <a:pt x="185" y="27"/>
                  </a:lnTo>
                  <a:lnTo>
                    <a:pt x="183" y="18"/>
                  </a:lnTo>
                  <a:lnTo>
                    <a:pt x="179" y="9"/>
                  </a:lnTo>
                  <a:lnTo>
                    <a:pt x="179" y="4"/>
                  </a:lnTo>
                  <a:lnTo>
                    <a:pt x="188" y="2"/>
                  </a:lnTo>
                  <a:lnTo>
                    <a:pt x="195" y="5"/>
                  </a:lnTo>
                  <a:lnTo>
                    <a:pt x="201" y="5"/>
                  </a:lnTo>
                  <a:lnTo>
                    <a:pt x="204" y="3"/>
                  </a:lnTo>
                  <a:lnTo>
                    <a:pt x="210" y="0"/>
                  </a:lnTo>
                  <a:lnTo>
                    <a:pt x="217" y="4"/>
                  </a:lnTo>
                  <a:lnTo>
                    <a:pt x="222" y="14"/>
                  </a:lnTo>
                  <a:lnTo>
                    <a:pt x="223" y="27"/>
                  </a:lnTo>
                  <a:lnTo>
                    <a:pt x="221" y="36"/>
                  </a:lnTo>
                  <a:lnTo>
                    <a:pt x="216" y="42"/>
                  </a:lnTo>
                  <a:lnTo>
                    <a:pt x="210" y="45"/>
                  </a:lnTo>
                  <a:lnTo>
                    <a:pt x="206" y="52"/>
                  </a:lnTo>
                  <a:lnTo>
                    <a:pt x="210" y="63"/>
                  </a:lnTo>
                  <a:lnTo>
                    <a:pt x="204" y="74"/>
                  </a:lnTo>
                  <a:lnTo>
                    <a:pt x="195" y="77"/>
                  </a:lnTo>
                  <a:lnTo>
                    <a:pt x="183" y="74"/>
                  </a:lnTo>
                  <a:lnTo>
                    <a:pt x="179" y="79"/>
                  </a:lnTo>
                  <a:lnTo>
                    <a:pt x="178" y="86"/>
                  </a:lnTo>
                  <a:lnTo>
                    <a:pt x="167" y="97"/>
                  </a:lnTo>
                  <a:lnTo>
                    <a:pt x="142" y="110"/>
                  </a:lnTo>
                  <a:lnTo>
                    <a:pt x="132" y="112"/>
                  </a:lnTo>
                  <a:lnTo>
                    <a:pt x="121" y="115"/>
                  </a:lnTo>
                  <a:lnTo>
                    <a:pt x="102" y="115"/>
                  </a:lnTo>
                  <a:lnTo>
                    <a:pt x="91" y="117"/>
                  </a:lnTo>
                  <a:lnTo>
                    <a:pt x="77" y="117"/>
                  </a:lnTo>
                  <a:lnTo>
                    <a:pt x="66" y="106"/>
                  </a:lnTo>
                  <a:lnTo>
                    <a:pt x="59" y="106"/>
                  </a:lnTo>
                  <a:lnTo>
                    <a:pt x="48" y="110"/>
                  </a:lnTo>
                  <a:lnTo>
                    <a:pt x="27" y="96"/>
                  </a:lnTo>
                  <a:lnTo>
                    <a:pt x="12" y="92"/>
                  </a:lnTo>
                  <a:lnTo>
                    <a:pt x="4" y="84"/>
                  </a:lnTo>
                  <a:lnTo>
                    <a:pt x="0" y="73"/>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52" name="任意多边形: 形状 51">
              <a:extLst>
                <a:ext uri="{FF2B5EF4-FFF2-40B4-BE49-F238E27FC236}">
                  <a16:creationId xmlns="" xmlns:a16="http://schemas.microsoft.com/office/drawing/2014/main" id="{C81250F6-F2CB-49F0-ADC4-1EE050BB9092}"/>
                </a:ext>
              </a:extLst>
            </p:cNvPr>
            <p:cNvSpPr>
              <a:spLocks noChangeAspect="1"/>
            </p:cNvSpPr>
            <p:nvPr/>
          </p:nvSpPr>
          <p:spPr bwMode="gray">
            <a:xfrm>
              <a:off x="8357179" y="4510647"/>
              <a:ext cx="173326" cy="155406"/>
            </a:xfrm>
            <a:custGeom>
              <a:avLst/>
              <a:gdLst/>
              <a:ahLst/>
              <a:cxnLst>
                <a:cxn ang="0">
                  <a:pos x="5" y="134"/>
                </a:cxn>
                <a:cxn ang="0">
                  <a:pos x="0" y="231"/>
                </a:cxn>
                <a:cxn ang="0">
                  <a:pos x="10" y="346"/>
                </a:cxn>
                <a:cxn ang="0">
                  <a:pos x="31" y="362"/>
                </a:cxn>
                <a:cxn ang="0">
                  <a:pos x="56" y="362"/>
                </a:cxn>
                <a:cxn ang="0">
                  <a:pos x="93" y="368"/>
                </a:cxn>
                <a:cxn ang="0">
                  <a:pos x="125" y="352"/>
                </a:cxn>
                <a:cxn ang="0">
                  <a:pos x="118" y="323"/>
                </a:cxn>
                <a:cxn ang="0">
                  <a:pos x="137" y="307"/>
                </a:cxn>
                <a:cxn ang="0">
                  <a:pos x="152" y="298"/>
                </a:cxn>
                <a:cxn ang="0">
                  <a:pos x="155" y="273"/>
                </a:cxn>
                <a:cxn ang="0">
                  <a:pos x="180" y="278"/>
                </a:cxn>
                <a:cxn ang="0">
                  <a:pos x="196" y="276"/>
                </a:cxn>
                <a:cxn ang="0">
                  <a:pos x="211" y="279"/>
                </a:cxn>
                <a:cxn ang="0">
                  <a:pos x="232" y="289"/>
                </a:cxn>
                <a:cxn ang="0">
                  <a:pos x="258" y="296"/>
                </a:cxn>
                <a:cxn ang="0">
                  <a:pos x="291" y="323"/>
                </a:cxn>
                <a:cxn ang="0">
                  <a:pos x="330" y="356"/>
                </a:cxn>
                <a:cxn ang="0">
                  <a:pos x="335" y="375"/>
                </a:cxn>
                <a:cxn ang="0">
                  <a:pos x="357" y="392"/>
                </a:cxn>
                <a:cxn ang="0">
                  <a:pos x="388" y="415"/>
                </a:cxn>
                <a:cxn ang="0">
                  <a:pos x="425" y="419"/>
                </a:cxn>
                <a:cxn ang="0">
                  <a:pos x="495" y="435"/>
                </a:cxn>
                <a:cxn ang="0">
                  <a:pos x="526" y="441"/>
                </a:cxn>
                <a:cxn ang="0">
                  <a:pos x="515" y="427"/>
                </a:cxn>
                <a:cxn ang="0">
                  <a:pos x="544" y="425"/>
                </a:cxn>
                <a:cxn ang="0">
                  <a:pos x="506" y="413"/>
                </a:cxn>
                <a:cxn ang="0">
                  <a:pos x="496" y="391"/>
                </a:cxn>
                <a:cxn ang="0">
                  <a:pos x="462" y="383"/>
                </a:cxn>
                <a:cxn ang="0">
                  <a:pos x="456" y="357"/>
                </a:cxn>
                <a:cxn ang="0">
                  <a:pos x="419" y="351"/>
                </a:cxn>
                <a:cxn ang="0">
                  <a:pos x="397" y="323"/>
                </a:cxn>
                <a:cxn ang="0">
                  <a:pos x="393" y="301"/>
                </a:cxn>
                <a:cxn ang="0">
                  <a:pos x="367" y="285"/>
                </a:cxn>
                <a:cxn ang="0">
                  <a:pos x="341" y="255"/>
                </a:cxn>
                <a:cxn ang="0">
                  <a:pos x="339" y="231"/>
                </a:cxn>
                <a:cxn ang="0">
                  <a:pos x="370" y="227"/>
                </a:cxn>
                <a:cxn ang="0">
                  <a:pos x="375" y="201"/>
                </a:cxn>
                <a:cxn ang="0">
                  <a:pos x="348" y="187"/>
                </a:cxn>
                <a:cxn ang="0">
                  <a:pos x="296" y="166"/>
                </a:cxn>
                <a:cxn ang="0">
                  <a:pos x="266" y="136"/>
                </a:cxn>
                <a:cxn ang="0">
                  <a:pos x="238" y="103"/>
                </a:cxn>
                <a:cxn ang="0">
                  <a:pos x="193" y="70"/>
                </a:cxn>
                <a:cxn ang="0">
                  <a:pos x="166" y="61"/>
                </a:cxn>
                <a:cxn ang="0">
                  <a:pos x="92" y="36"/>
                </a:cxn>
                <a:cxn ang="0">
                  <a:pos x="42" y="16"/>
                </a:cxn>
                <a:cxn ang="0">
                  <a:pos x="1" y="0"/>
                </a:cxn>
              </a:cxnLst>
              <a:rect l="0" t="0" r="r" b="b"/>
              <a:pathLst>
                <a:path w="544" h="446">
                  <a:moveTo>
                    <a:pt x="1" y="0"/>
                  </a:moveTo>
                  <a:lnTo>
                    <a:pt x="0" y="9"/>
                  </a:lnTo>
                  <a:lnTo>
                    <a:pt x="5" y="134"/>
                  </a:lnTo>
                  <a:lnTo>
                    <a:pt x="5" y="206"/>
                  </a:lnTo>
                  <a:lnTo>
                    <a:pt x="1" y="227"/>
                  </a:lnTo>
                  <a:lnTo>
                    <a:pt x="0" y="231"/>
                  </a:lnTo>
                  <a:lnTo>
                    <a:pt x="7" y="248"/>
                  </a:lnTo>
                  <a:lnTo>
                    <a:pt x="7" y="289"/>
                  </a:lnTo>
                  <a:lnTo>
                    <a:pt x="10" y="346"/>
                  </a:lnTo>
                  <a:lnTo>
                    <a:pt x="13" y="360"/>
                  </a:lnTo>
                  <a:lnTo>
                    <a:pt x="26" y="359"/>
                  </a:lnTo>
                  <a:lnTo>
                    <a:pt x="31" y="362"/>
                  </a:lnTo>
                  <a:lnTo>
                    <a:pt x="39" y="365"/>
                  </a:lnTo>
                  <a:lnTo>
                    <a:pt x="48" y="365"/>
                  </a:lnTo>
                  <a:lnTo>
                    <a:pt x="56" y="362"/>
                  </a:lnTo>
                  <a:lnTo>
                    <a:pt x="72" y="362"/>
                  </a:lnTo>
                  <a:lnTo>
                    <a:pt x="77" y="362"/>
                  </a:lnTo>
                  <a:lnTo>
                    <a:pt x="93" y="368"/>
                  </a:lnTo>
                  <a:lnTo>
                    <a:pt x="99" y="366"/>
                  </a:lnTo>
                  <a:lnTo>
                    <a:pt x="114" y="356"/>
                  </a:lnTo>
                  <a:lnTo>
                    <a:pt x="125" y="352"/>
                  </a:lnTo>
                  <a:lnTo>
                    <a:pt x="130" y="346"/>
                  </a:lnTo>
                  <a:lnTo>
                    <a:pt x="124" y="330"/>
                  </a:lnTo>
                  <a:lnTo>
                    <a:pt x="118" y="323"/>
                  </a:lnTo>
                  <a:lnTo>
                    <a:pt x="112" y="317"/>
                  </a:lnTo>
                  <a:lnTo>
                    <a:pt x="131" y="312"/>
                  </a:lnTo>
                  <a:lnTo>
                    <a:pt x="137" y="307"/>
                  </a:lnTo>
                  <a:lnTo>
                    <a:pt x="135" y="302"/>
                  </a:lnTo>
                  <a:lnTo>
                    <a:pt x="140" y="297"/>
                  </a:lnTo>
                  <a:lnTo>
                    <a:pt x="152" y="298"/>
                  </a:lnTo>
                  <a:lnTo>
                    <a:pt x="160" y="296"/>
                  </a:lnTo>
                  <a:lnTo>
                    <a:pt x="157" y="287"/>
                  </a:lnTo>
                  <a:lnTo>
                    <a:pt x="155" y="273"/>
                  </a:lnTo>
                  <a:lnTo>
                    <a:pt x="161" y="278"/>
                  </a:lnTo>
                  <a:lnTo>
                    <a:pt x="173" y="280"/>
                  </a:lnTo>
                  <a:lnTo>
                    <a:pt x="180" y="278"/>
                  </a:lnTo>
                  <a:lnTo>
                    <a:pt x="184" y="273"/>
                  </a:lnTo>
                  <a:lnTo>
                    <a:pt x="189" y="269"/>
                  </a:lnTo>
                  <a:lnTo>
                    <a:pt x="196" y="276"/>
                  </a:lnTo>
                  <a:lnTo>
                    <a:pt x="203" y="273"/>
                  </a:lnTo>
                  <a:lnTo>
                    <a:pt x="210" y="275"/>
                  </a:lnTo>
                  <a:lnTo>
                    <a:pt x="211" y="279"/>
                  </a:lnTo>
                  <a:lnTo>
                    <a:pt x="216" y="282"/>
                  </a:lnTo>
                  <a:lnTo>
                    <a:pt x="223" y="284"/>
                  </a:lnTo>
                  <a:lnTo>
                    <a:pt x="232" y="289"/>
                  </a:lnTo>
                  <a:lnTo>
                    <a:pt x="238" y="290"/>
                  </a:lnTo>
                  <a:lnTo>
                    <a:pt x="247" y="296"/>
                  </a:lnTo>
                  <a:lnTo>
                    <a:pt x="258" y="296"/>
                  </a:lnTo>
                  <a:lnTo>
                    <a:pt x="278" y="302"/>
                  </a:lnTo>
                  <a:lnTo>
                    <a:pt x="289" y="311"/>
                  </a:lnTo>
                  <a:lnTo>
                    <a:pt x="291" y="323"/>
                  </a:lnTo>
                  <a:lnTo>
                    <a:pt x="306" y="341"/>
                  </a:lnTo>
                  <a:lnTo>
                    <a:pt x="312" y="354"/>
                  </a:lnTo>
                  <a:lnTo>
                    <a:pt x="330" y="356"/>
                  </a:lnTo>
                  <a:lnTo>
                    <a:pt x="328" y="365"/>
                  </a:lnTo>
                  <a:lnTo>
                    <a:pt x="329" y="367"/>
                  </a:lnTo>
                  <a:lnTo>
                    <a:pt x="335" y="375"/>
                  </a:lnTo>
                  <a:lnTo>
                    <a:pt x="343" y="378"/>
                  </a:lnTo>
                  <a:lnTo>
                    <a:pt x="350" y="384"/>
                  </a:lnTo>
                  <a:lnTo>
                    <a:pt x="357" y="392"/>
                  </a:lnTo>
                  <a:lnTo>
                    <a:pt x="373" y="410"/>
                  </a:lnTo>
                  <a:lnTo>
                    <a:pt x="378" y="410"/>
                  </a:lnTo>
                  <a:lnTo>
                    <a:pt x="388" y="415"/>
                  </a:lnTo>
                  <a:lnTo>
                    <a:pt x="399" y="416"/>
                  </a:lnTo>
                  <a:lnTo>
                    <a:pt x="408" y="419"/>
                  </a:lnTo>
                  <a:lnTo>
                    <a:pt x="425" y="419"/>
                  </a:lnTo>
                  <a:lnTo>
                    <a:pt x="442" y="424"/>
                  </a:lnTo>
                  <a:lnTo>
                    <a:pt x="494" y="431"/>
                  </a:lnTo>
                  <a:lnTo>
                    <a:pt x="495" y="435"/>
                  </a:lnTo>
                  <a:lnTo>
                    <a:pt x="497" y="441"/>
                  </a:lnTo>
                  <a:lnTo>
                    <a:pt x="512" y="446"/>
                  </a:lnTo>
                  <a:lnTo>
                    <a:pt x="526" y="441"/>
                  </a:lnTo>
                  <a:lnTo>
                    <a:pt x="531" y="435"/>
                  </a:lnTo>
                  <a:lnTo>
                    <a:pt x="522" y="429"/>
                  </a:lnTo>
                  <a:lnTo>
                    <a:pt x="515" y="427"/>
                  </a:lnTo>
                  <a:lnTo>
                    <a:pt x="522" y="426"/>
                  </a:lnTo>
                  <a:lnTo>
                    <a:pt x="533" y="427"/>
                  </a:lnTo>
                  <a:lnTo>
                    <a:pt x="544" y="425"/>
                  </a:lnTo>
                  <a:lnTo>
                    <a:pt x="542" y="420"/>
                  </a:lnTo>
                  <a:lnTo>
                    <a:pt x="517" y="416"/>
                  </a:lnTo>
                  <a:lnTo>
                    <a:pt x="506" y="413"/>
                  </a:lnTo>
                  <a:lnTo>
                    <a:pt x="486" y="402"/>
                  </a:lnTo>
                  <a:lnTo>
                    <a:pt x="489" y="394"/>
                  </a:lnTo>
                  <a:lnTo>
                    <a:pt x="496" y="391"/>
                  </a:lnTo>
                  <a:lnTo>
                    <a:pt x="486" y="386"/>
                  </a:lnTo>
                  <a:lnTo>
                    <a:pt x="473" y="383"/>
                  </a:lnTo>
                  <a:lnTo>
                    <a:pt x="462" y="383"/>
                  </a:lnTo>
                  <a:lnTo>
                    <a:pt x="453" y="377"/>
                  </a:lnTo>
                  <a:lnTo>
                    <a:pt x="454" y="367"/>
                  </a:lnTo>
                  <a:lnTo>
                    <a:pt x="456" y="357"/>
                  </a:lnTo>
                  <a:lnTo>
                    <a:pt x="451" y="354"/>
                  </a:lnTo>
                  <a:lnTo>
                    <a:pt x="426" y="356"/>
                  </a:lnTo>
                  <a:lnTo>
                    <a:pt x="419" y="351"/>
                  </a:lnTo>
                  <a:lnTo>
                    <a:pt x="410" y="336"/>
                  </a:lnTo>
                  <a:lnTo>
                    <a:pt x="403" y="330"/>
                  </a:lnTo>
                  <a:lnTo>
                    <a:pt x="397" y="323"/>
                  </a:lnTo>
                  <a:lnTo>
                    <a:pt x="397" y="309"/>
                  </a:lnTo>
                  <a:lnTo>
                    <a:pt x="395" y="303"/>
                  </a:lnTo>
                  <a:lnTo>
                    <a:pt x="393" y="301"/>
                  </a:lnTo>
                  <a:lnTo>
                    <a:pt x="387" y="300"/>
                  </a:lnTo>
                  <a:lnTo>
                    <a:pt x="383" y="296"/>
                  </a:lnTo>
                  <a:lnTo>
                    <a:pt x="367" y="285"/>
                  </a:lnTo>
                  <a:lnTo>
                    <a:pt x="356" y="271"/>
                  </a:lnTo>
                  <a:lnTo>
                    <a:pt x="348" y="268"/>
                  </a:lnTo>
                  <a:lnTo>
                    <a:pt x="341" y="255"/>
                  </a:lnTo>
                  <a:lnTo>
                    <a:pt x="339" y="244"/>
                  </a:lnTo>
                  <a:lnTo>
                    <a:pt x="334" y="237"/>
                  </a:lnTo>
                  <a:lnTo>
                    <a:pt x="339" y="231"/>
                  </a:lnTo>
                  <a:lnTo>
                    <a:pt x="351" y="231"/>
                  </a:lnTo>
                  <a:lnTo>
                    <a:pt x="362" y="230"/>
                  </a:lnTo>
                  <a:lnTo>
                    <a:pt x="370" y="227"/>
                  </a:lnTo>
                  <a:lnTo>
                    <a:pt x="378" y="227"/>
                  </a:lnTo>
                  <a:lnTo>
                    <a:pt x="379" y="212"/>
                  </a:lnTo>
                  <a:lnTo>
                    <a:pt x="375" y="201"/>
                  </a:lnTo>
                  <a:lnTo>
                    <a:pt x="366" y="193"/>
                  </a:lnTo>
                  <a:lnTo>
                    <a:pt x="356" y="187"/>
                  </a:lnTo>
                  <a:lnTo>
                    <a:pt x="348" y="187"/>
                  </a:lnTo>
                  <a:lnTo>
                    <a:pt x="323" y="182"/>
                  </a:lnTo>
                  <a:lnTo>
                    <a:pt x="314" y="178"/>
                  </a:lnTo>
                  <a:lnTo>
                    <a:pt x="296" y="166"/>
                  </a:lnTo>
                  <a:lnTo>
                    <a:pt x="270" y="160"/>
                  </a:lnTo>
                  <a:lnTo>
                    <a:pt x="266" y="156"/>
                  </a:lnTo>
                  <a:lnTo>
                    <a:pt x="266" y="136"/>
                  </a:lnTo>
                  <a:lnTo>
                    <a:pt x="262" y="124"/>
                  </a:lnTo>
                  <a:lnTo>
                    <a:pt x="250" y="112"/>
                  </a:lnTo>
                  <a:lnTo>
                    <a:pt x="238" y="103"/>
                  </a:lnTo>
                  <a:lnTo>
                    <a:pt x="225" y="97"/>
                  </a:lnTo>
                  <a:lnTo>
                    <a:pt x="201" y="82"/>
                  </a:lnTo>
                  <a:lnTo>
                    <a:pt x="193" y="70"/>
                  </a:lnTo>
                  <a:lnTo>
                    <a:pt x="188" y="65"/>
                  </a:lnTo>
                  <a:lnTo>
                    <a:pt x="177" y="65"/>
                  </a:lnTo>
                  <a:lnTo>
                    <a:pt x="166" y="61"/>
                  </a:lnTo>
                  <a:lnTo>
                    <a:pt x="124" y="43"/>
                  </a:lnTo>
                  <a:lnTo>
                    <a:pt x="102" y="39"/>
                  </a:lnTo>
                  <a:lnTo>
                    <a:pt x="92" y="36"/>
                  </a:lnTo>
                  <a:lnTo>
                    <a:pt x="81" y="33"/>
                  </a:lnTo>
                  <a:lnTo>
                    <a:pt x="63" y="22"/>
                  </a:lnTo>
                  <a:lnTo>
                    <a:pt x="42" y="16"/>
                  </a:lnTo>
                  <a:lnTo>
                    <a:pt x="31" y="10"/>
                  </a:lnTo>
                  <a:lnTo>
                    <a:pt x="16" y="7"/>
                  </a:lnTo>
                  <a:lnTo>
                    <a:pt x="1"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53" name="组合 52">
              <a:extLst>
                <a:ext uri="{FF2B5EF4-FFF2-40B4-BE49-F238E27FC236}">
                  <a16:creationId xmlns="" xmlns:a16="http://schemas.microsoft.com/office/drawing/2014/main" id="{C8C4C37F-FB4C-42E3-AAAB-69F137A6D8B2}"/>
                </a:ext>
              </a:extLst>
            </p:cNvPr>
            <p:cNvGrpSpPr>
              <a:grpSpLocks noChangeAspect="1"/>
            </p:cNvGrpSpPr>
            <p:nvPr/>
          </p:nvGrpSpPr>
          <p:grpSpPr bwMode="gray">
            <a:xfrm>
              <a:off x="7942115" y="4100305"/>
              <a:ext cx="162193" cy="254936"/>
              <a:chOff x="3802" y="2280"/>
              <a:chExt cx="102" cy="146"/>
            </a:xfrm>
            <a:solidFill>
              <a:schemeClr val="bg1">
                <a:lumMod val="75000"/>
              </a:schemeClr>
            </a:solidFill>
          </p:grpSpPr>
          <p:sp>
            <p:nvSpPr>
              <p:cNvPr id="381" name="任意多边形: 形状 380">
                <a:extLst>
                  <a:ext uri="{FF2B5EF4-FFF2-40B4-BE49-F238E27FC236}">
                    <a16:creationId xmlns="" xmlns:a16="http://schemas.microsoft.com/office/drawing/2014/main" id="{B226367B-8022-4A34-BADA-746A2A82BAED}"/>
                  </a:ext>
                </a:extLst>
              </p:cNvPr>
              <p:cNvSpPr>
                <a:spLocks noChangeAspect="1"/>
              </p:cNvSpPr>
              <p:nvPr/>
            </p:nvSpPr>
            <p:spPr bwMode="gray">
              <a:xfrm>
                <a:off x="3802" y="2362"/>
                <a:ext cx="25" cy="33"/>
              </a:xfrm>
              <a:custGeom>
                <a:avLst/>
                <a:gdLst/>
                <a:ahLst/>
                <a:cxnLst>
                  <a:cxn ang="0">
                    <a:pos x="120" y="2"/>
                  </a:cxn>
                  <a:cxn ang="0">
                    <a:pos x="123" y="0"/>
                  </a:cxn>
                  <a:cxn ang="0">
                    <a:pos x="124" y="1"/>
                  </a:cxn>
                  <a:cxn ang="0">
                    <a:pos x="125" y="15"/>
                  </a:cxn>
                  <a:cxn ang="0">
                    <a:pos x="126" y="18"/>
                  </a:cxn>
                  <a:cxn ang="0">
                    <a:pos x="124" y="23"/>
                  </a:cxn>
                  <a:cxn ang="0">
                    <a:pos x="124" y="32"/>
                  </a:cxn>
                  <a:cxn ang="0">
                    <a:pos x="129" y="47"/>
                  </a:cxn>
                  <a:cxn ang="0">
                    <a:pos x="126" y="53"/>
                  </a:cxn>
                  <a:cxn ang="0">
                    <a:pos x="117" y="59"/>
                  </a:cxn>
                  <a:cxn ang="0">
                    <a:pos x="112" y="67"/>
                  </a:cxn>
                  <a:cxn ang="0">
                    <a:pos x="103" y="76"/>
                  </a:cxn>
                  <a:cxn ang="0">
                    <a:pos x="93" y="80"/>
                  </a:cxn>
                  <a:cxn ang="0">
                    <a:pos x="86" y="85"/>
                  </a:cxn>
                  <a:cxn ang="0">
                    <a:pos x="82" y="98"/>
                  </a:cxn>
                  <a:cxn ang="0">
                    <a:pos x="70" y="112"/>
                  </a:cxn>
                  <a:cxn ang="0">
                    <a:pos x="49" y="130"/>
                  </a:cxn>
                  <a:cxn ang="0">
                    <a:pos x="37" y="142"/>
                  </a:cxn>
                  <a:cxn ang="0">
                    <a:pos x="28" y="150"/>
                  </a:cxn>
                  <a:cxn ang="0">
                    <a:pos x="19" y="151"/>
                  </a:cxn>
                  <a:cxn ang="0">
                    <a:pos x="13" y="158"/>
                  </a:cxn>
                  <a:cxn ang="0">
                    <a:pos x="6" y="163"/>
                  </a:cxn>
                  <a:cxn ang="0">
                    <a:pos x="0" y="163"/>
                  </a:cxn>
                  <a:cxn ang="0">
                    <a:pos x="2" y="150"/>
                  </a:cxn>
                  <a:cxn ang="0">
                    <a:pos x="10" y="137"/>
                  </a:cxn>
                  <a:cxn ang="0">
                    <a:pos x="17" y="130"/>
                  </a:cxn>
                  <a:cxn ang="0">
                    <a:pos x="32" y="119"/>
                  </a:cxn>
                  <a:cxn ang="0">
                    <a:pos x="37" y="118"/>
                  </a:cxn>
                  <a:cxn ang="0">
                    <a:pos x="69" y="85"/>
                  </a:cxn>
                  <a:cxn ang="0">
                    <a:pos x="77" y="75"/>
                  </a:cxn>
                  <a:cxn ang="0">
                    <a:pos x="82" y="71"/>
                  </a:cxn>
                  <a:cxn ang="0">
                    <a:pos x="88" y="61"/>
                  </a:cxn>
                  <a:cxn ang="0">
                    <a:pos x="97" y="55"/>
                  </a:cxn>
                  <a:cxn ang="0">
                    <a:pos x="104" y="53"/>
                  </a:cxn>
                  <a:cxn ang="0">
                    <a:pos x="112" y="39"/>
                  </a:cxn>
                  <a:cxn ang="0">
                    <a:pos x="110" y="29"/>
                  </a:cxn>
                  <a:cxn ang="0">
                    <a:pos x="113" y="34"/>
                  </a:cxn>
                  <a:cxn ang="0">
                    <a:pos x="117" y="31"/>
                  </a:cxn>
                  <a:cxn ang="0">
                    <a:pos x="115" y="27"/>
                  </a:cxn>
                  <a:cxn ang="0">
                    <a:pos x="112" y="23"/>
                  </a:cxn>
                  <a:cxn ang="0">
                    <a:pos x="114" y="21"/>
                  </a:cxn>
                  <a:cxn ang="0">
                    <a:pos x="117" y="13"/>
                  </a:cxn>
                  <a:cxn ang="0">
                    <a:pos x="118" y="5"/>
                  </a:cxn>
                  <a:cxn ang="0">
                    <a:pos x="120" y="2"/>
                  </a:cxn>
                </a:cxnLst>
                <a:rect l="0" t="0" r="r" b="b"/>
                <a:pathLst>
                  <a:path w="129" h="163">
                    <a:moveTo>
                      <a:pt x="120" y="2"/>
                    </a:moveTo>
                    <a:lnTo>
                      <a:pt x="123" y="0"/>
                    </a:lnTo>
                    <a:lnTo>
                      <a:pt x="124" y="1"/>
                    </a:lnTo>
                    <a:lnTo>
                      <a:pt x="125" y="15"/>
                    </a:lnTo>
                    <a:lnTo>
                      <a:pt x="126" y="18"/>
                    </a:lnTo>
                    <a:lnTo>
                      <a:pt x="124" y="23"/>
                    </a:lnTo>
                    <a:lnTo>
                      <a:pt x="124" y="32"/>
                    </a:lnTo>
                    <a:lnTo>
                      <a:pt x="129" y="47"/>
                    </a:lnTo>
                    <a:lnTo>
                      <a:pt x="126" y="53"/>
                    </a:lnTo>
                    <a:lnTo>
                      <a:pt x="117" y="59"/>
                    </a:lnTo>
                    <a:lnTo>
                      <a:pt x="112" y="67"/>
                    </a:lnTo>
                    <a:lnTo>
                      <a:pt x="103" y="76"/>
                    </a:lnTo>
                    <a:lnTo>
                      <a:pt x="93" y="80"/>
                    </a:lnTo>
                    <a:lnTo>
                      <a:pt x="86" y="85"/>
                    </a:lnTo>
                    <a:lnTo>
                      <a:pt x="82" y="98"/>
                    </a:lnTo>
                    <a:lnTo>
                      <a:pt x="70" y="112"/>
                    </a:lnTo>
                    <a:lnTo>
                      <a:pt x="49" y="130"/>
                    </a:lnTo>
                    <a:lnTo>
                      <a:pt x="37" y="142"/>
                    </a:lnTo>
                    <a:lnTo>
                      <a:pt x="28" y="150"/>
                    </a:lnTo>
                    <a:lnTo>
                      <a:pt x="19" y="151"/>
                    </a:lnTo>
                    <a:lnTo>
                      <a:pt x="13" y="158"/>
                    </a:lnTo>
                    <a:lnTo>
                      <a:pt x="6" y="163"/>
                    </a:lnTo>
                    <a:lnTo>
                      <a:pt x="0" y="163"/>
                    </a:lnTo>
                    <a:lnTo>
                      <a:pt x="2" y="150"/>
                    </a:lnTo>
                    <a:lnTo>
                      <a:pt x="10" y="137"/>
                    </a:lnTo>
                    <a:lnTo>
                      <a:pt x="17" y="130"/>
                    </a:lnTo>
                    <a:lnTo>
                      <a:pt x="32" y="119"/>
                    </a:lnTo>
                    <a:lnTo>
                      <a:pt x="37" y="118"/>
                    </a:lnTo>
                    <a:lnTo>
                      <a:pt x="69" y="85"/>
                    </a:lnTo>
                    <a:lnTo>
                      <a:pt x="77" y="75"/>
                    </a:lnTo>
                    <a:lnTo>
                      <a:pt x="82" y="71"/>
                    </a:lnTo>
                    <a:lnTo>
                      <a:pt x="88" y="61"/>
                    </a:lnTo>
                    <a:lnTo>
                      <a:pt x="97" y="55"/>
                    </a:lnTo>
                    <a:lnTo>
                      <a:pt x="104" y="53"/>
                    </a:lnTo>
                    <a:lnTo>
                      <a:pt x="112" y="39"/>
                    </a:lnTo>
                    <a:lnTo>
                      <a:pt x="110" y="29"/>
                    </a:lnTo>
                    <a:lnTo>
                      <a:pt x="113" y="34"/>
                    </a:lnTo>
                    <a:lnTo>
                      <a:pt x="117" y="31"/>
                    </a:lnTo>
                    <a:lnTo>
                      <a:pt x="115" y="27"/>
                    </a:lnTo>
                    <a:lnTo>
                      <a:pt x="112" y="23"/>
                    </a:lnTo>
                    <a:lnTo>
                      <a:pt x="114" y="21"/>
                    </a:lnTo>
                    <a:lnTo>
                      <a:pt x="117" y="13"/>
                    </a:lnTo>
                    <a:lnTo>
                      <a:pt x="118" y="5"/>
                    </a:lnTo>
                    <a:lnTo>
                      <a:pt x="120" y="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82" name="任意多边形: 形状 381">
                <a:extLst>
                  <a:ext uri="{FF2B5EF4-FFF2-40B4-BE49-F238E27FC236}">
                    <a16:creationId xmlns="" xmlns:a16="http://schemas.microsoft.com/office/drawing/2014/main" id="{5104BB75-B353-4420-8CC5-AE6BB24C3650}"/>
                  </a:ext>
                </a:extLst>
              </p:cNvPr>
              <p:cNvSpPr>
                <a:spLocks noChangeAspect="1"/>
              </p:cNvSpPr>
              <p:nvPr/>
            </p:nvSpPr>
            <p:spPr bwMode="gray">
              <a:xfrm>
                <a:off x="3835" y="2339"/>
                <a:ext cx="14" cy="14"/>
              </a:xfrm>
              <a:custGeom>
                <a:avLst/>
                <a:gdLst/>
                <a:ahLst/>
                <a:cxnLst>
                  <a:cxn ang="0">
                    <a:pos x="2" y="3"/>
                  </a:cxn>
                  <a:cxn ang="0">
                    <a:pos x="0" y="0"/>
                  </a:cxn>
                  <a:cxn ang="0">
                    <a:pos x="4" y="0"/>
                  </a:cxn>
                  <a:cxn ang="0">
                    <a:pos x="32" y="0"/>
                  </a:cxn>
                  <a:cxn ang="0">
                    <a:pos x="37" y="0"/>
                  </a:cxn>
                  <a:cxn ang="0">
                    <a:pos x="47" y="3"/>
                  </a:cxn>
                  <a:cxn ang="0">
                    <a:pos x="56" y="10"/>
                  </a:cxn>
                  <a:cxn ang="0">
                    <a:pos x="59" y="16"/>
                  </a:cxn>
                  <a:cxn ang="0">
                    <a:pos x="63" y="17"/>
                  </a:cxn>
                  <a:cxn ang="0">
                    <a:pos x="64" y="28"/>
                  </a:cxn>
                  <a:cxn ang="0">
                    <a:pos x="64" y="38"/>
                  </a:cxn>
                  <a:cxn ang="0">
                    <a:pos x="67" y="51"/>
                  </a:cxn>
                  <a:cxn ang="0">
                    <a:pos x="63" y="54"/>
                  </a:cxn>
                  <a:cxn ang="0">
                    <a:pos x="63" y="62"/>
                  </a:cxn>
                  <a:cxn ang="0">
                    <a:pos x="48" y="71"/>
                  </a:cxn>
                  <a:cxn ang="0">
                    <a:pos x="45" y="64"/>
                  </a:cxn>
                  <a:cxn ang="0">
                    <a:pos x="36" y="57"/>
                  </a:cxn>
                  <a:cxn ang="0">
                    <a:pos x="26" y="36"/>
                  </a:cxn>
                  <a:cxn ang="0">
                    <a:pos x="25" y="25"/>
                  </a:cxn>
                  <a:cxn ang="0">
                    <a:pos x="20" y="16"/>
                  </a:cxn>
                  <a:cxn ang="0">
                    <a:pos x="13" y="13"/>
                  </a:cxn>
                  <a:cxn ang="0">
                    <a:pos x="10" y="4"/>
                  </a:cxn>
                  <a:cxn ang="0">
                    <a:pos x="5" y="3"/>
                  </a:cxn>
                  <a:cxn ang="0">
                    <a:pos x="2" y="3"/>
                  </a:cxn>
                </a:cxnLst>
                <a:rect l="0" t="0" r="r" b="b"/>
                <a:pathLst>
                  <a:path w="67" h="71">
                    <a:moveTo>
                      <a:pt x="2" y="3"/>
                    </a:moveTo>
                    <a:lnTo>
                      <a:pt x="0" y="0"/>
                    </a:lnTo>
                    <a:lnTo>
                      <a:pt x="4" y="0"/>
                    </a:lnTo>
                    <a:lnTo>
                      <a:pt x="32" y="0"/>
                    </a:lnTo>
                    <a:lnTo>
                      <a:pt x="37" y="0"/>
                    </a:lnTo>
                    <a:lnTo>
                      <a:pt x="47" y="3"/>
                    </a:lnTo>
                    <a:lnTo>
                      <a:pt x="56" y="10"/>
                    </a:lnTo>
                    <a:lnTo>
                      <a:pt x="59" y="16"/>
                    </a:lnTo>
                    <a:lnTo>
                      <a:pt x="63" y="17"/>
                    </a:lnTo>
                    <a:lnTo>
                      <a:pt x="64" y="28"/>
                    </a:lnTo>
                    <a:lnTo>
                      <a:pt x="64" y="38"/>
                    </a:lnTo>
                    <a:lnTo>
                      <a:pt x="67" y="51"/>
                    </a:lnTo>
                    <a:lnTo>
                      <a:pt x="63" y="54"/>
                    </a:lnTo>
                    <a:lnTo>
                      <a:pt x="63" y="62"/>
                    </a:lnTo>
                    <a:lnTo>
                      <a:pt x="48" y="71"/>
                    </a:lnTo>
                    <a:lnTo>
                      <a:pt x="45" y="64"/>
                    </a:lnTo>
                    <a:lnTo>
                      <a:pt x="36" y="57"/>
                    </a:lnTo>
                    <a:lnTo>
                      <a:pt x="26" y="36"/>
                    </a:lnTo>
                    <a:lnTo>
                      <a:pt x="25" y="25"/>
                    </a:lnTo>
                    <a:lnTo>
                      <a:pt x="20" y="16"/>
                    </a:lnTo>
                    <a:lnTo>
                      <a:pt x="13" y="13"/>
                    </a:lnTo>
                    <a:lnTo>
                      <a:pt x="10" y="4"/>
                    </a:lnTo>
                    <a:lnTo>
                      <a:pt x="5" y="3"/>
                    </a:lnTo>
                    <a:lnTo>
                      <a:pt x="2" y="3"/>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83" name="任意多边形: 形状 382">
                <a:extLst>
                  <a:ext uri="{FF2B5EF4-FFF2-40B4-BE49-F238E27FC236}">
                    <a16:creationId xmlns="" xmlns:a16="http://schemas.microsoft.com/office/drawing/2014/main" id="{F069A0FB-1BF8-49AE-8989-23063BDC32F7}"/>
                  </a:ext>
                </a:extLst>
              </p:cNvPr>
              <p:cNvSpPr>
                <a:spLocks noChangeAspect="1"/>
              </p:cNvSpPr>
              <p:nvPr/>
            </p:nvSpPr>
            <p:spPr bwMode="gray">
              <a:xfrm>
                <a:off x="3830" y="2280"/>
                <a:ext cx="47" cy="69"/>
              </a:xfrm>
              <a:custGeom>
                <a:avLst/>
                <a:gdLst/>
                <a:ahLst/>
                <a:cxnLst>
                  <a:cxn ang="0">
                    <a:pos x="139" y="17"/>
                  </a:cxn>
                  <a:cxn ang="0">
                    <a:pos x="129" y="44"/>
                  </a:cxn>
                  <a:cxn ang="0">
                    <a:pos x="139" y="75"/>
                  </a:cxn>
                  <a:cxn ang="0">
                    <a:pos x="146" y="97"/>
                  </a:cxn>
                  <a:cxn ang="0">
                    <a:pos x="133" y="132"/>
                  </a:cxn>
                  <a:cxn ang="0">
                    <a:pos x="120" y="144"/>
                  </a:cxn>
                  <a:cxn ang="0">
                    <a:pos x="98" y="165"/>
                  </a:cxn>
                  <a:cxn ang="0">
                    <a:pos x="87" y="188"/>
                  </a:cxn>
                  <a:cxn ang="0">
                    <a:pos x="98" y="216"/>
                  </a:cxn>
                  <a:cxn ang="0">
                    <a:pos x="99" y="238"/>
                  </a:cxn>
                  <a:cxn ang="0">
                    <a:pos x="120" y="268"/>
                  </a:cxn>
                  <a:cxn ang="0">
                    <a:pos x="131" y="261"/>
                  </a:cxn>
                  <a:cxn ang="0">
                    <a:pos x="145" y="245"/>
                  </a:cxn>
                  <a:cxn ang="0">
                    <a:pos x="167" y="245"/>
                  </a:cxn>
                  <a:cxn ang="0">
                    <a:pos x="179" y="273"/>
                  </a:cxn>
                  <a:cxn ang="0">
                    <a:pos x="189" y="259"/>
                  </a:cxn>
                  <a:cxn ang="0">
                    <a:pos x="206" y="267"/>
                  </a:cxn>
                  <a:cxn ang="0">
                    <a:pos x="215" y="279"/>
                  </a:cxn>
                  <a:cxn ang="0">
                    <a:pos x="216" y="299"/>
                  </a:cxn>
                  <a:cxn ang="0">
                    <a:pos x="220" y="312"/>
                  </a:cxn>
                  <a:cxn ang="0">
                    <a:pos x="232" y="317"/>
                  </a:cxn>
                  <a:cxn ang="0">
                    <a:pos x="231" y="345"/>
                  </a:cxn>
                  <a:cxn ang="0">
                    <a:pos x="227" y="324"/>
                  </a:cxn>
                  <a:cxn ang="0">
                    <a:pos x="201" y="317"/>
                  </a:cxn>
                  <a:cxn ang="0">
                    <a:pos x="184" y="294"/>
                  </a:cxn>
                  <a:cxn ang="0">
                    <a:pos x="166" y="279"/>
                  </a:cxn>
                  <a:cxn ang="0">
                    <a:pos x="149" y="280"/>
                  </a:cxn>
                  <a:cxn ang="0">
                    <a:pos x="152" y="306"/>
                  </a:cxn>
                  <a:cxn ang="0">
                    <a:pos x="124" y="273"/>
                  </a:cxn>
                  <a:cxn ang="0">
                    <a:pos x="98" y="268"/>
                  </a:cxn>
                  <a:cxn ang="0">
                    <a:pos x="75" y="284"/>
                  </a:cxn>
                  <a:cxn ang="0">
                    <a:pos x="56" y="270"/>
                  </a:cxn>
                  <a:cxn ang="0">
                    <a:pos x="45" y="254"/>
                  </a:cxn>
                  <a:cxn ang="0">
                    <a:pos x="61" y="231"/>
                  </a:cxn>
                  <a:cxn ang="0">
                    <a:pos x="45" y="219"/>
                  </a:cxn>
                  <a:cxn ang="0">
                    <a:pos x="33" y="230"/>
                  </a:cxn>
                  <a:cxn ang="0">
                    <a:pos x="16" y="203"/>
                  </a:cxn>
                  <a:cxn ang="0">
                    <a:pos x="0" y="138"/>
                  </a:cxn>
                  <a:cxn ang="0">
                    <a:pos x="17" y="146"/>
                  </a:cxn>
                  <a:cxn ang="0">
                    <a:pos x="29" y="97"/>
                  </a:cxn>
                  <a:cxn ang="0">
                    <a:pos x="33" y="53"/>
                  </a:cxn>
                  <a:cxn ang="0">
                    <a:pos x="43" y="7"/>
                  </a:cxn>
                  <a:cxn ang="0">
                    <a:pos x="67" y="1"/>
                  </a:cxn>
                  <a:cxn ang="0">
                    <a:pos x="113" y="17"/>
                  </a:cxn>
                  <a:cxn ang="0">
                    <a:pos x="130" y="4"/>
                  </a:cxn>
                </a:cxnLst>
                <a:rect l="0" t="0" r="r" b="b"/>
                <a:pathLst>
                  <a:path w="236" h="345">
                    <a:moveTo>
                      <a:pt x="134" y="10"/>
                    </a:moveTo>
                    <a:lnTo>
                      <a:pt x="137" y="14"/>
                    </a:lnTo>
                    <a:lnTo>
                      <a:pt x="139" y="17"/>
                    </a:lnTo>
                    <a:lnTo>
                      <a:pt x="135" y="22"/>
                    </a:lnTo>
                    <a:lnTo>
                      <a:pt x="130" y="33"/>
                    </a:lnTo>
                    <a:lnTo>
                      <a:pt x="129" y="44"/>
                    </a:lnTo>
                    <a:lnTo>
                      <a:pt x="129" y="66"/>
                    </a:lnTo>
                    <a:lnTo>
                      <a:pt x="134" y="74"/>
                    </a:lnTo>
                    <a:lnTo>
                      <a:pt x="139" y="75"/>
                    </a:lnTo>
                    <a:lnTo>
                      <a:pt x="141" y="81"/>
                    </a:lnTo>
                    <a:lnTo>
                      <a:pt x="146" y="87"/>
                    </a:lnTo>
                    <a:lnTo>
                      <a:pt x="146" y="97"/>
                    </a:lnTo>
                    <a:lnTo>
                      <a:pt x="141" y="109"/>
                    </a:lnTo>
                    <a:lnTo>
                      <a:pt x="135" y="122"/>
                    </a:lnTo>
                    <a:lnTo>
                      <a:pt x="133" y="132"/>
                    </a:lnTo>
                    <a:lnTo>
                      <a:pt x="128" y="143"/>
                    </a:lnTo>
                    <a:lnTo>
                      <a:pt x="121" y="148"/>
                    </a:lnTo>
                    <a:lnTo>
                      <a:pt x="120" y="144"/>
                    </a:lnTo>
                    <a:lnTo>
                      <a:pt x="112" y="150"/>
                    </a:lnTo>
                    <a:lnTo>
                      <a:pt x="104" y="156"/>
                    </a:lnTo>
                    <a:lnTo>
                      <a:pt x="98" y="165"/>
                    </a:lnTo>
                    <a:lnTo>
                      <a:pt x="98" y="175"/>
                    </a:lnTo>
                    <a:lnTo>
                      <a:pt x="94" y="184"/>
                    </a:lnTo>
                    <a:lnTo>
                      <a:pt x="87" y="188"/>
                    </a:lnTo>
                    <a:lnTo>
                      <a:pt x="88" y="198"/>
                    </a:lnTo>
                    <a:lnTo>
                      <a:pt x="93" y="208"/>
                    </a:lnTo>
                    <a:lnTo>
                      <a:pt x="98" y="216"/>
                    </a:lnTo>
                    <a:lnTo>
                      <a:pt x="102" y="222"/>
                    </a:lnTo>
                    <a:lnTo>
                      <a:pt x="99" y="227"/>
                    </a:lnTo>
                    <a:lnTo>
                      <a:pt x="99" y="238"/>
                    </a:lnTo>
                    <a:lnTo>
                      <a:pt x="104" y="247"/>
                    </a:lnTo>
                    <a:lnTo>
                      <a:pt x="106" y="254"/>
                    </a:lnTo>
                    <a:lnTo>
                      <a:pt x="120" y="268"/>
                    </a:lnTo>
                    <a:lnTo>
                      <a:pt x="125" y="268"/>
                    </a:lnTo>
                    <a:lnTo>
                      <a:pt x="134" y="265"/>
                    </a:lnTo>
                    <a:lnTo>
                      <a:pt x="131" y="261"/>
                    </a:lnTo>
                    <a:lnTo>
                      <a:pt x="133" y="251"/>
                    </a:lnTo>
                    <a:lnTo>
                      <a:pt x="136" y="253"/>
                    </a:lnTo>
                    <a:lnTo>
                      <a:pt x="145" y="245"/>
                    </a:lnTo>
                    <a:lnTo>
                      <a:pt x="155" y="247"/>
                    </a:lnTo>
                    <a:lnTo>
                      <a:pt x="160" y="243"/>
                    </a:lnTo>
                    <a:lnTo>
                      <a:pt x="167" y="245"/>
                    </a:lnTo>
                    <a:lnTo>
                      <a:pt x="173" y="252"/>
                    </a:lnTo>
                    <a:lnTo>
                      <a:pt x="178" y="263"/>
                    </a:lnTo>
                    <a:lnTo>
                      <a:pt x="179" y="273"/>
                    </a:lnTo>
                    <a:lnTo>
                      <a:pt x="184" y="276"/>
                    </a:lnTo>
                    <a:lnTo>
                      <a:pt x="190" y="270"/>
                    </a:lnTo>
                    <a:lnTo>
                      <a:pt x="189" y="259"/>
                    </a:lnTo>
                    <a:lnTo>
                      <a:pt x="194" y="262"/>
                    </a:lnTo>
                    <a:lnTo>
                      <a:pt x="198" y="264"/>
                    </a:lnTo>
                    <a:lnTo>
                      <a:pt x="206" y="267"/>
                    </a:lnTo>
                    <a:lnTo>
                      <a:pt x="221" y="273"/>
                    </a:lnTo>
                    <a:lnTo>
                      <a:pt x="223" y="278"/>
                    </a:lnTo>
                    <a:lnTo>
                      <a:pt x="215" y="279"/>
                    </a:lnTo>
                    <a:lnTo>
                      <a:pt x="207" y="285"/>
                    </a:lnTo>
                    <a:lnTo>
                      <a:pt x="209" y="294"/>
                    </a:lnTo>
                    <a:lnTo>
                      <a:pt x="216" y="299"/>
                    </a:lnTo>
                    <a:lnTo>
                      <a:pt x="221" y="301"/>
                    </a:lnTo>
                    <a:lnTo>
                      <a:pt x="219" y="308"/>
                    </a:lnTo>
                    <a:lnTo>
                      <a:pt x="220" y="312"/>
                    </a:lnTo>
                    <a:lnTo>
                      <a:pt x="225" y="312"/>
                    </a:lnTo>
                    <a:lnTo>
                      <a:pt x="226" y="316"/>
                    </a:lnTo>
                    <a:lnTo>
                      <a:pt x="232" y="317"/>
                    </a:lnTo>
                    <a:lnTo>
                      <a:pt x="236" y="321"/>
                    </a:lnTo>
                    <a:lnTo>
                      <a:pt x="236" y="339"/>
                    </a:lnTo>
                    <a:lnTo>
                      <a:pt x="231" y="345"/>
                    </a:lnTo>
                    <a:lnTo>
                      <a:pt x="223" y="338"/>
                    </a:lnTo>
                    <a:lnTo>
                      <a:pt x="221" y="331"/>
                    </a:lnTo>
                    <a:lnTo>
                      <a:pt x="227" y="324"/>
                    </a:lnTo>
                    <a:lnTo>
                      <a:pt x="223" y="324"/>
                    </a:lnTo>
                    <a:lnTo>
                      <a:pt x="211" y="324"/>
                    </a:lnTo>
                    <a:lnTo>
                      <a:pt x="201" y="317"/>
                    </a:lnTo>
                    <a:lnTo>
                      <a:pt x="194" y="315"/>
                    </a:lnTo>
                    <a:lnTo>
                      <a:pt x="190" y="302"/>
                    </a:lnTo>
                    <a:lnTo>
                      <a:pt x="184" y="294"/>
                    </a:lnTo>
                    <a:lnTo>
                      <a:pt x="173" y="289"/>
                    </a:lnTo>
                    <a:lnTo>
                      <a:pt x="168" y="284"/>
                    </a:lnTo>
                    <a:lnTo>
                      <a:pt x="166" y="279"/>
                    </a:lnTo>
                    <a:lnTo>
                      <a:pt x="157" y="270"/>
                    </a:lnTo>
                    <a:lnTo>
                      <a:pt x="147" y="268"/>
                    </a:lnTo>
                    <a:lnTo>
                      <a:pt x="149" y="280"/>
                    </a:lnTo>
                    <a:lnTo>
                      <a:pt x="158" y="302"/>
                    </a:lnTo>
                    <a:lnTo>
                      <a:pt x="158" y="306"/>
                    </a:lnTo>
                    <a:lnTo>
                      <a:pt x="152" y="306"/>
                    </a:lnTo>
                    <a:lnTo>
                      <a:pt x="147" y="294"/>
                    </a:lnTo>
                    <a:lnTo>
                      <a:pt x="137" y="286"/>
                    </a:lnTo>
                    <a:lnTo>
                      <a:pt x="124" y="273"/>
                    </a:lnTo>
                    <a:lnTo>
                      <a:pt x="115" y="268"/>
                    </a:lnTo>
                    <a:lnTo>
                      <a:pt x="109" y="267"/>
                    </a:lnTo>
                    <a:lnTo>
                      <a:pt x="98" y="268"/>
                    </a:lnTo>
                    <a:lnTo>
                      <a:pt x="92" y="278"/>
                    </a:lnTo>
                    <a:lnTo>
                      <a:pt x="85" y="283"/>
                    </a:lnTo>
                    <a:lnTo>
                      <a:pt x="75" y="284"/>
                    </a:lnTo>
                    <a:lnTo>
                      <a:pt x="70" y="278"/>
                    </a:lnTo>
                    <a:lnTo>
                      <a:pt x="63" y="276"/>
                    </a:lnTo>
                    <a:lnTo>
                      <a:pt x="56" y="270"/>
                    </a:lnTo>
                    <a:lnTo>
                      <a:pt x="50" y="274"/>
                    </a:lnTo>
                    <a:lnTo>
                      <a:pt x="47" y="264"/>
                    </a:lnTo>
                    <a:lnTo>
                      <a:pt x="45" y="254"/>
                    </a:lnTo>
                    <a:lnTo>
                      <a:pt x="49" y="247"/>
                    </a:lnTo>
                    <a:lnTo>
                      <a:pt x="56" y="240"/>
                    </a:lnTo>
                    <a:lnTo>
                      <a:pt x="61" y="231"/>
                    </a:lnTo>
                    <a:lnTo>
                      <a:pt x="61" y="225"/>
                    </a:lnTo>
                    <a:lnTo>
                      <a:pt x="55" y="220"/>
                    </a:lnTo>
                    <a:lnTo>
                      <a:pt x="45" y="219"/>
                    </a:lnTo>
                    <a:lnTo>
                      <a:pt x="44" y="233"/>
                    </a:lnTo>
                    <a:lnTo>
                      <a:pt x="42" y="238"/>
                    </a:lnTo>
                    <a:lnTo>
                      <a:pt x="33" y="230"/>
                    </a:lnTo>
                    <a:lnTo>
                      <a:pt x="28" y="219"/>
                    </a:lnTo>
                    <a:lnTo>
                      <a:pt x="21" y="219"/>
                    </a:lnTo>
                    <a:lnTo>
                      <a:pt x="16" y="203"/>
                    </a:lnTo>
                    <a:lnTo>
                      <a:pt x="13" y="188"/>
                    </a:lnTo>
                    <a:lnTo>
                      <a:pt x="2" y="155"/>
                    </a:lnTo>
                    <a:lnTo>
                      <a:pt x="0" y="138"/>
                    </a:lnTo>
                    <a:lnTo>
                      <a:pt x="0" y="134"/>
                    </a:lnTo>
                    <a:lnTo>
                      <a:pt x="8" y="136"/>
                    </a:lnTo>
                    <a:lnTo>
                      <a:pt x="17" y="146"/>
                    </a:lnTo>
                    <a:lnTo>
                      <a:pt x="29" y="143"/>
                    </a:lnTo>
                    <a:lnTo>
                      <a:pt x="28" y="113"/>
                    </a:lnTo>
                    <a:lnTo>
                      <a:pt x="29" y="97"/>
                    </a:lnTo>
                    <a:lnTo>
                      <a:pt x="34" y="82"/>
                    </a:lnTo>
                    <a:lnTo>
                      <a:pt x="34" y="65"/>
                    </a:lnTo>
                    <a:lnTo>
                      <a:pt x="33" y="53"/>
                    </a:lnTo>
                    <a:lnTo>
                      <a:pt x="34" y="41"/>
                    </a:lnTo>
                    <a:lnTo>
                      <a:pt x="38" y="17"/>
                    </a:lnTo>
                    <a:lnTo>
                      <a:pt x="43" y="7"/>
                    </a:lnTo>
                    <a:lnTo>
                      <a:pt x="50" y="0"/>
                    </a:lnTo>
                    <a:lnTo>
                      <a:pt x="56" y="1"/>
                    </a:lnTo>
                    <a:lnTo>
                      <a:pt x="67" y="1"/>
                    </a:lnTo>
                    <a:lnTo>
                      <a:pt x="80" y="4"/>
                    </a:lnTo>
                    <a:lnTo>
                      <a:pt x="102" y="17"/>
                    </a:lnTo>
                    <a:lnTo>
                      <a:pt x="113" y="17"/>
                    </a:lnTo>
                    <a:lnTo>
                      <a:pt x="120" y="15"/>
                    </a:lnTo>
                    <a:lnTo>
                      <a:pt x="123" y="4"/>
                    </a:lnTo>
                    <a:lnTo>
                      <a:pt x="130" y="4"/>
                    </a:lnTo>
                    <a:lnTo>
                      <a:pt x="134" y="1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84" name="任意多边形: 形状 383">
                <a:extLst>
                  <a:ext uri="{FF2B5EF4-FFF2-40B4-BE49-F238E27FC236}">
                    <a16:creationId xmlns="" xmlns:a16="http://schemas.microsoft.com/office/drawing/2014/main" id="{8C399F18-52D8-4C81-9A85-B19360DF37EE}"/>
                  </a:ext>
                </a:extLst>
              </p:cNvPr>
              <p:cNvSpPr>
                <a:spLocks noChangeAspect="1"/>
              </p:cNvSpPr>
              <p:nvPr/>
            </p:nvSpPr>
            <p:spPr bwMode="gray">
              <a:xfrm>
                <a:off x="3867" y="2349"/>
                <a:ext cx="9" cy="9"/>
              </a:xfrm>
              <a:custGeom>
                <a:avLst/>
                <a:gdLst/>
                <a:ahLst/>
                <a:cxnLst>
                  <a:cxn ang="0">
                    <a:pos x="2" y="0"/>
                  </a:cxn>
                  <a:cxn ang="0">
                    <a:pos x="6" y="2"/>
                  </a:cxn>
                  <a:cxn ang="0">
                    <a:pos x="7" y="4"/>
                  </a:cxn>
                  <a:cxn ang="0">
                    <a:pos x="9" y="6"/>
                  </a:cxn>
                  <a:cxn ang="0">
                    <a:pos x="14" y="6"/>
                  </a:cxn>
                  <a:cxn ang="0">
                    <a:pos x="43" y="29"/>
                  </a:cxn>
                  <a:cxn ang="0">
                    <a:pos x="45" y="35"/>
                  </a:cxn>
                  <a:cxn ang="0">
                    <a:pos x="45" y="45"/>
                  </a:cxn>
                  <a:cxn ang="0">
                    <a:pos x="35" y="41"/>
                  </a:cxn>
                  <a:cxn ang="0">
                    <a:pos x="27" y="35"/>
                  </a:cxn>
                  <a:cxn ang="0">
                    <a:pos x="20" y="25"/>
                  </a:cxn>
                  <a:cxn ang="0">
                    <a:pos x="17" y="22"/>
                  </a:cxn>
                  <a:cxn ang="0">
                    <a:pos x="9" y="27"/>
                  </a:cxn>
                  <a:cxn ang="0">
                    <a:pos x="2" y="33"/>
                  </a:cxn>
                  <a:cxn ang="0">
                    <a:pos x="0" y="32"/>
                  </a:cxn>
                  <a:cxn ang="0">
                    <a:pos x="2" y="18"/>
                  </a:cxn>
                  <a:cxn ang="0">
                    <a:pos x="2" y="0"/>
                  </a:cxn>
                </a:cxnLst>
                <a:rect l="0" t="0" r="r" b="b"/>
                <a:pathLst>
                  <a:path w="45" h="45">
                    <a:moveTo>
                      <a:pt x="2" y="0"/>
                    </a:moveTo>
                    <a:lnTo>
                      <a:pt x="6" y="2"/>
                    </a:lnTo>
                    <a:lnTo>
                      <a:pt x="7" y="4"/>
                    </a:lnTo>
                    <a:lnTo>
                      <a:pt x="9" y="6"/>
                    </a:lnTo>
                    <a:lnTo>
                      <a:pt x="14" y="6"/>
                    </a:lnTo>
                    <a:lnTo>
                      <a:pt x="43" y="29"/>
                    </a:lnTo>
                    <a:lnTo>
                      <a:pt x="45" y="35"/>
                    </a:lnTo>
                    <a:lnTo>
                      <a:pt x="45" y="45"/>
                    </a:lnTo>
                    <a:lnTo>
                      <a:pt x="35" y="41"/>
                    </a:lnTo>
                    <a:lnTo>
                      <a:pt x="27" y="35"/>
                    </a:lnTo>
                    <a:lnTo>
                      <a:pt x="20" y="25"/>
                    </a:lnTo>
                    <a:lnTo>
                      <a:pt x="17" y="22"/>
                    </a:lnTo>
                    <a:lnTo>
                      <a:pt x="9" y="27"/>
                    </a:lnTo>
                    <a:lnTo>
                      <a:pt x="2" y="33"/>
                    </a:lnTo>
                    <a:lnTo>
                      <a:pt x="0" y="32"/>
                    </a:lnTo>
                    <a:lnTo>
                      <a:pt x="2" y="18"/>
                    </a:lnTo>
                    <a:lnTo>
                      <a:pt x="2"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85" name="任意多边形: 形状 384">
                <a:extLst>
                  <a:ext uri="{FF2B5EF4-FFF2-40B4-BE49-F238E27FC236}">
                    <a16:creationId xmlns="" xmlns:a16="http://schemas.microsoft.com/office/drawing/2014/main" id="{C56146E2-5474-4800-B50E-D4DEAB958B91}"/>
                  </a:ext>
                </a:extLst>
              </p:cNvPr>
              <p:cNvSpPr>
                <a:spLocks noChangeAspect="1"/>
              </p:cNvSpPr>
              <p:nvPr/>
            </p:nvSpPr>
            <p:spPr bwMode="gray">
              <a:xfrm>
                <a:off x="3879" y="2348"/>
                <a:ext cx="15" cy="17"/>
              </a:xfrm>
              <a:custGeom>
                <a:avLst/>
                <a:gdLst/>
                <a:ahLst/>
                <a:cxnLst>
                  <a:cxn ang="0">
                    <a:pos x="0" y="4"/>
                  </a:cxn>
                  <a:cxn ang="0">
                    <a:pos x="3" y="4"/>
                  </a:cxn>
                  <a:cxn ang="0">
                    <a:pos x="26" y="5"/>
                  </a:cxn>
                  <a:cxn ang="0">
                    <a:pos x="38" y="0"/>
                  </a:cxn>
                  <a:cxn ang="0">
                    <a:pos x="44" y="2"/>
                  </a:cxn>
                  <a:cxn ang="0">
                    <a:pos x="51" y="6"/>
                  </a:cxn>
                  <a:cxn ang="0">
                    <a:pos x="55" y="15"/>
                  </a:cxn>
                  <a:cxn ang="0">
                    <a:pos x="64" y="21"/>
                  </a:cxn>
                  <a:cxn ang="0">
                    <a:pos x="64" y="32"/>
                  </a:cxn>
                  <a:cxn ang="0">
                    <a:pos x="62" y="47"/>
                  </a:cxn>
                  <a:cxn ang="0">
                    <a:pos x="64" y="57"/>
                  </a:cxn>
                  <a:cxn ang="0">
                    <a:pos x="72" y="78"/>
                  </a:cxn>
                  <a:cxn ang="0">
                    <a:pos x="77" y="85"/>
                  </a:cxn>
                  <a:cxn ang="0">
                    <a:pos x="62" y="85"/>
                  </a:cxn>
                  <a:cxn ang="0">
                    <a:pos x="51" y="83"/>
                  </a:cxn>
                  <a:cxn ang="0">
                    <a:pos x="48" y="73"/>
                  </a:cxn>
                  <a:cxn ang="0">
                    <a:pos x="42" y="70"/>
                  </a:cxn>
                  <a:cxn ang="0">
                    <a:pos x="34" y="64"/>
                  </a:cxn>
                  <a:cxn ang="0">
                    <a:pos x="34" y="59"/>
                  </a:cxn>
                  <a:cxn ang="0">
                    <a:pos x="37" y="51"/>
                  </a:cxn>
                  <a:cxn ang="0">
                    <a:pos x="35" y="48"/>
                  </a:cxn>
                  <a:cxn ang="0">
                    <a:pos x="19" y="32"/>
                  </a:cxn>
                  <a:cxn ang="0">
                    <a:pos x="13" y="30"/>
                  </a:cxn>
                  <a:cxn ang="0">
                    <a:pos x="6" y="21"/>
                  </a:cxn>
                  <a:cxn ang="0">
                    <a:pos x="0" y="6"/>
                  </a:cxn>
                  <a:cxn ang="0">
                    <a:pos x="0" y="4"/>
                  </a:cxn>
                </a:cxnLst>
                <a:rect l="0" t="0" r="r" b="b"/>
                <a:pathLst>
                  <a:path w="77" h="85">
                    <a:moveTo>
                      <a:pt x="0" y="4"/>
                    </a:moveTo>
                    <a:lnTo>
                      <a:pt x="3" y="4"/>
                    </a:lnTo>
                    <a:lnTo>
                      <a:pt x="26" y="5"/>
                    </a:lnTo>
                    <a:lnTo>
                      <a:pt x="38" y="0"/>
                    </a:lnTo>
                    <a:lnTo>
                      <a:pt x="44" y="2"/>
                    </a:lnTo>
                    <a:lnTo>
                      <a:pt x="51" y="6"/>
                    </a:lnTo>
                    <a:lnTo>
                      <a:pt x="55" y="15"/>
                    </a:lnTo>
                    <a:lnTo>
                      <a:pt x="64" y="21"/>
                    </a:lnTo>
                    <a:lnTo>
                      <a:pt x="64" y="32"/>
                    </a:lnTo>
                    <a:lnTo>
                      <a:pt x="62" y="47"/>
                    </a:lnTo>
                    <a:lnTo>
                      <a:pt x="64" y="57"/>
                    </a:lnTo>
                    <a:lnTo>
                      <a:pt x="72" y="78"/>
                    </a:lnTo>
                    <a:lnTo>
                      <a:pt x="77" y="85"/>
                    </a:lnTo>
                    <a:lnTo>
                      <a:pt x="62" y="85"/>
                    </a:lnTo>
                    <a:lnTo>
                      <a:pt x="51" y="83"/>
                    </a:lnTo>
                    <a:lnTo>
                      <a:pt x="48" y="73"/>
                    </a:lnTo>
                    <a:lnTo>
                      <a:pt x="42" y="70"/>
                    </a:lnTo>
                    <a:lnTo>
                      <a:pt x="34" y="64"/>
                    </a:lnTo>
                    <a:lnTo>
                      <a:pt x="34" y="59"/>
                    </a:lnTo>
                    <a:lnTo>
                      <a:pt x="37" y="51"/>
                    </a:lnTo>
                    <a:lnTo>
                      <a:pt x="35" y="48"/>
                    </a:lnTo>
                    <a:lnTo>
                      <a:pt x="19" y="32"/>
                    </a:lnTo>
                    <a:lnTo>
                      <a:pt x="13" y="30"/>
                    </a:lnTo>
                    <a:lnTo>
                      <a:pt x="6" y="21"/>
                    </a:lnTo>
                    <a:lnTo>
                      <a:pt x="0" y="6"/>
                    </a:lnTo>
                    <a:lnTo>
                      <a:pt x="0" y="4"/>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86" name="任意多边形: 形状 385">
                <a:extLst>
                  <a:ext uri="{FF2B5EF4-FFF2-40B4-BE49-F238E27FC236}">
                    <a16:creationId xmlns="" xmlns:a16="http://schemas.microsoft.com/office/drawing/2014/main" id="{DCB46EC2-8DC9-4570-8535-61641E145A85}"/>
                  </a:ext>
                </a:extLst>
              </p:cNvPr>
              <p:cNvSpPr>
                <a:spLocks noChangeAspect="1"/>
              </p:cNvSpPr>
              <p:nvPr/>
            </p:nvSpPr>
            <p:spPr bwMode="gray">
              <a:xfrm>
                <a:off x="3853" y="2356"/>
                <a:ext cx="13" cy="17"/>
              </a:xfrm>
              <a:custGeom>
                <a:avLst/>
                <a:gdLst/>
                <a:ahLst/>
                <a:cxnLst>
                  <a:cxn ang="0">
                    <a:pos x="0" y="1"/>
                  </a:cxn>
                  <a:cxn ang="0">
                    <a:pos x="2" y="0"/>
                  </a:cxn>
                  <a:cxn ang="0">
                    <a:pos x="11" y="2"/>
                  </a:cxn>
                  <a:cxn ang="0">
                    <a:pos x="24" y="11"/>
                  </a:cxn>
                  <a:cxn ang="0">
                    <a:pos x="27" y="17"/>
                  </a:cxn>
                  <a:cxn ang="0">
                    <a:pos x="33" y="18"/>
                  </a:cxn>
                  <a:cxn ang="0">
                    <a:pos x="49" y="18"/>
                  </a:cxn>
                  <a:cxn ang="0">
                    <a:pos x="50" y="22"/>
                  </a:cxn>
                  <a:cxn ang="0">
                    <a:pos x="60" y="19"/>
                  </a:cxn>
                  <a:cxn ang="0">
                    <a:pos x="63" y="21"/>
                  </a:cxn>
                  <a:cxn ang="0">
                    <a:pos x="63" y="33"/>
                  </a:cxn>
                  <a:cxn ang="0">
                    <a:pos x="60" y="44"/>
                  </a:cxn>
                  <a:cxn ang="0">
                    <a:pos x="52" y="49"/>
                  </a:cxn>
                  <a:cxn ang="0">
                    <a:pos x="44" y="59"/>
                  </a:cxn>
                  <a:cxn ang="0">
                    <a:pos x="36" y="65"/>
                  </a:cxn>
                  <a:cxn ang="0">
                    <a:pos x="32" y="67"/>
                  </a:cxn>
                  <a:cxn ang="0">
                    <a:pos x="23" y="68"/>
                  </a:cxn>
                  <a:cxn ang="0">
                    <a:pos x="11" y="73"/>
                  </a:cxn>
                  <a:cxn ang="0">
                    <a:pos x="3" y="83"/>
                  </a:cxn>
                  <a:cxn ang="0">
                    <a:pos x="1" y="71"/>
                  </a:cxn>
                  <a:cxn ang="0">
                    <a:pos x="1" y="59"/>
                  </a:cxn>
                  <a:cxn ang="0">
                    <a:pos x="3" y="45"/>
                  </a:cxn>
                  <a:cxn ang="0">
                    <a:pos x="6" y="17"/>
                  </a:cxn>
                  <a:cxn ang="0">
                    <a:pos x="4" y="11"/>
                  </a:cxn>
                  <a:cxn ang="0">
                    <a:pos x="0" y="6"/>
                  </a:cxn>
                  <a:cxn ang="0">
                    <a:pos x="0" y="1"/>
                  </a:cxn>
                </a:cxnLst>
                <a:rect l="0" t="0" r="r" b="b"/>
                <a:pathLst>
                  <a:path w="63" h="83">
                    <a:moveTo>
                      <a:pt x="0" y="1"/>
                    </a:moveTo>
                    <a:lnTo>
                      <a:pt x="2" y="0"/>
                    </a:lnTo>
                    <a:lnTo>
                      <a:pt x="11" y="2"/>
                    </a:lnTo>
                    <a:lnTo>
                      <a:pt x="24" y="11"/>
                    </a:lnTo>
                    <a:lnTo>
                      <a:pt x="27" y="17"/>
                    </a:lnTo>
                    <a:lnTo>
                      <a:pt x="33" y="18"/>
                    </a:lnTo>
                    <a:lnTo>
                      <a:pt x="49" y="18"/>
                    </a:lnTo>
                    <a:lnTo>
                      <a:pt x="50" y="22"/>
                    </a:lnTo>
                    <a:lnTo>
                      <a:pt x="60" y="19"/>
                    </a:lnTo>
                    <a:lnTo>
                      <a:pt x="63" y="21"/>
                    </a:lnTo>
                    <a:lnTo>
                      <a:pt x="63" y="33"/>
                    </a:lnTo>
                    <a:lnTo>
                      <a:pt x="60" y="44"/>
                    </a:lnTo>
                    <a:lnTo>
                      <a:pt x="52" y="49"/>
                    </a:lnTo>
                    <a:lnTo>
                      <a:pt x="44" y="59"/>
                    </a:lnTo>
                    <a:lnTo>
                      <a:pt x="36" y="65"/>
                    </a:lnTo>
                    <a:lnTo>
                      <a:pt x="32" y="67"/>
                    </a:lnTo>
                    <a:lnTo>
                      <a:pt x="23" y="68"/>
                    </a:lnTo>
                    <a:lnTo>
                      <a:pt x="11" y="73"/>
                    </a:lnTo>
                    <a:lnTo>
                      <a:pt x="3" y="83"/>
                    </a:lnTo>
                    <a:lnTo>
                      <a:pt x="1" y="71"/>
                    </a:lnTo>
                    <a:lnTo>
                      <a:pt x="1" y="59"/>
                    </a:lnTo>
                    <a:lnTo>
                      <a:pt x="3" y="45"/>
                    </a:lnTo>
                    <a:lnTo>
                      <a:pt x="6" y="17"/>
                    </a:lnTo>
                    <a:lnTo>
                      <a:pt x="4" y="11"/>
                    </a:lnTo>
                    <a:lnTo>
                      <a:pt x="0" y="6"/>
                    </a:lnTo>
                    <a:lnTo>
                      <a:pt x="0" y="1"/>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87" name="任意多边形: 形状 386">
                <a:extLst>
                  <a:ext uri="{FF2B5EF4-FFF2-40B4-BE49-F238E27FC236}">
                    <a16:creationId xmlns="" xmlns:a16="http://schemas.microsoft.com/office/drawing/2014/main" id="{2B4BFBF8-D5B3-421F-A963-898EBD158E45}"/>
                  </a:ext>
                </a:extLst>
              </p:cNvPr>
              <p:cNvSpPr>
                <a:spLocks noChangeAspect="1"/>
              </p:cNvSpPr>
              <p:nvPr/>
            </p:nvSpPr>
            <p:spPr bwMode="gray">
              <a:xfrm>
                <a:off x="3858" y="2367"/>
                <a:ext cx="12" cy="21"/>
              </a:xfrm>
              <a:custGeom>
                <a:avLst/>
                <a:gdLst/>
                <a:ahLst/>
                <a:cxnLst>
                  <a:cxn ang="0">
                    <a:pos x="29" y="8"/>
                  </a:cxn>
                  <a:cxn ang="0">
                    <a:pos x="39" y="0"/>
                  </a:cxn>
                  <a:cxn ang="0">
                    <a:pos x="43" y="1"/>
                  </a:cxn>
                  <a:cxn ang="0">
                    <a:pos x="59" y="5"/>
                  </a:cxn>
                  <a:cxn ang="0">
                    <a:pos x="59" y="14"/>
                  </a:cxn>
                  <a:cxn ang="0">
                    <a:pos x="57" y="25"/>
                  </a:cxn>
                  <a:cxn ang="0">
                    <a:pos x="52" y="30"/>
                  </a:cxn>
                  <a:cxn ang="0">
                    <a:pos x="51" y="41"/>
                  </a:cxn>
                  <a:cxn ang="0">
                    <a:pos x="41" y="62"/>
                  </a:cxn>
                  <a:cxn ang="0">
                    <a:pos x="40" y="75"/>
                  </a:cxn>
                  <a:cxn ang="0">
                    <a:pos x="41" y="83"/>
                  </a:cxn>
                  <a:cxn ang="0">
                    <a:pos x="44" y="90"/>
                  </a:cxn>
                  <a:cxn ang="0">
                    <a:pos x="43" y="101"/>
                  </a:cxn>
                  <a:cxn ang="0">
                    <a:pos x="34" y="107"/>
                  </a:cxn>
                  <a:cxn ang="0">
                    <a:pos x="25" y="97"/>
                  </a:cxn>
                  <a:cxn ang="0">
                    <a:pos x="19" y="89"/>
                  </a:cxn>
                  <a:cxn ang="0">
                    <a:pos x="13" y="86"/>
                  </a:cxn>
                  <a:cxn ang="0">
                    <a:pos x="6" y="79"/>
                  </a:cxn>
                  <a:cxn ang="0">
                    <a:pos x="0" y="69"/>
                  </a:cxn>
                  <a:cxn ang="0">
                    <a:pos x="3" y="57"/>
                  </a:cxn>
                  <a:cxn ang="0">
                    <a:pos x="18" y="51"/>
                  </a:cxn>
                  <a:cxn ang="0">
                    <a:pos x="22" y="42"/>
                  </a:cxn>
                  <a:cxn ang="0">
                    <a:pos x="22" y="25"/>
                  </a:cxn>
                  <a:cxn ang="0">
                    <a:pos x="27" y="10"/>
                  </a:cxn>
                  <a:cxn ang="0">
                    <a:pos x="29" y="8"/>
                  </a:cxn>
                </a:cxnLst>
                <a:rect l="0" t="0" r="r" b="b"/>
                <a:pathLst>
                  <a:path w="59" h="107">
                    <a:moveTo>
                      <a:pt x="29" y="8"/>
                    </a:moveTo>
                    <a:lnTo>
                      <a:pt x="39" y="0"/>
                    </a:lnTo>
                    <a:lnTo>
                      <a:pt x="43" y="1"/>
                    </a:lnTo>
                    <a:lnTo>
                      <a:pt x="59" y="5"/>
                    </a:lnTo>
                    <a:lnTo>
                      <a:pt x="59" y="14"/>
                    </a:lnTo>
                    <a:lnTo>
                      <a:pt x="57" y="25"/>
                    </a:lnTo>
                    <a:lnTo>
                      <a:pt x="52" y="30"/>
                    </a:lnTo>
                    <a:lnTo>
                      <a:pt x="51" y="41"/>
                    </a:lnTo>
                    <a:lnTo>
                      <a:pt x="41" y="62"/>
                    </a:lnTo>
                    <a:lnTo>
                      <a:pt x="40" y="75"/>
                    </a:lnTo>
                    <a:lnTo>
                      <a:pt x="41" y="83"/>
                    </a:lnTo>
                    <a:lnTo>
                      <a:pt x="44" y="90"/>
                    </a:lnTo>
                    <a:lnTo>
                      <a:pt x="43" y="101"/>
                    </a:lnTo>
                    <a:lnTo>
                      <a:pt x="34" y="107"/>
                    </a:lnTo>
                    <a:lnTo>
                      <a:pt x="25" y="97"/>
                    </a:lnTo>
                    <a:lnTo>
                      <a:pt x="19" y="89"/>
                    </a:lnTo>
                    <a:lnTo>
                      <a:pt x="13" y="86"/>
                    </a:lnTo>
                    <a:lnTo>
                      <a:pt x="6" y="79"/>
                    </a:lnTo>
                    <a:lnTo>
                      <a:pt x="0" y="69"/>
                    </a:lnTo>
                    <a:lnTo>
                      <a:pt x="3" y="57"/>
                    </a:lnTo>
                    <a:lnTo>
                      <a:pt x="18" y="51"/>
                    </a:lnTo>
                    <a:lnTo>
                      <a:pt x="22" y="42"/>
                    </a:lnTo>
                    <a:lnTo>
                      <a:pt x="22" y="25"/>
                    </a:lnTo>
                    <a:lnTo>
                      <a:pt x="27" y="10"/>
                    </a:lnTo>
                    <a:lnTo>
                      <a:pt x="29" y="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88" name="任意多边形: 形状 387">
                <a:extLst>
                  <a:ext uri="{FF2B5EF4-FFF2-40B4-BE49-F238E27FC236}">
                    <a16:creationId xmlns="" xmlns:a16="http://schemas.microsoft.com/office/drawing/2014/main" id="{95A753FC-37C3-4EAC-89ED-DE6528248F16}"/>
                  </a:ext>
                </a:extLst>
              </p:cNvPr>
              <p:cNvSpPr>
                <a:spLocks noChangeAspect="1"/>
              </p:cNvSpPr>
              <p:nvPr/>
            </p:nvSpPr>
            <p:spPr bwMode="gray">
              <a:xfrm>
                <a:off x="3879" y="2361"/>
                <a:ext cx="10" cy="16"/>
              </a:xfrm>
              <a:custGeom>
                <a:avLst/>
                <a:gdLst/>
                <a:ahLst/>
                <a:cxnLst>
                  <a:cxn ang="0">
                    <a:pos x="0" y="0"/>
                  </a:cxn>
                  <a:cxn ang="0">
                    <a:pos x="2" y="5"/>
                  </a:cxn>
                  <a:cxn ang="0">
                    <a:pos x="6" y="8"/>
                  </a:cxn>
                  <a:cxn ang="0">
                    <a:pos x="11" y="6"/>
                  </a:cxn>
                  <a:cxn ang="0">
                    <a:pos x="16" y="8"/>
                  </a:cxn>
                  <a:cxn ang="0">
                    <a:pos x="29" y="7"/>
                  </a:cxn>
                  <a:cxn ang="0">
                    <a:pos x="37" y="18"/>
                  </a:cxn>
                  <a:cxn ang="0">
                    <a:pos x="38" y="43"/>
                  </a:cxn>
                  <a:cxn ang="0">
                    <a:pos x="43" y="51"/>
                  </a:cxn>
                  <a:cxn ang="0">
                    <a:pos x="48" y="64"/>
                  </a:cxn>
                  <a:cxn ang="0">
                    <a:pos x="51" y="69"/>
                  </a:cxn>
                  <a:cxn ang="0">
                    <a:pos x="44" y="72"/>
                  </a:cxn>
                  <a:cxn ang="0">
                    <a:pos x="38" y="70"/>
                  </a:cxn>
                  <a:cxn ang="0">
                    <a:pos x="37" y="81"/>
                  </a:cxn>
                  <a:cxn ang="0">
                    <a:pos x="29" y="78"/>
                  </a:cxn>
                  <a:cxn ang="0">
                    <a:pos x="26" y="67"/>
                  </a:cxn>
                  <a:cxn ang="0">
                    <a:pos x="26" y="43"/>
                  </a:cxn>
                  <a:cxn ang="0">
                    <a:pos x="19" y="30"/>
                  </a:cxn>
                  <a:cxn ang="0">
                    <a:pos x="8" y="34"/>
                  </a:cxn>
                  <a:cxn ang="0">
                    <a:pos x="6" y="22"/>
                  </a:cxn>
                  <a:cxn ang="0">
                    <a:pos x="3" y="10"/>
                  </a:cxn>
                  <a:cxn ang="0">
                    <a:pos x="1" y="6"/>
                  </a:cxn>
                  <a:cxn ang="0">
                    <a:pos x="0" y="0"/>
                  </a:cxn>
                </a:cxnLst>
                <a:rect l="0" t="0" r="r" b="b"/>
                <a:pathLst>
                  <a:path w="51" h="81">
                    <a:moveTo>
                      <a:pt x="0" y="0"/>
                    </a:moveTo>
                    <a:lnTo>
                      <a:pt x="2" y="5"/>
                    </a:lnTo>
                    <a:lnTo>
                      <a:pt x="6" y="8"/>
                    </a:lnTo>
                    <a:lnTo>
                      <a:pt x="11" y="6"/>
                    </a:lnTo>
                    <a:lnTo>
                      <a:pt x="16" y="8"/>
                    </a:lnTo>
                    <a:lnTo>
                      <a:pt x="29" y="7"/>
                    </a:lnTo>
                    <a:lnTo>
                      <a:pt x="37" y="18"/>
                    </a:lnTo>
                    <a:lnTo>
                      <a:pt x="38" y="43"/>
                    </a:lnTo>
                    <a:lnTo>
                      <a:pt x="43" y="51"/>
                    </a:lnTo>
                    <a:lnTo>
                      <a:pt x="48" y="64"/>
                    </a:lnTo>
                    <a:lnTo>
                      <a:pt x="51" y="69"/>
                    </a:lnTo>
                    <a:lnTo>
                      <a:pt x="44" y="72"/>
                    </a:lnTo>
                    <a:lnTo>
                      <a:pt x="38" y="70"/>
                    </a:lnTo>
                    <a:lnTo>
                      <a:pt x="37" y="81"/>
                    </a:lnTo>
                    <a:lnTo>
                      <a:pt x="29" y="78"/>
                    </a:lnTo>
                    <a:lnTo>
                      <a:pt x="26" y="67"/>
                    </a:lnTo>
                    <a:lnTo>
                      <a:pt x="26" y="43"/>
                    </a:lnTo>
                    <a:lnTo>
                      <a:pt x="19" y="30"/>
                    </a:lnTo>
                    <a:lnTo>
                      <a:pt x="8" y="34"/>
                    </a:lnTo>
                    <a:lnTo>
                      <a:pt x="6" y="22"/>
                    </a:lnTo>
                    <a:lnTo>
                      <a:pt x="3" y="10"/>
                    </a:lnTo>
                    <a:lnTo>
                      <a:pt x="1" y="6"/>
                    </a:lnTo>
                    <a:lnTo>
                      <a:pt x="0"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89" name="任意多边形: 形状 388">
                <a:extLst>
                  <a:ext uri="{FF2B5EF4-FFF2-40B4-BE49-F238E27FC236}">
                    <a16:creationId xmlns="" xmlns:a16="http://schemas.microsoft.com/office/drawing/2014/main" id="{1109AD54-1F37-4397-AD1B-7812B9B5121B}"/>
                  </a:ext>
                </a:extLst>
              </p:cNvPr>
              <p:cNvSpPr>
                <a:spLocks noChangeAspect="1"/>
              </p:cNvSpPr>
              <p:nvPr/>
            </p:nvSpPr>
            <p:spPr bwMode="gray">
              <a:xfrm>
                <a:off x="3869" y="2363"/>
                <a:ext cx="7" cy="20"/>
              </a:xfrm>
              <a:custGeom>
                <a:avLst/>
                <a:gdLst/>
                <a:ahLst/>
                <a:cxnLst>
                  <a:cxn ang="0">
                    <a:pos x="35" y="2"/>
                  </a:cxn>
                  <a:cxn ang="0">
                    <a:pos x="37" y="0"/>
                  </a:cxn>
                  <a:cxn ang="0">
                    <a:pos x="38" y="5"/>
                  </a:cxn>
                  <a:cxn ang="0">
                    <a:pos x="37" y="10"/>
                  </a:cxn>
                  <a:cxn ang="0">
                    <a:pos x="37" y="33"/>
                  </a:cxn>
                  <a:cxn ang="0">
                    <a:pos x="36" y="48"/>
                  </a:cxn>
                  <a:cxn ang="0">
                    <a:pos x="24" y="58"/>
                  </a:cxn>
                  <a:cxn ang="0">
                    <a:pos x="15" y="75"/>
                  </a:cxn>
                  <a:cxn ang="0">
                    <a:pos x="10" y="86"/>
                  </a:cxn>
                  <a:cxn ang="0">
                    <a:pos x="6" y="96"/>
                  </a:cxn>
                  <a:cxn ang="0">
                    <a:pos x="3" y="99"/>
                  </a:cxn>
                  <a:cxn ang="0">
                    <a:pos x="0" y="87"/>
                  </a:cxn>
                  <a:cxn ang="0">
                    <a:pos x="0" y="78"/>
                  </a:cxn>
                  <a:cxn ang="0">
                    <a:pos x="8" y="58"/>
                  </a:cxn>
                  <a:cxn ang="0">
                    <a:pos x="17" y="41"/>
                  </a:cxn>
                  <a:cxn ang="0">
                    <a:pos x="26" y="21"/>
                  </a:cxn>
                  <a:cxn ang="0">
                    <a:pos x="31" y="5"/>
                  </a:cxn>
                  <a:cxn ang="0">
                    <a:pos x="35" y="2"/>
                  </a:cxn>
                </a:cxnLst>
                <a:rect l="0" t="0" r="r" b="b"/>
                <a:pathLst>
                  <a:path w="38" h="99">
                    <a:moveTo>
                      <a:pt x="35" y="2"/>
                    </a:moveTo>
                    <a:lnTo>
                      <a:pt x="37" y="0"/>
                    </a:lnTo>
                    <a:lnTo>
                      <a:pt x="38" y="5"/>
                    </a:lnTo>
                    <a:lnTo>
                      <a:pt x="37" y="10"/>
                    </a:lnTo>
                    <a:lnTo>
                      <a:pt x="37" y="33"/>
                    </a:lnTo>
                    <a:lnTo>
                      <a:pt x="36" y="48"/>
                    </a:lnTo>
                    <a:lnTo>
                      <a:pt x="24" y="58"/>
                    </a:lnTo>
                    <a:lnTo>
                      <a:pt x="15" y="75"/>
                    </a:lnTo>
                    <a:lnTo>
                      <a:pt x="10" y="86"/>
                    </a:lnTo>
                    <a:lnTo>
                      <a:pt x="6" y="96"/>
                    </a:lnTo>
                    <a:lnTo>
                      <a:pt x="3" y="99"/>
                    </a:lnTo>
                    <a:lnTo>
                      <a:pt x="0" y="87"/>
                    </a:lnTo>
                    <a:lnTo>
                      <a:pt x="0" y="78"/>
                    </a:lnTo>
                    <a:lnTo>
                      <a:pt x="8" y="58"/>
                    </a:lnTo>
                    <a:lnTo>
                      <a:pt x="17" y="41"/>
                    </a:lnTo>
                    <a:lnTo>
                      <a:pt x="26" y="21"/>
                    </a:lnTo>
                    <a:lnTo>
                      <a:pt x="31" y="5"/>
                    </a:lnTo>
                    <a:lnTo>
                      <a:pt x="35" y="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90" name="任意多边形: 形状 389">
                <a:extLst>
                  <a:ext uri="{FF2B5EF4-FFF2-40B4-BE49-F238E27FC236}">
                    <a16:creationId xmlns="" xmlns:a16="http://schemas.microsoft.com/office/drawing/2014/main" id="{302499B6-82EF-4F6A-B385-53FE207D106B}"/>
                  </a:ext>
                </a:extLst>
              </p:cNvPr>
              <p:cNvSpPr>
                <a:spLocks noChangeAspect="1"/>
              </p:cNvSpPr>
              <p:nvPr/>
            </p:nvSpPr>
            <p:spPr bwMode="gray">
              <a:xfrm>
                <a:off x="3874" y="2375"/>
                <a:ext cx="8" cy="7"/>
              </a:xfrm>
              <a:custGeom>
                <a:avLst/>
                <a:gdLst/>
                <a:ahLst/>
                <a:cxnLst>
                  <a:cxn ang="0">
                    <a:pos x="0" y="18"/>
                  </a:cxn>
                  <a:cxn ang="0">
                    <a:pos x="0" y="16"/>
                  </a:cxn>
                  <a:cxn ang="0">
                    <a:pos x="2" y="16"/>
                  </a:cxn>
                  <a:cxn ang="0">
                    <a:pos x="9" y="12"/>
                  </a:cxn>
                  <a:cxn ang="0">
                    <a:pos x="12" y="5"/>
                  </a:cxn>
                  <a:cxn ang="0">
                    <a:pos x="20" y="0"/>
                  </a:cxn>
                  <a:cxn ang="0">
                    <a:pos x="32" y="5"/>
                  </a:cxn>
                  <a:cxn ang="0">
                    <a:pos x="39" y="3"/>
                  </a:cxn>
                  <a:cxn ang="0">
                    <a:pos x="39" y="14"/>
                  </a:cxn>
                  <a:cxn ang="0">
                    <a:pos x="38" y="18"/>
                  </a:cxn>
                  <a:cxn ang="0">
                    <a:pos x="39" y="24"/>
                  </a:cxn>
                  <a:cxn ang="0">
                    <a:pos x="37" y="27"/>
                  </a:cxn>
                  <a:cxn ang="0">
                    <a:pos x="22" y="31"/>
                  </a:cxn>
                  <a:cxn ang="0">
                    <a:pos x="7" y="30"/>
                  </a:cxn>
                  <a:cxn ang="0">
                    <a:pos x="4" y="26"/>
                  </a:cxn>
                  <a:cxn ang="0">
                    <a:pos x="0" y="18"/>
                  </a:cxn>
                </a:cxnLst>
                <a:rect l="0" t="0" r="r" b="b"/>
                <a:pathLst>
                  <a:path w="39" h="31">
                    <a:moveTo>
                      <a:pt x="0" y="18"/>
                    </a:moveTo>
                    <a:lnTo>
                      <a:pt x="0" y="16"/>
                    </a:lnTo>
                    <a:lnTo>
                      <a:pt x="2" y="16"/>
                    </a:lnTo>
                    <a:lnTo>
                      <a:pt x="9" y="12"/>
                    </a:lnTo>
                    <a:lnTo>
                      <a:pt x="12" y="5"/>
                    </a:lnTo>
                    <a:lnTo>
                      <a:pt x="20" y="0"/>
                    </a:lnTo>
                    <a:lnTo>
                      <a:pt x="32" y="5"/>
                    </a:lnTo>
                    <a:lnTo>
                      <a:pt x="39" y="3"/>
                    </a:lnTo>
                    <a:lnTo>
                      <a:pt x="39" y="14"/>
                    </a:lnTo>
                    <a:lnTo>
                      <a:pt x="38" y="18"/>
                    </a:lnTo>
                    <a:lnTo>
                      <a:pt x="39" y="24"/>
                    </a:lnTo>
                    <a:lnTo>
                      <a:pt x="37" y="27"/>
                    </a:lnTo>
                    <a:lnTo>
                      <a:pt x="22" y="31"/>
                    </a:lnTo>
                    <a:lnTo>
                      <a:pt x="7" y="30"/>
                    </a:lnTo>
                    <a:lnTo>
                      <a:pt x="4" y="26"/>
                    </a:lnTo>
                    <a:lnTo>
                      <a:pt x="0" y="1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91" name="任意多边形: 形状 390">
                <a:extLst>
                  <a:ext uri="{FF2B5EF4-FFF2-40B4-BE49-F238E27FC236}">
                    <a16:creationId xmlns="" xmlns:a16="http://schemas.microsoft.com/office/drawing/2014/main" id="{01D077FA-895B-4514-A125-A6A77E65BDFE}"/>
                  </a:ext>
                </a:extLst>
              </p:cNvPr>
              <p:cNvSpPr>
                <a:spLocks noChangeAspect="1"/>
              </p:cNvSpPr>
              <p:nvPr/>
            </p:nvSpPr>
            <p:spPr bwMode="gray">
              <a:xfrm>
                <a:off x="3853" y="2380"/>
                <a:ext cx="51" cy="46"/>
              </a:xfrm>
              <a:custGeom>
                <a:avLst/>
                <a:gdLst/>
                <a:ahLst/>
                <a:cxnLst>
                  <a:cxn ang="0">
                    <a:pos x="190" y="0"/>
                  </a:cxn>
                  <a:cxn ang="0">
                    <a:pos x="207" y="10"/>
                  </a:cxn>
                  <a:cxn ang="0">
                    <a:pos x="224" y="26"/>
                  </a:cxn>
                  <a:cxn ang="0">
                    <a:pos x="233" y="33"/>
                  </a:cxn>
                  <a:cxn ang="0">
                    <a:pos x="240" y="51"/>
                  </a:cxn>
                  <a:cxn ang="0">
                    <a:pos x="242" y="70"/>
                  </a:cxn>
                  <a:cxn ang="0">
                    <a:pos x="246" y="86"/>
                  </a:cxn>
                  <a:cxn ang="0">
                    <a:pos x="250" y="110"/>
                  </a:cxn>
                  <a:cxn ang="0">
                    <a:pos x="254" y="142"/>
                  </a:cxn>
                  <a:cxn ang="0">
                    <a:pos x="243" y="152"/>
                  </a:cxn>
                  <a:cxn ang="0">
                    <a:pos x="238" y="185"/>
                  </a:cxn>
                  <a:cxn ang="0">
                    <a:pos x="227" y="167"/>
                  </a:cxn>
                  <a:cxn ang="0">
                    <a:pos x="221" y="142"/>
                  </a:cxn>
                  <a:cxn ang="0">
                    <a:pos x="212" y="131"/>
                  </a:cxn>
                  <a:cxn ang="0">
                    <a:pos x="192" y="158"/>
                  </a:cxn>
                  <a:cxn ang="0">
                    <a:pos x="197" y="179"/>
                  </a:cxn>
                  <a:cxn ang="0">
                    <a:pos x="206" y="201"/>
                  </a:cxn>
                  <a:cxn ang="0">
                    <a:pos x="194" y="227"/>
                  </a:cxn>
                  <a:cxn ang="0">
                    <a:pos x="184" y="211"/>
                  </a:cxn>
                  <a:cxn ang="0">
                    <a:pos x="174" y="211"/>
                  </a:cxn>
                  <a:cxn ang="0">
                    <a:pos x="156" y="210"/>
                  </a:cxn>
                  <a:cxn ang="0">
                    <a:pos x="125" y="189"/>
                  </a:cxn>
                  <a:cxn ang="0">
                    <a:pos x="119" y="171"/>
                  </a:cxn>
                  <a:cxn ang="0">
                    <a:pos x="113" y="150"/>
                  </a:cxn>
                  <a:cxn ang="0">
                    <a:pos x="125" y="126"/>
                  </a:cxn>
                  <a:cxn ang="0">
                    <a:pos x="105" y="108"/>
                  </a:cxn>
                  <a:cxn ang="0">
                    <a:pos x="89" y="104"/>
                  </a:cxn>
                  <a:cxn ang="0">
                    <a:pos x="81" y="125"/>
                  </a:cxn>
                  <a:cxn ang="0">
                    <a:pos x="68" y="121"/>
                  </a:cxn>
                  <a:cxn ang="0">
                    <a:pos x="55" y="126"/>
                  </a:cxn>
                  <a:cxn ang="0">
                    <a:pos x="50" y="123"/>
                  </a:cxn>
                  <a:cxn ang="0">
                    <a:pos x="39" y="112"/>
                  </a:cxn>
                  <a:cxn ang="0">
                    <a:pos x="16" y="153"/>
                  </a:cxn>
                  <a:cxn ang="0">
                    <a:pos x="3" y="155"/>
                  </a:cxn>
                  <a:cxn ang="0">
                    <a:pos x="7" y="121"/>
                  </a:cxn>
                  <a:cxn ang="0">
                    <a:pos x="22" y="93"/>
                  </a:cxn>
                  <a:cxn ang="0">
                    <a:pos x="56" y="76"/>
                  </a:cxn>
                  <a:cxn ang="0">
                    <a:pos x="73" y="64"/>
                  </a:cxn>
                  <a:cxn ang="0">
                    <a:pos x="99" y="64"/>
                  </a:cxn>
                  <a:cxn ang="0">
                    <a:pos x="98" y="94"/>
                  </a:cxn>
                  <a:cxn ang="0">
                    <a:pos x="127" y="69"/>
                  </a:cxn>
                  <a:cxn ang="0">
                    <a:pos x="146" y="66"/>
                  </a:cxn>
                  <a:cxn ang="0">
                    <a:pos x="153" y="49"/>
                  </a:cxn>
                  <a:cxn ang="0">
                    <a:pos x="169" y="46"/>
                  </a:cxn>
                  <a:cxn ang="0">
                    <a:pos x="189" y="43"/>
                  </a:cxn>
                  <a:cxn ang="0">
                    <a:pos x="194" y="26"/>
                  </a:cxn>
                  <a:cxn ang="0">
                    <a:pos x="191" y="1"/>
                  </a:cxn>
                </a:cxnLst>
                <a:rect l="0" t="0" r="r" b="b"/>
                <a:pathLst>
                  <a:path w="254" h="227">
                    <a:moveTo>
                      <a:pt x="191" y="1"/>
                    </a:moveTo>
                    <a:lnTo>
                      <a:pt x="190" y="0"/>
                    </a:lnTo>
                    <a:lnTo>
                      <a:pt x="200" y="0"/>
                    </a:lnTo>
                    <a:lnTo>
                      <a:pt x="207" y="10"/>
                    </a:lnTo>
                    <a:lnTo>
                      <a:pt x="215" y="13"/>
                    </a:lnTo>
                    <a:lnTo>
                      <a:pt x="224" y="26"/>
                    </a:lnTo>
                    <a:lnTo>
                      <a:pt x="229" y="26"/>
                    </a:lnTo>
                    <a:lnTo>
                      <a:pt x="233" y="33"/>
                    </a:lnTo>
                    <a:lnTo>
                      <a:pt x="240" y="46"/>
                    </a:lnTo>
                    <a:lnTo>
                      <a:pt x="240" y="51"/>
                    </a:lnTo>
                    <a:lnTo>
                      <a:pt x="231" y="64"/>
                    </a:lnTo>
                    <a:lnTo>
                      <a:pt x="242" y="70"/>
                    </a:lnTo>
                    <a:lnTo>
                      <a:pt x="242" y="81"/>
                    </a:lnTo>
                    <a:lnTo>
                      <a:pt x="246" y="86"/>
                    </a:lnTo>
                    <a:lnTo>
                      <a:pt x="248" y="104"/>
                    </a:lnTo>
                    <a:lnTo>
                      <a:pt x="250" y="110"/>
                    </a:lnTo>
                    <a:lnTo>
                      <a:pt x="254" y="124"/>
                    </a:lnTo>
                    <a:lnTo>
                      <a:pt x="254" y="142"/>
                    </a:lnTo>
                    <a:lnTo>
                      <a:pt x="249" y="150"/>
                    </a:lnTo>
                    <a:lnTo>
                      <a:pt x="243" y="152"/>
                    </a:lnTo>
                    <a:lnTo>
                      <a:pt x="238" y="161"/>
                    </a:lnTo>
                    <a:lnTo>
                      <a:pt x="238" y="185"/>
                    </a:lnTo>
                    <a:lnTo>
                      <a:pt x="231" y="179"/>
                    </a:lnTo>
                    <a:lnTo>
                      <a:pt x="227" y="167"/>
                    </a:lnTo>
                    <a:lnTo>
                      <a:pt x="227" y="151"/>
                    </a:lnTo>
                    <a:lnTo>
                      <a:pt x="221" y="142"/>
                    </a:lnTo>
                    <a:lnTo>
                      <a:pt x="217" y="134"/>
                    </a:lnTo>
                    <a:lnTo>
                      <a:pt x="212" y="131"/>
                    </a:lnTo>
                    <a:lnTo>
                      <a:pt x="207" y="135"/>
                    </a:lnTo>
                    <a:lnTo>
                      <a:pt x="192" y="158"/>
                    </a:lnTo>
                    <a:lnTo>
                      <a:pt x="191" y="172"/>
                    </a:lnTo>
                    <a:lnTo>
                      <a:pt x="197" y="179"/>
                    </a:lnTo>
                    <a:lnTo>
                      <a:pt x="202" y="189"/>
                    </a:lnTo>
                    <a:lnTo>
                      <a:pt x="206" y="201"/>
                    </a:lnTo>
                    <a:lnTo>
                      <a:pt x="206" y="207"/>
                    </a:lnTo>
                    <a:lnTo>
                      <a:pt x="194" y="227"/>
                    </a:lnTo>
                    <a:lnTo>
                      <a:pt x="186" y="223"/>
                    </a:lnTo>
                    <a:lnTo>
                      <a:pt x="184" y="211"/>
                    </a:lnTo>
                    <a:lnTo>
                      <a:pt x="183" y="205"/>
                    </a:lnTo>
                    <a:lnTo>
                      <a:pt x="174" y="211"/>
                    </a:lnTo>
                    <a:lnTo>
                      <a:pt x="164" y="212"/>
                    </a:lnTo>
                    <a:lnTo>
                      <a:pt x="156" y="210"/>
                    </a:lnTo>
                    <a:lnTo>
                      <a:pt x="133" y="199"/>
                    </a:lnTo>
                    <a:lnTo>
                      <a:pt x="125" y="189"/>
                    </a:lnTo>
                    <a:lnTo>
                      <a:pt x="120" y="182"/>
                    </a:lnTo>
                    <a:lnTo>
                      <a:pt x="119" y="171"/>
                    </a:lnTo>
                    <a:lnTo>
                      <a:pt x="116" y="162"/>
                    </a:lnTo>
                    <a:lnTo>
                      <a:pt x="113" y="150"/>
                    </a:lnTo>
                    <a:lnTo>
                      <a:pt x="125" y="134"/>
                    </a:lnTo>
                    <a:lnTo>
                      <a:pt x="125" y="126"/>
                    </a:lnTo>
                    <a:lnTo>
                      <a:pt x="116" y="116"/>
                    </a:lnTo>
                    <a:lnTo>
                      <a:pt x="105" y="108"/>
                    </a:lnTo>
                    <a:lnTo>
                      <a:pt x="97" y="104"/>
                    </a:lnTo>
                    <a:lnTo>
                      <a:pt x="89" y="104"/>
                    </a:lnTo>
                    <a:lnTo>
                      <a:pt x="81" y="119"/>
                    </a:lnTo>
                    <a:lnTo>
                      <a:pt x="81" y="125"/>
                    </a:lnTo>
                    <a:lnTo>
                      <a:pt x="73" y="121"/>
                    </a:lnTo>
                    <a:lnTo>
                      <a:pt x="68" y="121"/>
                    </a:lnTo>
                    <a:lnTo>
                      <a:pt x="68" y="114"/>
                    </a:lnTo>
                    <a:lnTo>
                      <a:pt x="55" y="126"/>
                    </a:lnTo>
                    <a:lnTo>
                      <a:pt x="54" y="132"/>
                    </a:lnTo>
                    <a:lnTo>
                      <a:pt x="50" y="123"/>
                    </a:lnTo>
                    <a:lnTo>
                      <a:pt x="47" y="112"/>
                    </a:lnTo>
                    <a:lnTo>
                      <a:pt x="39" y="112"/>
                    </a:lnTo>
                    <a:lnTo>
                      <a:pt x="28" y="124"/>
                    </a:lnTo>
                    <a:lnTo>
                      <a:pt x="16" y="153"/>
                    </a:lnTo>
                    <a:lnTo>
                      <a:pt x="9" y="156"/>
                    </a:lnTo>
                    <a:lnTo>
                      <a:pt x="3" y="155"/>
                    </a:lnTo>
                    <a:lnTo>
                      <a:pt x="0" y="144"/>
                    </a:lnTo>
                    <a:lnTo>
                      <a:pt x="7" y="121"/>
                    </a:lnTo>
                    <a:lnTo>
                      <a:pt x="12" y="104"/>
                    </a:lnTo>
                    <a:lnTo>
                      <a:pt x="22" y="93"/>
                    </a:lnTo>
                    <a:lnTo>
                      <a:pt x="52" y="85"/>
                    </a:lnTo>
                    <a:lnTo>
                      <a:pt x="56" y="76"/>
                    </a:lnTo>
                    <a:lnTo>
                      <a:pt x="63" y="69"/>
                    </a:lnTo>
                    <a:lnTo>
                      <a:pt x="73" y="64"/>
                    </a:lnTo>
                    <a:lnTo>
                      <a:pt x="79" y="56"/>
                    </a:lnTo>
                    <a:lnTo>
                      <a:pt x="99" y="64"/>
                    </a:lnTo>
                    <a:lnTo>
                      <a:pt x="104" y="76"/>
                    </a:lnTo>
                    <a:lnTo>
                      <a:pt x="98" y="94"/>
                    </a:lnTo>
                    <a:lnTo>
                      <a:pt x="120" y="85"/>
                    </a:lnTo>
                    <a:lnTo>
                      <a:pt x="127" y="69"/>
                    </a:lnTo>
                    <a:lnTo>
                      <a:pt x="138" y="64"/>
                    </a:lnTo>
                    <a:lnTo>
                      <a:pt x="146" y="66"/>
                    </a:lnTo>
                    <a:lnTo>
                      <a:pt x="151" y="60"/>
                    </a:lnTo>
                    <a:lnTo>
                      <a:pt x="153" y="49"/>
                    </a:lnTo>
                    <a:lnTo>
                      <a:pt x="158" y="43"/>
                    </a:lnTo>
                    <a:lnTo>
                      <a:pt x="169" y="46"/>
                    </a:lnTo>
                    <a:lnTo>
                      <a:pt x="181" y="40"/>
                    </a:lnTo>
                    <a:lnTo>
                      <a:pt x="189" y="43"/>
                    </a:lnTo>
                    <a:lnTo>
                      <a:pt x="192" y="39"/>
                    </a:lnTo>
                    <a:lnTo>
                      <a:pt x="194" y="26"/>
                    </a:lnTo>
                    <a:lnTo>
                      <a:pt x="191" y="7"/>
                    </a:lnTo>
                    <a:lnTo>
                      <a:pt x="191" y="1"/>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sp>
          <p:nvSpPr>
            <p:cNvPr id="54" name="任意多边形: 形状 53">
              <a:extLst>
                <a:ext uri="{FF2B5EF4-FFF2-40B4-BE49-F238E27FC236}">
                  <a16:creationId xmlns="" xmlns:a16="http://schemas.microsoft.com/office/drawing/2014/main" id="{85673F12-7B06-4929-B745-49226EFC891E}"/>
                </a:ext>
              </a:extLst>
            </p:cNvPr>
            <p:cNvSpPr>
              <a:spLocks noChangeAspect="1"/>
            </p:cNvSpPr>
            <p:nvPr/>
          </p:nvSpPr>
          <p:spPr bwMode="gray">
            <a:xfrm>
              <a:off x="7884907" y="4363971"/>
              <a:ext cx="23853" cy="20954"/>
            </a:xfrm>
            <a:custGeom>
              <a:avLst/>
              <a:gdLst/>
              <a:ahLst/>
              <a:cxnLst>
                <a:cxn ang="0">
                  <a:pos x="67" y="9"/>
                </a:cxn>
                <a:cxn ang="0">
                  <a:pos x="72" y="14"/>
                </a:cxn>
                <a:cxn ang="0">
                  <a:pos x="76" y="21"/>
                </a:cxn>
                <a:cxn ang="0">
                  <a:pos x="77" y="26"/>
                </a:cxn>
                <a:cxn ang="0">
                  <a:pos x="77" y="32"/>
                </a:cxn>
                <a:cxn ang="0">
                  <a:pos x="76" y="37"/>
                </a:cxn>
                <a:cxn ang="0">
                  <a:pos x="70" y="37"/>
                </a:cxn>
                <a:cxn ang="0">
                  <a:pos x="65" y="35"/>
                </a:cxn>
                <a:cxn ang="0">
                  <a:pos x="61" y="27"/>
                </a:cxn>
                <a:cxn ang="0">
                  <a:pos x="59" y="20"/>
                </a:cxn>
                <a:cxn ang="0">
                  <a:pos x="56" y="16"/>
                </a:cxn>
                <a:cxn ang="0">
                  <a:pos x="51" y="16"/>
                </a:cxn>
                <a:cxn ang="0">
                  <a:pos x="46" y="19"/>
                </a:cxn>
                <a:cxn ang="0">
                  <a:pos x="43" y="24"/>
                </a:cxn>
                <a:cxn ang="0">
                  <a:pos x="41" y="48"/>
                </a:cxn>
                <a:cxn ang="0">
                  <a:pos x="39" y="56"/>
                </a:cxn>
                <a:cxn ang="0">
                  <a:pos x="34" y="58"/>
                </a:cxn>
                <a:cxn ang="0">
                  <a:pos x="29" y="57"/>
                </a:cxn>
                <a:cxn ang="0">
                  <a:pos x="26" y="53"/>
                </a:cxn>
                <a:cxn ang="0">
                  <a:pos x="21" y="48"/>
                </a:cxn>
                <a:cxn ang="0">
                  <a:pos x="17" y="42"/>
                </a:cxn>
                <a:cxn ang="0">
                  <a:pos x="7" y="31"/>
                </a:cxn>
                <a:cxn ang="0">
                  <a:pos x="3" y="29"/>
                </a:cxn>
                <a:cxn ang="0">
                  <a:pos x="0" y="27"/>
                </a:cxn>
                <a:cxn ang="0">
                  <a:pos x="2" y="25"/>
                </a:cxn>
                <a:cxn ang="0">
                  <a:pos x="11" y="22"/>
                </a:cxn>
                <a:cxn ang="0">
                  <a:pos x="26" y="21"/>
                </a:cxn>
                <a:cxn ang="0">
                  <a:pos x="33" y="16"/>
                </a:cxn>
                <a:cxn ang="0">
                  <a:pos x="53" y="0"/>
                </a:cxn>
                <a:cxn ang="0">
                  <a:pos x="55" y="8"/>
                </a:cxn>
                <a:cxn ang="0">
                  <a:pos x="67" y="9"/>
                </a:cxn>
              </a:cxnLst>
              <a:rect l="0" t="0" r="r" b="b"/>
              <a:pathLst>
                <a:path w="77" h="58">
                  <a:moveTo>
                    <a:pt x="67" y="9"/>
                  </a:moveTo>
                  <a:lnTo>
                    <a:pt x="72" y="14"/>
                  </a:lnTo>
                  <a:lnTo>
                    <a:pt x="76" y="21"/>
                  </a:lnTo>
                  <a:lnTo>
                    <a:pt x="77" y="26"/>
                  </a:lnTo>
                  <a:lnTo>
                    <a:pt x="77" y="32"/>
                  </a:lnTo>
                  <a:lnTo>
                    <a:pt x="76" y="37"/>
                  </a:lnTo>
                  <a:lnTo>
                    <a:pt x="70" y="37"/>
                  </a:lnTo>
                  <a:lnTo>
                    <a:pt x="65" y="35"/>
                  </a:lnTo>
                  <a:lnTo>
                    <a:pt x="61" y="27"/>
                  </a:lnTo>
                  <a:lnTo>
                    <a:pt x="59" y="20"/>
                  </a:lnTo>
                  <a:lnTo>
                    <a:pt x="56" y="16"/>
                  </a:lnTo>
                  <a:lnTo>
                    <a:pt x="51" y="16"/>
                  </a:lnTo>
                  <a:lnTo>
                    <a:pt x="46" y="19"/>
                  </a:lnTo>
                  <a:lnTo>
                    <a:pt x="43" y="24"/>
                  </a:lnTo>
                  <a:lnTo>
                    <a:pt x="41" y="48"/>
                  </a:lnTo>
                  <a:lnTo>
                    <a:pt x="39" y="56"/>
                  </a:lnTo>
                  <a:lnTo>
                    <a:pt x="34" y="58"/>
                  </a:lnTo>
                  <a:lnTo>
                    <a:pt x="29" y="57"/>
                  </a:lnTo>
                  <a:lnTo>
                    <a:pt x="26" y="53"/>
                  </a:lnTo>
                  <a:lnTo>
                    <a:pt x="21" y="48"/>
                  </a:lnTo>
                  <a:lnTo>
                    <a:pt x="17" y="42"/>
                  </a:lnTo>
                  <a:lnTo>
                    <a:pt x="7" y="31"/>
                  </a:lnTo>
                  <a:lnTo>
                    <a:pt x="3" y="29"/>
                  </a:lnTo>
                  <a:lnTo>
                    <a:pt x="0" y="27"/>
                  </a:lnTo>
                  <a:lnTo>
                    <a:pt x="2" y="25"/>
                  </a:lnTo>
                  <a:lnTo>
                    <a:pt x="11" y="22"/>
                  </a:lnTo>
                  <a:lnTo>
                    <a:pt x="26" y="21"/>
                  </a:lnTo>
                  <a:lnTo>
                    <a:pt x="33" y="16"/>
                  </a:lnTo>
                  <a:lnTo>
                    <a:pt x="53" y="0"/>
                  </a:lnTo>
                  <a:lnTo>
                    <a:pt x="55" y="8"/>
                  </a:lnTo>
                  <a:lnTo>
                    <a:pt x="67" y="9"/>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55" name="任意多边形: 形状 54">
              <a:extLst>
                <a:ext uri="{FF2B5EF4-FFF2-40B4-BE49-F238E27FC236}">
                  <a16:creationId xmlns="" xmlns:a16="http://schemas.microsoft.com/office/drawing/2014/main" id="{BF8CDD01-FCD4-4B55-B64C-44431D3BC55A}"/>
                </a:ext>
              </a:extLst>
            </p:cNvPr>
            <p:cNvSpPr>
              <a:spLocks noChangeAspect="1"/>
            </p:cNvSpPr>
            <p:nvPr/>
          </p:nvSpPr>
          <p:spPr bwMode="gray">
            <a:xfrm>
              <a:off x="7921481" y="4522869"/>
              <a:ext cx="4771" cy="15716"/>
            </a:xfrm>
            <a:custGeom>
              <a:avLst/>
              <a:gdLst/>
              <a:ahLst/>
              <a:cxnLst>
                <a:cxn ang="0">
                  <a:pos x="8" y="1"/>
                </a:cxn>
                <a:cxn ang="0">
                  <a:pos x="9" y="0"/>
                </a:cxn>
                <a:cxn ang="0">
                  <a:pos x="11" y="10"/>
                </a:cxn>
                <a:cxn ang="0">
                  <a:pos x="13" y="26"/>
                </a:cxn>
                <a:cxn ang="0">
                  <a:pos x="15" y="33"/>
                </a:cxn>
                <a:cxn ang="0">
                  <a:pos x="9" y="41"/>
                </a:cxn>
                <a:cxn ang="0">
                  <a:pos x="4" y="42"/>
                </a:cxn>
                <a:cxn ang="0">
                  <a:pos x="0" y="27"/>
                </a:cxn>
                <a:cxn ang="0">
                  <a:pos x="0" y="13"/>
                </a:cxn>
                <a:cxn ang="0">
                  <a:pos x="3" y="4"/>
                </a:cxn>
                <a:cxn ang="0">
                  <a:pos x="8" y="0"/>
                </a:cxn>
                <a:cxn ang="0">
                  <a:pos x="8" y="1"/>
                </a:cxn>
              </a:cxnLst>
              <a:rect l="0" t="0" r="r" b="b"/>
              <a:pathLst>
                <a:path w="15" h="42">
                  <a:moveTo>
                    <a:pt x="8" y="1"/>
                  </a:moveTo>
                  <a:lnTo>
                    <a:pt x="9" y="0"/>
                  </a:lnTo>
                  <a:lnTo>
                    <a:pt x="11" y="10"/>
                  </a:lnTo>
                  <a:lnTo>
                    <a:pt x="13" y="26"/>
                  </a:lnTo>
                  <a:lnTo>
                    <a:pt x="15" y="33"/>
                  </a:lnTo>
                  <a:lnTo>
                    <a:pt x="9" y="41"/>
                  </a:lnTo>
                  <a:lnTo>
                    <a:pt x="4" y="42"/>
                  </a:lnTo>
                  <a:lnTo>
                    <a:pt x="0" y="27"/>
                  </a:lnTo>
                  <a:lnTo>
                    <a:pt x="0" y="13"/>
                  </a:lnTo>
                  <a:lnTo>
                    <a:pt x="3" y="4"/>
                  </a:lnTo>
                  <a:lnTo>
                    <a:pt x="8" y="0"/>
                  </a:lnTo>
                  <a:lnTo>
                    <a:pt x="8" y="1"/>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56" name="任意多边形: 形状 55">
              <a:extLst>
                <a:ext uri="{FF2B5EF4-FFF2-40B4-BE49-F238E27FC236}">
                  <a16:creationId xmlns="" xmlns:a16="http://schemas.microsoft.com/office/drawing/2014/main" id="{932862E1-2917-42FB-A222-43AC57BD2CD9}"/>
                </a:ext>
              </a:extLst>
            </p:cNvPr>
            <p:cNvSpPr>
              <a:spLocks noChangeAspect="1"/>
            </p:cNvSpPr>
            <p:nvPr/>
          </p:nvSpPr>
          <p:spPr bwMode="gray">
            <a:xfrm>
              <a:off x="8072544" y="4620652"/>
              <a:ext cx="42934" cy="20954"/>
            </a:xfrm>
            <a:custGeom>
              <a:avLst/>
              <a:gdLst/>
              <a:ahLst/>
              <a:cxnLst>
                <a:cxn ang="0">
                  <a:pos x="0" y="39"/>
                </a:cxn>
                <a:cxn ang="0">
                  <a:pos x="2" y="38"/>
                </a:cxn>
                <a:cxn ang="0">
                  <a:pos x="11" y="29"/>
                </a:cxn>
                <a:cxn ang="0">
                  <a:pos x="18" y="17"/>
                </a:cxn>
                <a:cxn ang="0">
                  <a:pos x="27" y="16"/>
                </a:cxn>
                <a:cxn ang="0">
                  <a:pos x="55" y="11"/>
                </a:cxn>
                <a:cxn ang="0">
                  <a:pos x="61" y="7"/>
                </a:cxn>
                <a:cxn ang="0">
                  <a:pos x="71" y="10"/>
                </a:cxn>
                <a:cxn ang="0">
                  <a:pos x="98" y="7"/>
                </a:cxn>
                <a:cxn ang="0">
                  <a:pos x="109" y="3"/>
                </a:cxn>
                <a:cxn ang="0">
                  <a:pos x="118" y="2"/>
                </a:cxn>
                <a:cxn ang="0">
                  <a:pos x="124" y="0"/>
                </a:cxn>
                <a:cxn ang="0">
                  <a:pos x="132" y="2"/>
                </a:cxn>
                <a:cxn ang="0">
                  <a:pos x="133" y="6"/>
                </a:cxn>
                <a:cxn ang="0">
                  <a:pos x="129" y="19"/>
                </a:cxn>
                <a:cxn ang="0">
                  <a:pos x="113" y="23"/>
                </a:cxn>
                <a:cxn ang="0">
                  <a:pos x="88" y="37"/>
                </a:cxn>
                <a:cxn ang="0">
                  <a:pos x="73" y="40"/>
                </a:cxn>
                <a:cxn ang="0">
                  <a:pos x="61" y="46"/>
                </a:cxn>
                <a:cxn ang="0">
                  <a:pos x="39" y="51"/>
                </a:cxn>
                <a:cxn ang="0">
                  <a:pos x="23" y="61"/>
                </a:cxn>
                <a:cxn ang="0">
                  <a:pos x="18" y="59"/>
                </a:cxn>
                <a:cxn ang="0">
                  <a:pos x="0" y="39"/>
                </a:cxn>
              </a:cxnLst>
              <a:rect l="0" t="0" r="r" b="b"/>
              <a:pathLst>
                <a:path w="133" h="61">
                  <a:moveTo>
                    <a:pt x="0" y="39"/>
                  </a:moveTo>
                  <a:lnTo>
                    <a:pt x="2" y="38"/>
                  </a:lnTo>
                  <a:lnTo>
                    <a:pt x="11" y="29"/>
                  </a:lnTo>
                  <a:lnTo>
                    <a:pt x="18" y="17"/>
                  </a:lnTo>
                  <a:lnTo>
                    <a:pt x="27" y="16"/>
                  </a:lnTo>
                  <a:lnTo>
                    <a:pt x="55" y="11"/>
                  </a:lnTo>
                  <a:lnTo>
                    <a:pt x="61" y="7"/>
                  </a:lnTo>
                  <a:lnTo>
                    <a:pt x="71" y="10"/>
                  </a:lnTo>
                  <a:lnTo>
                    <a:pt x="98" y="7"/>
                  </a:lnTo>
                  <a:lnTo>
                    <a:pt x="109" y="3"/>
                  </a:lnTo>
                  <a:lnTo>
                    <a:pt x="118" y="2"/>
                  </a:lnTo>
                  <a:lnTo>
                    <a:pt x="124" y="0"/>
                  </a:lnTo>
                  <a:lnTo>
                    <a:pt x="132" y="2"/>
                  </a:lnTo>
                  <a:lnTo>
                    <a:pt x="133" y="6"/>
                  </a:lnTo>
                  <a:lnTo>
                    <a:pt x="129" y="19"/>
                  </a:lnTo>
                  <a:lnTo>
                    <a:pt x="113" y="23"/>
                  </a:lnTo>
                  <a:lnTo>
                    <a:pt x="88" y="37"/>
                  </a:lnTo>
                  <a:lnTo>
                    <a:pt x="73" y="40"/>
                  </a:lnTo>
                  <a:lnTo>
                    <a:pt x="61" y="46"/>
                  </a:lnTo>
                  <a:lnTo>
                    <a:pt x="39" y="51"/>
                  </a:lnTo>
                  <a:lnTo>
                    <a:pt x="23" y="61"/>
                  </a:lnTo>
                  <a:lnTo>
                    <a:pt x="18" y="59"/>
                  </a:lnTo>
                  <a:lnTo>
                    <a:pt x="0" y="39"/>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57" name="任意多边形: 形状 56">
              <a:extLst>
                <a:ext uri="{FF2B5EF4-FFF2-40B4-BE49-F238E27FC236}">
                  <a16:creationId xmlns="" xmlns:a16="http://schemas.microsoft.com/office/drawing/2014/main" id="{634F49E3-B3E3-46A8-B22B-3E7F5A38326C}"/>
                </a:ext>
              </a:extLst>
            </p:cNvPr>
            <p:cNvSpPr>
              <a:spLocks noChangeAspect="1"/>
            </p:cNvSpPr>
            <p:nvPr/>
          </p:nvSpPr>
          <p:spPr bwMode="gray">
            <a:xfrm>
              <a:off x="8051872" y="4634622"/>
              <a:ext cx="27033" cy="24446"/>
            </a:xfrm>
            <a:custGeom>
              <a:avLst/>
              <a:gdLst/>
              <a:ahLst/>
              <a:cxnLst>
                <a:cxn ang="0">
                  <a:pos x="85" y="20"/>
                </a:cxn>
                <a:cxn ang="0">
                  <a:pos x="85" y="22"/>
                </a:cxn>
                <a:cxn ang="0">
                  <a:pos x="80" y="35"/>
                </a:cxn>
                <a:cxn ang="0">
                  <a:pos x="69" y="46"/>
                </a:cxn>
                <a:cxn ang="0">
                  <a:pos x="63" y="54"/>
                </a:cxn>
                <a:cxn ang="0">
                  <a:pos x="54" y="58"/>
                </a:cxn>
                <a:cxn ang="0">
                  <a:pos x="49" y="60"/>
                </a:cxn>
                <a:cxn ang="0">
                  <a:pos x="40" y="63"/>
                </a:cxn>
                <a:cxn ang="0">
                  <a:pos x="31" y="68"/>
                </a:cxn>
                <a:cxn ang="0">
                  <a:pos x="21" y="70"/>
                </a:cxn>
                <a:cxn ang="0">
                  <a:pos x="15" y="71"/>
                </a:cxn>
                <a:cxn ang="0">
                  <a:pos x="5" y="71"/>
                </a:cxn>
                <a:cxn ang="0">
                  <a:pos x="0" y="66"/>
                </a:cxn>
                <a:cxn ang="0">
                  <a:pos x="8" y="58"/>
                </a:cxn>
                <a:cxn ang="0">
                  <a:pos x="9" y="52"/>
                </a:cxn>
                <a:cxn ang="0">
                  <a:pos x="6" y="46"/>
                </a:cxn>
                <a:cxn ang="0">
                  <a:pos x="8" y="31"/>
                </a:cxn>
                <a:cxn ang="0">
                  <a:pos x="15" y="23"/>
                </a:cxn>
                <a:cxn ang="0">
                  <a:pos x="22" y="17"/>
                </a:cxn>
                <a:cxn ang="0">
                  <a:pos x="32" y="15"/>
                </a:cxn>
                <a:cxn ang="0">
                  <a:pos x="41" y="9"/>
                </a:cxn>
                <a:cxn ang="0">
                  <a:pos x="48" y="6"/>
                </a:cxn>
                <a:cxn ang="0">
                  <a:pos x="53" y="4"/>
                </a:cxn>
                <a:cxn ang="0">
                  <a:pos x="62" y="3"/>
                </a:cxn>
                <a:cxn ang="0">
                  <a:pos x="67" y="0"/>
                </a:cxn>
                <a:cxn ang="0">
                  <a:pos x="85" y="20"/>
                </a:cxn>
              </a:cxnLst>
              <a:rect l="0" t="0" r="r" b="b"/>
              <a:pathLst>
                <a:path w="85" h="71">
                  <a:moveTo>
                    <a:pt x="85" y="20"/>
                  </a:moveTo>
                  <a:lnTo>
                    <a:pt x="85" y="22"/>
                  </a:lnTo>
                  <a:lnTo>
                    <a:pt x="80" y="35"/>
                  </a:lnTo>
                  <a:lnTo>
                    <a:pt x="69" y="46"/>
                  </a:lnTo>
                  <a:lnTo>
                    <a:pt x="63" y="54"/>
                  </a:lnTo>
                  <a:lnTo>
                    <a:pt x="54" y="58"/>
                  </a:lnTo>
                  <a:lnTo>
                    <a:pt x="49" y="60"/>
                  </a:lnTo>
                  <a:lnTo>
                    <a:pt x="40" y="63"/>
                  </a:lnTo>
                  <a:lnTo>
                    <a:pt x="31" y="68"/>
                  </a:lnTo>
                  <a:lnTo>
                    <a:pt x="21" y="70"/>
                  </a:lnTo>
                  <a:lnTo>
                    <a:pt x="15" y="71"/>
                  </a:lnTo>
                  <a:lnTo>
                    <a:pt x="5" y="71"/>
                  </a:lnTo>
                  <a:lnTo>
                    <a:pt x="0" y="66"/>
                  </a:lnTo>
                  <a:lnTo>
                    <a:pt x="8" y="58"/>
                  </a:lnTo>
                  <a:lnTo>
                    <a:pt x="9" y="52"/>
                  </a:lnTo>
                  <a:lnTo>
                    <a:pt x="6" y="46"/>
                  </a:lnTo>
                  <a:lnTo>
                    <a:pt x="8" y="31"/>
                  </a:lnTo>
                  <a:lnTo>
                    <a:pt x="15" y="23"/>
                  </a:lnTo>
                  <a:lnTo>
                    <a:pt x="22" y="17"/>
                  </a:lnTo>
                  <a:lnTo>
                    <a:pt x="32" y="15"/>
                  </a:lnTo>
                  <a:lnTo>
                    <a:pt x="41" y="9"/>
                  </a:lnTo>
                  <a:lnTo>
                    <a:pt x="48" y="6"/>
                  </a:lnTo>
                  <a:lnTo>
                    <a:pt x="53" y="4"/>
                  </a:lnTo>
                  <a:lnTo>
                    <a:pt x="62" y="3"/>
                  </a:lnTo>
                  <a:lnTo>
                    <a:pt x="67" y="0"/>
                  </a:lnTo>
                  <a:lnTo>
                    <a:pt x="85" y="2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58" name="任意多边形: 形状 57">
              <a:extLst>
                <a:ext uri="{FF2B5EF4-FFF2-40B4-BE49-F238E27FC236}">
                  <a16:creationId xmlns="" xmlns:a16="http://schemas.microsoft.com/office/drawing/2014/main" id="{AEB14CA1-5FA2-479F-BF6E-BB6EE5928577}"/>
                </a:ext>
              </a:extLst>
            </p:cNvPr>
            <p:cNvSpPr>
              <a:spLocks noChangeAspect="1"/>
            </p:cNvSpPr>
            <p:nvPr/>
          </p:nvSpPr>
          <p:spPr bwMode="gray">
            <a:xfrm>
              <a:off x="8128199" y="4514139"/>
              <a:ext cx="50884" cy="20954"/>
            </a:xfrm>
            <a:custGeom>
              <a:avLst/>
              <a:gdLst/>
              <a:ahLst/>
              <a:cxnLst>
                <a:cxn ang="0">
                  <a:pos x="3" y="38"/>
                </a:cxn>
                <a:cxn ang="0">
                  <a:pos x="1" y="37"/>
                </a:cxn>
                <a:cxn ang="0">
                  <a:pos x="0" y="24"/>
                </a:cxn>
                <a:cxn ang="0">
                  <a:pos x="2" y="18"/>
                </a:cxn>
                <a:cxn ang="0">
                  <a:pos x="7" y="14"/>
                </a:cxn>
                <a:cxn ang="0">
                  <a:pos x="12" y="8"/>
                </a:cxn>
                <a:cxn ang="0">
                  <a:pos x="17" y="3"/>
                </a:cxn>
                <a:cxn ang="0">
                  <a:pos x="43" y="5"/>
                </a:cxn>
                <a:cxn ang="0">
                  <a:pos x="54" y="4"/>
                </a:cxn>
                <a:cxn ang="0">
                  <a:pos x="63" y="2"/>
                </a:cxn>
                <a:cxn ang="0">
                  <a:pos x="70" y="5"/>
                </a:cxn>
                <a:cxn ang="0">
                  <a:pos x="88" y="0"/>
                </a:cxn>
                <a:cxn ang="0">
                  <a:pos x="99" y="4"/>
                </a:cxn>
                <a:cxn ang="0">
                  <a:pos x="108" y="11"/>
                </a:cxn>
                <a:cxn ang="0">
                  <a:pos x="116" y="13"/>
                </a:cxn>
                <a:cxn ang="0">
                  <a:pos x="125" y="13"/>
                </a:cxn>
                <a:cxn ang="0">
                  <a:pos x="132" y="10"/>
                </a:cxn>
                <a:cxn ang="0">
                  <a:pos x="142" y="14"/>
                </a:cxn>
                <a:cxn ang="0">
                  <a:pos x="148" y="30"/>
                </a:cxn>
                <a:cxn ang="0">
                  <a:pos x="152" y="35"/>
                </a:cxn>
                <a:cxn ang="0">
                  <a:pos x="160" y="37"/>
                </a:cxn>
                <a:cxn ang="0">
                  <a:pos x="162" y="50"/>
                </a:cxn>
                <a:cxn ang="0">
                  <a:pos x="157" y="59"/>
                </a:cxn>
                <a:cxn ang="0">
                  <a:pos x="149" y="54"/>
                </a:cxn>
                <a:cxn ang="0">
                  <a:pos x="108" y="32"/>
                </a:cxn>
                <a:cxn ang="0">
                  <a:pos x="98" y="30"/>
                </a:cxn>
                <a:cxn ang="0">
                  <a:pos x="88" y="30"/>
                </a:cxn>
                <a:cxn ang="0">
                  <a:pos x="88" y="35"/>
                </a:cxn>
                <a:cxn ang="0">
                  <a:pos x="83" y="36"/>
                </a:cxn>
                <a:cxn ang="0">
                  <a:pos x="72" y="35"/>
                </a:cxn>
                <a:cxn ang="0">
                  <a:pos x="62" y="34"/>
                </a:cxn>
                <a:cxn ang="0">
                  <a:pos x="54" y="26"/>
                </a:cxn>
                <a:cxn ang="0">
                  <a:pos x="45" y="30"/>
                </a:cxn>
                <a:cxn ang="0">
                  <a:pos x="41" y="35"/>
                </a:cxn>
                <a:cxn ang="0">
                  <a:pos x="34" y="37"/>
                </a:cxn>
                <a:cxn ang="0">
                  <a:pos x="24" y="32"/>
                </a:cxn>
                <a:cxn ang="0">
                  <a:pos x="13" y="21"/>
                </a:cxn>
                <a:cxn ang="0">
                  <a:pos x="11" y="24"/>
                </a:cxn>
                <a:cxn ang="0">
                  <a:pos x="3" y="38"/>
                </a:cxn>
              </a:cxnLst>
              <a:rect l="0" t="0" r="r" b="b"/>
              <a:pathLst>
                <a:path w="162" h="59">
                  <a:moveTo>
                    <a:pt x="3" y="38"/>
                  </a:moveTo>
                  <a:lnTo>
                    <a:pt x="1" y="37"/>
                  </a:lnTo>
                  <a:lnTo>
                    <a:pt x="0" y="24"/>
                  </a:lnTo>
                  <a:lnTo>
                    <a:pt x="2" y="18"/>
                  </a:lnTo>
                  <a:lnTo>
                    <a:pt x="7" y="14"/>
                  </a:lnTo>
                  <a:lnTo>
                    <a:pt x="12" y="8"/>
                  </a:lnTo>
                  <a:lnTo>
                    <a:pt x="17" y="3"/>
                  </a:lnTo>
                  <a:lnTo>
                    <a:pt x="43" y="5"/>
                  </a:lnTo>
                  <a:lnTo>
                    <a:pt x="54" y="4"/>
                  </a:lnTo>
                  <a:lnTo>
                    <a:pt x="63" y="2"/>
                  </a:lnTo>
                  <a:lnTo>
                    <a:pt x="70" y="5"/>
                  </a:lnTo>
                  <a:lnTo>
                    <a:pt x="88" y="0"/>
                  </a:lnTo>
                  <a:lnTo>
                    <a:pt x="99" y="4"/>
                  </a:lnTo>
                  <a:lnTo>
                    <a:pt x="108" y="11"/>
                  </a:lnTo>
                  <a:lnTo>
                    <a:pt x="116" y="13"/>
                  </a:lnTo>
                  <a:lnTo>
                    <a:pt x="125" y="13"/>
                  </a:lnTo>
                  <a:lnTo>
                    <a:pt x="132" y="10"/>
                  </a:lnTo>
                  <a:lnTo>
                    <a:pt x="142" y="14"/>
                  </a:lnTo>
                  <a:lnTo>
                    <a:pt x="148" y="30"/>
                  </a:lnTo>
                  <a:lnTo>
                    <a:pt x="152" y="35"/>
                  </a:lnTo>
                  <a:lnTo>
                    <a:pt x="160" y="37"/>
                  </a:lnTo>
                  <a:lnTo>
                    <a:pt x="162" y="50"/>
                  </a:lnTo>
                  <a:lnTo>
                    <a:pt x="157" y="59"/>
                  </a:lnTo>
                  <a:lnTo>
                    <a:pt x="149" y="54"/>
                  </a:lnTo>
                  <a:lnTo>
                    <a:pt x="108" y="32"/>
                  </a:lnTo>
                  <a:lnTo>
                    <a:pt x="98" y="30"/>
                  </a:lnTo>
                  <a:lnTo>
                    <a:pt x="88" y="30"/>
                  </a:lnTo>
                  <a:lnTo>
                    <a:pt x="88" y="35"/>
                  </a:lnTo>
                  <a:lnTo>
                    <a:pt x="83" y="36"/>
                  </a:lnTo>
                  <a:lnTo>
                    <a:pt x="72" y="35"/>
                  </a:lnTo>
                  <a:lnTo>
                    <a:pt x="62" y="34"/>
                  </a:lnTo>
                  <a:lnTo>
                    <a:pt x="54" y="26"/>
                  </a:lnTo>
                  <a:lnTo>
                    <a:pt x="45" y="30"/>
                  </a:lnTo>
                  <a:lnTo>
                    <a:pt x="41" y="35"/>
                  </a:lnTo>
                  <a:lnTo>
                    <a:pt x="34" y="37"/>
                  </a:lnTo>
                  <a:lnTo>
                    <a:pt x="24" y="32"/>
                  </a:lnTo>
                  <a:lnTo>
                    <a:pt x="13" y="21"/>
                  </a:lnTo>
                  <a:lnTo>
                    <a:pt x="11" y="24"/>
                  </a:lnTo>
                  <a:lnTo>
                    <a:pt x="3" y="38"/>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59" name="任意多边形: 形状 58">
              <a:extLst>
                <a:ext uri="{FF2B5EF4-FFF2-40B4-BE49-F238E27FC236}">
                  <a16:creationId xmlns="" xmlns:a16="http://schemas.microsoft.com/office/drawing/2014/main" id="{9E78D726-A87A-44EC-A2FC-5E86ABD6DF58}"/>
                </a:ext>
              </a:extLst>
            </p:cNvPr>
            <p:cNvSpPr>
              <a:spLocks noChangeAspect="1"/>
            </p:cNvSpPr>
            <p:nvPr/>
          </p:nvSpPr>
          <p:spPr bwMode="gray">
            <a:xfrm>
              <a:off x="7970775" y="4428578"/>
              <a:ext cx="109720" cy="141437"/>
            </a:xfrm>
            <a:custGeom>
              <a:avLst/>
              <a:gdLst/>
              <a:ahLst/>
              <a:cxnLst>
                <a:cxn ang="0">
                  <a:pos x="141" y="30"/>
                </a:cxn>
                <a:cxn ang="0">
                  <a:pos x="163" y="33"/>
                </a:cxn>
                <a:cxn ang="0">
                  <a:pos x="184" y="36"/>
                </a:cxn>
                <a:cxn ang="0">
                  <a:pos x="205" y="43"/>
                </a:cxn>
                <a:cxn ang="0">
                  <a:pos x="229" y="42"/>
                </a:cxn>
                <a:cxn ang="0">
                  <a:pos x="288" y="42"/>
                </a:cxn>
                <a:cxn ang="0">
                  <a:pos x="325" y="6"/>
                </a:cxn>
                <a:cxn ang="0">
                  <a:pos x="344" y="4"/>
                </a:cxn>
                <a:cxn ang="0">
                  <a:pos x="339" y="30"/>
                </a:cxn>
                <a:cxn ang="0">
                  <a:pos x="303" y="69"/>
                </a:cxn>
                <a:cxn ang="0">
                  <a:pos x="268" y="78"/>
                </a:cxn>
                <a:cxn ang="0">
                  <a:pos x="218" y="68"/>
                </a:cxn>
                <a:cxn ang="0">
                  <a:pos x="164" y="72"/>
                </a:cxn>
                <a:cxn ang="0">
                  <a:pos x="145" y="69"/>
                </a:cxn>
                <a:cxn ang="0">
                  <a:pos x="121" y="72"/>
                </a:cxn>
                <a:cxn ang="0">
                  <a:pos x="87" y="69"/>
                </a:cxn>
                <a:cxn ang="0">
                  <a:pos x="67" y="107"/>
                </a:cxn>
                <a:cxn ang="0">
                  <a:pos x="86" y="148"/>
                </a:cxn>
                <a:cxn ang="0">
                  <a:pos x="124" y="164"/>
                </a:cxn>
                <a:cxn ang="0">
                  <a:pos x="151" y="143"/>
                </a:cxn>
                <a:cxn ang="0">
                  <a:pos x="172" y="148"/>
                </a:cxn>
                <a:cxn ang="0">
                  <a:pos x="215" y="138"/>
                </a:cxn>
                <a:cxn ang="0">
                  <a:pos x="244" y="124"/>
                </a:cxn>
                <a:cxn ang="0">
                  <a:pos x="243" y="150"/>
                </a:cxn>
                <a:cxn ang="0">
                  <a:pos x="198" y="172"/>
                </a:cxn>
                <a:cxn ang="0">
                  <a:pos x="166" y="189"/>
                </a:cxn>
                <a:cxn ang="0">
                  <a:pos x="137" y="193"/>
                </a:cxn>
                <a:cxn ang="0">
                  <a:pos x="180" y="251"/>
                </a:cxn>
                <a:cxn ang="0">
                  <a:pos x="196" y="271"/>
                </a:cxn>
                <a:cxn ang="0">
                  <a:pos x="184" y="286"/>
                </a:cxn>
                <a:cxn ang="0">
                  <a:pos x="202" y="309"/>
                </a:cxn>
                <a:cxn ang="0">
                  <a:pos x="216" y="320"/>
                </a:cxn>
                <a:cxn ang="0">
                  <a:pos x="211" y="337"/>
                </a:cxn>
                <a:cxn ang="0">
                  <a:pos x="175" y="354"/>
                </a:cxn>
                <a:cxn ang="0">
                  <a:pos x="146" y="348"/>
                </a:cxn>
                <a:cxn ang="0">
                  <a:pos x="143" y="314"/>
                </a:cxn>
                <a:cxn ang="0">
                  <a:pos x="113" y="280"/>
                </a:cxn>
                <a:cxn ang="0">
                  <a:pos x="119" y="245"/>
                </a:cxn>
                <a:cxn ang="0">
                  <a:pos x="92" y="245"/>
                </a:cxn>
                <a:cxn ang="0">
                  <a:pos x="83" y="280"/>
                </a:cxn>
                <a:cxn ang="0">
                  <a:pos x="86" y="354"/>
                </a:cxn>
                <a:cxn ang="0">
                  <a:pos x="85" y="397"/>
                </a:cxn>
                <a:cxn ang="0">
                  <a:pos x="55" y="404"/>
                </a:cxn>
                <a:cxn ang="0">
                  <a:pos x="27" y="384"/>
                </a:cxn>
                <a:cxn ang="0">
                  <a:pos x="43" y="316"/>
                </a:cxn>
                <a:cxn ang="0">
                  <a:pos x="22" y="284"/>
                </a:cxn>
                <a:cxn ang="0">
                  <a:pos x="0" y="259"/>
                </a:cxn>
                <a:cxn ang="0">
                  <a:pos x="18" y="210"/>
                </a:cxn>
                <a:cxn ang="0">
                  <a:pos x="37" y="144"/>
                </a:cxn>
                <a:cxn ang="0">
                  <a:pos x="51" y="138"/>
                </a:cxn>
                <a:cxn ang="0">
                  <a:pos x="45" y="97"/>
                </a:cxn>
                <a:cxn ang="0">
                  <a:pos x="55" y="80"/>
                </a:cxn>
                <a:cxn ang="0">
                  <a:pos x="73" y="46"/>
                </a:cxn>
                <a:cxn ang="0">
                  <a:pos x="93" y="51"/>
                </a:cxn>
                <a:cxn ang="0">
                  <a:pos x="110" y="24"/>
                </a:cxn>
              </a:cxnLst>
              <a:rect l="0" t="0" r="r" b="b"/>
              <a:pathLst>
                <a:path w="345" h="404">
                  <a:moveTo>
                    <a:pt x="120" y="22"/>
                  </a:moveTo>
                  <a:lnTo>
                    <a:pt x="139" y="24"/>
                  </a:lnTo>
                  <a:lnTo>
                    <a:pt x="141" y="30"/>
                  </a:lnTo>
                  <a:lnTo>
                    <a:pt x="147" y="35"/>
                  </a:lnTo>
                  <a:lnTo>
                    <a:pt x="155" y="36"/>
                  </a:lnTo>
                  <a:lnTo>
                    <a:pt x="163" y="33"/>
                  </a:lnTo>
                  <a:lnTo>
                    <a:pt x="169" y="33"/>
                  </a:lnTo>
                  <a:lnTo>
                    <a:pt x="178" y="35"/>
                  </a:lnTo>
                  <a:lnTo>
                    <a:pt x="184" y="36"/>
                  </a:lnTo>
                  <a:lnTo>
                    <a:pt x="193" y="36"/>
                  </a:lnTo>
                  <a:lnTo>
                    <a:pt x="201" y="38"/>
                  </a:lnTo>
                  <a:lnTo>
                    <a:pt x="205" y="43"/>
                  </a:lnTo>
                  <a:lnTo>
                    <a:pt x="216" y="47"/>
                  </a:lnTo>
                  <a:lnTo>
                    <a:pt x="222" y="46"/>
                  </a:lnTo>
                  <a:lnTo>
                    <a:pt x="229" y="42"/>
                  </a:lnTo>
                  <a:lnTo>
                    <a:pt x="237" y="41"/>
                  </a:lnTo>
                  <a:lnTo>
                    <a:pt x="274" y="46"/>
                  </a:lnTo>
                  <a:lnTo>
                    <a:pt x="288" y="42"/>
                  </a:lnTo>
                  <a:lnTo>
                    <a:pt x="309" y="21"/>
                  </a:lnTo>
                  <a:lnTo>
                    <a:pt x="317" y="16"/>
                  </a:lnTo>
                  <a:lnTo>
                    <a:pt x="325" y="6"/>
                  </a:lnTo>
                  <a:lnTo>
                    <a:pt x="335" y="0"/>
                  </a:lnTo>
                  <a:lnTo>
                    <a:pt x="341" y="2"/>
                  </a:lnTo>
                  <a:lnTo>
                    <a:pt x="344" y="4"/>
                  </a:lnTo>
                  <a:lnTo>
                    <a:pt x="345" y="13"/>
                  </a:lnTo>
                  <a:lnTo>
                    <a:pt x="344" y="20"/>
                  </a:lnTo>
                  <a:lnTo>
                    <a:pt x="339" y="30"/>
                  </a:lnTo>
                  <a:lnTo>
                    <a:pt x="323" y="47"/>
                  </a:lnTo>
                  <a:lnTo>
                    <a:pt x="313" y="60"/>
                  </a:lnTo>
                  <a:lnTo>
                    <a:pt x="303" y="69"/>
                  </a:lnTo>
                  <a:lnTo>
                    <a:pt x="293" y="75"/>
                  </a:lnTo>
                  <a:lnTo>
                    <a:pt x="280" y="75"/>
                  </a:lnTo>
                  <a:lnTo>
                    <a:pt x="268" y="78"/>
                  </a:lnTo>
                  <a:lnTo>
                    <a:pt x="245" y="78"/>
                  </a:lnTo>
                  <a:lnTo>
                    <a:pt x="234" y="70"/>
                  </a:lnTo>
                  <a:lnTo>
                    <a:pt x="218" y="68"/>
                  </a:lnTo>
                  <a:lnTo>
                    <a:pt x="201" y="68"/>
                  </a:lnTo>
                  <a:lnTo>
                    <a:pt x="178" y="69"/>
                  </a:lnTo>
                  <a:lnTo>
                    <a:pt x="164" y="72"/>
                  </a:lnTo>
                  <a:lnTo>
                    <a:pt x="156" y="68"/>
                  </a:lnTo>
                  <a:lnTo>
                    <a:pt x="148" y="68"/>
                  </a:lnTo>
                  <a:lnTo>
                    <a:pt x="145" y="69"/>
                  </a:lnTo>
                  <a:lnTo>
                    <a:pt x="135" y="67"/>
                  </a:lnTo>
                  <a:lnTo>
                    <a:pt x="130" y="68"/>
                  </a:lnTo>
                  <a:lnTo>
                    <a:pt x="121" y="72"/>
                  </a:lnTo>
                  <a:lnTo>
                    <a:pt x="109" y="72"/>
                  </a:lnTo>
                  <a:lnTo>
                    <a:pt x="98" y="69"/>
                  </a:lnTo>
                  <a:lnTo>
                    <a:pt x="87" y="69"/>
                  </a:lnTo>
                  <a:lnTo>
                    <a:pt x="77" y="80"/>
                  </a:lnTo>
                  <a:lnTo>
                    <a:pt x="70" y="94"/>
                  </a:lnTo>
                  <a:lnTo>
                    <a:pt x="67" y="107"/>
                  </a:lnTo>
                  <a:lnTo>
                    <a:pt x="67" y="137"/>
                  </a:lnTo>
                  <a:lnTo>
                    <a:pt x="75" y="144"/>
                  </a:lnTo>
                  <a:lnTo>
                    <a:pt x="86" y="148"/>
                  </a:lnTo>
                  <a:lnTo>
                    <a:pt x="100" y="171"/>
                  </a:lnTo>
                  <a:lnTo>
                    <a:pt x="121" y="170"/>
                  </a:lnTo>
                  <a:lnTo>
                    <a:pt x="124" y="164"/>
                  </a:lnTo>
                  <a:lnTo>
                    <a:pt x="132" y="156"/>
                  </a:lnTo>
                  <a:lnTo>
                    <a:pt x="140" y="146"/>
                  </a:lnTo>
                  <a:lnTo>
                    <a:pt x="151" y="143"/>
                  </a:lnTo>
                  <a:lnTo>
                    <a:pt x="159" y="145"/>
                  </a:lnTo>
                  <a:lnTo>
                    <a:pt x="163" y="145"/>
                  </a:lnTo>
                  <a:lnTo>
                    <a:pt x="172" y="148"/>
                  </a:lnTo>
                  <a:lnTo>
                    <a:pt x="177" y="140"/>
                  </a:lnTo>
                  <a:lnTo>
                    <a:pt x="193" y="138"/>
                  </a:lnTo>
                  <a:lnTo>
                    <a:pt x="215" y="138"/>
                  </a:lnTo>
                  <a:lnTo>
                    <a:pt x="217" y="129"/>
                  </a:lnTo>
                  <a:lnTo>
                    <a:pt x="233" y="124"/>
                  </a:lnTo>
                  <a:lnTo>
                    <a:pt x="244" y="124"/>
                  </a:lnTo>
                  <a:lnTo>
                    <a:pt x="250" y="133"/>
                  </a:lnTo>
                  <a:lnTo>
                    <a:pt x="249" y="144"/>
                  </a:lnTo>
                  <a:lnTo>
                    <a:pt x="243" y="150"/>
                  </a:lnTo>
                  <a:lnTo>
                    <a:pt x="231" y="144"/>
                  </a:lnTo>
                  <a:lnTo>
                    <a:pt x="218" y="146"/>
                  </a:lnTo>
                  <a:lnTo>
                    <a:pt x="198" y="172"/>
                  </a:lnTo>
                  <a:lnTo>
                    <a:pt x="189" y="180"/>
                  </a:lnTo>
                  <a:lnTo>
                    <a:pt x="173" y="187"/>
                  </a:lnTo>
                  <a:lnTo>
                    <a:pt x="166" y="189"/>
                  </a:lnTo>
                  <a:lnTo>
                    <a:pt x="155" y="196"/>
                  </a:lnTo>
                  <a:lnTo>
                    <a:pt x="150" y="197"/>
                  </a:lnTo>
                  <a:lnTo>
                    <a:pt x="137" y="193"/>
                  </a:lnTo>
                  <a:lnTo>
                    <a:pt x="139" y="203"/>
                  </a:lnTo>
                  <a:lnTo>
                    <a:pt x="152" y="212"/>
                  </a:lnTo>
                  <a:lnTo>
                    <a:pt x="180" y="251"/>
                  </a:lnTo>
                  <a:lnTo>
                    <a:pt x="185" y="252"/>
                  </a:lnTo>
                  <a:lnTo>
                    <a:pt x="190" y="263"/>
                  </a:lnTo>
                  <a:lnTo>
                    <a:pt x="196" y="271"/>
                  </a:lnTo>
                  <a:lnTo>
                    <a:pt x="193" y="277"/>
                  </a:lnTo>
                  <a:lnTo>
                    <a:pt x="185" y="279"/>
                  </a:lnTo>
                  <a:lnTo>
                    <a:pt x="184" y="286"/>
                  </a:lnTo>
                  <a:lnTo>
                    <a:pt x="185" y="293"/>
                  </a:lnTo>
                  <a:lnTo>
                    <a:pt x="198" y="301"/>
                  </a:lnTo>
                  <a:lnTo>
                    <a:pt x="202" y="309"/>
                  </a:lnTo>
                  <a:lnTo>
                    <a:pt x="202" y="317"/>
                  </a:lnTo>
                  <a:lnTo>
                    <a:pt x="209" y="321"/>
                  </a:lnTo>
                  <a:lnTo>
                    <a:pt x="216" y="320"/>
                  </a:lnTo>
                  <a:lnTo>
                    <a:pt x="218" y="328"/>
                  </a:lnTo>
                  <a:lnTo>
                    <a:pt x="215" y="332"/>
                  </a:lnTo>
                  <a:lnTo>
                    <a:pt x="211" y="337"/>
                  </a:lnTo>
                  <a:lnTo>
                    <a:pt x="196" y="337"/>
                  </a:lnTo>
                  <a:lnTo>
                    <a:pt x="182" y="341"/>
                  </a:lnTo>
                  <a:lnTo>
                    <a:pt x="175" y="354"/>
                  </a:lnTo>
                  <a:lnTo>
                    <a:pt x="166" y="360"/>
                  </a:lnTo>
                  <a:lnTo>
                    <a:pt x="150" y="359"/>
                  </a:lnTo>
                  <a:lnTo>
                    <a:pt x="146" y="348"/>
                  </a:lnTo>
                  <a:lnTo>
                    <a:pt x="145" y="333"/>
                  </a:lnTo>
                  <a:lnTo>
                    <a:pt x="148" y="321"/>
                  </a:lnTo>
                  <a:lnTo>
                    <a:pt x="143" y="314"/>
                  </a:lnTo>
                  <a:lnTo>
                    <a:pt x="131" y="305"/>
                  </a:lnTo>
                  <a:lnTo>
                    <a:pt x="120" y="294"/>
                  </a:lnTo>
                  <a:lnTo>
                    <a:pt x="113" y="280"/>
                  </a:lnTo>
                  <a:lnTo>
                    <a:pt x="121" y="264"/>
                  </a:lnTo>
                  <a:lnTo>
                    <a:pt x="121" y="253"/>
                  </a:lnTo>
                  <a:lnTo>
                    <a:pt x="119" y="245"/>
                  </a:lnTo>
                  <a:lnTo>
                    <a:pt x="116" y="239"/>
                  </a:lnTo>
                  <a:lnTo>
                    <a:pt x="105" y="237"/>
                  </a:lnTo>
                  <a:lnTo>
                    <a:pt x="92" y="245"/>
                  </a:lnTo>
                  <a:lnTo>
                    <a:pt x="81" y="253"/>
                  </a:lnTo>
                  <a:lnTo>
                    <a:pt x="76" y="267"/>
                  </a:lnTo>
                  <a:lnTo>
                    <a:pt x="83" y="280"/>
                  </a:lnTo>
                  <a:lnTo>
                    <a:pt x="83" y="294"/>
                  </a:lnTo>
                  <a:lnTo>
                    <a:pt x="82" y="344"/>
                  </a:lnTo>
                  <a:lnTo>
                    <a:pt x="86" y="354"/>
                  </a:lnTo>
                  <a:lnTo>
                    <a:pt x="80" y="368"/>
                  </a:lnTo>
                  <a:lnTo>
                    <a:pt x="81" y="384"/>
                  </a:lnTo>
                  <a:lnTo>
                    <a:pt x="85" y="397"/>
                  </a:lnTo>
                  <a:lnTo>
                    <a:pt x="82" y="400"/>
                  </a:lnTo>
                  <a:lnTo>
                    <a:pt x="67" y="401"/>
                  </a:lnTo>
                  <a:lnTo>
                    <a:pt x="55" y="404"/>
                  </a:lnTo>
                  <a:lnTo>
                    <a:pt x="42" y="403"/>
                  </a:lnTo>
                  <a:lnTo>
                    <a:pt x="33" y="398"/>
                  </a:lnTo>
                  <a:lnTo>
                    <a:pt x="27" y="384"/>
                  </a:lnTo>
                  <a:lnTo>
                    <a:pt x="34" y="363"/>
                  </a:lnTo>
                  <a:lnTo>
                    <a:pt x="35" y="350"/>
                  </a:lnTo>
                  <a:lnTo>
                    <a:pt x="43" y="316"/>
                  </a:lnTo>
                  <a:lnTo>
                    <a:pt x="39" y="310"/>
                  </a:lnTo>
                  <a:lnTo>
                    <a:pt x="34" y="284"/>
                  </a:lnTo>
                  <a:lnTo>
                    <a:pt x="22" y="284"/>
                  </a:lnTo>
                  <a:lnTo>
                    <a:pt x="11" y="285"/>
                  </a:lnTo>
                  <a:lnTo>
                    <a:pt x="2" y="273"/>
                  </a:lnTo>
                  <a:lnTo>
                    <a:pt x="0" y="259"/>
                  </a:lnTo>
                  <a:lnTo>
                    <a:pt x="1" y="240"/>
                  </a:lnTo>
                  <a:lnTo>
                    <a:pt x="12" y="226"/>
                  </a:lnTo>
                  <a:lnTo>
                    <a:pt x="18" y="210"/>
                  </a:lnTo>
                  <a:lnTo>
                    <a:pt x="26" y="196"/>
                  </a:lnTo>
                  <a:lnTo>
                    <a:pt x="24" y="166"/>
                  </a:lnTo>
                  <a:lnTo>
                    <a:pt x="37" y="144"/>
                  </a:lnTo>
                  <a:lnTo>
                    <a:pt x="44" y="137"/>
                  </a:lnTo>
                  <a:lnTo>
                    <a:pt x="49" y="128"/>
                  </a:lnTo>
                  <a:lnTo>
                    <a:pt x="51" y="138"/>
                  </a:lnTo>
                  <a:lnTo>
                    <a:pt x="54" y="126"/>
                  </a:lnTo>
                  <a:lnTo>
                    <a:pt x="53" y="105"/>
                  </a:lnTo>
                  <a:lnTo>
                    <a:pt x="45" y="97"/>
                  </a:lnTo>
                  <a:lnTo>
                    <a:pt x="48" y="97"/>
                  </a:lnTo>
                  <a:lnTo>
                    <a:pt x="55" y="86"/>
                  </a:lnTo>
                  <a:lnTo>
                    <a:pt x="55" y="80"/>
                  </a:lnTo>
                  <a:lnTo>
                    <a:pt x="57" y="69"/>
                  </a:lnTo>
                  <a:lnTo>
                    <a:pt x="62" y="58"/>
                  </a:lnTo>
                  <a:lnTo>
                    <a:pt x="73" y="46"/>
                  </a:lnTo>
                  <a:lnTo>
                    <a:pt x="78" y="46"/>
                  </a:lnTo>
                  <a:lnTo>
                    <a:pt x="86" y="52"/>
                  </a:lnTo>
                  <a:lnTo>
                    <a:pt x="93" y="51"/>
                  </a:lnTo>
                  <a:lnTo>
                    <a:pt x="102" y="40"/>
                  </a:lnTo>
                  <a:lnTo>
                    <a:pt x="104" y="27"/>
                  </a:lnTo>
                  <a:lnTo>
                    <a:pt x="110" y="24"/>
                  </a:lnTo>
                  <a:lnTo>
                    <a:pt x="120" y="22"/>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60" name="任意多边形: 形状 59">
              <a:extLst>
                <a:ext uri="{FF2B5EF4-FFF2-40B4-BE49-F238E27FC236}">
                  <a16:creationId xmlns="" xmlns:a16="http://schemas.microsoft.com/office/drawing/2014/main" id="{A93396E6-ACDD-456B-B74E-035985389188}"/>
                </a:ext>
              </a:extLst>
            </p:cNvPr>
            <p:cNvSpPr>
              <a:spLocks noChangeAspect="1"/>
            </p:cNvSpPr>
            <p:nvPr/>
          </p:nvSpPr>
          <p:spPr bwMode="gray">
            <a:xfrm>
              <a:off x="8118658" y="4418101"/>
              <a:ext cx="25442" cy="59369"/>
            </a:xfrm>
            <a:custGeom>
              <a:avLst/>
              <a:gdLst/>
              <a:ahLst/>
              <a:cxnLst>
                <a:cxn ang="0">
                  <a:pos x="31" y="0"/>
                </a:cxn>
                <a:cxn ang="0">
                  <a:pos x="32" y="0"/>
                </a:cxn>
                <a:cxn ang="0">
                  <a:pos x="34" y="2"/>
                </a:cxn>
                <a:cxn ang="0">
                  <a:pos x="36" y="6"/>
                </a:cxn>
                <a:cxn ang="0">
                  <a:pos x="31" y="14"/>
                </a:cxn>
                <a:cxn ang="0">
                  <a:pos x="27" y="17"/>
                </a:cxn>
                <a:cxn ang="0">
                  <a:pos x="26" y="21"/>
                </a:cxn>
                <a:cxn ang="0">
                  <a:pos x="31" y="25"/>
                </a:cxn>
                <a:cxn ang="0">
                  <a:pos x="34" y="36"/>
                </a:cxn>
                <a:cxn ang="0">
                  <a:pos x="36" y="45"/>
                </a:cxn>
                <a:cxn ang="0">
                  <a:pos x="34" y="53"/>
                </a:cxn>
                <a:cxn ang="0">
                  <a:pos x="22" y="65"/>
                </a:cxn>
                <a:cxn ang="0">
                  <a:pos x="15" y="72"/>
                </a:cxn>
                <a:cxn ang="0">
                  <a:pos x="15" y="74"/>
                </a:cxn>
                <a:cxn ang="0">
                  <a:pos x="22" y="75"/>
                </a:cxn>
                <a:cxn ang="0">
                  <a:pos x="28" y="69"/>
                </a:cxn>
                <a:cxn ang="0">
                  <a:pos x="37" y="63"/>
                </a:cxn>
                <a:cxn ang="0">
                  <a:pos x="47" y="45"/>
                </a:cxn>
                <a:cxn ang="0">
                  <a:pos x="57" y="40"/>
                </a:cxn>
                <a:cxn ang="0">
                  <a:pos x="68" y="38"/>
                </a:cxn>
                <a:cxn ang="0">
                  <a:pos x="70" y="41"/>
                </a:cxn>
                <a:cxn ang="0">
                  <a:pos x="74" y="49"/>
                </a:cxn>
                <a:cxn ang="0">
                  <a:pos x="74" y="63"/>
                </a:cxn>
                <a:cxn ang="0">
                  <a:pos x="52" y="78"/>
                </a:cxn>
                <a:cxn ang="0">
                  <a:pos x="52" y="81"/>
                </a:cxn>
                <a:cxn ang="0">
                  <a:pos x="69" y="92"/>
                </a:cxn>
                <a:cxn ang="0">
                  <a:pos x="70" y="99"/>
                </a:cxn>
                <a:cxn ang="0">
                  <a:pos x="74" y="103"/>
                </a:cxn>
                <a:cxn ang="0">
                  <a:pos x="80" y="107"/>
                </a:cxn>
                <a:cxn ang="0">
                  <a:pos x="70" y="108"/>
                </a:cxn>
                <a:cxn ang="0">
                  <a:pos x="62" y="102"/>
                </a:cxn>
                <a:cxn ang="0">
                  <a:pos x="47" y="100"/>
                </a:cxn>
                <a:cxn ang="0">
                  <a:pos x="36" y="96"/>
                </a:cxn>
                <a:cxn ang="0">
                  <a:pos x="31" y="102"/>
                </a:cxn>
                <a:cxn ang="0">
                  <a:pos x="30" y="118"/>
                </a:cxn>
                <a:cxn ang="0">
                  <a:pos x="32" y="137"/>
                </a:cxn>
                <a:cxn ang="0">
                  <a:pos x="37" y="146"/>
                </a:cxn>
                <a:cxn ang="0">
                  <a:pos x="43" y="158"/>
                </a:cxn>
                <a:cxn ang="0">
                  <a:pos x="54" y="170"/>
                </a:cxn>
                <a:cxn ang="0">
                  <a:pos x="49" y="170"/>
                </a:cxn>
                <a:cxn ang="0">
                  <a:pos x="39" y="160"/>
                </a:cxn>
                <a:cxn ang="0">
                  <a:pos x="21" y="137"/>
                </a:cxn>
                <a:cxn ang="0">
                  <a:pos x="17" y="106"/>
                </a:cxn>
                <a:cxn ang="0">
                  <a:pos x="12" y="92"/>
                </a:cxn>
                <a:cxn ang="0">
                  <a:pos x="12" y="80"/>
                </a:cxn>
                <a:cxn ang="0">
                  <a:pos x="10" y="72"/>
                </a:cxn>
                <a:cxn ang="0">
                  <a:pos x="5" y="68"/>
                </a:cxn>
                <a:cxn ang="0">
                  <a:pos x="0" y="59"/>
                </a:cxn>
                <a:cxn ang="0">
                  <a:pos x="1" y="49"/>
                </a:cxn>
                <a:cxn ang="0">
                  <a:pos x="3" y="48"/>
                </a:cxn>
                <a:cxn ang="0">
                  <a:pos x="10" y="25"/>
                </a:cxn>
                <a:cxn ang="0">
                  <a:pos x="15" y="15"/>
                </a:cxn>
                <a:cxn ang="0">
                  <a:pos x="31" y="0"/>
                </a:cxn>
              </a:cxnLst>
              <a:rect l="0" t="0" r="r" b="b"/>
              <a:pathLst>
                <a:path w="80" h="170">
                  <a:moveTo>
                    <a:pt x="31" y="0"/>
                  </a:moveTo>
                  <a:lnTo>
                    <a:pt x="32" y="0"/>
                  </a:lnTo>
                  <a:lnTo>
                    <a:pt x="34" y="2"/>
                  </a:lnTo>
                  <a:lnTo>
                    <a:pt x="36" y="6"/>
                  </a:lnTo>
                  <a:lnTo>
                    <a:pt x="31" y="14"/>
                  </a:lnTo>
                  <a:lnTo>
                    <a:pt x="27" y="17"/>
                  </a:lnTo>
                  <a:lnTo>
                    <a:pt x="26" y="21"/>
                  </a:lnTo>
                  <a:lnTo>
                    <a:pt x="31" y="25"/>
                  </a:lnTo>
                  <a:lnTo>
                    <a:pt x="34" y="36"/>
                  </a:lnTo>
                  <a:lnTo>
                    <a:pt x="36" y="45"/>
                  </a:lnTo>
                  <a:lnTo>
                    <a:pt x="34" y="53"/>
                  </a:lnTo>
                  <a:lnTo>
                    <a:pt x="22" y="65"/>
                  </a:lnTo>
                  <a:lnTo>
                    <a:pt x="15" y="72"/>
                  </a:lnTo>
                  <a:lnTo>
                    <a:pt x="15" y="74"/>
                  </a:lnTo>
                  <a:lnTo>
                    <a:pt x="22" y="75"/>
                  </a:lnTo>
                  <a:lnTo>
                    <a:pt x="28" y="69"/>
                  </a:lnTo>
                  <a:lnTo>
                    <a:pt x="37" y="63"/>
                  </a:lnTo>
                  <a:lnTo>
                    <a:pt x="47" y="45"/>
                  </a:lnTo>
                  <a:lnTo>
                    <a:pt x="57" y="40"/>
                  </a:lnTo>
                  <a:lnTo>
                    <a:pt x="68" y="38"/>
                  </a:lnTo>
                  <a:lnTo>
                    <a:pt x="70" y="41"/>
                  </a:lnTo>
                  <a:lnTo>
                    <a:pt x="74" y="49"/>
                  </a:lnTo>
                  <a:lnTo>
                    <a:pt x="74" y="63"/>
                  </a:lnTo>
                  <a:lnTo>
                    <a:pt x="52" y="78"/>
                  </a:lnTo>
                  <a:lnTo>
                    <a:pt x="52" y="81"/>
                  </a:lnTo>
                  <a:lnTo>
                    <a:pt x="69" y="92"/>
                  </a:lnTo>
                  <a:lnTo>
                    <a:pt x="70" y="99"/>
                  </a:lnTo>
                  <a:lnTo>
                    <a:pt x="74" y="103"/>
                  </a:lnTo>
                  <a:lnTo>
                    <a:pt x="80" y="107"/>
                  </a:lnTo>
                  <a:lnTo>
                    <a:pt x="70" y="108"/>
                  </a:lnTo>
                  <a:lnTo>
                    <a:pt x="62" y="102"/>
                  </a:lnTo>
                  <a:lnTo>
                    <a:pt x="47" y="100"/>
                  </a:lnTo>
                  <a:lnTo>
                    <a:pt x="36" y="96"/>
                  </a:lnTo>
                  <a:lnTo>
                    <a:pt x="31" y="102"/>
                  </a:lnTo>
                  <a:lnTo>
                    <a:pt x="30" y="118"/>
                  </a:lnTo>
                  <a:lnTo>
                    <a:pt x="32" y="137"/>
                  </a:lnTo>
                  <a:lnTo>
                    <a:pt x="37" y="146"/>
                  </a:lnTo>
                  <a:lnTo>
                    <a:pt x="43" y="158"/>
                  </a:lnTo>
                  <a:lnTo>
                    <a:pt x="54" y="170"/>
                  </a:lnTo>
                  <a:lnTo>
                    <a:pt x="49" y="170"/>
                  </a:lnTo>
                  <a:lnTo>
                    <a:pt x="39" y="160"/>
                  </a:lnTo>
                  <a:lnTo>
                    <a:pt x="21" y="137"/>
                  </a:lnTo>
                  <a:lnTo>
                    <a:pt x="17" y="106"/>
                  </a:lnTo>
                  <a:lnTo>
                    <a:pt x="12" y="92"/>
                  </a:lnTo>
                  <a:lnTo>
                    <a:pt x="12" y="80"/>
                  </a:lnTo>
                  <a:lnTo>
                    <a:pt x="10" y="72"/>
                  </a:lnTo>
                  <a:lnTo>
                    <a:pt x="5" y="68"/>
                  </a:lnTo>
                  <a:lnTo>
                    <a:pt x="0" y="59"/>
                  </a:lnTo>
                  <a:lnTo>
                    <a:pt x="1" y="49"/>
                  </a:lnTo>
                  <a:lnTo>
                    <a:pt x="3" y="48"/>
                  </a:lnTo>
                  <a:lnTo>
                    <a:pt x="10" y="25"/>
                  </a:lnTo>
                  <a:lnTo>
                    <a:pt x="15" y="15"/>
                  </a:lnTo>
                  <a:lnTo>
                    <a:pt x="31"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61" name="任意多边形: 形状 60">
              <a:extLst>
                <a:ext uri="{FF2B5EF4-FFF2-40B4-BE49-F238E27FC236}">
                  <a16:creationId xmlns="" xmlns:a16="http://schemas.microsoft.com/office/drawing/2014/main" id="{FEC5834F-8703-4DF8-BC57-151DEF97FCE8}"/>
                </a:ext>
              </a:extLst>
            </p:cNvPr>
            <p:cNvSpPr>
              <a:spLocks noChangeAspect="1"/>
            </p:cNvSpPr>
            <p:nvPr/>
          </p:nvSpPr>
          <p:spPr bwMode="gray">
            <a:xfrm>
              <a:off x="8180673" y="4468739"/>
              <a:ext cx="181276" cy="167629"/>
            </a:xfrm>
            <a:custGeom>
              <a:avLst/>
              <a:gdLst/>
              <a:ahLst/>
              <a:cxnLst>
                <a:cxn ang="0">
                  <a:pos x="549" y="469"/>
                </a:cxn>
                <a:cxn ang="0">
                  <a:pos x="503" y="428"/>
                </a:cxn>
                <a:cxn ang="0">
                  <a:pos x="474" y="427"/>
                </a:cxn>
                <a:cxn ang="0">
                  <a:pos x="441" y="433"/>
                </a:cxn>
                <a:cxn ang="0">
                  <a:pos x="426" y="433"/>
                </a:cxn>
                <a:cxn ang="0">
                  <a:pos x="378" y="431"/>
                </a:cxn>
                <a:cxn ang="0">
                  <a:pos x="419" y="383"/>
                </a:cxn>
                <a:cxn ang="0">
                  <a:pos x="444" y="385"/>
                </a:cxn>
                <a:cxn ang="0">
                  <a:pos x="431" y="368"/>
                </a:cxn>
                <a:cxn ang="0">
                  <a:pos x="421" y="335"/>
                </a:cxn>
                <a:cxn ang="0">
                  <a:pos x="406" y="293"/>
                </a:cxn>
                <a:cxn ang="0">
                  <a:pos x="378" y="269"/>
                </a:cxn>
                <a:cxn ang="0">
                  <a:pos x="342" y="250"/>
                </a:cxn>
                <a:cxn ang="0">
                  <a:pos x="290" y="235"/>
                </a:cxn>
                <a:cxn ang="0">
                  <a:pos x="229" y="223"/>
                </a:cxn>
                <a:cxn ang="0">
                  <a:pos x="210" y="206"/>
                </a:cxn>
                <a:cxn ang="0">
                  <a:pos x="188" y="203"/>
                </a:cxn>
                <a:cxn ang="0">
                  <a:pos x="168" y="183"/>
                </a:cxn>
                <a:cxn ang="0">
                  <a:pos x="161" y="149"/>
                </a:cxn>
                <a:cxn ang="0">
                  <a:pos x="152" y="167"/>
                </a:cxn>
                <a:cxn ang="0">
                  <a:pos x="132" y="203"/>
                </a:cxn>
                <a:cxn ang="0">
                  <a:pos x="105" y="190"/>
                </a:cxn>
                <a:cxn ang="0">
                  <a:pos x="95" y="163"/>
                </a:cxn>
                <a:cxn ang="0">
                  <a:pos x="56" y="141"/>
                </a:cxn>
                <a:cxn ang="0">
                  <a:pos x="95" y="130"/>
                </a:cxn>
                <a:cxn ang="0">
                  <a:pos x="147" y="120"/>
                </a:cxn>
                <a:cxn ang="0">
                  <a:pos x="162" y="93"/>
                </a:cxn>
                <a:cxn ang="0">
                  <a:pos x="94" y="106"/>
                </a:cxn>
                <a:cxn ang="0">
                  <a:pos x="55" y="83"/>
                </a:cxn>
                <a:cxn ang="0">
                  <a:pos x="27" y="63"/>
                </a:cxn>
                <a:cxn ang="0">
                  <a:pos x="2" y="51"/>
                </a:cxn>
                <a:cxn ang="0">
                  <a:pos x="29" y="23"/>
                </a:cxn>
                <a:cxn ang="0">
                  <a:pos x="78" y="0"/>
                </a:cxn>
                <a:cxn ang="0">
                  <a:pos x="126" y="18"/>
                </a:cxn>
                <a:cxn ang="0">
                  <a:pos x="178" y="49"/>
                </a:cxn>
                <a:cxn ang="0">
                  <a:pos x="179" y="114"/>
                </a:cxn>
                <a:cxn ang="0">
                  <a:pos x="205" y="122"/>
                </a:cxn>
                <a:cxn ang="0">
                  <a:pos x="234" y="164"/>
                </a:cxn>
                <a:cxn ang="0">
                  <a:pos x="269" y="148"/>
                </a:cxn>
                <a:cxn ang="0">
                  <a:pos x="302" y="103"/>
                </a:cxn>
                <a:cxn ang="0">
                  <a:pos x="345" y="90"/>
                </a:cxn>
                <a:cxn ang="0">
                  <a:pos x="380" y="57"/>
                </a:cxn>
                <a:cxn ang="0">
                  <a:pos x="421" y="77"/>
                </a:cxn>
                <a:cxn ang="0">
                  <a:pos x="471" y="100"/>
                </a:cxn>
                <a:cxn ang="0">
                  <a:pos x="506" y="104"/>
                </a:cxn>
                <a:cxn ang="0">
                  <a:pos x="534" y="114"/>
                </a:cxn>
                <a:cxn ang="0">
                  <a:pos x="543" y="121"/>
                </a:cxn>
                <a:cxn ang="0">
                  <a:pos x="555" y="129"/>
                </a:cxn>
                <a:cxn ang="0">
                  <a:pos x="555" y="351"/>
                </a:cxn>
                <a:cxn ang="0">
                  <a:pos x="568" y="480"/>
                </a:cxn>
              </a:cxnLst>
              <a:rect l="0" t="0" r="r" b="b"/>
              <a:pathLst>
                <a:path w="568" h="480">
                  <a:moveTo>
                    <a:pt x="568" y="480"/>
                  </a:moveTo>
                  <a:lnTo>
                    <a:pt x="568" y="479"/>
                  </a:lnTo>
                  <a:lnTo>
                    <a:pt x="556" y="475"/>
                  </a:lnTo>
                  <a:lnTo>
                    <a:pt x="549" y="469"/>
                  </a:lnTo>
                  <a:lnTo>
                    <a:pt x="532" y="455"/>
                  </a:lnTo>
                  <a:lnTo>
                    <a:pt x="523" y="444"/>
                  </a:lnTo>
                  <a:lnTo>
                    <a:pt x="513" y="433"/>
                  </a:lnTo>
                  <a:lnTo>
                    <a:pt x="503" y="428"/>
                  </a:lnTo>
                  <a:lnTo>
                    <a:pt x="501" y="425"/>
                  </a:lnTo>
                  <a:lnTo>
                    <a:pt x="497" y="421"/>
                  </a:lnTo>
                  <a:lnTo>
                    <a:pt x="484" y="423"/>
                  </a:lnTo>
                  <a:lnTo>
                    <a:pt x="474" y="427"/>
                  </a:lnTo>
                  <a:lnTo>
                    <a:pt x="455" y="423"/>
                  </a:lnTo>
                  <a:lnTo>
                    <a:pt x="447" y="431"/>
                  </a:lnTo>
                  <a:lnTo>
                    <a:pt x="442" y="426"/>
                  </a:lnTo>
                  <a:lnTo>
                    <a:pt x="441" y="433"/>
                  </a:lnTo>
                  <a:lnTo>
                    <a:pt x="441" y="436"/>
                  </a:lnTo>
                  <a:lnTo>
                    <a:pt x="438" y="437"/>
                  </a:lnTo>
                  <a:lnTo>
                    <a:pt x="431" y="437"/>
                  </a:lnTo>
                  <a:lnTo>
                    <a:pt x="426" y="433"/>
                  </a:lnTo>
                  <a:lnTo>
                    <a:pt x="405" y="439"/>
                  </a:lnTo>
                  <a:lnTo>
                    <a:pt x="385" y="440"/>
                  </a:lnTo>
                  <a:lnTo>
                    <a:pt x="378" y="440"/>
                  </a:lnTo>
                  <a:lnTo>
                    <a:pt x="378" y="431"/>
                  </a:lnTo>
                  <a:lnTo>
                    <a:pt x="384" y="421"/>
                  </a:lnTo>
                  <a:lnTo>
                    <a:pt x="390" y="405"/>
                  </a:lnTo>
                  <a:lnTo>
                    <a:pt x="406" y="386"/>
                  </a:lnTo>
                  <a:lnTo>
                    <a:pt x="419" y="383"/>
                  </a:lnTo>
                  <a:lnTo>
                    <a:pt x="427" y="384"/>
                  </a:lnTo>
                  <a:lnTo>
                    <a:pt x="437" y="390"/>
                  </a:lnTo>
                  <a:lnTo>
                    <a:pt x="444" y="393"/>
                  </a:lnTo>
                  <a:lnTo>
                    <a:pt x="444" y="385"/>
                  </a:lnTo>
                  <a:lnTo>
                    <a:pt x="433" y="377"/>
                  </a:lnTo>
                  <a:lnTo>
                    <a:pt x="435" y="373"/>
                  </a:lnTo>
                  <a:lnTo>
                    <a:pt x="442" y="372"/>
                  </a:lnTo>
                  <a:lnTo>
                    <a:pt x="431" y="368"/>
                  </a:lnTo>
                  <a:lnTo>
                    <a:pt x="420" y="359"/>
                  </a:lnTo>
                  <a:lnTo>
                    <a:pt x="426" y="357"/>
                  </a:lnTo>
                  <a:lnTo>
                    <a:pt x="430" y="341"/>
                  </a:lnTo>
                  <a:lnTo>
                    <a:pt x="421" y="335"/>
                  </a:lnTo>
                  <a:lnTo>
                    <a:pt x="414" y="321"/>
                  </a:lnTo>
                  <a:lnTo>
                    <a:pt x="410" y="300"/>
                  </a:lnTo>
                  <a:lnTo>
                    <a:pt x="410" y="297"/>
                  </a:lnTo>
                  <a:lnTo>
                    <a:pt x="406" y="293"/>
                  </a:lnTo>
                  <a:lnTo>
                    <a:pt x="395" y="277"/>
                  </a:lnTo>
                  <a:lnTo>
                    <a:pt x="389" y="277"/>
                  </a:lnTo>
                  <a:lnTo>
                    <a:pt x="383" y="275"/>
                  </a:lnTo>
                  <a:lnTo>
                    <a:pt x="378" y="269"/>
                  </a:lnTo>
                  <a:lnTo>
                    <a:pt x="377" y="269"/>
                  </a:lnTo>
                  <a:lnTo>
                    <a:pt x="372" y="262"/>
                  </a:lnTo>
                  <a:lnTo>
                    <a:pt x="361" y="260"/>
                  </a:lnTo>
                  <a:lnTo>
                    <a:pt x="342" y="250"/>
                  </a:lnTo>
                  <a:lnTo>
                    <a:pt x="334" y="251"/>
                  </a:lnTo>
                  <a:lnTo>
                    <a:pt x="313" y="240"/>
                  </a:lnTo>
                  <a:lnTo>
                    <a:pt x="299" y="237"/>
                  </a:lnTo>
                  <a:lnTo>
                    <a:pt x="290" y="235"/>
                  </a:lnTo>
                  <a:lnTo>
                    <a:pt x="270" y="228"/>
                  </a:lnTo>
                  <a:lnTo>
                    <a:pt x="260" y="227"/>
                  </a:lnTo>
                  <a:lnTo>
                    <a:pt x="243" y="224"/>
                  </a:lnTo>
                  <a:lnTo>
                    <a:pt x="229" y="223"/>
                  </a:lnTo>
                  <a:lnTo>
                    <a:pt x="228" y="219"/>
                  </a:lnTo>
                  <a:lnTo>
                    <a:pt x="224" y="218"/>
                  </a:lnTo>
                  <a:lnTo>
                    <a:pt x="215" y="213"/>
                  </a:lnTo>
                  <a:lnTo>
                    <a:pt x="210" y="206"/>
                  </a:lnTo>
                  <a:lnTo>
                    <a:pt x="207" y="199"/>
                  </a:lnTo>
                  <a:lnTo>
                    <a:pt x="199" y="199"/>
                  </a:lnTo>
                  <a:lnTo>
                    <a:pt x="189" y="197"/>
                  </a:lnTo>
                  <a:lnTo>
                    <a:pt x="188" y="203"/>
                  </a:lnTo>
                  <a:lnTo>
                    <a:pt x="184" y="197"/>
                  </a:lnTo>
                  <a:lnTo>
                    <a:pt x="175" y="191"/>
                  </a:lnTo>
                  <a:lnTo>
                    <a:pt x="170" y="189"/>
                  </a:lnTo>
                  <a:lnTo>
                    <a:pt x="168" y="183"/>
                  </a:lnTo>
                  <a:lnTo>
                    <a:pt x="158" y="179"/>
                  </a:lnTo>
                  <a:lnTo>
                    <a:pt x="156" y="171"/>
                  </a:lnTo>
                  <a:lnTo>
                    <a:pt x="157" y="162"/>
                  </a:lnTo>
                  <a:lnTo>
                    <a:pt x="161" y="149"/>
                  </a:lnTo>
                  <a:lnTo>
                    <a:pt x="159" y="142"/>
                  </a:lnTo>
                  <a:lnTo>
                    <a:pt x="157" y="148"/>
                  </a:lnTo>
                  <a:lnTo>
                    <a:pt x="156" y="159"/>
                  </a:lnTo>
                  <a:lnTo>
                    <a:pt x="152" y="167"/>
                  </a:lnTo>
                  <a:lnTo>
                    <a:pt x="145" y="181"/>
                  </a:lnTo>
                  <a:lnTo>
                    <a:pt x="142" y="189"/>
                  </a:lnTo>
                  <a:lnTo>
                    <a:pt x="138" y="196"/>
                  </a:lnTo>
                  <a:lnTo>
                    <a:pt x="132" y="203"/>
                  </a:lnTo>
                  <a:lnTo>
                    <a:pt x="113" y="206"/>
                  </a:lnTo>
                  <a:lnTo>
                    <a:pt x="108" y="203"/>
                  </a:lnTo>
                  <a:lnTo>
                    <a:pt x="105" y="200"/>
                  </a:lnTo>
                  <a:lnTo>
                    <a:pt x="105" y="190"/>
                  </a:lnTo>
                  <a:lnTo>
                    <a:pt x="102" y="179"/>
                  </a:lnTo>
                  <a:lnTo>
                    <a:pt x="103" y="174"/>
                  </a:lnTo>
                  <a:lnTo>
                    <a:pt x="103" y="163"/>
                  </a:lnTo>
                  <a:lnTo>
                    <a:pt x="95" y="163"/>
                  </a:lnTo>
                  <a:lnTo>
                    <a:pt x="88" y="149"/>
                  </a:lnTo>
                  <a:lnTo>
                    <a:pt x="78" y="143"/>
                  </a:lnTo>
                  <a:lnTo>
                    <a:pt x="65" y="143"/>
                  </a:lnTo>
                  <a:lnTo>
                    <a:pt x="56" y="141"/>
                  </a:lnTo>
                  <a:lnTo>
                    <a:pt x="57" y="132"/>
                  </a:lnTo>
                  <a:lnTo>
                    <a:pt x="67" y="127"/>
                  </a:lnTo>
                  <a:lnTo>
                    <a:pt x="81" y="127"/>
                  </a:lnTo>
                  <a:lnTo>
                    <a:pt x="95" y="130"/>
                  </a:lnTo>
                  <a:lnTo>
                    <a:pt x="115" y="119"/>
                  </a:lnTo>
                  <a:lnTo>
                    <a:pt x="125" y="115"/>
                  </a:lnTo>
                  <a:lnTo>
                    <a:pt x="135" y="119"/>
                  </a:lnTo>
                  <a:lnTo>
                    <a:pt x="147" y="120"/>
                  </a:lnTo>
                  <a:lnTo>
                    <a:pt x="156" y="116"/>
                  </a:lnTo>
                  <a:lnTo>
                    <a:pt x="157" y="105"/>
                  </a:lnTo>
                  <a:lnTo>
                    <a:pt x="161" y="99"/>
                  </a:lnTo>
                  <a:lnTo>
                    <a:pt x="162" y="93"/>
                  </a:lnTo>
                  <a:lnTo>
                    <a:pt x="152" y="97"/>
                  </a:lnTo>
                  <a:lnTo>
                    <a:pt x="132" y="101"/>
                  </a:lnTo>
                  <a:lnTo>
                    <a:pt x="110" y="106"/>
                  </a:lnTo>
                  <a:lnTo>
                    <a:pt x="94" y="106"/>
                  </a:lnTo>
                  <a:lnTo>
                    <a:pt x="86" y="104"/>
                  </a:lnTo>
                  <a:lnTo>
                    <a:pt x="77" y="106"/>
                  </a:lnTo>
                  <a:lnTo>
                    <a:pt x="62" y="99"/>
                  </a:lnTo>
                  <a:lnTo>
                    <a:pt x="55" y="83"/>
                  </a:lnTo>
                  <a:lnTo>
                    <a:pt x="52" y="72"/>
                  </a:lnTo>
                  <a:lnTo>
                    <a:pt x="46" y="67"/>
                  </a:lnTo>
                  <a:lnTo>
                    <a:pt x="36" y="62"/>
                  </a:lnTo>
                  <a:lnTo>
                    <a:pt x="27" y="63"/>
                  </a:lnTo>
                  <a:lnTo>
                    <a:pt x="19" y="60"/>
                  </a:lnTo>
                  <a:lnTo>
                    <a:pt x="17" y="66"/>
                  </a:lnTo>
                  <a:lnTo>
                    <a:pt x="0" y="58"/>
                  </a:lnTo>
                  <a:lnTo>
                    <a:pt x="2" y="51"/>
                  </a:lnTo>
                  <a:lnTo>
                    <a:pt x="7" y="45"/>
                  </a:lnTo>
                  <a:lnTo>
                    <a:pt x="16" y="28"/>
                  </a:lnTo>
                  <a:lnTo>
                    <a:pt x="19" y="25"/>
                  </a:lnTo>
                  <a:lnTo>
                    <a:pt x="29" y="23"/>
                  </a:lnTo>
                  <a:lnTo>
                    <a:pt x="38" y="23"/>
                  </a:lnTo>
                  <a:lnTo>
                    <a:pt x="48" y="19"/>
                  </a:lnTo>
                  <a:lnTo>
                    <a:pt x="66" y="3"/>
                  </a:lnTo>
                  <a:lnTo>
                    <a:pt x="78" y="0"/>
                  </a:lnTo>
                  <a:lnTo>
                    <a:pt x="93" y="0"/>
                  </a:lnTo>
                  <a:lnTo>
                    <a:pt x="107" y="2"/>
                  </a:lnTo>
                  <a:lnTo>
                    <a:pt x="119" y="11"/>
                  </a:lnTo>
                  <a:lnTo>
                    <a:pt x="126" y="18"/>
                  </a:lnTo>
                  <a:lnTo>
                    <a:pt x="135" y="23"/>
                  </a:lnTo>
                  <a:lnTo>
                    <a:pt x="168" y="23"/>
                  </a:lnTo>
                  <a:lnTo>
                    <a:pt x="172" y="39"/>
                  </a:lnTo>
                  <a:lnTo>
                    <a:pt x="178" y="49"/>
                  </a:lnTo>
                  <a:lnTo>
                    <a:pt x="179" y="65"/>
                  </a:lnTo>
                  <a:lnTo>
                    <a:pt x="175" y="77"/>
                  </a:lnTo>
                  <a:lnTo>
                    <a:pt x="174" y="90"/>
                  </a:lnTo>
                  <a:lnTo>
                    <a:pt x="179" y="114"/>
                  </a:lnTo>
                  <a:lnTo>
                    <a:pt x="193" y="132"/>
                  </a:lnTo>
                  <a:lnTo>
                    <a:pt x="194" y="127"/>
                  </a:lnTo>
                  <a:lnTo>
                    <a:pt x="195" y="119"/>
                  </a:lnTo>
                  <a:lnTo>
                    <a:pt x="205" y="122"/>
                  </a:lnTo>
                  <a:lnTo>
                    <a:pt x="210" y="138"/>
                  </a:lnTo>
                  <a:lnTo>
                    <a:pt x="213" y="142"/>
                  </a:lnTo>
                  <a:lnTo>
                    <a:pt x="218" y="153"/>
                  </a:lnTo>
                  <a:lnTo>
                    <a:pt x="234" y="164"/>
                  </a:lnTo>
                  <a:lnTo>
                    <a:pt x="242" y="164"/>
                  </a:lnTo>
                  <a:lnTo>
                    <a:pt x="255" y="163"/>
                  </a:lnTo>
                  <a:lnTo>
                    <a:pt x="261" y="151"/>
                  </a:lnTo>
                  <a:lnTo>
                    <a:pt x="269" y="148"/>
                  </a:lnTo>
                  <a:lnTo>
                    <a:pt x="275" y="143"/>
                  </a:lnTo>
                  <a:lnTo>
                    <a:pt x="276" y="135"/>
                  </a:lnTo>
                  <a:lnTo>
                    <a:pt x="296" y="120"/>
                  </a:lnTo>
                  <a:lnTo>
                    <a:pt x="302" y="103"/>
                  </a:lnTo>
                  <a:lnTo>
                    <a:pt x="310" y="100"/>
                  </a:lnTo>
                  <a:lnTo>
                    <a:pt x="318" y="100"/>
                  </a:lnTo>
                  <a:lnTo>
                    <a:pt x="336" y="97"/>
                  </a:lnTo>
                  <a:lnTo>
                    <a:pt x="345" y="90"/>
                  </a:lnTo>
                  <a:lnTo>
                    <a:pt x="344" y="81"/>
                  </a:lnTo>
                  <a:lnTo>
                    <a:pt x="349" y="77"/>
                  </a:lnTo>
                  <a:lnTo>
                    <a:pt x="361" y="67"/>
                  </a:lnTo>
                  <a:lnTo>
                    <a:pt x="380" y="57"/>
                  </a:lnTo>
                  <a:lnTo>
                    <a:pt x="387" y="60"/>
                  </a:lnTo>
                  <a:lnTo>
                    <a:pt x="390" y="65"/>
                  </a:lnTo>
                  <a:lnTo>
                    <a:pt x="410" y="72"/>
                  </a:lnTo>
                  <a:lnTo>
                    <a:pt x="421" y="77"/>
                  </a:lnTo>
                  <a:lnTo>
                    <a:pt x="427" y="78"/>
                  </a:lnTo>
                  <a:lnTo>
                    <a:pt x="432" y="83"/>
                  </a:lnTo>
                  <a:lnTo>
                    <a:pt x="455" y="90"/>
                  </a:lnTo>
                  <a:lnTo>
                    <a:pt x="471" y="100"/>
                  </a:lnTo>
                  <a:lnTo>
                    <a:pt x="479" y="104"/>
                  </a:lnTo>
                  <a:lnTo>
                    <a:pt x="491" y="108"/>
                  </a:lnTo>
                  <a:lnTo>
                    <a:pt x="501" y="106"/>
                  </a:lnTo>
                  <a:lnTo>
                    <a:pt x="506" y="104"/>
                  </a:lnTo>
                  <a:lnTo>
                    <a:pt x="514" y="108"/>
                  </a:lnTo>
                  <a:lnTo>
                    <a:pt x="519" y="106"/>
                  </a:lnTo>
                  <a:lnTo>
                    <a:pt x="523" y="108"/>
                  </a:lnTo>
                  <a:lnTo>
                    <a:pt x="534" y="114"/>
                  </a:lnTo>
                  <a:lnTo>
                    <a:pt x="539" y="114"/>
                  </a:lnTo>
                  <a:lnTo>
                    <a:pt x="541" y="116"/>
                  </a:lnTo>
                  <a:lnTo>
                    <a:pt x="541" y="119"/>
                  </a:lnTo>
                  <a:lnTo>
                    <a:pt x="543" y="121"/>
                  </a:lnTo>
                  <a:lnTo>
                    <a:pt x="549" y="121"/>
                  </a:lnTo>
                  <a:lnTo>
                    <a:pt x="551" y="120"/>
                  </a:lnTo>
                  <a:lnTo>
                    <a:pt x="556" y="120"/>
                  </a:lnTo>
                  <a:lnTo>
                    <a:pt x="555" y="129"/>
                  </a:lnTo>
                  <a:lnTo>
                    <a:pt x="560" y="254"/>
                  </a:lnTo>
                  <a:lnTo>
                    <a:pt x="560" y="326"/>
                  </a:lnTo>
                  <a:lnTo>
                    <a:pt x="556" y="347"/>
                  </a:lnTo>
                  <a:lnTo>
                    <a:pt x="555" y="351"/>
                  </a:lnTo>
                  <a:lnTo>
                    <a:pt x="562" y="368"/>
                  </a:lnTo>
                  <a:lnTo>
                    <a:pt x="562" y="409"/>
                  </a:lnTo>
                  <a:lnTo>
                    <a:pt x="565" y="466"/>
                  </a:lnTo>
                  <a:lnTo>
                    <a:pt x="568" y="48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62" name="任意多边形: 形状 61">
              <a:extLst>
                <a:ext uri="{FF2B5EF4-FFF2-40B4-BE49-F238E27FC236}">
                  <a16:creationId xmlns="" xmlns:a16="http://schemas.microsoft.com/office/drawing/2014/main" id="{9AFE9016-E062-4118-A4B9-90D4075EE800}"/>
                </a:ext>
              </a:extLst>
            </p:cNvPr>
            <p:cNvSpPr>
              <a:spLocks noChangeAspect="1"/>
            </p:cNvSpPr>
            <p:nvPr/>
          </p:nvSpPr>
          <p:spPr bwMode="gray">
            <a:xfrm>
              <a:off x="8528915" y="4510647"/>
              <a:ext cx="41344" cy="41907"/>
            </a:xfrm>
            <a:custGeom>
              <a:avLst/>
              <a:gdLst/>
              <a:ahLst/>
              <a:cxnLst>
                <a:cxn ang="0">
                  <a:pos x="0" y="3"/>
                </a:cxn>
                <a:cxn ang="0">
                  <a:pos x="2" y="0"/>
                </a:cxn>
                <a:cxn ang="0">
                  <a:pos x="20" y="11"/>
                </a:cxn>
                <a:cxn ang="0">
                  <a:pos x="26" y="16"/>
                </a:cxn>
                <a:cxn ang="0">
                  <a:pos x="34" y="20"/>
                </a:cxn>
                <a:cxn ang="0">
                  <a:pos x="54" y="35"/>
                </a:cxn>
                <a:cxn ang="0">
                  <a:pos x="66" y="36"/>
                </a:cxn>
                <a:cxn ang="0">
                  <a:pos x="75" y="43"/>
                </a:cxn>
                <a:cxn ang="0">
                  <a:pos x="81" y="49"/>
                </a:cxn>
                <a:cxn ang="0">
                  <a:pos x="95" y="58"/>
                </a:cxn>
                <a:cxn ang="0">
                  <a:pos x="100" y="66"/>
                </a:cxn>
                <a:cxn ang="0">
                  <a:pos x="107" y="71"/>
                </a:cxn>
                <a:cxn ang="0">
                  <a:pos x="117" y="74"/>
                </a:cxn>
                <a:cxn ang="0">
                  <a:pos x="121" y="78"/>
                </a:cxn>
                <a:cxn ang="0">
                  <a:pos x="124" y="87"/>
                </a:cxn>
                <a:cxn ang="0">
                  <a:pos x="129" y="93"/>
                </a:cxn>
                <a:cxn ang="0">
                  <a:pos x="129" y="100"/>
                </a:cxn>
                <a:cxn ang="0">
                  <a:pos x="124" y="107"/>
                </a:cxn>
                <a:cxn ang="0">
                  <a:pos x="120" y="119"/>
                </a:cxn>
                <a:cxn ang="0">
                  <a:pos x="111" y="119"/>
                </a:cxn>
                <a:cxn ang="0">
                  <a:pos x="105" y="93"/>
                </a:cxn>
                <a:cxn ang="0">
                  <a:pos x="97" y="71"/>
                </a:cxn>
                <a:cxn ang="0">
                  <a:pos x="86" y="53"/>
                </a:cxn>
                <a:cxn ang="0">
                  <a:pos x="80" y="49"/>
                </a:cxn>
                <a:cxn ang="0">
                  <a:pos x="66" y="47"/>
                </a:cxn>
                <a:cxn ang="0">
                  <a:pos x="54" y="39"/>
                </a:cxn>
                <a:cxn ang="0">
                  <a:pos x="46" y="31"/>
                </a:cxn>
                <a:cxn ang="0">
                  <a:pos x="40" y="30"/>
                </a:cxn>
                <a:cxn ang="0">
                  <a:pos x="31" y="23"/>
                </a:cxn>
                <a:cxn ang="0">
                  <a:pos x="26" y="21"/>
                </a:cxn>
                <a:cxn ang="0">
                  <a:pos x="9" y="10"/>
                </a:cxn>
                <a:cxn ang="0">
                  <a:pos x="0" y="9"/>
                </a:cxn>
                <a:cxn ang="0">
                  <a:pos x="0" y="3"/>
                </a:cxn>
              </a:cxnLst>
              <a:rect l="0" t="0" r="r" b="b"/>
              <a:pathLst>
                <a:path w="129" h="119">
                  <a:moveTo>
                    <a:pt x="0" y="3"/>
                  </a:moveTo>
                  <a:lnTo>
                    <a:pt x="2" y="0"/>
                  </a:lnTo>
                  <a:lnTo>
                    <a:pt x="20" y="11"/>
                  </a:lnTo>
                  <a:lnTo>
                    <a:pt x="26" y="16"/>
                  </a:lnTo>
                  <a:lnTo>
                    <a:pt x="34" y="20"/>
                  </a:lnTo>
                  <a:lnTo>
                    <a:pt x="54" y="35"/>
                  </a:lnTo>
                  <a:lnTo>
                    <a:pt x="66" y="36"/>
                  </a:lnTo>
                  <a:lnTo>
                    <a:pt x="75" y="43"/>
                  </a:lnTo>
                  <a:lnTo>
                    <a:pt x="81" y="49"/>
                  </a:lnTo>
                  <a:lnTo>
                    <a:pt x="95" y="58"/>
                  </a:lnTo>
                  <a:lnTo>
                    <a:pt x="100" y="66"/>
                  </a:lnTo>
                  <a:lnTo>
                    <a:pt x="107" y="71"/>
                  </a:lnTo>
                  <a:lnTo>
                    <a:pt x="117" y="74"/>
                  </a:lnTo>
                  <a:lnTo>
                    <a:pt x="121" y="78"/>
                  </a:lnTo>
                  <a:lnTo>
                    <a:pt x="124" y="87"/>
                  </a:lnTo>
                  <a:lnTo>
                    <a:pt x="129" y="93"/>
                  </a:lnTo>
                  <a:lnTo>
                    <a:pt x="129" y="100"/>
                  </a:lnTo>
                  <a:lnTo>
                    <a:pt x="124" y="107"/>
                  </a:lnTo>
                  <a:lnTo>
                    <a:pt x="120" y="119"/>
                  </a:lnTo>
                  <a:lnTo>
                    <a:pt x="111" y="119"/>
                  </a:lnTo>
                  <a:lnTo>
                    <a:pt x="105" y="93"/>
                  </a:lnTo>
                  <a:lnTo>
                    <a:pt x="97" y="71"/>
                  </a:lnTo>
                  <a:lnTo>
                    <a:pt x="86" y="53"/>
                  </a:lnTo>
                  <a:lnTo>
                    <a:pt x="80" y="49"/>
                  </a:lnTo>
                  <a:lnTo>
                    <a:pt x="66" y="47"/>
                  </a:lnTo>
                  <a:lnTo>
                    <a:pt x="54" y="39"/>
                  </a:lnTo>
                  <a:lnTo>
                    <a:pt x="46" y="31"/>
                  </a:lnTo>
                  <a:lnTo>
                    <a:pt x="40" y="30"/>
                  </a:lnTo>
                  <a:lnTo>
                    <a:pt x="31" y="23"/>
                  </a:lnTo>
                  <a:lnTo>
                    <a:pt x="26" y="21"/>
                  </a:lnTo>
                  <a:lnTo>
                    <a:pt x="9" y="10"/>
                  </a:lnTo>
                  <a:lnTo>
                    <a:pt x="0" y="9"/>
                  </a:lnTo>
                  <a:lnTo>
                    <a:pt x="0" y="3"/>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63" name="任意多边形: 形状 62">
              <a:extLst>
                <a:ext uri="{FF2B5EF4-FFF2-40B4-BE49-F238E27FC236}">
                  <a16:creationId xmlns="" xmlns:a16="http://schemas.microsoft.com/office/drawing/2014/main" id="{F9E3E0FE-0F04-48B7-95B0-D25994F0EBC2}"/>
                </a:ext>
              </a:extLst>
            </p:cNvPr>
            <p:cNvSpPr>
              <a:spLocks noChangeAspect="1"/>
            </p:cNvSpPr>
            <p:nvPr/>
          </p:nvSpPr>
          <p:spPr bwMode="gray">
            <a:xfrm>
              <a:off x="7678189" y="4007760"/>
              <a:ext cx="125622" cy="289858"/>
            </a:xfrm>
            <a:custGeom>
              <a:avLst/>
              <a:gdLst/>
              <a:ahLst/>
              <a:cxnLst>
                <a:cxn ang="0">
                  <a:pos x="237" y="758"/>
                </a:cxn>
                <a:cxn ang="0">
                  <a:pos x="250" y="749"/>
                </a:cxn>
                <a:cxn ang="0">
                  <a:pos x="270" y="727"/>
                </a:cxn>
                <a:cxn ang="0">
                  <a:pos x="321" y="713"/>
                </a:cxn>
                <a:cxn ang="0">
                  <a:pos x="376" y="679"/>
                </a:cxn>
                <a:cxn ang="0">
                  <a:pos x="387" y="654"/>
                </a:cxn>
                <a:cxn ang="0">
                  <a:pos x="388" y="643"/>
                </a:cxn>
                <a:cxn ang="0">
                  <a:pos x="388" y="607"/>
                </a:cxn>
                <a:cxn ang="0">
                  <a:pos x="395" y="596"/>
                </a:cxn>
                <a:cxn ang="0">
                  <a:pos x="389" y="557"/>
                </a:cxn>
                <a:cxn ang="0">
                  <a:pos x="382" y="507"/>
                </a:cxn>
                <a:cxn ang="0">
                  <a:pos x="336" y="409"/>
                </a:cxn>
                <a:cxn ang="0">
                  <a:pos x="323" y="401"/>
                </a:cxn>
                <a:cxn ang="0">
                  <a:pos x="281" y="372"/>
                </a:cxn>
                <a:cxn ang="0">
                  <a:pos x="255" y="344"/>
                </a:cxn>
                <a:cxn ang="0">
                  <a:pos x="228" y="297"/>
                </a:cxn>
                <a:cxn ang="0">
                  <a:pos x="194" y="245"/>
                </a:cxn>
                <a:cxn ang="0">
                  <a:pos x="239" y="171"/>
                </a:cxn>
                <a:cxn ang="0">
                  <a:pos x="258" y="140"/>
                </a:cxn>
                <a:cxn ang="0">
                  <a:pos x="307" y="105"/>
                </a:cxn>
                <a:cxn ang="0">
                  <a:pos x="312" y="97"/>
                </a:cxn>
                <a:cxn ang="0">
                  <a:pos x="255" y="77"/>
                </a:cxn>
                <a:cxn ang="0">
                  <a:pos x="244" y="26"/>
                </a:cxn>
                <a:cxn ang="0">
                  <a:pos x="184" y="5"/>
                </a:cxn>
                <a:cxn ang="0">
                  <a:pos x="142" y="19"/>
                </a:cxn>
                <a:cxn ang="0">
                  <a:pos x="104" y="33"/>
                </a:cxn>
                <a:cxn ang="0">
                  <a:pos x="71" y="31"/>
                </a:cxn>
                <a:cxn ang="0">
                  <a:pos x="36" y="33"/>
                </a:cxn>
                <a:cxn ang="0">
                  <a:pos x="13" y="37"/>
                </a:cxn>
                <a:cxn ang="0">
                  <a:pos x="12" y="60"/>
                </a:cxn>
                <a:cxn ang="0">
                  <a:pos x="41" y="112"/>
                </a:cxn>
                <a:cxn ang="0">
                  <a:pos x="97" y="134"/>
                </a:cxn>
                <a:cxn ang="0">
                  <a:pos x="129" y="162"/>
                </a:cxn>
                <a:cxn ang="0">
                  <a:pos x="146" y="192"/>
                </a:cxn>
                <a:cxn ang="0">
                  <a:pos x="107" y="208"/>
                </a:cxn>
                <a:cxn ang="0">
                  <a:pos x="107" y="231"/>
                </a:cxn>
                <a:cxn ang="0">
                  <a:pos x="165" y="280"/>
                </a:cxn>
                <a:cxn ang="0">
                  <a:pos x="213" y="332"/>
                </a:cxn>
                <a:cxn ang="0">
                  <a:pos x="238" y="371"/>
                </a:cxn>
                <a:cxn ang="0">
                  <a:pos x="265" y="396"/>
                </a:cxn>
                <a:cxn ang="0">
                  <a:pos x="292" y="457"/>
                </a:cxn>
                <a:cxn ang="0">
                  <a:pos x="299" y="558"/>
                </a:cxn>
                <a:cxn ang="0">
                  <a:pos x="281" y="625"/>
                </a:cxn>
                <a:cxn ang="0">
                  <a:pos x="238" y="646"/>
                </a:cxn>
                <a:cxn ang="0">
                  <a:pos x="206" y="674"/>
                </a:cxn>
                <a:cxn ang="0">
                  <a:pos x="194" y="697"/>
                </a:cxn>
                <a:cxn ang="0">
                  <a:pos x="158" y="705"/>
                </a:cxn>
                <a:cxn ang="0">
                  <a:pos x="134" y="726"/>
                </a:cxn>
                <a:cxn ang="0">
                  <a:pos x="161" y="752"/>
                </a:cxn>
                <a:cxn ang="0">
                  <a:pos x="148" y="797"/>
                </a:cxn>
                <a:cxn ang="0">
                  <a:pos x="153" y="832"/>
                </a:cxn>
                <a:cxn ang="0">
                  <a:pos x="195" y="797"/>
                </a:cxn>
                <a:cxn ang="0">
                  <a:pos x="228" y="773"/>
                </a:cxn>
              </a:cxnLst>
              <a:rect l="0" t="0" r="r" b="b"/>
              <a:pathLst>
                <a:path w="395" h="832">
                  <a:moveTo>
                    <a:pt x="228" y="773"/>
                  </a:moveTo>
                  <a:lnTo>
                    <a:pt x="238" y="776"/>
                  </a:lnTo>
                  <a:lnTo>
                    <a:pt x="242" y="768"/>
                  </a:lnTo>
                  <a:lnTo>
                    <a:pt x="237" y="758"/>
                  </a:lnTo>
                  <a:lnTo>
                    <a:pt x="239" y="753"/>
                  </a:lnTo>
                  <a:lnTo>
                    <a:pt x="245" y="754"/>
                  </a:lnTo>
                  <a:lnTo>
                    <a:pt x="247" y="748"/>
                  </a:lnTo>
                  <a:lnTo>
                    <a:pt x="250" y="749"/>
                  </a:lnTo>
                  <a:lnTo>
                    <a:pt x="249" y="741"/>
                  </a:lnTo>
                  <a:lnTo>
                    <a:pt x="253" y="737"/>
                  </a:lnTo>
                  <a:lnTo>
                    <a:pt x="255" y="731"/>
                  </a:lnTo>
                  <a:lnTo>
                    <a:pt x="270" y="727"/>
                  </a:lnTo>
                  <a:lnTo>
                    <a:pt x="276" y="731"/>
                  </a:lnTo>
                  <a:lnTo>
                    <a:pt x="283" y="731"/>
                  </a:lnTo>
                  <a:lnTo>
                    <a:pt x="308" y="716"/>
                  </a:lnTo>
                  <a:lnTo>
                    <a:pt x="321" y="713"/>
                  </a:lnTo>
                  <a:lnTo>
                    <a:pt x="330" y="701"/>
                  </a:lnTo>
                  <a:lnTo>
                    <a:pt x="361" y="687"/>
                  </a:lnTo>
                  <a:lnTo>
                    <a:pt x="367" y="681"/>
                  </a:lnTo>
                  <a:lnTo>
                    <a:pt x="376" y="679"/>
                  </a:lnTo>
                  <a:lnTo>
                    <a:pt x="378" y="673"/>
                  </a:lnTo>
                  <a:lnTo>
                    <a:pt x="379" y="665"/>
                  </a:lnTo>
                  <a:lnTo>
                    <a:pt x="385" y="660"/>
                  </a:lnTo>
                  <a:lnTo>
                    <a:pt x="387" y="654"/>
                  </a:lnTo>
                  <a:lnTo>
                    <a:pt x="383" y="650"/>
                  </a:lnTo>
                  <a:lnTo>
                    <a:pt x="385" y="646"/>
                  </a:lnTo>
                  <a:lnTo>
                    <a:pt x="388" y="647"/>
                  </a:lnTo>
                  <a:lnTo>
                    <a:pt x="388" y="643"/>
                  </a:lnTo>
                  <a:lnTo>
                    <a:pt x="383" y="619"/>
                  </a:lnTo>
                  <a:lnTo>
                    <a:pt x="384" y="615"/>
                  </a:lnTo>
                  <a:lnTo>
                    <a:pt x="388" y="618"/>
                  </a:lnTo>
                  <a:lnTo>
                    <a:pt x="388" y="607"/>
                  </a:lnTo>
                  <a:lnTo>
                    <a:pt x="392" y="602"/>
                  </a:lnTo>
                  <a:lnTo>
                    <a:pt x="395" y="603"/>
                  </a:lnTo>
                  <a:lnTo>
                    <a:pt x="395" y="607"/>
                  </a:lnTo>
                  <a:lnTo>
                    <a:pt x="395" y="596"/>
                  </a:lnTo>
                  <a:lnTo>
                    <a:pt x="394" y="587"/>
                  </a:lnTo>
                  <a:lnTo>
                    <a:pt x="390" y="585"/>
                  </a:lnTo>
                  <a:lnTo>
                    <a:pt x="389" y="569"/>
                  </a:lnTo>
                  <a:lnTo>
                    <a:pt x="389" y="557"/>
                  </a:lnTo>
                  <a:lnTo>
                    <a:pt x="388" y="549"/>
                  </a:lnTo>
                  <a:lnTo>
                    <a:pt x="388" y="539"/>
                  </a:lnTo>
                  <a:lnTo>
                    <a:pt x="385" y="536"/>
                  </a:lnTo>
                  <a:lnTo>
                    <a:pt x="382" y="507"/>
                  </a:lnTo>
                  <a:lnTo>
                    <a:pt x="366" y="456"/>
                  </a:lnTo>
                  <a:lnTo>
                    <a:pt x="344" y="434"/>
                  </a:lnTo>
                  <a:lnTo>
                    <a:pt x="337" y="424"/>
                  </a:lnTo>
                  <a:lnTo>
                    <a:pt x="336" y="409"/>
                  </a:lnTo>
                  <a:lnTo>
                    <a:pt x="335" y="413"/>
                  </a:lnTo>
                  <a:lnTo>
                    <a:pt x="329" y="414"/>
                  </a:lnTo>
                  <a:lnTo>
                    <a:pt x="329" y="409"/>
                  </a:lnTo>
                  <a:lnTo>
                    <a:pt x="323" y="401"/>
                  </a:lnTo>
                  <a:lnTo>
                    <a:pt x="306" y="398"/>
                  </a:lnTo>
                  <a:lnTo>
                    <a:pt x="298" y="387"/>
                  </a:lnTo>
                  <a:lnTo>
                    <a:pt x="290" y="378"/>
                  </a:lnTo>
                  <a:lnTo>
                    <a:pt x="281" y="372"/>
                  </a:lnTo>
                  <a:lnTo>
                    <a:pt x="274" y="362"/>
                  </a:lnTo>
                  <a:lnTo>
                    <a:pt x="270" y="359"/>
                  </a:lnTo>
                  <a:lnTo>
                    <a:pt x="265" y="351"/>
                  </a:lnTo>
                  <a:lnTo>
                    <a:pt x="255" y="344"/>
                  </a:lnTo>
                  <a:lnTo>
                    <a:pt x="248" y="334"/>
                  </a:lnTo>
                  <a:lnTo>
                    <a:pt x="236" y="324"/>
                  </a:lnTo>
                  <a:lnTo>
                    <a:pt x="234" y="312"/>
                  </a:lnTo>
                  <a:lnTo>
                    <a:pt x="228" y="297"/>
                  </a:lnTo>
                  <a:lnTo>
                    <a:pt x="217" y="290"/>
                  </a:lnTo>
                  <a:lnTo>
                    <a:pt x="197" y="270"/>
                  </a:lnTo>
                  <a:lnTo>
                    <a:pt x="191" y="258"/>
                  </a:lnTo>
                  <a:lnTo>
                    <a:pt x="194" y="245"/>
                  </a:lnTo>
                  <a:lnTo>
                    <a:pt x="197" y="235"/>
                  </a:lnTo>
                  <a:lnTo>
                    <a:pt x="199" y="222"/>
                  </a:lnTo>
                  <a:lnTo>
                    <a:pt x="211" y="195"/>
                  </a:lnTo>
                  <a:lnTo>
                    <a:pt x="239" y="171"/>
                  </a:lnTo>
                  <a:lnTo>
                    <a:pt x="243" y="166"/>
                  </a:lnTo>
                  <a:lnTo>
                    <a:pt x="247" y="152"/>
                  </a:lnTo>
                  <a:lnTo>
                    <a:pt x="253" y="145"/>
                  </a:lnTo>
                  <a:lnTo>
                    <a:pt x="258" y="140"/>
                  </a:lnTo>
                  <a:lnTo>
                    <a:pt x="276" y="132"/>
                  </a:lnTo>
                  <a:lnTo>
                    <a:pt x="286" y="124"/>
                  </a:lnTo>
                  <a:lnTo>
                    <a:pt x="287" y="116"/>
                  </a:lnTo>
                  <a:lnTo>
                    <a:pt x="307" y="105"/>
                  </a:lnTo>
                  <a:lnTo>
                    <a:pt x="315" y="108"/>
                  </a:lnTo>
                  <a:lnTo>
                    <a:pt x="318" y="106"/>
                  </a:lnTo>
                  <a:lnTo>
                    <a:pt x="319" y="102"/>
                  </a:lnTo>
                  <a:lnTo>
                    <a:pt x="312" y="97"/>
                  </a:lnTo>
                  <a:lnTo>
                    <a:pt x="293" y="98"/>
                  </a:lnTo>
                  <a:lnTo>
                    <a:pt x="283" y="96"/>
                  </a:lnTo>
                  <a:lnTo>
                    <a:pt x="278" y="91"/>
                  </a:lnTo>
                  <a:lnTo>
                    <a:pt x="255" y="77"/>
                  </a:lnTo>
                  <a:lnTo>
                    <a:pt x="248" y="65"/>
                  </a:lnTo>
                  <a:lnTo>
                    <a:pt x="243" y="50"/>
                  </a:lnTo>
                  <a:lnTo>
                    <a:pt x="248" y="35"/>
                  </a:lnTo>
                  <a:lnTo>
                    <a:pt x="244" y="26"/>
                  </a:lnTo>
                  <a:lnTo>
                    <a:pt x="224" y="25"/>
                  </a:lnTo>
                  <a:lnTo>
                    <a:pt x="211" y="21"/>
                  </a:lnTo>
                  <a:lnTo>
                    <a:pt x="196" y="15"/>
                  </a:lnTo>
                  <a:lnTo>
                    <a:pt x="184" y="5"/>
                  </a:lnTo>
                  <a:lnTo>
                    <a:pt x="169" y="0"/>
                  </a:lnTo>
                  <a:lnTo>
                    <a:pt x="162" y="1"/>
                  </a:lnTo>
                  <a:lnTo>
                    <a:pt x="152" y="12"/>
                  </a:lnTo>
                  <a:lnTo>
                    <a:pt x="142" y="19"/>
                  </a:lnTo>
                  <a:lnTo>
                    <a:pt x="127" y="27"/>
                  </a:lnTo>
                  <a:lnTo>
                    <a:pt x="121" y="28"/>
                  </a:lnTo>
                  <a:lnTo>
                    <a:pt x="113" y="26"/>
                  </a:lnTo>
                  <a:lnTo>
                    <a:pt x="104" y="33"/>
                  </a:lnTo>
                  <a:lnTo>
                    <a:pt x="94" y="38"/>
                  </a:lnTo>
                  <a:lnTo>
                    <a:pt x="91" y="32"/>
                  </a:lnTo>
                  <a:lnTo>
                    <a:pt x="77" y="36"/>
                  </a:lnTo>
                  <a:lnTo>
                    <a:pt x="71" y="31"/>
                  </a:lnTo>
                  <a:lnTo>
                    <a:pt x="65" y="32"/>
                  </a:lnTo>
                  <a:lnTo>
                    <a:pt x="50" y="42"/>
                  </a:lnTo>
                  <a:lnTo>
                    <a:pt x="44" y="41"/>
                  </a:lnTo>
                  <a:lnTo>
                    <a:pt x="36" y="33"/>
                  </a:lnTo>
                  <a:lnTo>
                    <a:pt x="23" y="31"/>
                  </a:lnTo>
                  <a:lnTo>
                    <a:pt x="21" y="28"/>
                  </a:lnTo>
                  <a:lnTo>
                    <a:pt x="17" y="31"/>
                  </a:lnTo>
                  <a:lnTo>
                    <a:pt x="13" y="37"/>
                  </a:lnTo>
                  <a:lnTo>
                    <a:pt x="7" y="44"/>
                  </a:lnTo>
                  <a:lnTo>
                    <a:pt x="7" y="48"/>
                  </a:lnTo>
                  <a:lnTo>
                    <a:pt x="0" y="44"/>
                  </a:lnTo>
                  <a:lnTo>
                    <a:pt x="12" y="60"/>
                  </a:lnTo>
                  <a:lnTo>
                    <a:pt x="29" y="80"/>
                  </a:lnTo>
                  <a:lnTo>
                    <a:pt x="39" y="90"/>
                  </a:lnTo>
                  <a:lnTo>
                    <a:pt x="44" y="100"/>
                  </a:lnTo>
                  <a:lnTo>
                    <a:pt x="41" y="112"/>
                  </a:lnTo>
                  <a:lnTo>
                    <a:pt x="43" y="120"/>
                  </a:lnTo>
                  <a:lnTo>
                    <a:pt x="57" y="135"/>
                  </a:lnTo>
                  <a:lnTo>
                    <a:pt x="77" y="139"/>
                  </a:lnTo>
                  <a:lnTo>
                    <a:pt x="97" y="134"/>
                  </a:lnTo>
                  <a:lnTo>
                    <a:pt x="113" y="135"/>
                  </a:lnTo>
                  <a:lnTo>
                    <a:pt x="122" y="146"/>
                  </a:lnTo>
                  <a:lnTo>
                    <a:pt x="127" y="155"/>
                  </a:lnTo>
                  <a:lnTo>
                    <a:pt x="129" y="162"/>
                  </a:lnTo>
                  <a:lnTo>
                    <a:pt x="137" y="168"/>
                  </a:lnTo>
                  <a:lnTo>
                    <a:pt x="141" y="177"/>
                  </a:lnTo>
                  <a:lnTo>
                    <a:pt x="147" y="183"/>
                  </a:lnTo>
                  <a:lnTo>
                    <a:pt x="146" y="192"/>
                  </a:lnTo>
                  <a:lnTo>
                    <a:pt x="130" y="208"/>
                  </a:lnTo>
                  <a:lnTo>
                    <a:pt x="125" y="208"/>
                  </a:lnTo>
                  <a:lnTo>
                    <a:pt x="114" y="205"/>
                  </a:lnTo>
                  <a:lnTo>
                    <a:pt x="107" y="208"/>
                  </a:lnTo>
                  <a:lnTo>
                    <a:pt x="103" y="213"/>
                  </a:lnTo>
                  <a:lnTo>
                    <a:pt x="99" y="222"/>
                  </a:lnTo>
                  <a:lnTo>
                    <a:pt x="100" y="229"/>
                  </a:lnTo>
                  <a:lnTo>
                    <a:pt x="107" y="231"/>
                  </a:lnTo>
                  <a:lnTo>
                    <a:pt x="115" y="237"/>
                  </a:lnTo>
                  <a:lnTo>
                    <a:pt x="134" y="247"/>
                  </a:lnTo>
                  <a:lnTo>
                    <a:pt x="161" y="267"/>
                  </a:lnTo>
                  <a:lnTo>
                    <a:pt x="165" y="280"/>
                  </a:lnTo>
                  <a:lnTo>
                    <a:pt x="188" y="301"/>
                  </a:lnTo>
                  <a:lnTo>
                    <a:pt x="191" y="311"/>
                  </a:lnTo>
                  <a:lnTo>
                    <a:pt x="208" y="331"/>
                  </a:lnTo>
                  <a:lnTo>
                    <a:pt x="213" y="332"/>
                  </a:lnTo>
                  <a:lnTo>
                    <a:pt x="231" y="344"/>
                  </a:lnTo>
                  <a:lnTo>
                    <a:pt x="236" y="358"/>
                  </a:lnTo>
                  <a:lnTo>
                    <a:pt x="239" y="370"/>
                  </a:lnTo>
                  <a:lnTo>
                    <a:pt x="238" y="371"/>
                  </a:lnTo>
                  <a:lnTo>
                    <a:pt x="239" y="372"/>
                  </a:lnTo>
                  <a:lnTo>
                    <a:pt x="243" y="386"/>
                  </a:lnTo>
                  <a:lnTo>
                    <a:pt x="251" y="386"/>
                  </a:lnTo>
                  <a:lnTo>
                    <a:pt x="265" y="396"/>
                  </a:lnTo>
                  <a:lnTo>
                    <a:pt x="274" y="404"/>
                  </a:lnTo>
                  <a:lnTo>
                    <a:pt x="278" y="421"/>
                  </a:lnTo>
                  <a:lnTo>
                    <a:pt x="291" y="450"/>
                  </a:lnTo>
                  <a:lnTo>
                    <a:pt x="292" y="457"/>
                  </a:lnTo>
                  <a:lnTo>
                    <a:pt x="292" y="490"/>
                  </a:lnTo>
                  <a:lnTo>
                    <a:pt x="290" y="527"/>
                  </a:lnTo>
                  <a:lnTo>
                    <a:pt x="292" y="543"/>
                  </a:lnTo>
                  <a:lnTo>
                    <a:pt x="299" y="558"/>
                  </a:lnTo>
                  <a:lnTo>
                    <a:pt x="298" y="607"/>
                  </a:lnTo>
                  <a:lnTo>
                    <a:pt x="296" y="619"/>
                  </a:lnTo>
                  <a:lnTo>
                    <a:pt x="290" y="628"/>
                  </a:lnTo>
                  <a:lnTo>
                    <a:pt x="281" y="625"/>
                  </a:lnTo>
                  <a:lnTo>
                    <a:pt x="271" y="634"/>
                  </a:lnTo>
                  <a:lnTo>
                    <a:pt x="264" y="638"/>
                  </a:lnTo>
                  <a:lnTo>
                    <a:pt x="256" y="638"/>
                  </a:lnTo>
                  <a:lnTo>
                    <a:pt x="238" y="646"/>
                  </a:lnTo>
                  <a:lnTo>
                    <a:pt x="237" y="656"/>
                  </a:lnTo>
                  <a:lnTo>
                    <a:pt x="218" y="657"/>
                  </a:lnTo>
                  <a:lnTo>
                    <a:pt x="208" y="661"/>
                  </a:lnTo>
                  <a:lnTo>
                    <a:pt x="206" y="674"/>
                  </a:lnTo>
                  <a:lnTo>
                    <a:pt x="207" y="683"/>
                  </a:lnTo>
                  <a:lnTo>
                    <a:pt x="208" y="692"/>
                  </a:lnTo>
                  <a:lnTo>
                    <a:pt x="202" y="694"/>
                  </a:lnTo>
                  <a:lnTo>
                    <a:pt x="194" y="697"/>
                  </a:lnTo>
                  <a:lnTo>
                    <a:pt x="183" y="704"/>
                  </a:lnTo>
                  <a:lnTo>
                    <a:pt x="173" y="708"/>
                  </a:lnTo>
                  <a:lnTo>
                    <a:pt x="165" y="705"/>
                  </a:lnTo>
                  <a:lnTo>
                    <a:pt x="158" y="705"/>
                  </a:lnTo>
                  <a:lnTo>
                    <a:pt x="157" y="715"/>
                  </a:lnTo>
                  <a:lnTo>
                    <a:pt x="152" y="720"/>
                  </a:lnTo>
                  <a:lnTo>
                    <a:pt x="145" y="724"/>
                  </a:lnTo>
                  <a:lnTo>
                    <a:pt x="134" y="726"/>
                  </a:lnTo>
                  <a:lnTo>
                    <a:pt x="129" y="727"/>
                  </a:lnTo>
                  <a:lnTo>
                    <a:pt x="136" y="738"/>
                  </a:lnTo>
                  <a:lnTo>
                    <a:pt x="154" y="746"/>
                  </a:lnTo>
                  <a:lnTo>
                    <a:pt x="161" y="752"/>
                  </a:lnTo>
                  <a:lnTo>
                    <a:pt x="157" y="760"/>
                  </a:lnTo>
                  <a:lnTo>
                    <a:pt x="150" y="770"/>
                  </a:lnTo>
                  <a:lnTo>
                    <a:pt x="148" y="786"/>
                  </a:lnTo>
                  <a:lnTo>
                    <a:pt x="148" y="797"/>
                  </a:lnTo>
                  <a:lnTo>
                    <a:pt x="151" y="810"/>
                  </a:lnTo>
                  <a:lnTo>
                    <a:pt x="156" y="822"/>
                  </a:lnTo>
                  <a:lnTo>
                    <a:pt x="151" y="827"/>
                  </a:lnTo>
                  <a:lnTo>
                    <a:pt x="153" y="832"/>
                  </a:lnTo>
                  <a:lnTo>
                    <a:pt x="162" y="830"/>
                  </a:lnTo>
                  <a:lnTo>
                    <a:pt x="175" y="821"/>
                  </a:lnTo>
                  <a:lnTo>
                    <a:pt x="186" y="807"/>
                  </a:lnTo>
                  <a:lnTo>
                    <a:pt x="195" y="797"/>
                  </a:lnTo>
                  <a:lnTo>
                    <a:pt x="216" y="789"/>
                  </a:lnTo>
                  <a:lnTo>
                    <a:pt x="220" y="785"/>
                  </a:lnTo>
                  <a:lnTo>
                    <a:pt x="220" y="778"/>
                  </a:lnTo>
                  <a:lnTo>
                    <a:pt x="228" y="773"/>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64" name="任意多边形: 形状 63">
              <a:extLst>
                <a:ext uri="{FF2B5EF4-FFF2-40B4-BE49-F238E27FC236}">
                  <a16:creationId xmlns="" xmlns:a16="http://schemas.microsoft.com/office/drawing/2014/main" id="{E68BFA40-05F0-4D62-8D82-73F86F34798D}"/>
                </a:ext>
              </a:extLst>
            </p:cNvPr>
            <p:cNvSpPr>
              <a:spLocks noChangeAspect="1"/>
            </p:cNvSpPr>
            <p:nvPr/>
          </p:nvSpPr>
          <p:spPr bwMode="gray">
            <a:xfrm>
              <a:off x="7808581" y="4329049"/>
              <a:ext cx="168555" cy="115245"/>
            </a:xfrm>
            <a:custGeom>
              <a:avLst/>
              <a:gdLst/>
              <a:ahLst/>
              <a:cxnLst>
                <a:cxn ang="0">
                  <a:pos x="249" y="133"/>
                </a:cxn>
                <a:cxn ang="0">
                  <a:pos x="268" y="155"/>
                </a:cxn>
                <a:cxn ang="0">
                  <a:pos x="281" y="158"/>
                </a:cxn>
                <a:cxn ang="0">
                  <a:pos x="288" y="121"/>
                </a:cxn>
                <a:cxn ang="0">
                  <a:pos x="301" y="122"/>
                </a:cxn>
                <a:cxn ang="0">
                  <a:pos x="312" y="139"/>
                </a:cxn>
                <a:cxn ang="0">
                  <a:pos x="319" y="128"/>
                </a:cxn>
                <a:cxn ang="0">
                  <a:pos x="309" y="111"/>
                </a:cxn>
                <a:cxn ang="0">
                  <a:pos x="328" y="96"/>
                </a:cxn>
                <a:cxn ang="0">
                  <a:pos x="324" y="81"/>
                </a:cxn>
                <a:cxn ang="0">
                  <a:pos x="351" y="64"/>
                </a:cxn>
                <a:cxn ang="0">
                  <a:pos x="383" y="20"/>
                </a:cxn>
                <a:cxn ang="0">
                  <a:pos x="392" y="0"/>
                </a:cxn>
                <a:cxn ang="0">
                  <a:pos x="395" y="14"/>
                </a:cxn>
                <a:cxn ang="0">
                  <a:pos x="404" y="9"/>
                </a:cxn>
                <a:cxn ang="0">
                  <a:pos x="417" y="4"/>
                </a:cxn>
                <a:cxn ang="0">
                  <a:pos x="433" y="20"/>
                </a:cxn>
                <a:cxn ang="0">
                  <a:pos x="442" y="43"/>
                </a:cxn>
                <a:cxn ang="0">
                  <a:pos x="448" y="57"/>
                </a:cxn>
                <a:cxn ang="0">
                  <a:pos x="463" y="54"/>
                </a:cxn>
                <a:cxn ang="0">
                  <a:pos x="462" y="68"/>
                </a:cxn>
                <a:cxn ang="0">
                  <a:pos x="474" y="65"/>
                </a:cxn>
                <a:cxn ang="0">
                  <a:pos x="502" y="80"/>
                </a:cxn>
                <a:cxn ang="0">
                  <a:pos x="530" y="95"/>
                </a:cxn>
                <a:cxn ang="0">
                  <a:pos x="512" y="108"/>
                </a:cxn>
                <a:cxn ang="0">
                  <a:pos x="482" y="110"/>
                </a:cxn>
                <a:cxn ang="0">
                  <a:pos x="476" y="126"/>
                </a:cxn>
                <a:cxn ang="0">
                  <a:pos x="492" y="137"/>
                </a:cxn>
                <a:cxn ang="0">
                  <a:pos x="463" y="149"/>
                </a:cxn>
                <a:cxn ang="0">
                  <a:pos x="446" y="143"/>
                </a:cxn>
                <a:cxn ang="0">
                  <a:pos x="439" y="151"/>
                </a:cxn>
                <a:cxn ang="0">
                  <a:pos x="412" y="142"/>
                </a:cxn>
                <a:cxn ang="0">
                  <a:pos x="336" y="150"/>
                </a:cxn>
                <a:cxn ang="0">
                  <a:pos x="323" y="201"/>
                </a:cxn>
                <a:cxn ang="0">
                  <a:pos x="282" y="275"/>
                </a:cxn>
                <a:cxn ang="0">
                  <a:pos x="265" y="299"/>
                </a:cxn>
                <a:cxn ang="0">
                  <a:pos x="231" y="307"/>
                </a:cxn>
                <a:cxn ang="0">
                  <a:pos x="189" y="306"/>
                </a:cxn>
                <a:cxn ang="0">
                  <a:pos x="178" y="296"/>
                </a:cxn>
                <a:cxn ang="0">
                  <a:pos x="139" y="305"/>
                </a:cxn>
                <a:cxn ang="0">
                  <a:pos x="105" y="326"/>
                </a:cxn>
                <a:cxn ang="0">
                  <a:pos x="77" y="323"/>
                </a:cxn>
                <a:cxn ang="0">
                  <a:pos x="40" y="325"/>
                </a:cxn>
                <a:cxn ang="0">
                  <a:pos x="0" y="269"/>
                </a:cxn>
                <a:cxn ang="0">
                  <a:pos x="7" y="264"/>
                </a:cxn>
                <a:cxn ang="0">
                  <a:pos x="28" y="283"/>
                </a:cxn>
                <a:cxn ang="0">
                  <a:pos x="53" y="284"/>
                </a:cxn>
                <a:cxn ang="0">
                  <a:pos x="84" y="293"/>
                </a:cxn>
                <a:cxn ang="0">
                  <a:pos x="91" y="269"/>
                </a:cxn>
                <a:cxn ang="0">
                  <a:pos x="96" y="250"/>
                </a:cxn>
                <a:cxn ang="0">
                  <a:pos x="103" y="239"/>
                </a:cxn>
                <a:cxn ang="0">
                  <a:pos x="116" y="221"/>
                </a:cxn>
                <a:cxn ang="0">
                  <a:pos x="137" y="218"/>
                </a:cxn>
                <a:cxn ang="0">
                  <a:pos x="161" y="215"/>
                </a:cxn>
                <a:cxn ang="0">
                  <a:pos x="190" y="201"/>
                </a:cxn>
                <a:cxn ang="0">
                  <a:pos x="215" y="167"/>
                </a:cxn>
                <a:cxn ang="0">
                  <a:pos x="240" y="131"/>
                </a:cxn>
              </a:cxnLst>
              <a:rect l="0" t="0" r="r" b="b"/>
              <a:pathLst>
                <a:path w="530" h="330">
                  <a:moveTo>
                    <a:pt x="242" y="129"/>
                  </a:moveTo>
                  <a:lnTo>
                    <a:pt x="245" y="131"/>
                  </a:lnTo>
                  <a:lnTo>
                    <a:pt x="249" y="133"/>
                  </a:lnTo>
                  <a:lnTo>
                    <a:pt x="259" y="144"/>
                  </a:lnTo>
                  <a:lnTo>
                    <a:pt x="263" y="150"/>
                  </a:lnTo>
                  <a:lnTo>
                    <a:pt x="268" y="155"/>
                  </a:lnTo>
                  <a:lnTo>
                    <a:pt x="271" y="159"/>
                  </a:lnTo>
                  <a:lnTo>
                    <a:pt x="276" y="160"/>
                  </a:lnTo>
                  <a:lnTo>
                    <a:pt x="281" y="158"/>
                  </a:lnTo>
                  <a:lnTo>
                    <a:pt x="283" y="150"/>
                  </a:lnTo>
                  <a:lnTo>
                    <a:pt x="285" y="126"/>
                  </a:lnTo>
                  <a:lnTo>
                    <a:pt x="288" y="121"/>
                  </a:lnTo>
                  <a:lnTo>
                    <a:pt x="293" y="118"/>
                  </a:lnTo>
                  <a:lnTo>
                    <a:pt x="298" y="118"/>
                  </a:lnTo>
                  <a:lnTo>
                    <a:pt x="301" y="122"/>
                  </a:lnTo>
                  <a:lnTo>
                    <a:pt x="303" y="129"/>
                  </a:lnTo>
                  <a:lnTo>
                    <a:pt x="307" y="137"/>
                  </a:lnTo>
                  <a:lnTo>
                    <a:pt x="312" y="139"/>
                  </a:lnTo>
                  <a:lnTo>
                    <a:pt x="318" y="139"/>
                  </a:lnTo>
                  <a:lnTo>
                    <a:pt x="319" y="134"/>
                  </a:lnTo>
                  <a:lnTo>
                    <a:pt x="319" y="128"/>
                  </a:lnTo>
                  <a:lnTo>
                    <a:pt x="318" y="123"/>
                  </a:lnTo>
                  <a:lnTo>
                    <a:pt x="314" y="116"/>
                  </a:lnTo>
                  <a:lnTo>
                    <a:pt x="309" y="111"/>
                  </a:lnTo>
                  <a:lnTo>
                    <a:pt x="315" y="110"/>
                  </a:lnTo>
                  <a:lnTo>
                    <a:pt x="320" y="106"/>
                  </a:lnTo>
                  <a:lnTo>
                    <a:pt x="328" y="96"/>
                  </a:lnTo>
                  <a:lnTo>
                    <a:pt x="322" y="94"/>
                  </a:lnTo>
                  <a:lnTo>
                    <a:pt x="319" y="88"/>
                  </a:lnTo>
                  <a:lnTo>
                    <a:pt x="324" y="81"/>
                  </a:lnTo>
                  <a:lnTo>
                    <a:pt x="329" y="79"/>
                  </a:lnTo>
                  <a:lnTo>
                    <a:pt x="339" y="79"/>
                  </a:lnTo>
                  <a:lnTo>
                    <a:pt x="351" y="64"/>
                  </a:lnTo>
                  <a:lnTo>
                    <a:pt x="357" y="53"/>
                  </a:lnTo>
                  <a:lnTo>
                    <a:pt x="357" y="47"/>
                  </a:lnTo>
                  <a:lnTo>
                    <a:pt x="383" y="20"/>
                  </a:lnTo>
                  <a:lnTo>
                    <a:pt x="387" y="13"/>
                  </a:lnTo>
                  <a:lnTo>
                    <a:pt x="388" y="6"/>
                  </a:lnTo>
                  <a:lnTo>
                    <a:pt x="392" y="0"/>
                  </a:lnTo>
                  <a:lnTo>
                    <a:pt x="394" y="0"/>
                  </a:lnTo>
                  <a:lnTo>
                    <a:pt x="395" y="3"/>
                  </a:lnTo>
                  <a:lnTo>
                    <a:pt x="395" y="14"/>
                  </a:lnTo>
                  <a:lnTo>
                    <a:pt x="393" y="20"/>
                  </a:lnTo>
                  <a:lnTo>
                    <a:pt x="393" y="22"/>
                  </a:lnTo>
                  <a:lnTo>
                    <a:pt x="404" y="9"/>
                  </a:lnTo>
                  <a:lnTo>
                    <a:pt x="408" y="2"/>
                  </a:lnTo>
                  <a:lnTo>
                    <a:pt x="415" y="2"/>
                  </a:lnTo>
                  <a:lnTo>
                    <a:pt x="417" y="4"/>
                  </a:lnTo>
                  <a:lnTo>
                    <a:pt x="422" y="19"/>
                  </a:lnTo>
                  <a:lnTo>
                    <a:pt x="428" y="22"/>
                  </a:lnTo>
                  <a:lnTo>
                    <a:pt x="433" y="20"/>
                  </a:lnTo>
                  <a:lnTo>
                    <a:pt x="443" y="29"/>
                  </a:lnTo>
                  <a:lnTo>
                    <a:pt x="446" y="40"/>
                  </a:lnTo>
                  <a:lnTo>
                    <a:pt x="442" y="43"/>
                  </a:lnTo>
                  <a:lnTo>
                    <a:pt x="443" y="57"/>
                  </a:lnTo>
                  <a:lnTo>
                    <a:pt x="444" y="58"/>
                  </a:lnTo>
                  <a:lnTo>
                    <a:pt x="448" y="57"/>
                  </a:lnTo>
                  <a:lnTo>
                    <a:pt x="452" y="57"/>
                  </a:lnTo>
                  <a:lnTo>
                    <a:pt x="458" y="54"/>
                  </a:lnTo>
                  <a:lnTo>
                    <a:pt x="463" y="54"/>
                  </a:lnTo>
                  <a:lnTo>
                    <a:pt x="467" y="59"/>
                  </a:lnTo>
                  <a:lnTo>
                    <a:pt x="465" y="64"/>
                  </a:lnTo>
                  <a:lnTo>
                    <a:pt x="462" y="68"/>
                  </a:lnTo>
                  <a:lnTo>
                    <a:pt x="463" y="70"/>
                  </a:lnTo>
                  <a:lnTo>
                    <a:pt x="469" y="70"/>
                  </a:lnTo>
                  <a:lnTo>
                    <a:pt x="474" y="65"/>
                  </a:lnTo>
                  <a:lnTo>
                    <a:pt x="480" y="65"/>
                  </a:lnTo>
                  <a:lnTo>
                    <a:pt x="486" y="69"/>
                  </a:lnTo>
                  <a:lnTo>
                    <a:pt x="502" y="80"/>
                  </a:lnTo>
                  <a:lnTo>
                    <a:pt x="523" y="86"/>
                  </a:lnTo>
                  <a:lnTo>
                    <a:pt x="529" y="91"/>
                  </a:lnTo>
                  <a:lnTo>
                    <a:pt x="530" y="95"/>
                  </a:lnTo>
                  <a:lnTo>
                    <a:pt x="528" y="100"/>
                  </a:lnTo>
                  <a:lnTo>
                    <a:pt x="518" y="104"/>
                  </a:lnTo>
                  <a:lnTo>
                    <a:pt x="512" y="108"/>
                  </a:lnTo>
                  <a:lnTo>
                    <a:pt x="501" y="112"/>
                  </a:lnTo>
                  <a:lnTo>
                    <a:pt x="491" y="115"/>
                  </a:lnTo>
                  <a:lnTo>
                    <a:pt x="482" y="110"/>
                  </a:lnTo>
                  <a:lnTo>
                    <a:pt x="475" y="113"/>
                  </a:lnTo>
                  <a:lnTo>
                    <a:pt x="474" y="121"/>
                  </a:lnTo>
                  <a:lnTo>
                    <a:pt x="476" y="126"/>
                  </a:lnTo>
                  <a:lnTo>
                    <a:pt x="482" y="132"/>
                  </a:lnTo>
                  <a:lnTo>
                    <a:pt x="487" y="133"/>
                  </a:lnTo>
                  <a:lnTo>
                    <a:pt x="492" y="137"/>
                  </a:lnTo>
                  <a:lnTo>
                    <a:pt x="494" y="140"/>
                  </a:lnTo>
                  <a:lnTo>
                    <a:pt x="480" y="143"/>
                  </a:lnTo>
                  <a:lnTo>
                    <a:pt x="463" y="149"/>
                  </a:lnTo>
                  <a:lnTo>
                    <a:pt x="457" y="149"/>
                  </a:lnTo>
                  <a:lnTo>
                    <a:pt x="452" y="147"/>
                  </a:lnTo>
                  <a:lnTo>
                    <a:pt x="446" y="143"/>
                  </a:lnTo>
                  <a:lnTo>
                    <a:pt x="444" y="143"/>
                  </a:lnTo>
                  <a:lnTo>
                    <a:pt x="443" y="148"/>
                  </a:lnTo>
                  <a:lnTo>
                    <a:pt x="439" y="151"/>
                  </a:lnTo>
                  <a:lnTo>
                    <a:pt x="435" y="151"/>
                  </a:lnTo>
                  <a:lnTo>
                    <a:pt x="421" y="147"/>
                  </a:lnTo>
                  <a:lnTo>
                    <a:pt x="412" y="142"/>
                  </a:lnTo>
                  <a:lnTo>
                    <a:pt x="361" y="140"/>
                  </a:lnTo>
                  <a:lnTo>
                    <a:pt x="342" y="142"/>
                  </a:lnTo>
                  <a:lnTo>
                    <a:pt x="336" y="150"/>
                  </a:lnTo>
                  <a:lnTo>
                    <a:pt x="330" y="167"/>
                  </a:lnTo>
                  <a:lnTo>
                    <a:pt x="328" y="189"/>
                  </a:lnTo>
                  <a:lnTo>
                    <a:pt x="323" y="201"/>
                  </a:lnTo>
                  <a:lnTo>
                    <a:pt x="297" y="230"/>
                  </a:lnTo>
                  <a:lnTo>
                    <a:pt x="291" y="257"/>
                  </a:lnTo>
                  <a:lnTo>
                    <a:pt x="282" y="275"/>
                  </a:lnTo>
                  <a:lnTo>
                    <a:pt x="275" y="287"/>
                  </a:lnTo>
                  <a:lnTo>
                    <a:pt x="271" y="294"/>
                  </a:lnTo>
                  <a:lnTo>
                    <a:pt x="265" y="299"/>
                  </a:lnTo>
                  <a:lnTo>
                    <a:pt x="252" y="303"/>
                  </a:lnTo>
                  <a:lnTo>
                    <a:pt x="240" y="305"/>
                  </a:lnTo>
                  <a:lnTo>
                    <a:pt x="231" y="307"/>
                  </a:lnTo>
                  <a:lnTo>
                    <a:pt x="220" y="314"/>
                  </a:lnTo>
                  <a:lnTo>
                    <a:pt x="210" y="314"/>
                  </a:lnTo>
                  <a:lnTo>
                    <a:pt x="189" y="306"/>
                  </a:lnTo>
                  <a:lnTo>
                    <a:pt x="184" y="306"/>
                  </a:lnTo>
                  <a:lnTo>
                    <a:pt x="183" y="299"/>
                  </a:lnTo>
                  <a:lnTo>
                    <a:pt x="178" y="296"/>
                  </a:lnTo>
                  <a:lnTo>
                    <a:pt x="151" y="295"/>
                  </a:lnTo>
                  <a:lnTo>
                    <a:pt x="146" y="296"/>
                  </a:lnTo>
                  <a:lnTo>
                    <a:pt x="139" y="305"/>
                  </a:lnTo>
                  <a:lnTo>
                    <a:pt x="123" y="323"/>
                  </a:lnTo>
                  <a:lnTo>
                    <a:pt x="115" y="327"/>
                  </a:lnTo>
                  <a:lnTo>
                    <a:pt x="105" y="326"/>
                  </a:lnTo>
                  <a:lnTo>
                    <a:pt x="96" y="326"/>
                  </a:lnTo>
                  <a:lnTo>
                    <a:pt x="87" y="330"/>
                  </a:lnTo>
                  <a:lnTo>
                    <a:pt x="77" y="323"/>
                  </a:lnTo>
                  <a:lnTo>
                    <a:pt x="66" y="325"/>
                  </a:lnTo>
                  <a:lnTo>
                    <a:pt x="54" y="328"/>
                  </a:lnTo>
                  <a:lnTo>
                    <a:pt x="40" y="325"/>
                  </a:lnTo>
                  <a:lnTo>
                    <a:pt x="27" y="314"/>
                  </a:lnTo>
                  <a:lnTo>
                    <a:pt x="0" y="274"/>
                  </a:lnTo>
                  <a:lnTo>
                    <a:pt x="0" y="269"/>
                  </a:lnTo>
                  <a:lnTo>
                    <a:pt x="2" y="268"/>
                  </a:lnTo>
                  <a:lnTo>
                    <a:pt x="5" y="266"/>
                  </a:lnTo>
                  <a:lnTo>
                    <a:pt x="7" y="264"/>
                  </a:lnTo>
                  <a:lnTo>
                    <a:pt x="10" y="273"/>
                  </a:lnTo>
                  <a:lnTo>
                    <a:pt x="13" y="278"/>
                  </a:lnTo>
                  <a:lnTo>
                    <a:pt x="28" y="283"/>
                  </a:lnTo>
                  <a:lnTo>
                    <a:pt x="34" y="284"/>
                  </a:lnTo>
                  <a:lnTo>
                    <a:pt x="48" y="283"/>
                  </a:lnTo>
                  <a:lnTo>
                    <a:pt x="53" y="284"/>
                  </a:lnTo>
                  <a:lnTo>
                    <a:pt x="59" y="288"/>
                  </a:lnTo>
                  <a:lnTo>
                    <a:pt x="67" y="290"/>
                  </a:lnTo>
                  <a:lnTo>
                    <a:pt x="84" y="293"/>
                  </a:lnTo>
                  <a:lnTo>
                    <a:pt x="86" y="285"/>
                  </a:lnTo>
                  <a:lnTo>
                    <a:pt x="89" y="279"/>
                  </a:lnTo>
                  <a:lnTo>
                    <a:pt x="91" y="269"/>
                  </a:lnTo>
                  <a:lnTo>
                    <a:pt x="93" y="263"/>
                  </a:lnTo>
                  <a:lnTo>
                    <a:pt x="91" y="253"/>
                  </a:lnTo>
                  <a:lnTo>
                    <a:pt x="96" y="250"/>
                  </a:lnTo>
                  <a:lnTo>
                    <a:pt x="102" y="251"/>
                  </a:lnTo>
                  <a:lnTo>
                    <a:pt x="103" y="253"/>
                  </a:lnTo>
                  <a:lnTo>
                    <a:pt x="103" y="239"/>
                  </a:lnTo>
                  <a:lnTo>
                    <a:pt x="105" y="235"/>
                  </a:lnTo>
                  <a:lnTo>
                    <a:pt x="113" y="225"/>
                  </a:lnTo>
                  <a:lnTo>
                    <a:pt x="116" y="221"/>
                  </a:lnTo>
                  <a:lnTo>
                    <a:pt x="134" y="220"/>
                  </a:lnTo>
                  <a:lnTo>
                    <a:pt x="137" y="219"/>
                  </a:lnTo>
                  <a:lnTo>
                    <a:pt x="137" y="218"/>
                  </a:lnTo>
                  <a:lnTo>
                    <a:pt x="142" y="217"/>
                  </a:lnTo>
                  <a:lnTo>
                    <a:pt x="152" y="217"/>
                  </a:lnTo>
                  <a:lnTo>
                    <a:pt x="161" y="215"/>
                  </a:lnTo>
                  <a:lnTo>
                    <a:pt x="174" y="214"/>
                  </a:lnTo>
                  <a:lnTo>
                    <a:pt x="179" y="212"/>
                  </a:lnTo>
                  <a:lnTo>
                    <a:pt x="190" y="201"/>
                  </a:lnTo>
                  <a:lnTo>
                    <a:pt x="205" y="183"/>
                  </a:lnTo>
                  <a:lnTo>
                    <a:pt x="207" y="177"/>
                  </a:lnTo>
                  <a:lnTo>
                    <a:pt x="215" y="167"/>
                  </a:lnTo>
                  <a:lnTo>
                    <a:pt x="231" y="154"/>
                  </a:lnTo>
                  <a:lnTo>
                    <a:pt x="238" y="143"/>
                  </a:lnTo>
                  <a:lnTo>
                    <a:pt x="240" y="131"/>
                  </a:lnTo>
                  <a:lnTo>
                    <a:pt x="242" y="129"/>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65" name="任意多边形: 形状 64">
              <a:extLst>
                <a:ext uri="{FF2B5EF4-FFF2-40B4-BE49-F238E27FC236}">
                  <a16:creationId xmlns="" xmlns:a16="http://schemas.microsoft.com/office/drawing/2014/main" id="{247E7F20-50CA-4B6E-8183-06448A719E21}"/>
                </a:ext>
              </a:extLst>
            </p:cNvPr>
            <p:cNvSpPr>
              <a:spLocks noChangeAspect="1"/>
            </p:cNvSpPr>
            <p:nvPr/>
          </p:nvSpPr>
          <p:spPr bwMode="gray">
            <a:xfrm>
              <a:off x="7644797" y="4332541"/>
              <a:ext cx="71557" cy="103022"/>
            </a:xfrm>
            <a:custGeom>
              <a:avLst/>
              <a:gdLst/>
              <a:ahLst/>
              <a:cxnLst>
                <a:cxn ang="0">
                  <a:pos x="5" y="16"/>
                </a:cxn>
                <a:cxn ang="0">
                  <a:pos x="2" y="16"/>
                </a:cxn>
                <a:cxn ang="0">
                  <a:pos x="7" y="24"/>
                </a:cxn>
                <a:cxn ang="0">
                  <a:pos x="10" y="43"/>
                </a:cxn>
                <a:cxn ang="0">
                  <a:pos x="14" y="55"/>
                </a:cxn>
                <a:cxn ang="0">
                  <a:pos x="15" y="87"/>
                </a:cxn>
                <a:cxn ang="0">
                  <a:pos x="18" y="98"/>
                </a:cxn>
                <a:cxn ang="0">
                  <a:pos x="26" y="104"/>
                </a:cxn>
                <a:cxn ang="0">
                  <a:pos x="27" y="115"/>
                </a:cxn>
                <a:cxn ang="0">
                  <a:pos x="26" y="130"/>
                </a:cxn>
                <a:cxn ang="0">
                  <a:pos x="32" y="141"/>
                </a:cxn>
                <a:cxn ang="0">
                  <a:pos x="33" y="148"/>
                </a:cxn>
                <a:cxn ang="0">
                  <a:pos x="52" y="173"/>
                </a:cxn>
                <a:cxn ang="0">
                  <a:pos x="60" y="183"/>
                </a:cxn>
                <a:cxn ang="0">
                  <a:pos x="66" y="196"/>
                </a:cxn>
                <a:cxn ang="0">
                  <a:pos x="68" y="208"/>
                </a:cxn>
                <a:cxn ang="0">
                  <a:pos x="77" y="218"/>
                </a:cxn>
                <a:cxn ang="0">
                  <a:pos x="93" y="229"/>
                </a:cxn>
                <a:cxn ang="0">
                  <a:pos x="114" y="248"/>
                </a:cxn>
                <a:cxn ang="0">
                  <a:pos x="129" y="253"/>
                </a:cxn>
                <a:cxn ang="0">
                  <a:pos x="144" y="265"/>
                </a:cxn>
                <a:cxn ang="0">
                  <a:pos x="152" y="269"/>
                </a:cxn>
                <a:cxn ang="0">
                  <a:pos x="166" y="276"/>
                </a:cxn>
                <a:cxn ang="0">
                  <a:pos x="178" y="287"/>
                </a:cxn>
                <a:cxn ang="0">
                  <a:pos x="182" y="285"/>
                </a:cxn>
                <a:cxn ang="0">
                  <a:pos x="185" y="291"/>
                </a:cxn>
                <a:cxn ang="0">
                  <a:pos x="189" y="287"/>
                </a:cxn>
                <a:cxn ang="0">
                  <a:pos x="192" y="281"/>
                </a:cxn>
                <a:cxn ang="0">
                  <a:pos x="198" y="277"/>
                </a:cxn>
                <a:cxn ang="0">
                  <a:pos x="211" y="280"/>
                </a:cxn>
                <a:cxn ang="0">
                  <a:pos x="220" y="288"/>
                </a:cxn>
                <a:cxn ang="0">
                  <a:pos x="224" y="281"/>
                </a:cxn>
                <a:cxn ang="0">
                  <a:pos x="226" y="265"/>
                </a:cxn>
                <a:cxn ang="0">
                  <a:pos x="210" y="237"/>
                </a:cxn>
                <a:cxn ang="0">
                  <a:pos x="205" y="222"/>
                </a:cxn>
                <a:cxn ang="0">
                  <a:pos x="188" y="210"/>
                </a:cxn>
                <a:cxn ang="0">
                  <a:pos x="182" y="191"/>
                </a:cxn>
                <a:cxn ang="0">
                  <a:pos x="179" y="151"/>
                </a:cxn>
                <a:cxn ang="0">
                  <a:pos x="183" y="126"/>
                </a:cxn>
                <a:cxn ang="0">
                  <a:pos x="183" y="108"/>
                </a:cxn>
                <a:cxn ang="0">
                  <a:pos x="181" y="95"/>
                </a:cxn>
                <a:cxn ang="0">
                  <a:pos x="174" y="83"/>
                </a:cxn>
                <a:cxn ang="0">
                  <a:pos x="158" y="60"/>
                </a:cxn>
                <a:cxn ang="0">
                  <a:pos x="136" y="44"/>
                </a:cxn>
                <a:cxn ang="0">
                  <a:pos x="123" y="28"/>
                </a:cxn>
                <a:cxn ang="0">
                  <a:pos x="111" y="29"/>
                </a:cxn>
                <a:cxn ang="0">
                  <a:pos x="103" y="41"/>
                </a:cxn>
                <a:cxn ang="0">
                  <a:pos x="92" y="43"/>
                </a:cxn>
                <a:cxn ang="0">
                  <a:pos x="81" y="41"/>
                </a:cxn>
                <a:cxn ang="0">
                  <a:pos x="58" y="56"/>
                </a:cxn>
                <a:cxn ang="0">
                  <a:pos x="54" y="45"/>
                </a:cxn>
                <a:cxn ang="0">
                  <a:pos x="57" y="29"/>
                </a:cxn>
                <a:cxn ang="0">
                  <a:pos x="47" y="14"/>
                </a:cxn>
                <a:cxn ang="0">
                  <a:pos x="37" y="12"/>
                </a:cxn>
                <a:cxn ang="0">
                  <a:pos x="20" y="9"/>
                </a:cxn>
                <a:cxn ang="0">
                  <a:pos x="12" y="0"/>
                </a:cxn>
                <a:cxn ang="0">
                  <a:pos x="0" y="0"/>
                </a:cxn>
                <a:cxn ang="0">
                  <a:pos x="5" y="16"/>
                </a:cxn>
              </a:cxnLst>
              <a:rect l="0" t="0" r="r" b="b"/>
              <a:pathLst>
                <a:path w="226" h="291">
                  <a:moveTo>
                    <a:pt x="5" y="16"/>
                  </a:moveTo>
                  <a:lnTo>
                    <a:pt x="2" y="16"/>
                  </a:lnTo>
                  <a:lnTo>
                    <a:pt x="7" y="24"/>
                  </a:lnTo>
                  <a:lnTo>
                    <a:pt x="10" y="43"/>
                  </a:lnTo>
                  <a:lnTo>
                    <a:pt x="14" y="55"/>
                  </a:lnTo>
                  <a:lnTo>
                    <a:pt x="15" y="87"/>
                  </a:lnTo>
                  <a:lnTo>
                    <a:pt x="18" y="98"/>
                  </a:lnTo>
                  <a:lnTo>
                    <a:pt x="26" y="104"/>
                  </a:lnTo>
                  <a:lnTo>
                    <a:pt x="27" y="115"/>
                  </a:lnTo>
                  <a:lnTo>
                    <a:pt x="26" y="130"/>
                  </a:lnTo>
                  <a:lnTo>
                    <a:pt x="32" y="141"/>
                  </a:lnTo>
                  <a:lnTo>
                    <a:pt x="33" y="148"/>
                  </a:lnTo>
                  <a:lnTo>
                    <a:pt x="52" y="173"/>
                  </a:lnTo>
                  <a:lnTo>
                    <a:pt x="60" y="183"/>
                  </a:lnTo>
                  <a:lnTo>
                    <a:pt x="66" y="196"/>
                  </a:lnTo>
                  <a:lnTo>
                    <a:pt x="68" y="208"/>
                  </a:lnTo>
                  <a:lnTo>
                    <a:pt x="77" y="218"/>
                  </a:lnTo>
                  <a:lnTo>
                    <a:pt x="93" y="229"/>
                  </a:lnTo>
                  <a:lnTo>
                    <a:pt x="114" y="248"/>
                  </a:lnTo>
                  <a:lnTo>
                    <a:pt x="129" y="253"/>
                  </a:lnTo>
                  <a:lnTo>
                    <a:pt x="144" y="265"/>
                  </a:lnTo>
                  <a:lnTo>
                    <a:pt x="152" y="269"/>
                  </a:lnTo>
                  <a:lnTo>
                    <a:pt x="166" y="276"/>
                  </a:lnTo>
                  <a:lnTo>
                    <a:pt x="178" y="287"/>
                  </a:lnTo>
                  <a:lnTo>
                    <a:pt x="182" y="285"/>
                  </a:lnTo>
                  <a:lnTo>
                    <a:pt x="185" y="291"/>
                  </a:lnTo>
                  <a:lnTo>
                    <a:pt x="189" y="287"/>
                  </a:lnTo>
                  <a:lnTo>
                    <a:pt x="192" y="281"/>
                  </a:lnTo>
                  <a:lnTo>
                    <a:pt x="198" y="277"/>
                  </a:lnTo>
                  <a:lnTo>
                    <a:pt x="211" y="280"/>
                  </a:lnTo>
                  <a:lnTo>
                    <a:pt x="220" y="288"/>
                  </a:lnTo>
                  <a:lnTo>
                    <a:pt x="224" y="281"/>
                  </a:lnTo>
                  <a:lnTo>
                    <a:pt x="226" y="265"/>
                  </a:lnTo>
                  <a:lnTo>
                    <a:pt x="210" y="237"/>
                  </a:lnTo>
                  <a:lnTo>
                    <a:pt x="205" y="222"/>
                  </a:lnTo>
                  <a:lnTo>
                    <a:pt x="188" y="210"/>
                  </a:lnTo>
                  <a:lnTo>
                    <a:pt x="182" y="191"/>
                  </a:lnTo>
                  <a:lnTo>
                    <a:pt x="179" y="151"/>
                  </a:lnTo>
                  <a:lnTo>
                    <a:pt x="183" y="126"/>
                  </a:lnTo>
                  <a:lnTo>
                    <a:pt x="183" y="108"/>
                  </a:lnTo>
                  <a:lnTo>
                    <a:pt x="181" y="95"/>
                  </a:lnTo>
                  <a:lnTo>
                    <a:pt x="174" y="83"/>
                  </a:lnTo>
                  <a:lnTo>
                    <a:pt x="158" y="60"/>
                  </a:lnTo>
                  <a:lnTo>
                    <a:pt x="136" y="44"/>
                  </a:lnTo>
                  <a:lnTo>
                    <a:pt x="123" y="28"/>
                  </a:lnTo>
                  <a:lnTo>
                    <a:pt x="111" y="29"/>
                  </a:lnTo>
                  <a:lnTo>
                    <a:pt x="103" y="41"/>
                  </a:lnTo>
                  <a:lnTo>
                    <a:pt x="92" y="43"/>
                  </a:lnTo>
                  <a:lnTo>
                    <a:pt x="81" y="41"/>
                  </a:lnTo>
                  <a:lnTo>
                    <a:pt x="58" y="56"/>
                  </a:lnTo>
                  <a:lnTo>
                    <a:pt x="54" y="45"/>
                  </a:lnTo>
                  <a:lnTo>
                    <a:pt x="57" y="29"/>
                  </a:lnTo>
                  <a:lnTo>
                    <a:pt x="47" y="14"/>
                  </a:lnTo>
                  <a:lnTo>
                    <a:pt x="37" y="12"/>
                  </a:lnTo>
                  <a:lnTo>
                    <a:pt x="20" y="9"/>
                  </a:lnTo>
                  <a:lnTo>
                    <a:pt x="12" y="0"/>
                  </a:lnTo>
                  <a:lnTo>
                    <a:pt x="0" y="0"/>
                  </a:lnTo>
                  <a:lnTo>
                    <a:pt x="5" y="16"/>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66" name="任意多边形: 形状 65">
              <a:extLst>
                <a:ext uri="{FF2B5EF4-FFF2-40B4-BE49-F238E27FC236}">
                  <a16:creationId xmlns="" xmlns:a16="http://schemas.microsoft.com/office/drawing/2014/main" id="{1F3F4944-54BD-4D80-9AC4-20AA2B9FBC6D}"/>
                </a:ext>
              </a:extLst>
            </p:cNvPr>
            <p:cNvSpPr>
              <a:spLocks noChangeAspect="1"/>
            </p:cNvSpPr>
            <p:nvPr/>
          </p:nvSpPr>
          <p:spPr bwMode="gray">
            <a:xfrm>
              <a:off x="7600273" y="4058397"/>
              <a:ext cx="136752" cy="295097"/>
            </a:xfrm>
            <a:custGeom>
              <a:avLst/>
              <a:gdLst/>
              <a:ahLst/>
              <a:cxnLst>
                <a:cxn ang="0">
                  <a:pos x="125" y="24"/>
                </a:cxn>
                <a:cxn ang="0">
                  <a:pos x="77" y="49"/>
                </a:cxn>
                <a:cxn ang="0">
                  <a:pos x="23" y="67"/>
                </a:cxn>
                <a:cxn ang="0">
                  <a:pos x="0" y="135"/>
                </a:cxn>
                <a:cxn ang="0">
                  <a:pos x="40" y="199"/>
                </a:cxn>
                <a:cxn ang="0">
                  <a:pos x="52" y="252"/>
                </a:cxn>
                <a:cxn ang="0">
                  <a:pos x="53" y="283"/>
                </a:cxn>
                <a:cxn ang="0">
                  <a:pos x="38" y="315"/>
                </a:cxn>
                <a:cxn ang="0">
                  <a:pos x="58" y="366"/>
                </a:cxn>
                <a:cxn ang="0">
                  <a:pos x="82" y="434"/>
                </a:cxn>
                <a:cxn ang="0">
                  <a:pos x="111" y="503"/>
                </a:cxn>
                <a:cxn ang="0">
                  <a:pos x="72" y="559"/>
                </a:cxn>
                <a:cxn ang="0">
                  <a:pos x="59" y="597"/>
                </a:cxn>
                <a:cxn ang="0">
                  <a:pos x="37" y="681"/>
                </a:cxn>
                <a:cxn ang="0">
                  <a:pos x="80" y="725"/>
                </a:cxn>
                <a:cxn ang="0">
                  <a:pos x="118" y="774"/>
                </a:cxn>
                <a:cxn ang="0">
                  <a:pos x="160" y="797"/>
                </a:cxn>
                <a:cxn ang="0">
                  <a:pos x="194" y="833"/>
                </a:cxn>
                <a:cxn ang="0">
                  <a:pos x="243" y="829"/>
                </a:cxn>
                <a:cxn ang="0">
                  <a:pos x="215" y="778"/>
                </a:cxn>
                <a:cxn ang="0">
                  <a:pos x="157" y="745"/>
                </a:cxn>
                <a:cxn ang="0">
                  <a:pos x="131" y="676"/>
                </a:cxn>
                <a:cxn ang="0">
                  <a:pos x="102" y="651"/>
                </a:cxn>
                <a:cxn ang="0">
                  <a:pos x="85" y="607"/>
                </a:cxn>
                <a:cxn ang="0">
                  <a:pos x="93" y="568"/>
                </a:cxn>
                <a:cxn ang="0">
                  <a:pos x="112" y="515"/>
                </a:cxn>
                <a:cxn ang="0">
                  <a:pos x="133" y="439"/>
                </a:cxn>
                <a:cxn ang="0">
                  <a:pos x="161" y="409"/>
                </a:cxn>
                <a:cxn ang="0">
                  <a:pos x="179" y="455"/>
                </a:cxn>
                <a:cxn ang="0">
                  <a:pos x="189" y="458"/>
                </a:cxn>
                <a:cxn ang="0">
                  <a:pos x="251" y="476"/>
                </a:cxn>
                <a:cxn ang="0">
                  <a:pos x="271" y="489"/>
                </a:cxn>
                <a:cxn ang="0">
                  <a:pos x="292" y="510"/>
                </a:cxn>
                <a:cxn ang="0">
                  <a:pos x="265" y="462"/>
                </a:cxn>
                <a:cxn ang="0">
                  <a:pos x="265" y="407"/>
                </a:cxn>
                <a:cxn ang="0">
                  <a:pos x="298" y="366"/>
                </a:cxn>
                <a:cxn ang="0">
                  <a:pos x="368" y="365"/>
                </a:cxn>
                <a:cxn ang="0">
                  <a:pos x="416" y="365"/>
                </a:cxn>
                <a:cxn ang="0">
                  <a:pos x="431" y="302"/>
                </a:cxn>
                <a:cxn ang="0">
                  <a:pos x="416" y="275"/>
                </a:cxn>
                <a:cxn ang="0">
                  <a:pos x="389" y="252"/>
                </a:cxn>
                <a:cxn ang="0">
                  <a:pos x="382" y="191"/>
                </a:cxn>
                <a:cxn ang="0">
                  <a:pos x="360" y="165"/>
                </a:cxn>
                <a:cxn ang="0">
                  <a:pos x="323" y="134"/>
                </a:cxn>
                <a:cxn ang="0">
                  <a:pos x="292" y="153"/>
                </a:cxn>
                <a:cxn ang="0">
                  <a:pos x="255" y="156"/>
                </a:cxn>
                <a:cxn ang="0">
                  <a:pos x="220" y="151"/>
                </a:cxn>
                <a:cxn ang="0">
                  <a:pos x="183" y="182"/>
                </a:cxn>
                <a:cxn ang="0">
                  <a:pos x="188" y="126"/>
                </a:cxn>
                <a:cxn ang="0">
                  <a:pos x="190" y="81"/>
                </a:cxn>
                <a:cxn ang="0">
                  <a:pos x="163" y="59"/>
                </a:cxn>
                <a:cxn ang="0">
                  <a:pos x="152" y="16"/>
                </a:cxn>
                <a:cxn ang="0">
                  <a:pos x="141" y="0"/>
                </a:cxn>
              </a:cxnLst>
              <a:rect l="0" t="0" r="r" b="b"/>
              <a:pathLst>
                <a:path w="431" h="844">
                  <a:moveTo>
                    <a:pt x="144" y="0"/>
                  </a:moveTo>
                  <a:lnTo>
                    <a:pt x="138" y="3"/>
                  </a:lnTo>
                  <a:lnTo>
                    <a:pt x="131" y="11"/>
                  </a:lnTo>
                  <a:lnTo>
                    <a:pt x="125" y="24"/>
                  </a:lnTo>
                  <a:lnTo>
                    <a:pt x="112" y="27"/>
                  </a:lnTo>
                  <a:lnTo>
                    <a:pt x="103" y="32"/>
                  </a:lnTo>
                  <a:lnTo>
                    <a:pt x="88" y="43"/>
                  </a:lnTo>
                  <a:lnTo>
                    <a:pt x="77" y="49"/>
                  </a:lnTo>
                  <a:lnTo>
                    <a:pt x="66" y="60"/>
                  </a:lnTo>
                  <a:lnTo>
                    <a:pt x="55" y="64"/>
                  </a:lnTo>
                  <a:lnTo>
                    <a:pt x="37" y="65"/>
                  </a:lnTo>
                  <a:lnTo>
                    <a:pt x="23" y="67"/>
                  </a:lnTo>
                  <a:lnTo>
                    <a:pt x="9" y="106"/>
                  </a:lnTo>
                  <a:lnTo>
                    <a:pt x="7" y="118"/>
                  </a:lnTo>
                  <a:lnTo>
                    <a:pt x="9" y="128"/>
                  </a:lnTo>
                  <a:lnTo>
                    <a:pt x="0" y="135"/>
                  </a:lnTo>
                  <a:lnTo>
                    <a:pt x="1" y="142"/>
                  </a:lnTo>
                  <a:lnTo>
                    <a:pt x="7" y="159"/>
                  </a:lnTo>
                  <a:lnTo>
                    <a:pt x="17" y="182"/>
                  </a:lnTo>
                  <a:lnTo>
                    <a:pt x="40" y="199"/>
                  </a:lnTo>
                  <a:lnTo>
                    <a:pt x="48" y="209"/>
                  </a:lnTo>
                  <a:lnTo>
                    <a:pt x="50" y="225"/>
                  </a:lnTo>
                  <a:lnTo>
                    <a:pt x="49" y="240"/>
                  </a:lnTo>
                  <a:lnTo>
                    <a:pt x="52" y="252"/>
                  </a:lnTo>
                  <a:lnTo>
                    <a:pt x="61" y="253"/>
                  </a:lnTo>
                  <a:lnTo>
                    <a:pt x="65" y="263"/>
                  </a:lnTo>
                  <a:lnTo>
                    <a:pt x="59" y="269"/>
                  </a:lnTo>
                  <a:lnTo>
                    <a:pt x="53" y="283"/>
                  </a:lnTo>
                  <a:lnTo>
                    <a:pt x="50" y="291"/>
                  </a:lnTo>
                  <a:lnTo>
                    <a:pt x="50" y="304"/>
                  </a:lnTo>
                  <a:lnTo>
                    <a:pt x="47" y="307"/>
                  </a:lnTo>
                  <a:lnTo>
                    <a:pt x="38" y="315"/>
                  </a:lnTo>
                  <a:lnTo>
                    <a:pt x="34" y="323"/>
                  </a:lnTo>
                  <a:lnTo>
                    <a:pt x="33" y="337"/>
                  </a:lnTo>
                  <a:lnTo>
                    <a:pt x="39" y="354"/>
                  </a:lnTo>
                  <a:lnTo>
                    <a:pt x="58" y="366"/>
                  </a:lnTo>
                  <a:lnTo>
                    <a:pt x="76" y="386"/>
                  </a:lnTo>
                  <a:lnTo>
                    <a:pt x="79" y="392"/>
                  </a:lnTo>
                  <a:lnTo>
                    <a:pt x="81" y="401"/>
                  </a:lnTo>
                  <a:lnTo>
                    <a:pt x="82" y="434"/>
                  </a:lnTo>
                  <a:lnTo>
                    <a:pt x="88" y="452"/>
                  </a:lnTo>
                  <a:lnTo>
                    <a:pt x="91" y="454"/>
                  </a:lnTo>
                  <a:lnTo>
                    <a:pt x="96" y="469"/>
                  </a:lnTo>
                  <a:lnTo>
                    <a:pt x="111" y="503"/>
                  </a:lnTo>
                  <a:lnTo>
                    <a:pt x="109" y="510"/>
                  </a:lnTo>
                  <a:lnTo>
                    <a:pt x="91" y="540"/>
                  </a:lnTo>
                  <a:lnTo>
                    <a:pt x="80" y="547"/>
                  </a:lnTo>
                  <a:lnTo>
                    <a:pt x="72" y="559"/>
                  </a:lnTo>
                  <a:lnTo>
                    <a:pt x="70" y="574"/>
                  </a:lnTo>
                  <a:lnTo>
                    <a:pt x="65" y="586"/>
                  </a:lnTo>
                  <a:lnTo>
                    <a:pt x="60" y="594"/>
                  </a:lnTo>
                  <a:lnTo>
                    <a:pt x="59" y="597"/>
                  </a:lnTo>
                  <a:lnTo>
                    <a:pt x="54" y="610"/>
                  </a:lnTo>
                  <a:lnTo>
                    <a:pt x="53" y="618"/>
                  </a:lnTo>
                  <a:lnTo>
                    <a:pt x="39" y="664"/>
                  </a:lnTo>
                  <a:lnTo>
                    <a:pt x="37" y="681"/>
                  </a:lnTo>
                  <a:lnTo>
                    <a:pt x="37" y="696"/>
                  </a:lnTo>
                  <a:lnTo>
                    <a:pt x="40" y="705"/>
                  </a:lnTo>
                  <a:lnTo>
                    <a:pt x="60" y="703"/>
                  </a:lnTo>
                  <a:lnTo>
                    <a:pt x="80" y="725"/>
                  </a:lnTo>
                  <a:lnTo>
                    <a:pt x="86" y="729"/>
                  </a:lnTo>
                  <a:lnTo>
                    <a:pt x="101" y="750"/>
                  </a:lnTo>
                  <a:lnTo>
                    <a:pt x="112" y="759"/>
                  </a:lnTo>
                  <a:lnTo>
                    <a:pt x="118" y="774"/>
                  </a:lnTo>
                  <a:lnTo>
                    <a:pt x="145" y="804"/>
                  </a:lnTo>
                  <a:lnTo>
                    <a:pt x="140" y="788"/>
                  </a:lnTo>
                  <a:lnTo>
                    <a:pt x="152" y="788"/>
                  </a:lnTo>
                  <a:lnTo>
                    <a:pt x="160" y="797"/>
                  </a:lnTo>
                  <a:lnTo>
                    <a:pt x="177" y="800"/>
                  </a:lnTo>
                  <a:lnTo>
                    <a:pt x="187" y="802"/>
                  </a:lnTo>
                  <a:lnTo>
                    <a:pt x="197" y="817"/>
                  </a:lnTo>
                  <a:lnTo>
                    <a:pt x="194" y="833"/>
                  </a:lnTo>
                  <a:lnTo>
                    <a:pt x="198" y="844"/>
                  </a:lnTo>
                  <a:lnTo>
                    <a:pt x="221" y="829"/>
                  </a:lnTo>
                  <a:lnTo>
                    <a:pt x="232" y="831"/>
                  </a:lnTo>
                  <a:lnTo>
                    <a:pt x="243" y="829"/>
                  </a:lnTo>
                  <a:lnTo>
                    <a:pt x="251" y="817"/>
                  </a:lnTo>
                  <a:lnTo>
                    <a:pt x="242" y="804"/>
                  </a:lnTo>
                  <a:lnTo>
                    <a:pt x="230" y="790"/>
                  </a:lnTo>
                  <a:lnTo>
                    <a:pt x="215" y="778"/>
                  </a:lnTo>
                  <a:lnTo>
                    <a:pt x="181" y="773"/>
                  </a:lnTo>
                  <a:lnTo>
                    <a:pt x="168" y="758"/>
                  </a:lnTo>
                  <a:lnTo>
                    <a:pt x="162" y="754"/>
                  </a:lnTo>
                  <a:lnTo>
                    <a:pt x="157" y="745"/>
                  </a:lnTo>
                  <a:lnTo>
                    <a:pt x="151" y="709"/>
                  </a:lnTo>
                  <a:lnTo>
                    <a:pt x="145" y="699"/>
                  </a:lnTo>
                  <a:lnTo>
                    <a:pt x="136" y="691"/>
                  </a:lnTo>
                  <a:lnTo>
                    <a:pt x="131" y="676"/>
                  </a:lnTo>
                  <a:lnTo>
                    <a:pt x="129" y="660"/>
                  </a:lnTo>
                  <a:lnTo>
                    <a:pt x="124" y="649"/>
                  </a:lnTo>
                  <a:lnTo>
                    <a:pt x="114" y="646"/>
                  </a:lnTo>
                  <a:lnTo>
                    <a:pt x="102" y="651"/>
                  </a:lnTo>
                  <a:lnTo>
                    <a:pt x="92" y="649"/>
                  </a:lnTo>
                  <a:lnTo>
                    <a:pt x="88" y="640"/>
                  </a:lnTo>
                  <a:lnTo>
                    <a:pt x="86" y="623"/>
                  </a:lnTo>
                  <a:lnTo>
                    <a:pt x="85" y="607"/>
                  </a:lnTo>
                  <a:lnTo>
                    <a:pt x="85" y="592"/>
                  </a:lnTo>
                  <a:lnTo>
                    <a:pt x="86" y="586"/>
                  </a:lnTo>
                  <a:lnTo>
                    <a:pt x="92" y="578"/>
                  </a:lnTo>
                  <a:lnTo>
                    <a:pt x="93" y="568"/>
                  </a:lnTo>
                  <a:lnTo>
                    <a:pt x="98" y="563"/>
                  </a:lnTo>
                  <a:lnTo>
                    <a:pt x="103" y="553"/>
                  </a:lnTo>
                  <a:lnTo>
                    <a:pt x="103" y="542"/>
                  </a:lnTo>
                  <a:lnTo>
                    <a:pt x="112" y="515"/>
                  </a:lnTo>
                  <a:lnTo>
                    <a:pt x="119" y="501"/>
                  </a:lnTo>
                  <a:lnTo>
                    <a:pt x="126" y="487"/>
                  </a:lnTo>
                  <a:lnTo>
                    <a:pt x="128" y="471"/>
                  </a:lnTo>
                  <a:lnTo>
                    <a:pt x="133" y="439"/>
                  </a:lnTo>
                  <a:lnTo>
                    <a:pt x="129" y="415"/>
                  </a:lnTo>
                  <a:lnTo>
                    <a:pt x="142" y="411"/>
                  </a:lnTo>
                  <a:lnTo>
                    <a:pt x="157" y="409"/>
                  </a:lnTo>
                  <a:lnTo>
                    <a:pt x="161" y="409"/>
                  </a:lnTo>
                  <a:lnTo>
                    <a:pt x="168" y="411"/>
                  </a:lnTo>
                  <a:lnTo>
                    <a:pt x="179" y="414"/>
                  </a:lnTo>
                  <a:lnTo>
                    <a:pt x="182" y="419"/>
                  </a:lnTo>
                  <a:lnTo>
                    <a:pt x="179" y="455"/>
                  </a:lnTo>
                  <a:lnTo>
                    <a:pt x="183" y="462"/>
                  </a:lnTo>
                  <a:lnTo>
                    <a:pt x="187" y="462"/>
                  </a:lnTo>
                  <a:lnTo>
                    <a:pt x="184" y="458"/>
                  </a:lnTo>
                  <a:lnTo>
                    <a:pt x="189" y="458"/>
                  </a:lnTo>
                  <a:lnTo>
                    <a:pt x="212" y="460"/>
                  </a:lnTo>
                  <a:lnTo>
                    <a:pt x="222" y="458"/>
                  </a:lnTo>
                  <a:lnTo>
                    <a:pt x="233" y="461"/>
                  </a:lnTo>
                  <a:lnTo>
                    <a:pt x="251" y="476"/>
                  </a:lnTo>
                  <a:lnTo>
                    <a:pt x="257" y="484"/>
                  </a:lnTo>
                  <a:lnTo>
                    <a:pt x="264" y="488"/>
                  </a:lnTo>
                  <a:lnTo>
                    <a:pt x="270" y="492"/>
                  </a:lnTo>
                  <a:lnTo>
                    <a:pt x="271" y="489"/>
                  </a:lnTo>
                  <a:lnTo>
                    <a:pt x="276" y="493"/>
                  </a:lnTo>
                  <a:lnTo>
                    <a:pt x="285" y="511"/>
                  </a:lnTo>
                  <a:lnTo>
                    <a:pt x="291" y="516"/>
                  </a:lnTo>
                  <a:lnTo>
                    <a:pt x="292" y="510"/>
                  </a:lnTo>
                  <a:lnTo>
                    <a:pt x="292" y="501"/>
                  </a:lnTo>
                  <a:lnTo>
                    <a:pt x="286" y="487"/>
                  </a:lnTo>
                  <a:lnTo>
                    <a:pt x="280" y="473"/>
                  </a:lnTo>
                  <a:lnTo>
                    <a:pt x="265" y="462"/>
                  </a:lnTo>
                  <a:lnTo>
                    <a:pt x="258" y="440"/>
                  </a:lnTo>
                  <a:lnTo>
                    <a:pt x="255" y="429"/>
                  </a:lnTo>
                  <a:lnTo>
                    <a:pt x="258" y="411"/>
                  </a:lnTo>
                  <a:lnTo>
                    <a:pt x="265" y="407"/>
                  </a:lnTo>
                  <a:lnTo>
                    <a:pt x="270" y="396"/>
                  </a:lnTo>
                  <a:lnTo>
                    <a:pt x="278" y="392"/>
                  </a:lnTo>
                  <a:lnTo>
                    <a:pt x="292" y="372"/>
                  </a:lnTo>
                  <a:lnTo>
                    <a:pt x="298" y="366"/>
                  </a:lnTo>
                  <a:lnTo>
                    <a:pt x="307" y="363"/>
                  </a:lnTo>
                  <a:lnTo>
                    <a:pt x="334" y="365"/>
                  </a:lnTo>
                  <a:lnTo>
                    <a:pt x="350" y="368"/>
                  </a:lnTo>
                  <a:lnTo>
                    <a:pt x="368" y="365"/>
                  </a:lnTo>
                  <a:lnTo>
                    <a:pt x="396" y="364"/>
                  </a:lnTo>
                  <a:lnTo>
                    <a:pt x="405" y="374"/>
                  </a:lnTo>
                  <a:lnTo>
                    <a:pt x="416" y="369"/>
                  </a:lnTo>
                  <a:lnTo>
                    <a:pt x="416" y="365"/>
                  </a:lnTo>
                  <a:lnTo>
                    <a:pt x="420" y="365"/>
                  </a:lnTo>
                  <a:lnTo>
                    <a:pt x="427" y="354"/>
                  </a:lnTo>
                  <a:lnTo>
                    <a:pt x="427" y="312"/>
                  </a:lnTo>
                  <a:lnTo>
                    <a:pt x="431" y="302"/>
                  </a:lnTo>
                  <a:lnTo>
                    <a:pt x="430" y="293"/>
                  </a:lnTo>
                  <a:lnTo>
                    <a:pt x="429" y="286"/>
                  </a:lnTo>
                  <a:lnTo>
                    <a:pt x="424" y="280"/>
                  </a:lnTo>
                  <a:lnTo>
                    <a:pt x="416" y="275"/>
                  </a:lnTo>
                  <a:lnTo>
                    <a:pt x="414" y="268"/>
                  </a:lnTo>
                  <a:lnTo>
                    <a:pt x="404" y="267"/>
                  </a:lnTo>
                  <a:lnTo>
                    <a:pt x="397" y="262"/>
                  </a:lnTo>
                  <a:lnTo>
                    <a:pt x="389" y="252"/>
                  </a:lnTo>
                  <a:lnTo>
                    <a:pt x="386" y="241"/>
                  </a:lnTo>
                  <a:lnTo>
                    <a:pt x="387" y="216"/>
                  </a:lnTo>
                  <a:lnTo>
                    <a:pt x="386" y="203"/>
                  </a:lnTo>
                  <a:lnTo>
                    <a:pt x="382" y="191"/>
                  </a:lnTo>
                  <a:lnTo>
                    <a:pt x="377" y="181"/>
                  </a:lnTo>
                  <a:lnTo>
                    <a:pt x="370" y="176"/>
                  </a:lnTo>
                  <a:lnTo>
                    <a:pt x="368" y="169"/>
                  </a:lnTo>
                  <a:lnTo>
                    <a:pt x="360" y="165"/>
                  </a:lnTo>
                  <a:lnTo>
                    <a:pt x="353" y="158"/>
                  </a:lnTo>
                  <a:lnTo>
                    <a:pt x="348" y="150"/>
                  </a:lnTo>
                  <a:lnTo>
                    <a:pt x="335" y="135"/>
                  </a:lnTo>
                  <a:lnTo>
                    <a:pt x="323" y="134"/>
                  </a:lnTo>
                  <a:lnTo>
                    <a:pt x="312" y="135"/>
                  </a:lnTo>
                  <a:lnTo>
                    <a:pt x="301" y="138"/>
                  </a:lnTo>
                  <a:lnTo>
                    <a:pt x="297" y="149"/>
                  </a:lnTo>
                  <a:lnTo>
                    <a:pt x="292" y="153"/>
                  </a:lnTo>
                  <a:lnTo>
                    <a:pt x="285" y="156"/>
                  </a:lnTo>
                  <a:lnTo>
                    <a:pt x="273" y="162"/>
                  </a:lnTo>
                  <a:lnTo>
                    <a:pt x="264" y="162"/>
                  </a:lnTo>
                  <a:lnTo>
                    <a:pt x="255" y="156"/>
                  </a:lnTo>
                  <a:lnTo>
                    <a:pt x="249" y="146"/>
                  </a:lnTo>
                  <a:lnTo>
                    <a:pt x="242" y="144"/>
                  </a:lnTo>
                  <a:lnTo>
                    <a:pt x="233" y="146"/>
                  </a:lnTo>
                  <a:lnTo>
                    <a:pt x="220" y="151"/>
                  </a:lnTo>
                  <a:lnTo>
                    <a:pt x="208" y="164"/>
                  </a:lnTo>
                  <a:lnTo>
                    <a:pt x="195" y="169"/>
                  </a:lnTo>
                  <a:lnTo>
                    <a:pt x="188" y="178"/>
                  </a:lnTo>
                  <a:lnTo>
                    <a:pt x="183" y="182"/>
                  </a:lnTo>
                  <a:lnTo>
                    <a:pt x="184" y="177"/>
                  </a:lnTo>
                  <a:lnTo>
                    <a:pt x="181" y="164"/>
                  </a:lnTo>
                  <a:lnTo>
                    <a:pt x="185" y="150"/>
                  </a:lnTo>
                  <a:lnTo>
                    <a:pt x="188" y="126"/>
                  </a:lnTo>
                  <a:lnTo>
                    <a:pt x="193" y="115"/>
                  </a:lnTo>
                  <a:lnTo>
                    <a:pt x="193" y="106"/>
                  </a:lnTo>
                  <a:lnTo>
                    <a:pt x="194" y="97"/>
                  </a:lnTo>
                  <a:lnTo>
                    <a:pt x="190" y="81"/>
                  </a:lnTo>
                  <a:lnTo>
                    <a:pt x="194" y="64"/>
                  </a:lnTo>
                  <a:lnTo>
                    <a:pt x="190" y="60"/>
                  </a:lnTo>
                  <a:lnTo>
                    <a:pt x="169" y="60"/>
                  </a:lnTo>
                  <a:lnTo>
                    <a:pt x="163" y="59"/>
                  </a:lnTo>
                  <a:lnTo>
                    <a:pt x="161" y="58"/>
                  </a:lnTo>
                  <a:lnTo>
                    <a:pt x="161" y="40"/>
                  </a:lnTo>
                  <a:lnTo>
                    <a:pt x="158" y="25"/>
                  </a:lnTo>
                  <a:lnTo>
                    <a:pt x="152" y="16"/>
                  </a:lnTo>
                  <a:lnTo>
                    <a:pt x="149" y="11"/>
                  </a:lnTo>
                  <a:lnTo>
                    <a:pt x="142" y="14"/>
                  </a:lnTo>
                  <a:lnTo>
                    <a:pt x="140" y="8"/>
                  </a:lnTo>
                  <a:lnTo>
                    <a:pt x="141" y="0"/>
                  </a:lnTo>
                  <a:lnTo>
                    <a:pt x="144"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67" name="任意多边形: 形状 66">
              <a:extLst>
                <a:ext uri="{FF2B5EF4-FFF2-40B4-BE49-F238E27FC236}">
                  <a16:creationId xmlns="" xmlns:a16="http://schemas.microsoft.com/office/drawing/2014/main" id="{FE799D98-2FDC-4A7A-9C1E-80378CA54B3C}"/>
                </a:ext>
              </a:extLst>
            </p:cNvPr>
            <p:cNvSpPr>
              <a:spLocks noChangeAspect="1"/>
            </p:cNvSpPr>
            <p:nvPr/>
          </p:nvSpPr>
          <p:spPr bwMode="gray">
            <a:xfrm>
              <a:off x="7506454" y="3899500"/>
              <a:ext cx="154244" cy="366688"/>
            </a:xfrm>
            <a:custGeom>
              <a:avLst/>
              <a:gdLst/>
              <a:ahLst/>
              <a:cxnLst>
                <a:cxn ang="0">
                  <a:pos x="125" y="657"/>
                </a:cxn>
                <a:cxn ang="0">
                  <a:pos x="116" y="592"/>
                </a:cxn>
                <a:cxn ang="0">
                  <a:pos x="89" y="559"/>
                </a:cxn>
                <a:cxn ang="0">
                  <a:pos x="85" y="536"/>
                </a:cxn>
                <a:cxn ang="0">
                  <a:pos x="78" y="512"/>
                </a:cxn>
                <a:cxn ang="0">
                  <a:pos x="22" y="470"/>
                </a:cxn>
                <a:cxn ang="0">
                  <a:pos x="0" y="443"/>
                </a:cxn>
                <a:cxn ang="0">
                  <a:pos x="19" y="416"/>
                </a:cxn>
                <a:cxn ang="0">
                  <a:pos x="27" y="376"/>
                </a:cxn>
                <a:cxn ang="0">
                  <a:pos x="47" y="365"/>
                </a:cxn>
                <a:cxn ang="0">
                  <a:pos x="42" y="326"/>
                </a:cxn>
                <a:cxn ang="0">
                  <a:pos x="59" y="276"/>
                </a:cxn>
                <a:cxn ang="0">
                  <a:pos x="101" y="268"/>
                </a:cxn>
                <a:cxn ang="0">
                  <a:pos x="134" y="197"/>
                </a:cxn>
                <a:cxn ang="0">
                  <a:pos x="160" y="155"/>
                </a:cxn>
                <a:cxn ang="0">
                  <a:pos x="194" y="92"/>
                </a:cxn>
                <a:cxn ang="0">
                  <a:pos x="242" y="63"/>
                </a:cxn>
                <a:cxn ang="0">
                  <a:pos x="264" y="33"/>
                </a:cxn>
                <a:cxn ang="0">
                  <a:pos x="290" y="5"/>
                </a:cxn>
                <a:cxn ang="0">
                  <a:pos x="322" y="20"/>
                </a:cxn>
                <a:cxn ang="0">
                  <a:pos x="354" y="79"/>
                </a:cxn>
                <a:cxn ang="0">
                  <a:pos x="342" y="163"/>
                </a:cxn>
                <a:cxn ang="0">
                  <a:pos x="311" y="198"/>
                </a:cxn>
                <a:cxn ang="0">
                  <a:pos x="304" y="256"/>
                </a:cxn>
                <a:cxn ang="0">
                  <a:pos x="323" y="258"/>
                </a:cxn>
                <a:cxn ang="0">
                  <a:pos x="366" y="281"/>
                </a:cxn>
                <a:cxn ang="0">
                  <a:pos x="391" y="346"/>
                </a:cxn>
                <a:cxn ang="0">
                  <a:pos x="423" y="387"/>
                </a:cxn>
                <a:cxn ang="0">
                  <a:pos x="488" y="391"/>
                </a:cxn>
                <a:cxn ang="0">
                  <a:pos x="456" y="427"/>
                </a:cxn>
                <a:cxn ang="0">
                  <a:pos x="445" y="443"/>
                </a:cxn>
                <a:cxn ang="0">
                  <a:pos x="426" y="464"/>
                </a:cxn>
                <a:cxn ang="0">
                  <a:pos x="383" y="496"/>
                </a:cxn>
                <a:cxn ang="0">
                  <a:pos x="332" y="518"/>
                </a:cxn>
                <a:cxn ang="0">
                  <a:pos x="304" y="581"/>
                </a:cxn>
                <a:cxn ang="0">
                  <a:pos x="312" y="635"/>
                </a:cxn>
                <a:cxn ang="0">
                  <a:pos x="344" y="693"/>
                </a:cxn>
                <a:cxn ang="0">
                  <a:pos x="354" y="722"/>
                </a:cxn>
                <a:cxn ang="0">
                  <a:pos x="342" y="760"/>
                </a:cxn>
                <a:cxn ang="0">
                  <a:pos x="334" y="807"/>
                </a:cxn>
                <a:cxn ang="0">
                  <a:pos x="376" y="854"/>
                </a:cxn>
                <a:cxn ang="0">
                  <a:pos x="391" y="922"/>
                </a:cxn>
                <a:cxn ang="0">
                  <a:pos x="375" y="1000"/>
                </a:cxn>
                <a:cxn ang="0">
                  <a:pos x="355" y="1047"/>
                </a:cxn>
                <a:cxn ang="0">
                  <a:pos x="349" y="1017"/>
                </a:cxn>
                <a:cxn ang="0">
                  <a:pos x="351" y="958"/>
                </a:cxn>
                <a:cxn ang="0">
                  <a:pos x="351" y="937"/>
                </a:cxn>
                <a:cxn ang="0">
                  <a:pos x="333" y="851"/>
                </a:cxn>
                <a:cxn ang="0">
                  <a:pos x="317" y="821"/>
                </a:cxn>
                <a:cxn ang="0">
                  <a:pos x="297" y="721"/>
                </a:cxn>
                <a:cxn ang="0">
                  <a:pos x="279" y="688"/>
                </a:cxn>
                <a:cxn ang="0">
                  <a:pos x="251" y="653"/>
                </a:cxn>
                <a:cxn ang="0">
                  <a:pos x="226" y="693"/>
                </a:cxn>
                <a:cxn ang="0">
                  <a:pos x="179" y="726"/>
                </a:cxn>
                <a:cxn ang="0">
                  <a:pos x="154" y="728"/>
                </a:cxn>
                <a:cxn ang="0">
                  <a:pos x="122" y="726"/>
                </a:cxn>
                <a:cxn ang="0">
                  <a:pos x="112" y="704"/>
                </a:cxn>
              </a:cxnLst>
              <a:rect l="0" t="0" r="r" b="b"/>
              <a:pathLst>
                <a:path w="489" h="1050">
                  <a:moveTo>
                    <a:pt x="112" y="704"/>
                  </a:moveTo>
                  <a:lnTo>
                    <a:pt x="117" y="690"/>
                  </a:lnTo>
                  <a:lnTo>
                    <a:pt x="119" y="673"/>
                  </a:lnTo>
                  <a:lnTo>
                    <a:pt x="125" y="657"/>
                  </a:lnTo>
                  <a:lnTo>
                    <a:pt x="125" y="638"/>
                  </a:lnTo>
                  <a:lnTo>
                    <a:pt x="121" y="607"/>
                  </a:lnTo>
                  <a:lnTo>
                    <a:pt x="117" y="599"/>
                  </a:lnTo>
                  <a:lnTo>
                    <a:pt x="116" y="592"/>
                  </a:lnTo>
                  <a:lnTo>
                    <a:pt x="109" y="580"/>
                  </a:lnTo>
                  <a:lnTo>
                    <a:pt x="95" y="556"/>
                  </a:lnTo>
                  <a:lnTo>
                    <a:pt x="92" y="545"/>
                  </a:lnTo>
                  <a:lnTo>
                    <a:pt x="89" y="559"/>
                  </a:lnTo>
                  <a:lnTo>
                    <a:pt x="78" y="553"/>
                  </a:lnTo>
                  <a:lnTo>
                    <a:pt x="71" y="539"/>
                  </a:lnTo>
                  <a:lnTo>
                    <a:pt x="74" y="531"/>
                  </a:lnTo>
                  <a:lnTo>
                    <a:pt x="85" y="536"/>
                  </a:lnTo>
                  <a:lnTo>
                    <a:pt x="84" y="531"/>
                  </a:lnTo>
                  <a:lnTo>
                    <a:pt x="76" y="525"/>
                  </a:lnTo>
                  <a:lnTo>
                    <a:pt x="79" y="518"/>
                  </a:lnTo>
                  <a:lnTo>
                    <a:pt x="78" y="512"/>
                  </a:lnTo>
                  <a:lnTo>
                    <a:pt x="38" y="493"/>
                  </a:lnTo>
                  <a:lnTo>
                    <a:pt x="37" y="482"/>
                  </a:lnTo>
                  <a:lnTo>
                    <a:pt x="28" y="479"/>
                  </a:lnTo>
                  <a:lnTo>
                    <a:pt x="22" y="470"/>
                  </a:lnTo>
                  <a:lnTo>
                    <a:pt x="21" y="474"/>
                  </a:lnTo>
                  <a:lnTo>
                    <a:pt x="14" y="468"/>
                  </a:lnTo>
                  <a:lnTo>
                    <a:pt x="10" y="458"/>
                  </a:lnTo>
                  <a:lnTo>
                    <a:pt x="0" y="443"/>
                  </a:lnTo>
                  <a:lnTo>
                    <a:pt x="1" y="425"/>
                  </a:lnTo>
                  <a:lnTo>
                    <a:pt x="3" y="418"/>
                  </a:lnTo>
                  <a:lnTo>
                    <a:pt x="7" y="413"/>
                  </a:lnTo>
                  <a:lnTo>
                    <a:pt x="19" y="416"/>
                  </a:lnTo>
                  <a:lnTo>
                    <a:pt x="17" y="387"/>
                  </a:lnTo>
                  <a:lnTo>
                    <a:pt x="19" y="384"/>
                  </a:lnTo>
                  <a:lnTo>
                    <a:pt x="22" y="381"/>
                  </a:lnTo>
                  <a:lnTo>
                    <a:pt x="27" y="376"/>
                  </a:lnTo>
                  <a:lnTo>
                    <a:pt x="36" y="378"/>
                  </a:lnTo>
                  <a:lnTo>
                    <a:pt x="41" y="377"/>
                  </a:lnTo>
                  <a:lnTo>
                    <a:pt x="46" y="371"/>
                  </a:lnTo>
                  <a:lnTo>
                    <a:pt x="47" y="365"/>
                  </a:lnTo>
                  <a:lnTo>
                    <a:pt x="44" y="365"/>
                  </a:lnTo>
                  <a:lnTo>
                    <a:pt x="41" y="355"/>
                  </a:lnTo>
                  <a:lnTo>
                    <a:pt x="41" y="339"/>
                  </a:lnTo>
                  <a:lnTo>
                    <a:pt x="42" y="326"/>
                  </a:lnTo>
                  <a:lnTo>
                    <a:pt x="53" y="327"/>
                  </a:lnTo>
                  <a:lnTo>
                    <a:pt x="57" y="322"/>
                  </a:lnTo>
                  <a:lnTo>
                    <a:pt x="60" y="302"/>
                  </a:lnTo>
                  <a:lnTo>
                    <a:pt x="59" y="276"/>
                  </a:lnTo>
                  <a:lnTo>
                    <a:pt x="66" y="269"/>
                  </a:lnTo>
                  <a:lnTo>
                    <a:pt x="80" y="265"/>
                  </a:lnTo>
                  <a:lnTo>
                    <a:pt x="93" y="268"/>
                  </a:lnTo>
                  <a:lnTo>
                    <a:pt x="101" y="268"/>
                  </a:lnTo>
                  <a:lnTo>
                    <a:pt x="106" y="263"/>
                  </a:lnTo>
                  <a:lnTo>
                    <a:pt x="112" y="243"/>
                  </a:lnTo>
                  <a:lnTo>
                    <a:pt x="130" y="208"/>
                  </a:lnTo>
                  <a:lnTo>
                    <a:pt x="134" y="197"/>
                  </a:lnTo>
                  <a:lnTo>
                    <a:pt x="132" y="187"/>
                  </a:lnTo>
                  <a:lnTo>
                    <a:pt x="138" y="178"/>
                  </a:lnTo>
                  <a:lnTo>
                    <a:pt x="154" y="167"/>
                  </a:lnTo>
                  <a:lnTo>
                    <a:pt x="160" y="155"/>
                  </a:lnTo>
                  <a:lnTo>
                    <a:pt x="159" y="127"/>
                  </a:lnTo>
                  <a:lnTo>
                    <a:pt x="166" y="111"/>
                  </a:lnTo>
                  <a:lnTo>
                    <a:pt x="179" y="100"/>
                  </a:lnTo>
                  <a:lnTo>
                    <a:pt x="194" y="92"/>
                  </a:lnTo>
                  <a:lnTo>
                    <a:pt x="204" y="84"/>
                  </a:lnTo>
                  <a:lnTo>
                    <a:pt x="211" y="70"/>
                  </a:lnTo>
                  <a:lnTo>
                    <a:pt x="231" y="66"/>
                  </a:lnTo>
                  <a:lnTo>
                    <a:pt x="242" y="63"/>
                  </a:lnTo>
                  <a:lnTo>
                    <a:pt x="258" y="68"/>
                  </a:lnTo>
                  <a:lnTo>
                    <a:pt x="263" y="63"/>
                  </a:lnTo>
                  <a:lnTo>
                    <a:pt x="259" y="47"/>
                  </a:lnTo>
                  <a:lnTo>
                    <a:pt x="264" y="33"/>
                  </a:lnTo>
                  <a:lnTo>
                    <a:pt x="275" y="28"/>
                  </a:lnTo>
                  <a:lnTo>
                    <a:pt x="281" y="21"/>
                  </a:lnTo>
                  <a:lnTo>
                    <a:pt x="281" y="9"/>
                  </a:lnTo>
                  <a:lnTo>
                    <a:pt x="290" y="5"/>
                  </a:lnTo>
                  <a:lnTo>
                    <a:pt x="294" y="0"/>
                  </a:lnTo>
                  <a:lnTo>
                    <a:pt x="297" y="0"/>
                  </a:lnTo>
                  <a:lnTo>
                    <a:pt x="310" y="6"/>
                  </a:lnTo>
                  <a:lnTo>
                    <a:pt x="322" y="20"/>
                  </a:lnTo>
                  <a:lnTo>
                    <a:pt x="326" y="37"/>
                  </a:lnTo>
                  <a:lnTo>
                    <a:pt x="331" y="45"/>
                  </a:lnTo>
                  <a:lnTo>
                    <a:pt x="347" y="47"/>
                  </a:lnTo>
                  <a:lnTo>
                    <a:pt x="354" y="79"/>
                  </a:lnTo>
                  <a:lnTo>
                    <a:pt x="355" y="100"/>
                  </a:lnTo>
                  <a:lnTo>
                    <a:pt x="351" y="128"/>
                  </a:lnTo>
                  <a:lnTo>
                    <a:pt x="351" y="136"/>
                  </a:lnTo>
                  <a:lnTo>
                    <a:pt x="342" y="163"/>
                  </a:lnTo>
                  <a:lnTo>
                    <a:pt x="333" y="174"/>
                  </a:lnTo>
                  <a:lnTo>
                    <a:pt x="326" y="177"/>
                  </a:lnTo>
                  <a:lnTo>
                    <a:pt x="322" y="187"/>
                  </a:lnTo>
                  <a:lnTo>
                    <a:pt x="311" y="198"/>
                  </a:lnTo>
                  <a:lnTo>
                    <a:pt x="307" y="217"/>
                  </a:lnTo>
                  <a:lnTo>
                    <a:pt x="301" y="231"/>
                  </a:lnTo>
                  <a:lnTo>
                    <a:pt x="305" y="247"/>
                  </a:lnTo>
                  <a:lnTo>
                    <a:pt x="304" y="256"/>
                  </a:lnTo>
                  <a:lnTo>
                    <a:pt x="294" y="273"/>
                  </a:lnTo>
                  <a:lnTo>
                    <a:pt x="299" y="278"/>
                  </a:lnTo>
                  <a:lnTo>
                    <a:pt x="312" y="264"/>
                  </a:lnTo>
                  <a:lnTo>
                    <a:pt x="323" y="258"/>
                  </a:lnTo>
                  <a:lnTo>
                    <a:pt x="342" y="257"/>
                  </a:lnTo>
                  <a:lnTo>
                    <a:pt x="361" y="256"/>
                  </a:lnTo>
                  <a:lnTo>
                    <a:pt x="361" y="267"/>
                  </a:lnTo>
                  <a:lnTo>
                    <a:pt x="366" y="281"/>
                  </a:lnTo>
                  <a:lnTo>
                    <a:pt x="367" y="301"/>
                  </a:lnTo>
                  <a:lnTo>
                    <a:pt x="381" y="311"/>
                  </a:lnTo>
                  <a:lnTo>
                    <a:pt x="397" y="319"/>
                  </a:lnTo>
                  <a:lnTo>
                    <a:pt x="391" y="346"/>
                  </a:lnTo>
                  <a:lnTo>
                    <a:pt x="387" y="366"/>
                  </a:lnTo>
                  <a:lnTo>
                    <a:pt x="402" y="369"/>
                  </a:lnTo>
                  <a:lnTo>
                    <a:pt x="420" y="375"/>
                  </a:lnTo>
                  <a:lnTo>
                    <a:pt x="423" y="387"/>
                  </a:lnTo>
                  <a:lnTo>
                    <a:pt x="441" y="404"/>
                  </a:lnTo>
                  <a:lnTo>
                    <a:pt x="461" y="402"/>
                  </a:lnTo>
                  <a:lnTo>
                    <a:pt x="476" y="389"/>
                  </a:lnTo>
                  <a:lnTo>
                    <a:pt x="488" y="391"/>
                  </a:lnTo>
                  <a:lnTo>
                    <a:pt x="489" y="397"/>
                  </a:lnTo>
                  <a:lnTo>
                    <a:pt x="488" y="402"/>
                  </a:lnTo>
                  <a:lnTo>
                    <a:pt x="483" y="409"/>
                  </a:lnTo>
                  <a:lnTo>
                    <a:pt x="456" y="427"/>
                  </a:lnTo>
                  <a:lnTo>
                    <a:pt x="456" y="432"/>
                  </a:lnTo>
                  <a:lnTo>
                    <a:pt x="458" y="440"/>
                  </a:lnTo>
                  <a:lnTo>
                    <a:pt x="452" y="441"/>
                  </a:lnTo>
                  <a:lnTo>
                    <a:pt x="445" y="443"/>
                  </a:lnTo>
                  <a:lnTo>
                    <a:pt x="440" y="447"/>
                  </a:lnTo>
                  <a:lnTo>
                    <a:pt x="439" y="453"/>
                  </a:lnTo>
                  <a:lnTo>
                    <a:pt x="433" y="456"/>
                  </a:lnTo>
                  <a:lnTo>
                    <a:pt x="426" y="464"/>
                  </a:lnTo>
                  <a:lnTo>
                    <a:pt x="420" y="477"/>
                  </a:lnTo>
                  <a:lnTo>
                    <a:pt x="407" y="480"/>
                  </a:lnTo>
                  <a:lnTo>
                    <a:pt x="398" y="485"/>
                  </a:lnTo>
                  <a:lnTo>
                    <a:pt x="383" y="496"/>
                  </a:lnTo>
                  <a:lnTo>
                    <a:pt x="372" y="502"/>
                  </a:lnTo>
                  <a:lnTo>
                    <a:pt x="361" y="513"/>
                  </a:lnTo>
                  <a:lnTo>
                    <a:pt x="350" y="517"/>
                  </a:lnTo>
                  <a:lnTo>
                    <a:pt x="332" y="518"/>
                  </a:lnTo>
                  <a:lnTo>
                    <a:pt x="318" y="520"/>
                  </a:lnTo>
                  <a:lnTo>
                    <a:pt x="304" y="559"/>
                  </a:lnTo>
                  <a:lnTo>
                    <a:pt x="302" y="571"/>
                  </a:lnTo>
                  <a:lnTo>
                    <a:pt x="304" y="581"/>
                  </a:lnTo>
                  <a:lnTo>
                    <a:pt x="295" y="588"/>
                  </a:lnTo>
                  <a:lnTo>
                    <a:pt x="296" y="595"/>
                  </a:lnTo>
                  <a:lnTo>
                    <a:pt x="302" y="612"/>
                  </a:lnTo>
                  <a:lnTo>
                    <a:pt x="312" y="635"/>
                  </a:lnTo>
                  <a:lnTo>
                    <a:pt x="335" y="652"/>
                  </a:lnTo>
                  <a:lnTo>
                    <a:pt x="343" y="662"/>
                  </a:lnTo>
                  <a:lnTo>
                    <a:pt x="345" y="678"/>
                  </a:lnTo>
                  <a:lnTo>
                    <a:pt x="344" y="693"/>
                  </a:lnTo>
                  <a:lnTo>
                    <a:pt x="347" y="705"/>
                  </a:lnTo>
                  <a:lnTo>
                    <a:pt x="356" y="706"/>
                  </a:lnTo>
                  <a:lnTo>
                    <a:pt x="360" y="716"/>
                  </a:lnTo>
                  <a:lnTo>
                    <a:pt x="354" y="722"/>
                  </a:lnTo>
                  <a:lnTo>
                    <a:pt x="348" y="736"/>
                  </a:lnTo>
                  <a:lnTo>
                    <a:pt x="345" y="744"/>
                  </a:lnTo>
                  <a:lnTo>
                    <a:pt x="345" y="757"/>
                  </a:lnTo>
                  <a:lnTo>
                    <a:pt x="342" y="760"/>
                  </a:lnTo>
                  <a:lnTo>
                    <a:pt x="333" y="768"/>
                  </a:lnTo>
                  <a:lnTo>
                    <a:pt x="329" y="776"/>
                  </a:lnTo>
                  <a:lnTo>
                    <a:pt x="328" y="790"/>
                  </a:lnTo>
                  <a:lnTo>
                    <a:pt x="334" y="807"/>
                  </a:lnTo>
                  <a:lnTo>
                    <a:pt x="353" y="819"/>
                  </a:lnTo>
                  <a:lnTo>
                    <a:pt x="371" y="839"/>
                  </a:lnTo>
                  <a:lnTo>
                    <a:pt x="374" y="845"/>
                  </a:lnTo>
                  <a:lnTo>
                    <a:pt x="376" y="854"/>
                  </a:lnTo>
                  <a:lnTo>
                    <a:pt x="377" y="887"/>
                  </a:lnTo>
                  <a:lnTo>
                    <a:pt x="383" y="905"/>
                  </a:lnTo>
                  <a:lnTo>
                    <a:pt x="386" y="907"/>
                  </a:lnTo>
                  <a:lnTo>
                    <a:pt x="391" y="922"/>
                  </a:lnTo>
                  <a:lnTo>
                    <a:pt x="406" y="956"/>
                  </a:lnTo>
                  <a:lnTo>
                    <a:pt x="404" y="963"/>
                  </a:lnTo>
                  <a:lnTo>
                    <a:pt x="386" y="993"/>
                  </a:lnTo>
                  <a:lnTo>
                    <a:pt x="375" y="1000"/>
                  </a:lnTo>
                  <a:lnTo>
                    <a:pt x="367" y="1012"/>
                  </a:lnTo>
                  <a:lnTo>
                    <a:pt x="365" y="1027"/>
                  </a:lnTo>
                  <a:lnTo>
                    <a:pt x="360" y="1039"/>
                  </a:lnTo>
                  <a:lnTo>
                    <a:pt x="355" y="1047"/>
                  </a:lnTo>
                  <a:lnTo>
                    <a:pt x="354" y="1050"/>
                  </a:lnTo>
                  <a:lnTo>
                    <a:pt x="344" y="1043"/>
                  </a:lnTo>
                  <a:lnTo>
                    <a:pt x="345" y="1031"/>
                  </a:lnTo>
                  <a:lnTo>
                    <a:pt x="349" y="1017"/>
                  </a:lnTo>
                  <a:lnTo>
                    <a:pt x="359" y="993"/>
                  </a:lnTo>
                  <a:lnTo>
                    <a:pt x="359" y="981"/>
                  </a:lnTo>
                  <a:lnTo>
                    <a:pt x="361" y="964"/>
                  </a:lnTo>
                  <a:lnTo>
                    <a:pt x="351" y="958"/>
                  </a:lnTo>
                  <a:lnTo>
                    <a:pt x="344" y="953"/>
                  </a:lnTo>
                  <a:lnTo>
                    <a:pt x="345" y="946"/>
                  </a:lnTo>
                  <a:lnTo>
                    <a:pt x="354" y="947"/>
                  </a:lnTo>
                  <a:lnTo>
                    <a:pt x="351" y="937"/>
                  </a:lnTo>
                  <a:lnTo>
                    <a:pt x="354" y="924"/>
                  </a:lnTo>
                  <a:lnTo>
                    <a:pt x="349" y="897"/>
                  </a:lnTo>
                  <a:lnTo>
                    <a:pt x="338" y="870"/>
                  </a:lnTo>
                  <a:lnTo>
                    <a:pt x="333" y="851"/>
                  </a:lnTo>
                  <a:lnTo>
                    <a:pt x="329" y="855"/>
                  </a:lnTo>
                  <a:lnTo>
                    <a:pt x="327" y="860"/>
                  </a:lnTo>
                  <a:lnTo>
                    <a:pt x="322" y="844"/>
                  </a:lnTo>
                  <a:lnTo>
                    <a:pt x="317" y="821"/>
                  </a:lnTo>
                  <a:lnTo>
                    <a:pt x="311" y="805"/>
                  </a:lnTo>
                  <a:lnTo>
                    <a:pt x="306" y="784"/>
                  </a:lnTo>
                  <a:lnTo>
                    <a:pt x="301" y="759"/>
                  </a:lnTo>
                  <a:lnTo>
                    <a:pt x="297" y="721"/>
                  </a:lnTo>
                  <a:lnTo>
                    <a:pt x="299" y="695"/>
                  </a:lnTo>
                  <a:lnTo>
                    <a:pt x="295" y="695"/>
                  </a:lnTo>
                  <a:lnTo>
                    <a:pt x="291" y="694"/>
                  </a:lnTo>
                  <a:lnTo>
                    <a:pt x="279" y="688"/>
                  </a:lnTo>
                  <a:lnTo>
                    <a:pt x="269" y="679"/>
                  </a:lnTo>
                  <a:lnTo>
                    <a:pt x="262" y="671"/>
                  </a:lnTo>
                  <a:lnTo>
                    <a:pt x="254" y="673"/>
                  </a:lnTo>
                  <a:lnTo>
                    <a:pt x="251" y="653"/>
                  </a:lnTo>
                  <a:lnTo>
                    <a:pt x="246" y="642"/>
                  </a:lnTo>
                  <a:lnTo>
                    <a:pt x="246" y="662"/>
                  </a:lnTo>
                  <a:lnTo>
                    <a:pt x="241" y="685"/>
                  </a:lnTo>
                  <a:lnTo>
                    <a:pt x="226" y="693"/>
                  </a:lnTo>
                  <a:lnTo>
                    <a:pt x="211" y="700"/>
                  </a:lnTo>
                  <a:lnTo>
                    <a:pt x="200" y="710"/>
                  </a:lnTo>
                  <a:lnTo>
                    <a:pt x="189" y="717"/>
                  </a:lnTo>
                  <a:lnTo>
                    <a:pt x="179" y="726"/>
                  </a:lnTo>
                  <a:lnTo>
                    <a:pt x="170" y="738"/>
                  </a:lnTo>
                  <a:lnTo>
                    <a:pt x="165" y="733"/>
                  </a:lnTo>
                  <a:lnTo>
                    <a:pt x="159" y="735"/>
                  </a:lnTo>
                  <a:lnTo>
                    <a:pt x="154" y="728"/>
                  </a:lnTo>
                  <a:lnTo>
                    <a:pt x="146" y="738"/>
                  </a:lnTo>
                  <a:lnTo>
                    <a:pt x="136" y="733"/>
                  </a:lnTo>
                  <a:lnTo>
                    <a:pt x="127" y="730"/>
                  </a:lnTo>
                  <a:lnTo>
                    <a:pt x="122" y="726"/>
                  </a:lnTo>
                  <a:lnTo>
                    <a:pt x="125" y="717"/>
                  </a:lnTo>
                  <a:lnTo>
                    <a:pt x="116" y="725"/>
                  </a:lnTo>
                  <a:lnTo>
                    <a:pt x="109" y="721"/>
                  </a:lnTo>
                  <a:lnTo>
                    <a:pt x="112" y="704"/>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68" name="任意多边形: 形状 67">
              <a:extLst>
                <a:ext uri="{FF2B5EF4-FFF2-40B4-BE49-F238E27FC236}">
                  <a16:creationId xmlns="" xmlns:a16="http://schemas.microsoft.com/office/drawing/2014/main" id="{69BDC72E-D903-498D-842C-8412647428F3}"/>
                </a:ext>
              </a:extLst>
            </p:cNvPr>
            <p:cNvSpPr>
              <a:spLocks noChangeAspect="1"/>
            </p:cNvSpPr>
            <p:nvPr/>
          </p:nvSpPr>
          <p:spPr bwMode="gray">
            <a:xfrm>
              <a:off x="7681369" y="4178881"/>
              <a:ext cx="92228" cy="82069"/>
            </a:xfrm>
            <a:custGeom>
              <a:avLst/>
              <a:gdLst/>
              <a:ahLst/>
              <a:cxnLst>
                <a:cxn ang="0">
                  <a:pos x="115" y="236"/>
                </a:cxn>
                <a:cxn ang="0">
                  <a:pos x="106" y="230"/>
                </a:cxn>
                <a:cxn ang="0">
                  <a:pos x="82" y="232"/>
                </a:cxn>
                <a:cxn ang="0">
                  <a:pos x="72" y="221"/>
                </a:cxn>
                <a:cxn ang="0">
                  <a:pos x="75" y="204"/>
                </a:cxn>
                <a:cxn ang="0">
                  <a:pos x="64" y="203"/>
                </a:cxn>
                <a:cxn ang="0">
                  <a:pos x="50" y="214"/>
                </a:cxn>
                <a:cxn ang="0">
                  <a:pos x="41" y="186"/>
                </a:cxn>
                <a:cxn ang="0">
                  <a:pos x="45" y="184"/>
                </a:cxn>
                <a:cxn ang="0">
                  <a:pos x="36" y="172"/>
                </a:cxn>
                <a:cxn ang="0">
                  <a:pos x="37" y="157"/>
                </a:cxn>
                <a:cxn ang="0">
                  <a:pos x="25" y="129"/>
                </a:cxn>
                <a:cxn ang="0">
                  <a:pos x="3" y="96"/>
                </a:cxn>
                <a:cxn ang="0">
                  <a:pos x="3" y="67"/>
                </a:cxn>
                <a:cxn ang="0">
                  <a:pos x="15" y="52"/>
                </a:cxn>
                <a:cxn ang="0">
                  <a:pos x="37" y="28"/>
                </a:cxn>
                <a:cxn ang="0">
                  <a:pos x="52" y="19"/>
                </a:cxn>
                <a:cxn ang="0">
                  <a:pos x="95" y="24"/>
                </a:cxn>
                <a:cxn ang="0">
                  <a:pos x="141" y="20"/>
                </a:cxn>
                <a:cxn ang="0">
                  <a:pos x="161" y="25"/>
                </a:cxn>
                <a:cxn ang="0">
                  <a:pos x="187" y="37"/>
                </a:cxn>
                <a:cxn ang="0">
                  <a:pos x="207" y="38"/>
                </a:cxn>
                <a:cxn ang="0">
                  <a:pos x="223" y="15"/>
                </a:cxn>
                <a:cxn ang="0">
                  <a:pos x="242" y="11"/>
                </a:cxn>
                <a:cxn ang="0">
                  <a:pos x="258" y="20"/>
                </a:cxn>
                <a:cxn ang="0">
                  <a:pos x="279" y="6"/>
                </a:cxn>
                <a:cxn ang="0">
                  <a:pos x="281" y="37"/>
                </a:cxn>
                <a:cxn ang="0">
                  <a:pos x="290" y="68"/>
                </a:cxn>
                <a:cxn ang="0">
                  <a:pos x="287" y="129"/>
                </a:cxn>
                <a:cxn ang="0">
                  <a:pos x="272" y="135"/>
                </a:cxn>
                <a:cxn ang="0">
                  <a:pos x="255" y="148"/>
                </a:cxn>
                <a:cxn ang="0">
                  <a:pos x="229" y="156"/>
                </a:cxn>
                <a:cxn ang="0">
                  <a:pos x="209" y="167"/>
                </a:cxn>
                <a:cxn ang="0">
                  <a:pos x="197" y="184"/>
                </a:cxn>
                <a:cxn ang="0">
                  <a:pos x="199" y="202"/>
                </a:cxn>
                <a:cxn ang="0">
                  <a:pos x="185" y="207"/>
                </a:cxn>
                <a:cxn ang="0">
                  <a:pos x="164" y="218"/>
                </a:cxn>
                <a:cxn ang="0">
                  <a:pos x="149" y="215"/>
                </a:cxn>
                <a:cxn ang="0">
                  <a:pos x="143" y="230"/>
                </a:cxn>
                <a:cxn ang="0">
                  <a:pos x="125" y="236"/>
                </a:cxn>
              </a:cxnLst>
              <a:rect l="0" t="0" r="r" b="b"/>
              <a:pathLst>
                <a:path w="290" h="237">
                  <a:moveTo>
                    <a:pt x="120" y="237"/>
                  </a:moveTo>
                  <a:lnTo>
                    <a:pt x="115" y="236"/>
                  </a:lnTo>
                  <a:lnTo>
                    <a:pt x="112" y="234"/>
                  </a:lnTo>
                  <a:lnTo>
                    <a:pt x="106" y="230"/>
                  </a:lnTo>
                  <a:lnTo>
                    <a:pt x="89" y="229"/>
                  </a:lnTo>
                  <a:lnTo>
                    <a:pt x="82" y="232"/>
                  </a:lnTo>
                  <a:lnTo>
                    <a:pt x="72" y="232"/>
                  </a:lnTo>
                  <a:lnTo>
                    <a:pt x="72" y="221"/>
                  </a:lnTo>
                  <a:lnTo>
                    <a:pt x="77" y="214"/>
                  </a:lnTo>
                  <a:lnTo>
                    <a:pt x="75" y="204"/>
                  </a:lnTo>
                  <a:lnTo>
                    <a:pt x="69" y="202"/>
                  </a:lnTo>
                  <a:lnTo>
                    <a:pt x="64" y="203"/>
                  </a:lnTo>
                  <a:lnTo>
                    <a:pt x="59" y="211"/>
                  </a:lnTo>
                  <a:lnTo>
                    <a:pt x="50" y="214"/>
                  </a:lnTo>
                  <a:lnTo>
                    <a:pt x="41" y="188"/>
                  </a:lnTo>
                  <a:lnTo>
                    <a:pt x="41" y="186"/>
                  </a:lnTo>
                  <a:lnTo>
                    <a:pt x="45" y="189"/>
                  </a:lnTo>
                  <a:lnTo>
                    <a:pt x="45" y="184"/>
                  </a:lnTo>
                  <a:lnTo>
                    <a:pt x="36" y="173"/>
                  </a:lnTo>
                  <a:lnTo>
                    <a:pt x="36" y="172"/>
                  </a:lnTo>
                  <a:lnTo>
                    <a:pt x="37" y="166"/>
                  </a:lnTo>
                  <a:lnTo>
                    <a:pt x="37" y="157"/>
                  </a:lnTo>
                  <a:lnTo>
                    <a:pt x="31" y="143"/>
                  </a:lnTo>
                  <a:lnTo>
                    <a:pt x="25" y="129"/>
                  </a:lnTo>
                  <a:lnTo>
                    <a:pt x="10" y="118"/>
                  </a:lnTo>
                  <a:lnTo>
                    <a:pt x="3" y="96"/>
                  </a:lnTo>
                  <a:lnTo>
                    <a:pt x="0" y="85"/>
                  </a:lnTo>
                  <a:lnTo>
                    <a:pt x="3" y="67"/>
                  </a:lnTo>
                  <a:lnTo>
                    <a:pt x="10" y="63"/>
                  </a:lnTo>
                  <a:lnTo>
                    <a:pt x="15" y="52"/>
                  </a:lnTo>
                  <a:lnTo>
                    <a:pt x="23" y="48"/>
                  </a:lnTo>
                  <a:lnTo>
                    <a:pt x="37" y="28"/>
                  </a:lnTo>
                  <a:lnTo>
                    <a:pt x="43" y="22"/>
                  </a:lnTo>
                  <a:lnTo>
                    <a:pt x="52" y="19"/>
                  </a:lnTo>
                  <a:lnTo>
                    <a:pt x="79" y="21"/>
                  </a:lnTo>
                  <a:lnTo>
                    <a:pt x="95" y="24"/>
                  </a:lnTo>
                  <a:lnTo>
                    <a:pt x="113" y="21"/>
                  </a:lnTo>
                  <a:lnTo>
                    <a:pt x="141" y="20"/>
                  </a:lnTo>
                  <a:lnTo>
                    <a:pt x="150" y="30"/>
                  </a:lnTo>
                  <a:lnTo>
                    <a:pt x="161" y="25"/>
                  </a:lnTo>
                  <a:lnTo>
                    <a:pt x="169" y="33"/>
                  </a:lnTo>
                  <a:lnTo>
                    <a:pt x="187" y="37"/>
                  </a:lnTo>
                  <a:lnTo>
                    <a:pt x="198" y="41"/>
                  </a:lnTo>
                  <a:lnTo>
                    <a:pt x="207" y="38"/>
                  </a:lnTo>
                  <a:lnTo>
                    <a:pt x="207" y="24"/>
                  </a:lnTo>
                  <a:lnTo>
                    <a:pt x="223" y="15"/>
                  </a:lnTo>
                  <a:lnTo>
                    <a:pt x="234" y="11"/>
                  </a:lnTo>
                  <a:lnTo>
                    <a:pt x="242" y="11"/>
                  </a:lnTo>
                  <a:lnTo>
                    <a:pt x="251" y="20"/>
                  </a:lnTo>
                  <a:lnTo>
                    <a:pt x="258" y="20"/>
                  </a:lnTo>
                  <a:lnTo>
                    <a:pt x="268" y="15"/>
                  </a:lnTo>
                  <a:lnTo>
                    <a:pt x="279" y="6"/>
                  </a:lnTo>
                  <a:lnTo>
                    <a:pt x="283" y="0"/>
                  </a:lnTo>
                  <a:lnTo>
                    <a:pt x="281" y="37"/>
                  </a:lnTo>
                  <a:lnTo>
                    <a:pt x="283" y="53"/>
                  </a:lnTo>
                  <a:lnTo>
                    <a:pt x="290" y="68"/>
                  </a:lnTo>
                  <a:lnTo>
                    <a:pt x="289" y="117"/>
                  </a:lnTo>
                  <a:lnTo>
                    <a:pt x="287" y="129"/>
                  </a:lnTo>
                  <a:lnTo>
                    <a:pt x="281" y="138"/>
                  </a:lnTo>
                  <a:lnTo>
                    <a:pt x="272" y="135"/>
                  </a:lnTo>
                  <a:lnTo>
                    <a:pt x="262" y="144"/>
                  </a:lnTo>
                  <a:lnTo>
                    <a:pt x="255" y="148"/>
                  </a:lnTo>
                  <a:lnTo>
                    <a:pt x="247" y="148"/>
                  </a:lnTo>
                  <a:lnTo>
                    <a:pt x="229" y="156"/>
                  </a:lnTo>
                  <a:lnTo>
                    <a:pt x="228" y="166"/>
                  </a:lnTo>
                  <a:lnTo>
                    <a:pt x="209" y="167"/>
                  </a:lnTo>
                  <a:lnTo>
                    <a:pt x="199" y="171"/>
                  </a:lnTo>
                  <a:lnTo>
                    <a:pt x="197" y="184"/>
                  </a:lnTo>
                  <a:lnTo>
                    <a:pt x="198" y="193"/>
                  </a:lnTo>
                  <a:lnTo>
                    <a:pt x="199" y="202"/>
                  </a:lnTo>
                  <a:lnTo>
                    <a:pt x="193" y="204"/>
                  </a:lnTo>
                  <a:lnTo>
                    <a:pt x="185" y="207"/>
                  </a:lnTo>
                  <a:lnTo>
                    <a:pt x="174" y="214"/>
                  </a:lnTo>
                  <a:lnTo>
                    <a:pt x="164" y="218"/>
                  </a:lnTo>
                  <a:lnTo>
                    <a:pt x="156" y="215"/>
                  </a:lnTo>
                  <a:lnTo>
                    <a:pt x="149" y="215"/>
                  </a:lnTo>
                  <a:lnTo>
                    <a:pt x="148" y="225"/>
                  </a:lnTo>
                  <a:lnTo>
                    <a:pt x="143" y="230"/>
                  </a:lnTo>
                  <a:lnTo>
                    <a:pt x="136" y="234"/>
                  </a:lnTo>
                  <a:lnTo>
                    <a:pt x="125" y="236"/>
                  </a:lnTo>
                  <a:lnTo>
                    <a:pt x="120" y="237"/>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69" name="任意多边形: 形状 68">
              <a:extLst>
                <a:ext uri="{FF2B5EF4-FFF2-40B4-BE49-F238E27FC236}">
                  <a16:creationId xmlns="" xmlns:a16="http://schemas.microsoft.com/office/drawing/2014/main" id="{B5E13246-0696-4B5C-983A-F66AEB9FD28B}"/>
                </a:ext>
              </a:extLst>
            </p:cNvPr>
            <p:cNvSpPr>
              <a:spLocks noChangeAspect="1"/>
            </p:cNvSpPr>
            <p:nvPr/>
          </p:nvSpPr>
          <p:spPr bwMode="gray">
            <a:xfrm>
              <a:off x="7644797" y="4021729"/>
              <a:ext cx="125622" cy="171121"/>
            </a:xfrm>
            <a:custGeom>
              <a:avLst/>
              <a:gdLst/>
              <a:ahLst/>
              <a:cxnLst>
                <a:cxn ang="0">
                  <a:pos x="135" y="39"/>
                </a:cxn>
                <a:cxn ang="0">
                  <a:pos x="147" y="71"/>
                </a:cxn>
                <a:cxn ang="0">
                  <a:pos x="183" y="98"/>
                </a:cxn>
                <a:cxn ang="0">
                  <a:pos x="228" y="105"/>
                </a:cxn>
                <a:cxn ang="0">
                  <a:pos x="243" y="127"/>
                </a:cxn>
                <a:cxn ang="0">
                  <a:pos x="252" y="151"/>
                </a:cxn>
                <a:cxn ang="0">
                  <a:pos x="220" y="164"/>
                </a:cxn>
                <a:cxn ang="0">
                  <a:pos x="205" y="181"/>
                </a:cxn>
                <a:cxn ang="0">
                  <a:pos x="221" y="196"/>
                </a:cxn>
                <a:cxn ang="0">
                  <a:pos x="271" y="239"/>
                </a:cxn>
                <a:cxn ang="0">
                  <a:pos x="314" y="290"/>
                </a:cxn>
                <a:cxn ang="0">
                  <a:pos x="342" y="317"/>
                </a:cxn>
                <a:cxn ang="0">
                  <a:pos x="345" y="331"/>
                </a:cxn>
                <a:cxn ang="0">
                  <a:pos x="371" y="355"/>
                </a:cxn>
                <a:cxn ang="0">
                  <a:pos x="397" y="409"/>
                </a:cxn>
                <a:cxn ang="0">
                  <a:pos x="394" y="455"/>
                </a:cxn>
                <a:cxn ang="0">
                  <a:pos x="366" y="469"/>
                </a:cxn>
                <a:cxn ang="0">
                  <a:pos x="338" y="464"/>
                </a:cxn>
                <a:cxn ang="0">
                  <a:pos x="313" y="490"/>
                </a:cxn>
                <a:cxn ang="0">
                  <a:pos x="276" y="474"/>
                </a:cxn>
                <a:cxn ang="0">
                  <a:pos x="287" y="459"/>
                </a:cxn>
                <a:cxn ang="0">
                  <a:pos x="290" y="398"/>
                </a:cxn>
                <a:cxn ang="0">
                  <a:pos x="276" y="380"/>
                </a:cxn>
                <a:cxn ang="0">
                  <a:pos x="257" y="367"/>
                </a:cxn>
                <a:cxn ang="0">
                  <a:pos x="247" y="321"/>
                </a:cxn>
                <a:cxn ang="0">
                  <a:pos x="237" y="286"/>
                </a:cxn>
                <a:cxn ang="0">
                  <a:pos x="220" y="270"/>
                </a:cxn>
                <a:cxn ang="0">
                  <a:pos x="195" y="240"/>
                </a:cxn>
                <a:cxn ang="0">
                  <a:pos x="161" y="243"/>
                </a:cxn>
                <a:cxn ang="0">
                  <a:pos x="145" y="261"/>
                </a:cxn>
                <a:cxn ang="0">
                  <a:pos x="115" y="261"/>
                </a:cxn>
                <a:cxn ang="0">
                  <a:pos x="93" y="251"/>
                </a:cxn>
                <a:cxn ang="0">
                  <a:pos x="55" y="274"/>
                </a:cxn>
                <a:cxn ang="0">
                  <a:pos x="44" y="282"/>
                </a:cxn>
                <a:cxn ang="0">
                  <a:pos x="48" y="231"/>
                </a:cxn>
                <a:cxn ang="0">
                  <a:pos x="54" y="202"/>
                </a:cxn>
                <a:cxn ang="0">
                  <a:pos x="50" y="165"/>
                </a:cxn>
                <a:cxn ang="0">
                  <a:pos x="21" y="163"/>
                </a:cxn>
                <a:cxn ang="0">
                  <a:pos x="12" y="121"/>
                </a:cxn>
                <a:cxn ang="0">
                  <a:pos x="0" y="113"/>
                </a:cxn>
                <a:cxn ang="0">
                  <a:pos x="5" y="99"/>
                </a:cxn>
                <a:cxn ang="0">
                  <a:pos x="23" y="92"/>
                </a:cxn>
                <a:cxn ang="0">
                  <a:pos x="48" y="61"/>
                </a:cxn>
                <a:cxn ang="0">
                  <a:pos x="59" y="76"/>
                </a:cxn>
                <a:cxn ang="0">
                  <a:pos x="85" y="52"/>
                </a:cxn>
                <a:cxn ang="0">
                  <a:pos x="77" y="7"/>
                </a:cxn>
                <a:cxn ang="0">
                  <a:pos x="106" y="3"/>
                </a:cxn>
              </a:cxnLst>
              <a:rect l="0" t="0" r="r" b="b"/>
              <a:pathLst>
                <a:path w="398" h="490">
                  <a:moveTo>
                    <a:pt x="106" y="3"/>
                  </a:moveTo>
                  <a:lnTo>
                    <a:pt x="118" y="19"/>
                  </a:lnTo>
                  <a:lnTo>
                    <a:pt x="135" y="39"/>
                  </a:lnTo>
                  <a:lnTo>
                    <a:pt x="145" y="49"/>
                  </a:lnTo>
                  <a:lnTo>
                    <a:pt x="150" y="59"/>
                  </a:lnTo>
                  <a:lnTo>
                    <a:pt x="147" y="71"/>
                  </a:lnTo>
                  <a:lnTo>
                    <a:pt x="149" y="79"/>
                  </a:lnTo>
                  <a:lnTo>
                    <a:pt x="163" y="94"/>
                  </a:lnTo>
                  <a:lnTo>
                    <a:pt x="183" y="98"/>
                  </a:lnTo>
                  <a:lnTo>
                    <a:pt x="203" y="93"/>
                  </a:lnTo>
                  <a:lnTo>
                    <a:pt x="219" y="94"/>
                  </a:lnTo>
                  <a:lnTo>
                    <a:pt x="228" y="105"/>
                  </a:lnTo>
                  <a:lnTo>
                    <a:pt x="233" y="114"/>
                  </a:lnTo>
                  <a:lnTo>
                    <a:pt x="235" y="121"/>
                  </a:lnTo>
                  <a:lnTo>
                    <a:pt x="243" y="127"/>
                  </a:lnTo>
                  <a:lnTo>
                    <a:pt x="247" y="136"/>
                  </a:lnTo>
                  <a:lnTo>
                    <a:pt x="253" y="142"/>
                  </a:lnTo>
                  <a:lnTo>
                    <a:pt x="252" y="151"/>
                  </a:lnTo>
                  <a:lnTo>
                    <a:pt x="236" y="167"/>
                  </a:lnTo>
                  <a:lnTo>
                    <a:pt x="231" y="167"/>
                  </a:lnTo>
                  <a:lnTo>
                    <a:pt x="220" y="164"/>
                  </a:lnTo>
                  <a:lnTo>
                    <a:pt x="213" y="167"/>
                  </a:lnTo>
                  <a:lnTo>
                    <a:pt x="209" y="172"/>
                  </a:lnTo>
                  <a:lnTo>
                    <a:pt x="205" y="181"/>
                  </a:lnTo>
                  <a:lnTo>
                    <a:pt x="206" y="188"/>
                  </a:lnTo>
                  <a:lnTo>
                    <a:pt x="213" y="190"/>
                  </a:lnTo>
                  <a:lnTo>
                    <a:pt x="221" y="196"/>
                  </a:lnTo>
                  <a:lnTo>
                    <a:pt x="240" y="206"/>
                  </a:lnTo>
                  <a:lnTo>
                    <a:pt x="267" y="226"/>
                  </a:lnTo>
                  <a:lnTo>
                    <a:pt x="271" y="239"/>
                  </a:lnTo>
                  <a:lnTo>
                    <a:pt x="294" y="260"/>
                  </a:lnTo>
                  <a:lnTo>
                    <a:pt x="297" y="270"/>
                  </a:lnTo>
                  <a:lnTo>
                    <a:pt x="314" y="290"/>
                  </a:lnTo>
                  <a:lnTo>
                    <a:pt x="319" y="291"/>
                  </a:lnTo>
                  <a:lnTo>
                    <a:pt x="337" y="303"/>
                  </a:lnTo>
                  <a:lnTo>
                    <a:pt x="342" y="317"/>
                  </a:lnTo>
                  <a:lnTo>
                    <a:pt x="345" y="329"/>
                  </a:lnTo>
                  <a:lnTo>
                    <a:pt x="344" y="330"/>
                  </a:lnTo>
                  <a:lnTo>
                    <a:pt x="345" y="331"/>
                  </a:lnTo>
                  <a:lnTo>
                    <a:pt x="349" y="345"/>
                  </a:lnTo>
                  <a:lnTo>
                    <a:pt x="357" y="345"/>
                  </a:lnTo>
                  <a:lnTo>
                    <a:pt x="371" y="355"/>
                  </a:lnTo>
                  <a:lnTo>
                    <a:pt x="380" y="363"/>
                  </a:lnTo>
                  <a:lnTo>
                    <a:pt x="384" y="380"/>
                  </a:lnTo>
                  <a:lnTo>
                    <a:pt x="397" y="409"/>
                  </a:lnTo>
                  <a:lnTo>
                    <a:pt x="398" y="416"/>
                  </a:lnTo>
                  <a:lnTo>
                    <a:pt x="398" y="449"/>
                  </a:lnTo>
                  <a:lnTo>
                    <a:pt x="394" y="455"/>
                  </a:lnTo>
                  <a:lnTo>
                    <a:pt x="383" y="464"/>
                  </a:lnTo>
                  <a:lnTo>
                    <a:pt x="373" y="469"/>
                  </a:lnTo>
                  <a:lnTo>
                    <a:pt x="366" y="469"/>
                  </a:lnTo>
                  <a:lnTo>
                    <a:pt x="357" y="460"/>
                  </a:lnTo>
                  <a:lnTo>
                    <a:pt x="349" y="460"/>
                  </a:lnTo>
                  <a:lnTo>
                    <a:pt x="338" y="464"/>
                  </a:lnTo>
                  <a:lnTo>
                    <a:pt x="322" y="473"/>
                  </a:lnTo>
                  <a:lnTo>
                    <a:pt x="322" y="487"/>
                  </a:lnTo>
                  <a:lnTo>
                    <a:pt x="313" y="490"/>
                  </a:lnTo>
                  <a:lnTo>
                    <a:pt x="302" y="486"/>
                  </a:lnTo>
                  <a:lnTo>
                    <a:pt x="284" y="482"/>
                  </a:lnTo>
                  <a:lnTo>
                    <a:pt x="276" y="474"/>
                  </a:lnTo>
                  <a:lnTo>
                    <a:pt x="276" y="470"/>
                  </a:lnTo>
                  <a:lnTo>
                    <a:pt x="280" y="470"/>
                  </a:lnTo>
                  <a:lnTo>
                    <a:pt x="287" y="459"/>
                  </a:lnTo>
                  <a:lnTo>
                    <a:pt x="287" y="417"/>
                  </a:lnTo>
                  <a:lnTo>
                    <a:pt x="291" y="407"/>
                  </a:lnTo>
                  <a:lnTo>
                    <a:pt x="290" y="398"/>
                  </a:lnTo>
                  <a:lnTo>
                    <a:pt x="289" y="391"/>
                  </a:lnTo>
                  <a:lnTo>
                    <a:pt x="284" y="385"/>
                  </a:lnTo>
                  <a:lnTo>
                    <a:pt x="276" y="380"/>
                  </a:lnTo>
                  <a:lnTo>
                    <a:pt x="274" y="373"/>
                  </a:lnTo>
                  <a:lnTo>
                    <a:pt x="264" y="372"/>
                  </a:lnTo>
                  <a:lnTo>
                    <a:pt x="257" y="367"/>
                  </a:lnTo>
                  <a:lnTo>
                    <a:pt x="249" y="357"/>
                  </a:lnTo>
                  <a:lnTo>
                    <a:pt x="246" y="346"/>
                  </a:lnTo>
                  <a:lnTo>
                    <a:pt x="247" y="321"/>
                  </a:lnTo>
                  <a:lnTo>
                    <a:pt x="246" y="308"/>
                  </a:lnTo>
                  <a:lnTo>
                    <a:pt x="242" y="296"/>
                  </a:lnTo>
                  <a:lnTo>
                    <a:pt x="237" y="286"/>
                  </a:lnTo>
                  <a:lnTo>
                    <a:pt x="230" y="281"/>
                  </a:lnTo>
                  <a:lnTo>
                    <a:pt x="228" y="274"/>
                  </a:lnTo>
                  <a:lnTo>
                    <a:pt x="220" y="270"/>
                  </a:lnTo>
                  <a:lnTo>
                    <a:pt x="213" y="263"/>
                  </a:lnTo>
                  <a:lnTo>
                    <a:pt x="208" y="255"/>
                  </a:lnTo>
                  <a:lnTo>
                    <a:pt x="195" y="240"/>
                  </a:lnTo>
                  <a:lnTo>
                    <a:pt x="183" y="239"/>
                  </a:lnTo>
                  <a:lnTo>
                    <a:pt x="172" y="240"/>
                  </a:lnTo>
                  <a:lnTo>
                    <a:pt x="161" y="243"/>
                  </a:lnTo>
                  <a:lnTo>
                    <a:pt x="157" y="254"/>
                  </a:lnTo>
                  <a:lnTo>
                    <a:pt x="152" y="258"/>
                  </a:lnTo>
                  <a:lnTo>
                    <a:pt x="145" y="261"/>
                  </a:lnTo>
                  <a:lnTo>
                    <a:pt x="133" y="267"/>
                  </a:lnTo>
                  <a:lnTo>
                    <a:pt x="124" y="267"/>
                  </a:lnTo>
                  <a:lnTo>
                    <a:pt x="115" y="261"/>
                  </a:lnTo>
                  <a:lnTo>
                    <a:pt x="109" y="251"/>
                  </a:lnTo>
                  <a:lnTo>
                    <a:pt x="102" y="249"/>
                  </a:lnTo>
                  <a:lnTo>
                    <a:pt x="93" y="251"/>
                  </a:lnTo>
                  <a:lnTo>
                    <a:pt x="80" y="256"/>
                  </a:lnTo>
                  <a:lnTo>
                    <a:pt x="68" y="269"/>
                  </a:lnTo>
                  <a:lnTo>
                    <a:pt x="55" y="274"/>
                  </a:lnTo>
                  <a:lnTo>
                    <a:pt x="48" y="283"/>
                  </a:lnTo>
                  <a:lnTo>
                    <a:pt x="43" y="287"/>
                  </a:lnTo>
                  <a:lnTo>
                    <a:pt x="44" y="282"/>
                  </a:lnTo>
                  <a:lnTo>
                    <a:pt x="41" y="269"/>
                  </a:lnTo>
                  <a:lnTo>
                    <a:pt x="45" y="255"/>
                  </a:lnTo>
                  <a:lnTo>
                    <a:pt x="48" y="231"/>
                  </a:lnTo>
                  <a:lnTo>
                    <a:pt x="53" y="220"/>
                  </a:lnTo>
                  <a:lnTo>
                    <a:pt x="53" y="211"/>
                  </a:lnTo>
                  <a:lnTo>
                    <a:pt x="54" y="202"/>
                  </a:lnTo>
                  <a:lnTo>
                    <a:pt x="50" y="186"/>
                  </a:lnTo>
                  <a:lnTo>
                    <a:pt x="54" y="169"/>
                  </a:lnTo>
                  <a:lnTo>
                    <a:pt x="50" y="165"/>
                  </a:lnTo>
                  <a:lnTo>
                    <a:pt x="29" y="165"/>
                  </a:lnTo>
                  <a:lnTo>
                    <a:pt x="23" y="164"/>
                  </a:lnTo>
                  <a:lnTo>
                    <a:pt x="21" y="163"/>
                  </a:lnTo>
                  <a:lnTo>
                    <a:pt x="21" y="145"/>
                  </a:lnTo>
                  <a:lnTo>
                    <a:pt x="18" y="130"/>
                  </a:lnTo>
                  <a:lnTo>
                    <a:pt x="12" y="121"/>
                  </a:lnTo>
                  <a:lnTo>
                    <a:pt x="9" y="116"/>
                  </a:lnTo>
                  <a:lnTo>
                    <a:pt x="2" y="119"/>
                  </a:lnTo>
                  <a:lnTo>
                    <a:pt x="0" y="113"/>
                  </a:lnTo>
                  <a:lnTo>
                    <a:pt x="1" y="105"/>
                  </a:lnTo>
                  <a:lnTo>
                    <a:pt x="4" y="105"/>
                  </a:lnTo>
                  <a:lnTo>
                    <a:pt x="5" y="99"/>
                  </a:lnTo>
                  <a:lnTo>
                    <a:pt x="10" y="95"/>
                  </a:lnTo>
                  <a:lnTo>
                    <a:pt x="17" y="93"/>
                  </a:lnTo>
                  <a:lnTo>
                    <a:pt x="23" y="92"/>
                  </a:lnTo>
                  <a:lnTo>
                    <a:pt x="21" y="84"/>
                  </a:lnTo>
                  <a:lnTo>
                    <a:pt x="21" y="79"/>
                  </a:lnTo>
                  <a:lnTo>
                    <a:pt x="48" y="61"/>
                  </a:lnTo>
                  <a:lnTo>
                    <a:pt x="53" y="54"/>
                  </a:lnTo>
                  <a:lnTo>
                    <a:pt x="54" y="49"/>
                  </a:lnTo>
                  <a:lnTo>
                    <a:pt x="59" y="76"/>
                  </a:lnTo>
                  <a:lnTo>
                    <a:pt x="80" y="71"/>
                  </a:lnTo>
                  <a:lnTo>
                    <a:pt x="84" y="67"/>
                  </a:lnTo>
                  <a:lnTo>
                    <a:pt x="85" y="52"/>
                  </a:lnTo>
                  <a:lnTo>
                    <a:pt x="79" y="36"/>
                  </a:lnTo>
                  <a:lnTo>
                    <a:pt x="76" y="19"/>
                  </a:lnTo>
                  <a:lnTo>
                    <a:pt x="77" y="7"/>
                  </a:lnTo>
                  <a:lnTo>
                    <a:pt x="86" y="0"/>
                  </a:lnTo>
                  <a:lnTo>
                    <a:pt x="106" y="1"/>
                  </a:lnTo>
                  <a:lnTo>
                    <a:pt x="106" y="3"/>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70" name="组合 69">
              <a:extLst>
                <a:ext uri="{FF2B5EF4-FFF2-40B4-BE49-F238E27FC236}">
                  <a16:creationId xmlns="" xmlns:a16="http://schemas.microsoft.com/office/drawing/2014/main" id="{05CFE296-CBC2-4BF7-9BE6-ADD308ADF5F9}"/>
                </a:ext>
              </a:extLst>
            </p:cNvPr>
            <p:cNvGrpSpPr>
              <a:grpSpLocks noChangeAspect="1"/>
            </p:cNvGrpSpPr>
            <p:nvPr/>
          </p:nvGrpSpPr>
          <p:grpSpPr bwMode="gray">
            <a:xfrm>
              <a:off x="6957404" y="3702325"/>
              <a:ext cx="637590" cy="646094"/>
              <a:chOff x="3183" y="2052"/>
              <a:chExt cx="401" cy="370"/>
            </a:xfrm>
            <a:solidFill>
              <a:schemeClr val="bg1">
                <a:lumMod val="75000"/>
              </a:schemeClr>
            </a:solidFill>
          </p:grpSpPr>
          <p:sp>
            <p:nvSpPr>
              <p:cNvPr id="374" name="任意多边形: 形状 373">
                <a:extLst>
                  <a:ext uri="{FF2B5EF4-FFF2-40B4-BE49-F238E27FC236}">
                    <a16:creationId xmlns="" xmlns:a16="http://schemas.microsoft.com/office/drawing/2014/main" id="{4DC064AF-B4EB-4A8C-A6C5-DAD16D49A314}"/>
                  </a:ext>
                </a:extLst>
              </p:cNvPr>
              <p:cNvSpPr>
                <a:spLocks noChangeAspect="1"/>
              </p:cNvSpPr>
              <p:nvPr/>
            </p:nvSpPr>
            <p:spPr bwMode="gray">
              <a:xfrm>
                <a:off x="3509" y="2232"/>
                <a:ext cx="3" cy="5"/>
              </a:xfrm>
              <a:custGeom>
                <a:avLst/>
                <a:gdLst/>
                <a:ahLst/>
                <a:cxnLst>
                  <a:cxn ang="0">
                    <a:pos x="0" y="4"/>
                  </a:cxn>
                  <a:cxn ang="0">
                    <a:pos x="1" y="26"/>
                  </a:cxn>
                  <a:cxn ang="0">
                    <a:pos x="9" y="27"/>
                  </a:cxn>
                  <a:cxn ang="0">
                    <a:pos x="14" y="21"/>
                  </a:cxn>
                  <a:cxn ang="0">
                    <a:pos x="14" y="12"/>
                  </a:cxn>
                  <a:cxn ang="0">
                    <a:pos x="9" y="3"/>
                  </a:cxn>
                  <a:cxn ang="0">
                    <a:pos x="5" y="0"/>
                  </a:cxn>
                  <a:cxn ang="0">
                    <a:pos x="0" y="4"/>
                  </a:cxn>
                </a:cxnLst>
                <a:rect l="0" t="0" r="r" b="b"/>
                <a:pathLst>
                  <a:path w="14" h="27">
                    <a:moveTo>
                      <a:pt x="0" y="4"/>
                    </a:moveTo>
                    <a:lnTo>
                      <a:pt x="1" y="26"/>
                    </a:lnTo>
                    <a:lnTo>
                      <a:pt x="9" y="27"/>
                    </a:lnTo>
                    <a:lnTo>
                      <a:pt x="14" y="21"/>
                    </a:lnTo>
                    <a:lnTo>
                      <a:pt x="14" y="12"/>
                    </a:lnTo>
                    <a:lnTo>
                      <a:pt x="9" y="3"/>
                    </a:lnTo>
                    <a:lnTo>
                      <a:pt x="5" y="0"/>
                    </a:lnTo>
                    <a:lnTo>
                      <a:pt x="0" y="4"/>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75" name="任意多边形: 形状 374">
                <a:extLst>
                  <a:ext uri="{FF2B5EF4-FFF2-40B4-BE49-F238E27FC236}">
                    <a16:creationId xmlns="" xmlns:a16="http://schemas.microsoft.com/office/drawing/2014/main" id="{207141DF-9D03-412A-831D-2B258E8AF003}"/>
                  </a:ext>
                </a:extLst>
              </p:cNvPr>
              <p:cNvSpPr>
                <a:spLocks noChangeAspect="1"/>
              </p:cNvSpPr>
              <p:nvPr/>
            </p:nvSpPr>
            <p:spPr bwMode="gray">
              <a:xfrm>
                <a:off x="3262" y="2066"/>
                <a:ext cx="322" cy="332"/>
              </a:xfrm>
              <a:custGeom>
                <a:avLst/>
                <a:gdLst/>
                <a:ahLst/>
                <a:cxnLst>
                  <a:cxn ang="0">
                    <a:pos x="351" y="1334"/>
                  </a:cxn>
                  <a:cxn ang="0">
                    <a:pos x="468" y="1614"/>
                  </a:cxn>
                  <a:cxn ang="0">
                    <a:pos x="594" y="1598"/>
                  </a:cxn>
                  <a:cxn ang="0">
                    <a:pos x="655" y="1431"/>
                  </a:cxn>
                  <a:cxn ang="0">
                    <a:pos x="659" y="1302"/>
                  </a:cxn>
                  <a:cxn ang="0">
                    <a:pos x="733" y="1205"/>
                  </a:cxn>
                  <a:cxn ang="0">
                    <a:pos x="880" y="1087"/>
                  </a:cxn>
                  <a:cxn ang="0">
                    <a:pos x="1036" y="913"/>
                  </a:cxn>
                  <a:cxn ang="0">
                    <a:pos x="1107" y="902"/>
                  </a:cxn>
                  <a:cxn ang="0">
                    <a:pos x="1134" y="854"/>
                  </a:cxn>
                  <a:cxn ang="0">
                    <a:pos x="1120" y="738"/>
                  </a:cxn>
                  <a:cxn ang="0">
                    <a:pos x="1122" y="669"/>
                  </a:cxn>
                  <a:cxn ang="0">
                    <a:pos x="1143" y="613"/>
                  </a:cxn>
                  <a:cxn ang="0">
                    <a:pos x="1264" y="679"/>
                  </a:cxn>
                  <a:cxn ang="0">
                    <a:pos x="1268" y="798"/>
                  </a:cxn>
                  <a:cxn ang="0">
                    <a:pos x="1346" y="881"/>
                  </a:cxn>
                  <a:cxn ang="0">
                    <a:pos x="1387" y="799"/>
                  </a:cxn>
                  <a:cxn ang="0">
                    <a:pos x="1487" y="652"/>
                  </a:cxn>
                  <a:cxn ang="0">
                    <a:pos x="1602" y="525"/>
                  </a:cxn>
                  <a:cxn ang="0">
                    <a:pos x="1532" y="422"/>
                  </a:cxn>
                  <a:cxn ang="0">
                    <a:pos x="1379" y="492"/>
                  </a:cxn>
                  <a:cxn ang="0">
                    <a:pos x="1319" y="570"/>
                  </a:cxn>
                  <a:cxn ang="0">
                    <a:pos x="1160" y="592"/>
                  </a:cxn>
                  <a:cxn ang="0">
                    <a:pos x="1133" y="551"/>
                  </a:cxn>
                  <a:cxn ang="0">
                    <a:pos x="1090" y="541"/>
                  </a:cxn>
                  <a:cxn ang="0">
                    <a:pos x="1046" y="615"/>
                  </a:cxn>
                  <a:cxn ang="0">
                    <a:pos x="873" y="555"/>
                  </a:cxn>
                  <a:cxn ang="0">
                    <a:pos x="772" y="530"/>
                  </a:cxn>
                  <a:cxn ang="0">
                    <a:pos x="676" y="480"/>
                  </a:cxn>
                  <a:cxn ang="0">
                    <a:pos x="675" y="409"/>
                  </a:cxn>
                  <a:cxn ang="0">
                    <a:pos x="690" y="367"/>
                  </a:cxn>
                  <a:cxn ang="0">
                    <a:pos x="631" y="332"/>
                  </a:cxn>
                  <a:cxn ang="0">
                    <a:pos x="589" y="304"/>
                  </a:cxn>
                  <a:cxn ang="0">
                    <a:pos x="581" y="224"/>
                  </a:cxn>
                  <a:cxn ang="0">
                    <a:pos x="617" y="223"/>
                  </a:cxn>
                  <a:cxn ang="0">
                    <a:pos x="597" y="174"/>
                  </a:cxn>
                  <a:cxn ang="0">
                    <a:pos x="628" y="126"/>
                  </a:cxn>
                  <a:cxn ang="0">
                    <a:pos x="666" y="52"/>
                  </a:cxn>
                  <a:cxn ang="0">
                    <a:pos x="642" y="22"/>
                  </a:cxn>
                  <a:cxn ang="0">
                    <a:pos x="599" y="6"/>
                  </a:cxn>
                  <a:cxn ang="0">
                    <a:pos x="489" y="68"/>
                  </a:cxn>
                  <a:cxn ang="0">
                    <a:pos x="427" y="92"/>
                  </a:cxn>
                  <a:cxn ang="0">
                    <a:pos x="333" y="79"/>
                  </a:cxn>
                  <a:cxn ang="0">
                    <a:pos x="320" y="126"/>
                  </a:cxn>
                  <a:cxn ang="0">
                    <a:pos x="321" y="181"/>
                  </a:cxn>
                  <a:cxn ang="0">
                    <a:pos x="384" y="232"/>
                  </a:cxn>
                  <a:cxn ang="0">
                    <a:pos x="362" y="267"/>
                  </a:cxn>
                  <a:cxn ang="0">
                    <a:pos x="371" y="324"/>
                  </a:cxn>
                  <a:cxn ang="0">
                    <a:pos x="314" y="388"/>
                  </a:cxn>
                  <a:cxn ang="0">
                    <a:pos x="212" y="504"/>
                  </a:cxn>
                  <a:cxn ang="0">
                    <a:pos x="132" y="513"/>
                  </a:cxn>
                  <a:cxn ang="0">
                    <a:pos x="111" y="603"/>
                  </a:cxn>
                  <a:cxn ang="0">
                    <a:pos x="142" y="669"/>
                  </a:cxn>
                  <a:cxn ang="0">
                    <a:pos x="166" y="733"/>
                  </a:cxn>
                  <a:cxn ang="0">
                    <a:pos x="127" y="734"/>
                  </a:cxn>
                  <a:cxn ang="0">
                    <a:pos x="47" y="740"/>
                  </a:cxn>
                  <a:cxn ang="0">
                    <a:pos x="0" y="773"/>
                  </a:cxn>
                  <a:cxn ang="0">
                    <a:pos x="124" y="814"/>
                  </a:cxn>
                  <a:cxn ang="0">
                    <a:pos x="131" y="945"/>
                  </a:cxn>
                  <a:cxn ang="0">
                    <a:pos x="229" y="857"/>
                  </a:cxn>
                  <a:cxn ang="0">
                    <a:pos x="246" y="924"/>
                  </a:cxn>
                  <a:cxn ang="0">
                    <a:pos x="261" y="1041"/>
                  </a:cxn>
                  <a:cxn ang="0">
                    <a:pos x="276" y="1157"/>
                  </a:cxn>
                </a:cxnLst>
                <a:rect l="0" t="0" r="r" b="b"/>
                <a:pathLst>
                  <a:path w="1608" h="1661">
                    <a:moveTo>
                      <a:pt x="304" y="1236"/>
                    </a:moveTo>
                    <a:lnTo>
                      <a:pt x="306" y="1238"/>
                    </a:lnTo>
                    <a:lnTo>
                      <a:pt x="310" y="1250"/>
                    </a:lnTo>
                    <a:lnTo>
                      <a:pt x="312" y="1252"/>
                    </a:lnTo>
                    <a:lnTo>
                      <a:pt x="315" y="1249"/>
                    </a:lnTo>
                    <a:lnTo>
                      <a:pt x="320" y="1250"/>
                    </a:lnTo>
                    <a:lnTo>
                      <a:pt x="316" y="1255"/>
                    </a:lnTo>
                    <a:lnTo>
                      <a:pt x="316" y="1260"/>
                    </a:lnTo>
                    <a:lnTo>
                      <a:pt x="322" y="1281"/>
                    </a:lnTo>
                    <a:lnTo>
                      <a:pt x="331" y="1293"/>
                    </a:lnTo>
                    <a:lnTo>
                      <a:pt x="338" y="1297"/>
                    </a:lnTo>
                    <a:lnTo>
                      <a:pt x="348" y="1319"/>
                    </a:lnTo>
                    <a:lnTo>
                      <a:pt x="351" y="1334"/>
                    </a:lnTo>
                    <a:lnTo>
                      <a:pt x="358" y="1343"/>
                    </a:lnTo>
                    <a:lnTo>
                      <a:pt x="364" y="1358"/>
                    </a:lnTo>
                    <a:lnTo>
                      <a:pt x="370" y="1388"/>
                    </a:lnTo>
                    <a:lnTo>
                      <a:pt x="382" y="1426"/>
                    </a:lnTo>
                    <a:lnTo>
                      <a:pt x="382" y="1429"/>
                    </a:lnTo>
                    <a:lnTo>
                      <a:pt x="391" y="1444"/>
                    </a:lnTo>
                    <a:lnTo>
                      <a:pt x="401" y="1453"/>
                    </a:lnTo>
                    <a:lnTo>
                      <a:pt x="418" y="1475"/>
                    </a:lnTo>
                    <a:lnTo>
                      <a:pt x="425" y="1494"/>
                    </a:lnTo>
                    <a:lnTo>
                      <a:pt x="432" y="1519"/>
                    </a:lnTo>
                    <a:lnTo>
                      <a:pt x="454" y="1572"/>
                    </a:lnTo>
                    <a:lnTo>
                      <a:pt x="461" y="1600"/>
                    </a:lnTo>
                    <a:lnTo>
                      <a:pt x="468" y="1614"/>
                    </a:lnTo>
                    <a:lnTo>
                      <a:pt x="481" y="1633"/>
                    </a:lnTo>
                    <a:lnTo>
                      <a:pt x="495" y="1650"/>
                    </a:lnTo>
                    <a:lnTo>
                      <a:pt x="508" y="1661"/>
                    </a:lnTo>
                    <a:lnTo>
                      <a:pt x="525" y="1661"/>
                    </a:lnTo>
                    <a:lnTo>
                      <a:pt x="534" y="1653"/>
                    </a:lnTo>
                    <a:lnTo>
                      <a:pt x="534" y="1650"/>
                    </a:lnTo>
                    <a:lnTo>
                      <a:pt x="540" y="1647"/>
                    </a:lnTo>
                    <a:lnTo>
                      <a:pt x="546" y="1642"/>
                    </a:lnTo>
                    <a:lnTo>
                      <a:pt x="548" y="1636"/>
                    </a:lnTo>
                    <a:lnTo>
                      <a:pt x="547" y="1632"/>
                    </a:lnTo>
                    <a:lnTo>
                      <a:pt x="554" y="1611"/>
                    </a:lnTo>
                    <a:lnTo>
                      <a:pt x="577" y="1600"/>
                    </a:lnTo>
                    <a:lnTo>
                      <a:pt x="594" y="1598"/>
                    </a:lnTo>
                    <a:lnTo>
                      <a:pt x="593" y="1588"/>
                    </a:lnTo>
                    <a:lnTo>
                      <a:pt x="594" y="1578"/>
                    </a:lnTo>
                    <a:lnTo>
                      <a:pt x="607" y="1560"/>
                    </a:lnTo>
                    <a:lnTo>
                      <a:pt x="610" y="1552"/>
                    </a:lnTo>
                    <a:lnTo>
                      <a:pt x="615" y="1541"/>
                    </a:lnTo>
                    <a:lnTo>
                      <a:pt x="628" y="1539"/>
                    </a:lnTo>
                    <a:lnTo>
                      <a:pt x="632" y="1542"/>
                    </a:lnTo>
                    <a:lnTo>
                      <a:pt x="643" y="1542"/>
                    </a:lnTo>
                    <a:lnTo>
                      <a:pt x="643" y="1525"/>
                    </a:lnTo>
                    <a:lnTo>
                      <a:pt x="640" y="1496"/>
                    </a:lnTo>
                    <a:lnTo>
                      <a:pt x="640" y="1467"/>
                    </a:lnTo>
                    <a:lnTo>
                      <a:pt x="643" y="1456"/>
                    </a:lnTo>
                    <a:lnTo>
                      <a:pt x="655" y="1431"/>
                    </a:lnTo>
                    <a:lnTo>
                      <a:pt x="660" y="1417"/>
                    </a:lnTo>
                    <a:lnTo>
                      <a:pt x="667" y="1390"/>
                    </a:lnTo>
                    <a:lnTo>
                      <a:pt x="669" y="1381"/>
                    </a:lnTo>
                    <a:lnTo>
                      <a:pt x="667" y="1368"/>
                    </a:lnTo>
                    <a:lnTo>
                      <a:pt x="661" y="1363"/>
                    </a:lnTo>
                    <a:lnTo>
                      <a:pt x="660" y="1358"/>
                    </a:lnTo>
                    <a:lnTo>
                      <a:pt x="658" y="1356"/>
                    </a:lnTo>
                    <a:lnTo>
                      <a:pt x="660" y="1352"/>
                    </a:lnTo>
                    <a:lnTo>
                      <a:pt x="664" y="1356"/>
                    </a:lnTo>
                    <a:lnTo>
                      <a:pt x="656" y="1324"/>
                    </a:lnTo>
                    <a:lnTo>
                      <a:pt x="659" y="1314"/>
                    </a:lnTo>
                    <a:lnTo>
                      <a:pt x="659" y="1304"/>
                    </a:lnTo>
                    <a:lnTo>
                      <a:pt x="659" y="1302"/>
                    </a:lnTo>
                    <a:lnTo>
                      <a:pt x="655" y="1297"/>
                    </a:lnTo>
                    <a:lnTo>
                      <a:pt x="654" y="1284"/>
                    </a:lnTo>
                    <a:lnTo>
                      <a:pt x="654" y="1262"/>
                    </a:lnTo>
                    <a:lnTo>
                      <a:pt x="661" y="1251"/>
                    </a:lnTo>
                    <a:lnTo>
                      <a:pt x="670" y="1238"/>
                    </a:lnTo>
                    <a:lnTo>
                      <a:pt x="680" y="1233"/>
                    </a:lnTo>
                    <a:lnTo>
                      <a:pt x="688" y="1232"/>
                    </a:lnTo>
                    <a:lnTo>
                      <a:pt x="698" y="1238"/>
                    </a:lnTo>
                    <a:lnTo>
                      <a:pt x="706" y="1234"/>
                    </a:lnTo>
                    <a:lnTo>
                      <a:pt x="713" y="1222"/>
                    </a:lnTo>
                    <a:lnTo>
                      <a:pt x="718" y="1208"/>
                    </a:lnTo>
                    <a:lnTo>
                      <a:pt x="720" y="1208"/>
                    </a:lnTo>
                    <a:lnTo>
                      <a:pt x="733" y="1205"/>
                    </a:lnTo>
                    <a:lnTo>
                      <a:pt x="746" y="1202"/>
                    </a:lnTo>
                    <a:lnTo>
                      <a:pt x="769" y="1193"/>
                    </a:lnTo>
                    <a:lnTo>
                      <a:pt x="776" y="1185"/>
                    </a:lnTo>
                    <a:lnTo>
                      <a:pt x="776" y="1174"/>
                    </a:lnTo>
                    <a:lnTo>
                      <a:pt x="782" y="1164"/>
                    </a:lnTo>
                    <a:lnTo>
                      <a:pt x="795" y="1155"/>
                    </a:lnTo>
                    <a:lnTo>
                      <a:pt x="820" y="1136"/>
                    </a:lnTo>
                    <a:lnTo>
                      <a:pt x="837" y="1123"/>
                    </a:lnTo>
                    <a:lnTo>
                      <a:pt x="849" y="1109"/>
                    </a:lnTo>
                    <a:lnTo>
                      <a:pt x="864" y="1098"/>
                    </a:lnTo>
                    <a:lnTo>
                      <a:pt x="875" y="1092"/>
                    </a:lnTo>
                    <a:lnTo>
                      <a:pt x="878" y="1088"/>
                    </a:lnTo>
                    <a:lnTo>
                      <a:pt x="880" y="1087"/>
                    </a:lnTo>
                    <a:lnTo>
                      <a:pt x="890" y="1077"/>
                    </a:lnTo>
                    <a:lnTo>
                      <a:pt x="925" y="1034"/>
                    </a:lnTo>
                    <a:lnTo>
                      <a:pt x="938" y="1024"/>
                    </a:lnTo>
                    <a:lnTo>
                      <a:pt x="968" y="1007"/>
                    </a:lnTo>
                    <a:lnTo>
                      <a:pt x="986" y="1001"/>
                    </a:lnTo>
                    <a:lnTo>
                      <a:pt x="995" y="996"/>
                    </a:lnTo>
                    <a:lnTo>
                      <a:pt x="998" y="996"/>
                    </a:lnTo>
                    <a:lnTo>
                      <a:pt x="1015" y="981"/>
                    </a:lnTo>
                    <a:lnTo>
                      <a:pt x="1024" y="970"/>
                    </a:lnTo>
                    <a:lnTo>
                      <a:pt x="1026" y="964"/>
                    </a:lnTo>
                    <a:lnTo>
                      <a:pt x="1036" y="953"/>
                    </a:lnTo>
                    <a:lnTo>
                      <a:pt x="1030" y="929"/>
                    </a:lnTo>
                    <a:lnTo>
                      <a:pt x="1036" y="913"/>
                    </a:lnTo>
                    <a:lnTo>
                      <a:pt x="1068" y="897"/>
                    </a:lnTo>
                    <a:lnTo>
                      <a:pt x="1078" y="894"/>
                    </a:lnTo>
                    <a:lnTo>
                      <a:pt x="1084" y="889"/>
                    </a:lnTo>
                    <a:lnTo>
                      <a:pt x="1089" y="880"/>
                    </a:lnTo>
                    <a:lnTo>
                      <a:pt x="1091" y="874"/>
                    </a:lnTo>
                    <a:lnTo>
                      <a:pt x="1096" y="868"/>
                    </a:lnTo>
                    <a:lnTo>
                      <a:pt x="1100" y="868"/>
                    </a:lnTo>
                    <a:lnTo>
                      <a:pt x="1097" y="880"/>
                    </a:lnTo>
                    <a:lnTo>
                      <a:pt x="1097" y="893"/>
                    </a:lnTo>
                    <a:lnTo>
                      <a:pt x="1099" y="894"/>
                    </a:lnTo>
                    <a:lnTo>
                      <a:pt x="1101" y="894"/>
                    </a:lnTo>
                    <a:lnTo>
                      <a:pt x="1104" y="895"/>
                    </a:lnTo>
                    <a:lnTo>
                      <a:pt x="1107" y="902"/>
                    </a:lnTo>
                    <a:lnTo>
                      <a:pt x="1116" y="901"/>
                    </a:lnTo>
                    <a:lnTo>
                      <a:pt x="1121" y="897"/>
                    </a:lnTo>
                    <a:lnTo>
                      <a:pt x="1124" y="899"/>
                    </a:lnTo>
                    <a:lnTo>
                      <a:pt x="1126" y="890"/>
                    </a:lnTo>
                    <a:lnTo>
                      <a:pt x="1128" y="886"/>
                    </a:lnTo>
                    <a:lnTo>
                      <a:pt x="1131" y="896"/>
                    </a:lnTo>
                    <a:lnTo>
                      <a:pt x="1134" y="900"/>
                    </a:lnTo>
                    <a:lnTo>
                      <a:pt x="1142" y="897"/>
                    </a:lnTo>
                    <a:lnTo>
                      <a:pt x="1135" y="884"/>
                    </a:lnTo>
                    <a:lnTo>
                      <a:pt x="1137" y="878"/>
                    </a:lnTo>
                    <a:lnTo>
                      <a:pt x="1135" y="874"/>
                    </a:lnTo>
                    <a:lnTo>
                      <a:pt x="1133" y="863"/>
                    </a:lnTo>
                    <a:lnTo>
                      <a:pt x="1134" y="854"/>
                    </a:lnTo>
                    <a:lnTo>
                      <a:pt x="1132" y="846"/>
                    </a:lnTo>
                    <a:lnTo>
                      <a:pt x="1127" y="841"/>
                    </a:lnTo>
                    <a:lnTo>
                      <a:pt x="1124" y="832"/>
                    </a:lnTo>
                    <a:lnTo>
                      <a:pt x="1124" y="823"/>
                    </a:lnTo>
                    <a:lnTo>
                      <a:pt x="1126" y="820"/>
                    </a:lnTo>
                    <a:lnTo>
                      <a:pt x="1127" y="804"/>
                    </a:lnTo>
                    <a:lnTo>
                      <a:pt x="1126" y="800"/>
                    </a:lnTo>
                    <a:lnTo>
                      <a:pt x="1122" y="799"/>
                    </a:lnTo>
                    <a:lnTo>
                      <a:pt x="1122" y="784"/>
                    </a:lnTo>
                    <a:lnTo>
                      <a:pt x="1116" y="778"/>
                    </a:lnTo>
                    <a:lnTo>
                      <a:pt x="1116" y="770"/>
                    </a:lnTo>
                    <a:lnTo>
                      <a:pt x="1118" y="759"/>
                    </a:lnTo>
                    <a:lnTo>
                      <a:pt x="1120" y="738"/>
                    </a:lnTo>
                    <a:lnTo>
                      <a:pt x="1111" y="728"/>
                    </a:lnTo>
                    <a:lnTo>
                      <a:pt x="1105" y="723"/>
                    </a:lnTo>
                    <a:lnTo>
                      <a:pt x="1094" y="718"/>
                    </a:lnTo>
                    <a:lnTo>
                      <a:pt x="1085" y="714"/>
                    </a:lnTo>
                    <a:lnTo>
                      <a:pt x="1084" y="708"/>
                    </a:lnTo>
                    <a:lnTo>
                      <a:pt x="1085" y="703"/>
                    </a:lnTo>
                    <a:lnTo>
                      <a:pt x="1090" y="695"/>
                    </a:lnTo>
                    <a:lnTo>
                      <a:pt x="1097" y="694"/>
                    </a:lnTo>
                    <a:lnTo>
                      <a:pt x="1104" y="690"/>
                    </a:lnTo>
                    <a:lnTo>
                      <a:pt x="1106" y="683"/>
                    </a:lnTo>
                    <a:lnTo>
                      <a:pt x="1126" y="681"/>
                    </a:lnTo>
                    <a:lnTo>
                      <a:pt x="1126" y="673"/>
                    </a:lnTo>
                    <a:lnTo>
                      <a:pt x="1122" y="669"/>
                    </a:lnTo>
                    <a:lnTo>
                      <a:pt x="1123" y="665"/>
                    </a:lnTo>
                    <a:lnTo>
                      <a:pt x="1108" y="667"/>
                    </a:lnTo>
                    <a:lnTo>
                      <a:pt x="1101" y="662"/>
                    </a:lnTo>
                    <a:lnTo>
                      <a:pt x="1099" y="648"/>
                    </a:lnTo>
                    <a:lnTo>
                      <a:pt x="1095" y="644"/>
                    </a:lnTo>
                    <a:lnTo>
                      <a:pt x="1110" y="620"/>
                    </a:lnTo>
                    <a:lnTo>
                      <a:pt x="1112" y="608"/>
                    </a:lnTo>
                    <a:lnTo>
                      <a:pt x="1117" y="605"/>
                    </a:lnTo>
                    <a:lnTo>
                      <a:pt x="1126" y="622"/>
                    </a:lnTo>
                    <a:lnTo>
                      <a:pt x="1132" y="630"/>
                    </a:lnTo>
                    <a:lnTo>
                      <a:pt x="1133" y="622"/>
                    </a:lnTo>
                    <a:lnTo>
                      <a:pt x="1137" y="610"/>
                    </a:lnTo>
                    <a:lnTo>
                      <a:pt x="1143" y="613"/>
                    </a:lnTo>
                    <a:lnTo>
                      <a:pt x="1145" y="627"/>
                    </a:lnTo>
                    <a:lnTo>
                      <a:pt x="1153" y="636"/>
                    </a:lnTo>
                    <a:lnTo>
                      <a:pt x="1159" y="632"/>
                    </a:lnTo>
                    <a:lnTo>
                      <a:pt x="1166" y="638"/>
                    </a:lnTo>
                    <a:lnTo>
                      <a:pt x="1175" y="624"/>
                    </a:lnTo>
                    <a:lnTo>
                      <a:pt x="1177" y="628"/>
                    </a:lnTo>
                    <a:lnTo>
                      <a:pt x="1180" y="648"/>
                    </a:lnTo>
                    <a:lnTo>
                      <a:pt x="1185" y="667"/>
                    </a:lnTo>
                    <a:lnTo>
                      <a:pt x="1192" y="675"/>
                    </a:lnTo>
                    <a:lnTo>
                      <a:pt x="1203" y="680"/>
                    </a:lnTo>
                    <a:lnTo>
                      <a:pt x="1246" y="684"/>
                    </a:lnTo>
                    <a:lnTo>
                      <a:pt x="1250" y="681"/>
                    </a:lnTo>
                    <a:lnTo>
                      <a:pt x="1264" y="679"/>
                    </a:lnTo>
                    <a:lnTo>
                      <a:pt x="1288" y="681"/>
                    </a:lnTo>
                    <a:lnTo>
                      <a:pt x="1311" y="685"/>
                    </a:lnTo>
                    <a:lnTo>
                      <a:pt x="1326" y="691"/>
                    </a:lnTo>
                    <a:lnTo>
                      <a:pt x="1325" y="696"/>
                    </a:lnTo>
                    <a:lnTo>
                      <a:pt x="1315" y="701"/>
                    </a:lnTo>
                    <a:lnTo>
                      <a:pt x="1310" y="714"/>
                    </a:lnTo>
                    <a:lnTo>
                      <a:pt x="1298" y="729"/>
                    </a:lnTo>
                    <a:lnTo>
                      <a:pt x="1288" y="739"/>
                    </a:lnTo>
                    <a:lnTo>
                      <a:pt x="1276" y="744"/>
                    </a:lnTo>
                    <a:lnTo>
                      <a:pt x="1262" y="754"/>
                    </a:lnTo>
                    <a:lnTo>
                      <a:pt x="1260" y="762"/>
                    </a:lnTo>
                    <a:lnTo>
                      <a:pt x="1261" y="778"/>
                    </a:lnTo>
                    <a:lnTo>
                      <a:pt x="1268" y="798"/>
                    </a:lnTo>
                    <a:lnTo>
                      <a:pt x="1278" y="799"/>
                    </a:lnTo>
                    <a:lnTo>
                      <a:pt x="1284" y="809"/>
                    </a:lnTo>
                    <a:lnTo>
                      <a:pt x="1292" y="814"/>
                    </a:lnTo>
                    <a:lnTo>
                      <a:pt x="1295" y="807"/>
                    </a:lnTo>
                    <a:lnTo>
                      <a:pt x="1301" y="786"/>
                    </a:lnTo>
                    <a:lnTo>
                      <a:pt x="1312" y="771"/>
                    </a:lnTo>
                    <a:lnTo>
                      <a:pt x="1319" y="772"/>
                    </a:lnTo>
                    <a:lnTo>
                      <a:pt x="1326" y="786"/>
                    </a:lnTo>
                    <a:lnTo>
                      <a:pt x="1331" y="803"/>
                    </a:lnTo>
                    <a:lnTo>
                      <a:pt x="1333" y="811"/>
                    </a:lnTo>
                    <a:lnTo>
                      <a:pt x="1336" y="819"/>
                    </a:lnTo>
                    <a:lnTo>
                      <a:pt x="1342" y="847"/>
                    </a:lnTo>
                    <a:lnTo>
                      <a:pt x="1346" y="881"/>
                    </a:lnTo>
                    <a:lnTo>
                      <a:pt x="1349" y="878"/>
                    </a:lnTo>
                    <a:lnTo>
                      <a:pt x="1354" y="873"/>
                    </a:lnTo>
                    <a:lnTo>
                      <a:pt x="1363" y="875"/>
                    </a:lnTo>
                    <a:lnTo>
                      <a:pt x="1368" y="874"/>
                    </a:lnTo>
                    <a:lnTo>
                      <a:pt x="1373" y="868"/>
                    </a:lnTo>
                    <a:lnTo>
                      <a:pt x="1374" y="862"/>
                    </a:lnTo>
                    <a:lnTo>
                      <a:pt x="1371" y="862"/>
                    </a:lnTo>
                    <a:lnTo>
                      <a:pt x="1368" y="852"/>
                    </a:lnTo>
                    <a:lnTo>
                      <a:pt x="1368" y="836"/>
                    </a:lnTo>
                    <a:lnTo>
                      <a:pt x="1369" y="823"/>
                    </a:lnTo>
                    <a:lnTo>
                      <a:pt x="1380" y="824"/>
                    </a:lnTo>
                    <a:lnTo>
                      <a:pt x="1384" y="819"/>
                    </a:lnTo>
                    <a:lnTo>
                      <a:pt x="1387" y="799"/>
                    </a:lnTo>
                    <a:lnTo>
                      <a:pt x="1386" y="773"/>
                    </a:lnTo>
                    <a:lnTo>
                      <a:pt x="1393" y="766"/>
                    </a:lnTo>
                    <a:lnTo>
                      <a:pt x="1407" y="762"/>
                    </a:lnTo>
                    <a:lnTo>
                      <a:pt x="1420" y="765"/>
                    </a:lnTo>
                    <a:lnTo>
                      <a:pt x="1428" y="765"/>
                    </a:lnTo>
                    <a:lnTo>
                      <a:pt x="1433" y="760"/>
                    </a:lnTo>
                    <a:lnTo>
                      <a:pt x="1439" y="740"/>
                    </a:lnTo>
                    <a:lnTo>
                      <a:pt x="1457" y="705"/>
                    </a:lnTo>
                    <a:lnTo>
                      <a:pt x="1461" y="694"/>
                    </a:lnTo>
                    <a:lnTo>
                      <a:pt x="1459" y="684"/>
                    </a:lnTo>
                    <a:lnTo>
                      <a:pt x="1465" y="675"/>
                    </a:lnTo>
                    <a:lnTo>
                      <a:pt x="1481" y="664"/>
                    </a:lnTo>
                    <a:lnTo>
                      <a:pt x="1487" y="652"/>
                    </a:lnTo>
                    <a:lnTo>
                      <a:pt x="1486" y="624"/>
                    </a:lnTo>
                    <a:lnTo>
                      <a:pt x="1493" y="608"/>
                    </a:lnTo>
                    <a:lnTo>
                      <a:pt x="1506" y="597"/>
                    </a:lnTo>
                    <a:lnTo>
                      <a:pt x="1521" y="589"/>
                    </a:lnTo>
                    <a:lnTo>
                      <a:pt x="1531" y="581"/>
                    </a:lnTo>
                    <a:lnTo>
                      <a:pt x="1538" y="567"/>
                    </a:lnTo>
                    <a:lnTo>
                      <a:pt x="1558" y="563"/>
                    </a:lnTo>
                    <a:lnTo>
                      <a:pt x="1569" y="560"/>
                    </a:lnTo>
                    <a:lnTo>
                      <a:pt x="1585" y="565"/>
                    </a:lnTo>
                    <a:lnTo>
                      <a:pt x="1590" y="560"/>
                    </a:lnTo>
                    <a:lnTo>
                      <a:pt x="1586" y="544"/>
                    </a:lnTo>
                    <a:lnTo>
                      <a:pt x="1591" y="530"/>
                    </a:lnTo>
                    <a:lnTo>
                      <a:pt x="1602" y="525"/>
                    </a:lnTo>
                    <a:lnTo>
                      <a:pt x="1608" y="518"/>
                    </a:lnTo>
                    <a:lnTo>
                      <a:pt x="1608" y="506"/>
                    </a:lnTo>
                    <a:lnTo>
                      <a:pt x="1604" y="493"/>
                    </a:lnTo>
                    <a:lnTo>
                      <a:pt x="1594" y="490"/>
                    </a:lnTo>
                    <a:lnTo>
                      <a:pt x="1580" y="490"/>
                    </a:lnTo>
                    <a:lnTo>
                      <a:pt x="1570" y="486"/>
                    </a:lnTo>
                    <a:lnTo>
                      <a:pt x="1552" y="486"/>
                    </a:lnTo>
                    <a:lnTo>
                      <a:pt x="1554" y="470"/>
                    </a:lnTo>
                    <a:lnTo>
                      <a:pt x="1556" y="455"/>
                    </a:lnTo>
                    <a:lnTo>
                      <a:pt x="1543" y="453"/>
                    </a:lnTo>
                    <a:lnTo>
                      <a:pt x="1541" y="442"/>
                    </a:lnTo>
                    <a:lnTo>
                      <a:pt x="1543" y="434"/>
                    </a:lnTo>
                    <a:lnTo>
                      <a:pt x="1532" y="422"/>
                    </a:lnTo>
                    <a:lnTo>
                      <a:pt x="1520" y="426"/>
                    </a:lnTo>
                    <a:lnTo>
                      <a:pt x="1505" y="436"/>
                    </a:lnTo>
                    <a:lnTo>
                      <a:pt x="1492" y="439"/>
                    </a:lnTo>
                    <a:lnTo>
                      <a:pt x="1472" y="441"/>
                    </a:lnTo>
                    <a:lnTo>
                      <a:pt x="1463" y="439"/>
                    </a:lnTo>
                    <a:lnTo>
                      <a:pt x="1457" y="434"/>
                    </a:lnTo>
                    <a:lnTo>
                      <a:pt x="1452" y="433"/>
                    </a:lnTo>
                    <a:lnTo>
                      <a:pt x="1443" y="438"/>
                    </a:lnTo>
                    <a:lnTo>
                      <a:pt x="1434" y="444"/>
                    </a:lnTo>
                    <a:lnTo>
                      <a:pt x="1428" y="455"/>
                    </a:lnTo>
                    <a:lnTo>
                      <a:pt x="1408" y="472"/>
                    </a:lnTo>
                    <a:lnTo>
                      <a:pt x="1393" y="476"/>
                    </a:lnTo>
                    <a:lnTo>
                      <a:pt x="1379" y="492"/>
                    </a:lnTo>
                    <a:lnTo>
                      <a:pt x="1369" y="499"/>
                    </a:lnTo>
                    <a:lnTo>
                      <a:pt x="1354" y="507"/>
                    </a:lnTo>
                    <a:lnTo>
                      <a:pt x="1342" y="515"/>
                    </a:lnTo>
                    <a:lnTo>
                      <a:pt x="1314" y="522"/>
                    </a:lnTo>
                    <a:lnTo>
                      <a:pt x="1296" y="527"/>
                    </a:lnTo>
                    <a:lnTo>
                      <a:pt x="1298" y="529"/>
                    </a:lnTo>
                    <a:lnTo>
                      <a:pt x="1298" y="531"/>
                    </a:lnTo>
                    <a:lnTo>
                      <a:pt x="1295" y="538"/>
                    </a:lnTo>
                    <a:lnTo>
                      <a:pt x="1295" y="540"/>
                    </a:lnTo>
                    <a:lnTo>
                      <a:pt x="1296" y="542"/>
                    </a:lnTo>
                    <a:lnTo>
                      <a:pt x="1315" y="550"/>
                    </a:lnTo>
                    <a:lnTo>
                      <a:pt x="1321" y="556"/>
                    </a:lnTo>
                    <a:lnTo>
                      <a:pt x="1319" y="570"/>
                    </a:lnTo>
                    <a:lnTo>
                      <a:pt x="1320" y="574"/>
                    </a:lnTo>
                    <a:lnTo>
                      <a:pt x="1320" y="577"/>
                    </a:lnTo>
                    <a:lnTo>
                      <a:pt x="1312" y="581"/>
                    </a:lnTo>
                    <a:lnTo>
                      <a:pt x="1292" y="584"/>
                    </a:lnTo>
                    <a:lnTo>
                      <a:pt x="1278" y="585"/>
                    </a:lnTo>
                    <a:lnTo>
                      <a:pt x="1257" y="589"/>
                    </a:lnTo>
                    <a:lnTo>
                      <a:pt x="1249" y="590"/>
                    </a:lnTo>
                    <a:lnTo>
                      <a:pt x="1240" y="590"/>
                    </a:lnTo>
                    <a:lnTo>
                      <a:pt x="1230" y="587"/>
                    </a:lnTo>
                    <a:lnTo>
                      <a:pt x="1225" y="587"/>
                    </a:lnTo>
                    <a:lnTo>
                      <a:pt x="1202" y="595"/>
                    </a:lnTo>
                    <a:lnTo>
                      <a:pt x="1183" y="595"/>
                    </a:lnTo>
                    <a:lnTo>
                      <a:pt x="1160" y="592"/>
                    </a:lnTo>
                    <a:lnTo>
                      <a:pt x="1149" y="588"/>
                    </a:lnTo>
                    <a:lnTo>
                      <a:pt x="1145" y="585"/>
                    </a:lnTo>
                    <a:lnTo>
                      <a:pt x="1142" y="585"/>
                    </a:lnTo>
                    <a:lnTo>
                      <a:pt x="1140" y="584"/>
                    </a:lnTo>
                    <a:lnTo>
                      <a:pt x="1140" y="577"/>
                    </a:lnTo>
                    <a:lnTo>
                      <a:pt x="1139" y="574"/>
                    </a:lnTo>
                    <a:lnTo>
                      <a:pt x="1134" y="573"/>
                    </a:lnTo>
                    <a:lnTo>
                      <a:pt x="1134" y="568"/>
                    </a:lnTo>
                    <a:lnTo>
                      <a:pt x="1143" y="560"/>
                    </a:lnTo>
                    <a:lnTo>
                      <a:pt x="1144" y="556"/>
                    </a:lnTo>
                    <a:lnTo>
                      <a:pt x="1139" y="556"/>
                    </a:lnTo>
                    <a:lnTo>
                      <a:pt x="1135" y="554"/>
                    </a:lnTo>
                    <a:lnTo>
                      <a:pt x="1133" y="551"/>
                    </a:lnTo>
                    <a:lnTo>
                      <a:pt x="1133" y="544"/>
                    </a:lnTo>
                    <a:lnTo>
                      <a:pt x="1137" y="531"/>
                    </a:lnTo>
                    <a:lnTo>
                      <a:pt x="1137" y="525"/>
                    </a:lnTo>
                    <a:lnTo>
                      <a:pt x="1134" y="515"/>
                    </a:lnTo>
                    <a:lnTo>
                      <a:pt x="1133" y="512"/>
                    </a:lnTo>
                    <a:lnTo>
                      <a:pt x="1128" y="509"/>
                    </a:lnTo>
                    <a:lnTo>
                      <a:pt x="1123" y="511"/>
                    </a:lnTo>
                    <a:lnTo>
                      <a:pt x="1115" y="517"/>
                    </a:lnTo>
                    <a:lnTo>
                      <a:pt x="1107" y="517"/>
                    </a:lnTo>
                    <a:lnTo>
                      <a:pt x="1099" y="520"/>
                    </a:lnTo>
                    <a:lnTo>
                      <a:pt x="1097" y="522"/>
                    </a:lnTo>
                    <a:lnTo>
                      <a:pt x="1094" y="529"/>
                    </a:lnTo>
                    <a:lnTo>
                      <a:pt x="1090" y="541"/>
                    </a:lnTo>
                    <a:lnTo>
                      <a:pt x="1091" y="556"/>
                    </a:lnTo>
                    <a:lnTo>
                      <a:pt x="1090" y="570"/>
                    </a:lnTo>
                    <a:lnTo>
                      <a:pt x="1086" y="574"/>
                    </a:lnTo>
                    <a:lnTo>
                      <a:pt x="1086" y="578"/>
                    </a:lnTo>
                    <a:lnTo>
                      <a:pt x="1094" y="582"/>
                    </a:lnTo>
                    <a:lnTo>
                      <a:pt x="1099" y="592"/>
                    </a:lnTo>
                    <a:lnTo>
                      <a:pt x="1099" y="599"/>
                    </a:lnTo>
                    <a:lnTo>
                      <a:pt x="1092" y="610"/>
                    </a:lnTo>
                    <a:lnTo>
                      <a:pt x="1092" y="613"/>
                    </a:lnTo>
                    <a:lnTo>
                      <a:pt x="1080" y="611"/>
                    </a:lnTo>
                    <a:lnTo>
                      <a:pt x="1069" y="614"/>
                    </a:lnTo>
                    <a:lnTo>
                      <a:pt x="1054" y="613"/>
                    </a:lnTo>
                    <a:lnTo>
                      <a:pt x="1046" y="615"/>
                    </a:lnTo>
                    <a:lnTo>
                      <a:pt x="1036" y="610"/>
                    </a:lnTo>
                    <a:lnTo>
                      <a:pt x="1026" y="609"/>
                    </a:lnTo>
                    <a:lnTo>
                      <a:pt x="1020" y="609"/>
                    </a:lnTo>
                    <a:lnTo>
                      <a:pt x="973" y="601"/>
                    </a:lnTo>
                    <a:lnTo>
                      <a:pt x="967" y="595"/>
                    </a:lnTo>
                    <a:lnTo>
                      <a:pt x="959" y="592"/>
                    </a:lnTo>
                    <a:lnTo>
                      <a:pt x="945" y="593"/>
                    </a:lnTo>
                    <a:lnTo>
                      <a:pt x="925" y="589"/>
                    </a:lnTo>
                    <a:lnTo>
                      <a:pt x="913" y="581"/>
                    </a:lnTo>
                    <a:lnTo>
                      <a:pt x="907" y="576"/>
                    </a:lnTo>
                    <a:lnTo>
                      <a:pt x="897" y="562"/>
                    </a:lnTo>
                    <a:lnTo>
                      <a:pt x="891" y="558"/>
                    </a:lnTo>
                    <a:lnTo>
                      <a:pt x="873" y="555"/>
                    </a:lnTo>
                    <a:lnTo>
                      <a:pt x="869" y="555"/>
                    </a:lnTo>
                    <a:lnTo>
                      <a:pt x="866" y="558"/>
                    </a:lnTo>
                    <a:lnTo>
                      <a:pt x="860" y="557"/>
                    </a:lnTo>
                    <a:lnTo>
                      <a:pt x="852" y="554"/>
                    </a:lnTo>
                    <a:lnTo>
                      <a:pt x="841" y="554"/>
                    </a:lnTo>
                    <a:lnTo>
                      <a:pt x="832" y="558"/>
                    </a:lnTo>
                    <a:lnTo>
                      <a:pt x="827" y="558"/>
                    </a:lnTo>
                    <a:lnTo>
                      <a:pt x="806" y="554"/>
                    </a:lnTo>
                    <a:lnTo>
                      <a:pt x="796" y="541"/>
                    </a:lnTo>
                    <a:lnTo>
                      <a:pt x="794" y="539"/>
                    </a:lnTo>
                    <a:lnTo>
                      <a:pt x="785" y="538"/>
                    </a:lnTo>
                    <a:lnTo>
                      <a:pt x="782" y="538"/>
                    </a:lnTo>
                    <a:lnTo>
                      <a:pt x="772" y="530"/>
                    </a:lnTo>
                    <a:lnTo>
                      <a:pt x="761" y="525"/>
                    </a:lnTo>
                    <a:lnTo>
                      <a:pt x="751" y="524"/>
                    </a:lnTo>
                    <a:lnTo>
                      <a:pt x="741" y="519"/>
                    </a:lnTo>
                    <a:lnTo>
                      <a:pt x="736" y="515"/>
                    </a:lnTo>
                    <a:lnTo>
                      <a:pt x="724" y="501"/>
                    </a:lnTo>
                    <a:lnTo>
                      <a:pt x="715" y="495"/>
                    </a:lnTo>
                    <a:lnTo>
                      <a:pt x="707" y="491"/>
                    </a:lnTo>
                    <a:lnTo>
                      <a:pt x="703" y="487"/>
                    </a:lnTo>
                    <a:lnTo>
                      <a:pt x="690" y="480"/>
                    </a:lnTo>
                    <a:lnTo>
                      <a:pt x="687" y="480"/>
                    </a:lnTo>
                    <a:lnTo>
                      <a:pt x="686" y="484"/>
                    </a:lnTo>
                    <a:lnTo>
                      <a:pt x="681" y="484"/>
                    </a:lnTo>
                    <a:lnTo>
                      <a:pt x="676" y="480"/>
                    </a:lnTo>
                    <a:lnTo>
                      <a:pt x="675" y="474"/>
                    </a:lnTo>
                    <a:lnTo>
                      <a:pt x="670" y="469"/>
                    </a:lnTo>
                    <a:lnTo>
                      <a:pt x="659" y="468"/>
                    </a:lnTo>
                    <a:lnTo>
                      <a:pt x="658" y="465"/>
                    </a:lnTo>
                    <a:lnTo>
                      <a:pt x="659" y="458"/>
                    </a:lnTo>
                    <a:lnTo>
                      <a:pt x="664" y="450"/>
                    </a:lnTo>
                    <a:lnTo>
                      <a:pt x="667" y="449"/>
                    </a:lnTo>
                    <a:lnTo>
                      <a:pt x="669" y="442"/>
                    </a:lnTo>
                    <a:lnTo>
                      <a:pt x="672" y="438"/>
                    </a:lnTo>
                    <a:lnTo>
                      <a:pt x="669" y="429"/>
                    </a:lnTo>
                    <a:lnTo>
                      <a:pt x="672" y="422"/>
                    </a:lnTo>
                    <a:lnTo>
                      <a:pt x="677" y="416"/>
                    </a:lnTo>
                    <a:lnTo>
                      <a:pt x="675" y="409"/>
                    </a:lnTo>
                    <a:lnTo>
                      <a:pt x="675" y="405"/>
                    </a:lnTo>
                    <a:lnTo>
                      <a:pt x="679" y="400"/>
                    </a:lnTo>
                    <a:lnTo>
                      <a:pt x="685" y="400"/>
                    </a:lnTo>
                    <a:lnTo>
                      <a:pt x="688" y="393"/>
                    </a:lnTo>
                    <a:lnTo>
                      <a:pt x="696" y="388"/>
                    </a:lnTo>
                    <a:lnTo>
                      <a:pt x="699" y="382"/>
                    </a:lnTo>
                    <a:lnTo>
                      <a:pt x="701" y="377"/>
                    </a:lnTo>
                    <a:lnTo>
                      <a:pt x="703" y="375"/>
                    </a:lnTo>
                    <a:lnTo>
                      <a:pt x="706" y="377"/>
                    </a:lnTo>
                    <a:lnTo>
                      <a:pt x="712" y="375"/>
                    </a:lnTo>
                    <a:lnTo>
                      <a:pt x="709" y="374"/>
                    </a:lnTo>
                    <a:lnTo>
                      <a:pt x="692" y="369"/>
                    </a:lnTo>
                    <a:lnTo>
                      <a:pt x="690" y="367"/>
                    </a:lnTo>
                    <a:lnTo>
                      <a:pt x="686" y="361"/>
                    </a:lnTo>
                    <a:lnTo>
                      <a:pt x="681" y="359"/>
                    </a:lnTo>
                    <a:lnTo>
                      <a:pt x="669" y="350"/>
                    </a:lnTo>
                    <a:lnTo>
                      <a:pt x="663" y="350"/>
                    </a:lnTo>
                    <a:lnTo>
                      <a:pt x="656" y="346"/>
                    </a:lnTo>
                    <a:lnTo>
                      <a:pt x="654" y="342"/>
                    </a:lnTo>
                    <a:lnTo>
                      <a:pt x="654" y="339"/>
                    </a:lnTo>
                    <a:lnTo>
                      <a:pt x="651" y="335"/>
                    </a:lnTo>
                    <a:lnTo>
                      <a:pt x="647" y="335"/>
                    </a:lnTo>
                    <a:lnTo>
                      <a:pt x="645" y="332"/>
                    </a:lnTo>
                    <a:lnTo>
                      <a:pt x="640" y="330"/>
                    </a:lnTo>
                    <a:lnTo>
                      <a:pt x="632" y="334"/>
                    </a:lnTo>
                    <a:lnTo>
                      <a:pt x="631" y="332"/>
                    </a:lnTo>
                    <a:lnTo>
                      <a:pt x="629" y="326"/>
                    </a:lnTo>
                    <a:lnTo>
                      <a:pt x="628" y="325"/>
                    </a:lnTo>
                    <a:lnTo>
                      <a:pt x="624" y="324"/>
                    </a:lnTo>
                    <a:lnTo>
                      <a:pt x="621" y="325"/>
                    </a:lnTo>
                    <a:lnTo>
                      <a:pt x="612" y="324"/>
                    </a:lnTo>
                    <a:lnTo>
                      <a:pt x="608" y="325"/>
                    </a:lnTo>
                    <a:lnTo>
                      <a:pt x="602" y="329"/>
                    </a:lnTo>
                    <a:lnTo>
                      <a:pt x="599" y="329"/>
                    </a:lnTo>
                    <a:lnTo>
                      <a:pt x="596" y="326"/>
                    </a:lnTo>
                    <a:lnTo>
                      <a:pt x="597" y="316"/>
                    </a:lnTo>
                    <a:lnTo>
                      <a:pt x="593" y="313"/>
                    </a:lnTo>
                    <a:lnTo>
                      <a:pt x="589" y="307"/>
                    </a:lnTo>
                    <a:lnTo>
                      <a:pt x="589" y="304"/>
                    </a:lnTo>
                    <a:lnTo>
                      <a:pt x="584" y="299"/>
                    </a:lnTo>
                    <a:lnTo>
                      <a:pt x="584" y="294"/>
                    </a:lnTo>
                    <a:lnTo>
                      <a:pt x="586" y="287"/>
                    </a:lnTo>
                    <a:lnTo>
                      <a:pt x="583" y="281"/>
                    </a:lnTo>
                    <a:lnTo>
                      <a:pt x="583" y="277"/>
                    </a:lnTo>
                    <a:lnTo>
                      <a:pt x="584" y="270"/>
                    </a:lnTo>
                    <a:lnTo>
                      <a:pt x="586" y="264"/>
                    </a:lnTo>
                    <a:lnTo>
                      <a:pt x="579" y="254"/>
                    </a:lnTo>
                    <a:lnTo>
                      <a:pt x="572" y="246"/>
                    </a:lnTo>
                    <a:lnTo>
                      <a:pt x="572" y="237"/>
                    </a:lnTo>
                    <a:lnTo>
                      <a:pt x="569" y="229"/>
                    </a:lnTo>
                    <a:lnTo>
                      <a:pt x="570" y="226"/>
                    </a:lnTo>
                    <a:lnTo>
                      <a:pt x="581" y="224"/>
                    </a:lnTo>
                    <a:lnTo>
                      <a:pt x="584" y="221"/>
                    </a:lnTo>
                    <a:lnTo>
                      <a:pt x="585" y="222"/>
                    </a:lnTo>
                    <a:lnTo>
                      <a:pt x="586" y="229"/>
                    </a:lnTo>
                    <a:lnTo>
                      <a:pt x="589" y="234"/>
                    </a:lnTo>
                    <a:lnTo>
                      <a:pt x="591" y="237"/>
                    </a:lnTo>
                    <a:lnTo>
                      <a:pt x="599" y="239"/>
                    </a:lnTo>
                    <a:lnTo>
                      <a:pt x="601" y="238"/>
                    </a:lnTo>
                    <a:lnTo>
                      <a:pt x="604" y="237"/>
                    </a:lnTo>
                    <a:lnTo>
                      <a:pt x="607" y="238"/>
                    </a:lnTo>
                    <a:lnTo>
                      <a:pt x="608" y="232"/>
                    </a:lnTo>
                    <a:lnTo>
                      <a:pt x="612" y="229"/>
                    </a:lnTo>
                    <a:lnTo>
                      <a:pt x="616" y="223"/>
                    </a:lnTo>
                    <a:lnTo>
                      <a:pt x="617" y="223"/>
                    </a:lnTo>
                    <a:lnTo>
                      <a:pt x="621" y="228"/>
                    </a:lnTo>
                    <a:lnTo>
                      <a:pt x="623" y="228"/>
                    </a:lnTo>
                    <a:lnTo>
                      <a:pt x="632" y="217"/>
                    </a:lnTo>
                    <a:lnTo>
                      <a:pt x="632" y="215"/>
                    </a:lnTo>
                    <a:lnTo>
                      <a:pt x="628" y="208"/>
                    </a:lnTo>
                    <a:lnTo>
                      <a:pt x="622" y="200"/>
                    </a:lnTo>
                    <a:lnTo>
                      <a:pt x="621" y="195"/>
                    </a:lnTo>
                    <a:lnTo>
                      <a:pt x="622" y="192"/>
                    </a:lnTo>
                    <a:lnTo>
                      <a:pt x="622" y="189"/>
                    </a:lnTo>
                    <a:lnTo>
                      <a:pt x="612" y="184"/>
                    </a:lnTo>
                    <a:lnTo>
                      <a:pt x="607" y="185"/>
                    </a:lnTo>
                    <a:lnTo>
                      <a:pt x="606" y="181"/>
                    </a:lnTo>
                    <a:lnTo>
                      <a:pt x="597" y="174"/>
                    </a:lnTo>
                    <a:lnTo>
                      <a:pt x="597" y="159"/>
                    </a:lnTo>
                    <a:lnTo>
                      <a:pt x="602" y="158"/>
                    </a:lnTo>
                    <a:lnTo>
                      <a:pt x="600" y="152"/>
                    </a:lnTo>
                    <a:lnTo>
                      <a:pt x="601" y="149"/>
                    </a:lnTo>
                    <a:lnTo>
                      <a:pt x="602" y="148"/>
                    </a:lnTo>
                    <a:lnTo>
                      <a:pt x="595" y="141"/>
                    </a:lnTo>
                    <a:lnTo>
                      <a:pt x="596" y="135"/>
                    </a:lnTo>
                    <a:lnTo>
                      <a:pt x="596" y="133"/>
                    </a:lnTo>
                    <a:lnTo>
                      <a:pt x="606" y="133"/>
                    </a:lnTo>
                    <a:lnTo>
                      <a:pt x="610" y="130"/>
                    </a:lnTo>
                    <a:lnTo>
                      <a:pt x="621" y="133"/>
                    </a:lnTo>
                    <a:lnTo>
                      <a:pt x="623" y="131"/>
                    </a:lnTo>
                    <a:lnTo>
                      <a:pt x="628" y="126"/>
                    </a:lnTo>
                    <a:lnTo>
                      <a:pt x="633" y="116"/>
                    </a:lnTo>
                    <a:lnTo>
                      <a:pt x="633" y="105"/>
                    </a:lnTo>
                    <a:lnTo>
                      <a:pt x="643" y="104"/>
                    </a:lnTo>
                    <a:lnTo>
                      <a:pt x="644" y="103"/>
                    </a:lnTo>
                    <a:lnTo>
                      <a:pt x="642" y="100"/>
                    </a:lnTo>
                    <a:lnTo>
                      <a:pt x="643" y="97"/>
                    </a:lnTo>
                    <a:lnTo>
                      <a:pt x="647" y="94"/>
                    </a:lnTo>
                    <a:lnTo>
                      <a:pt x="648" y="92"/>
                    </a:lnTo>
                    <a:lnTo>
                      <a:pt x="651" y="88"/>
                    </a:lnTo>
                    <a:lnTo>
                      <a:pt x="658" y="83"/>
                    </a:lnTo>
                    <a:lnTo>
                      <a:pt x="658" y="77"/>
                    </a:lnTo>
                    <a:lnTo>
                      <a:pt x="664" y="71"/>
                    </a:lnTo>
                    <a:lnTo>
                      <a:pt x="666" y="52"/>
                    </a:lnTo>
                    <a:lnTo>
                      <a:pt x="669" y="50"/>
                    </a:lnTo>
                    <a:lnTo>
                      <a:pt x="669" y="43"/>
                    </a:lnTo>
                    <a:lnTo>
                      <a:pt x="675" y="35"/>
                    </a:lnTo>
                    <a:lnTo>
                      <a:pt x="675" y="32"/>
                    </a:lnTo>
                    <a:lnTo>
                      <a:pt x="671" y="29"/>
                    </a:lnTo>
                    <a:lnTo>
                      <a:pt x="667" y="29"/>
                    </a:lnTo>
                    <a:lnTo>
                      <a:pt x="660" y="38"/>
                    </a:lnTo>
                    <a:lnTo>
                      <a:pt x="658" y="38"/>
                    </a:lnTo>
                    <a:lnTo>
                      <a:pt x="655" y="34"/>
                    </a:lnTo>
                    <a:lnTo>
                      <a:pt x="653" y="23"/>
                    </a:lnTo>
                    <a:lnTo>
                      <a:pt x="648" y="27"/>
                    </a:lnTo>
                    <a:lnTo>
                      <a:pt x="644" y="27"/>
                    </a:lnTo>
                    <a:lnTo>
                      <a:pt x="642" y="22"/>
                    </a:lnTo>
                    <a:lnTo>
                      <a:pt x="639" y="22"/>
                    </a:lnTo>
                    <a:lnTo>
                      <a:pt x="637" y="20"/>
                    </a:lnTo>
                    <a:lnTo>
                      <a:pt x="636" y="11"/>
                    </a:lnTo>
                    <a:lnTo>
                      <a:pt x="632" y="9"/>
                    </a:lnTo>
                    <a:lnTo>
                      <a:pt x="631" y="7"/>
                    </a:lnTo>
                    <a:lnTo>
                      <a:pt x="628" y="6"/>
                    </a:lnTo>
                    <a:lnTo>
                      <a:pt x="624" y="6"/>
                    </a:lnTo>
                    <a:lnTo>
                      <a:pt x="621" y="1"/>
                    </a:lnTo>
                    <a:lnTo>
                      <a:pt x="618" y="0"/>
                    </a:lnTo>
                    <a:lnTo>
                      <a:pt x="615" y="0"/>
                    </a:lnTo>
                    <a:lnTo>
                      <a:pt x="610" y="2"/>
                    </a:lnTo>
                    <a:lnTo>
                      <a:pt x="604" y="2"/>
                    </a:lnTo>
                    <a:lnTo>
                      <a:pt x="599" y="6"/>
                    </a:lnTo>
                    <a:lnTo>
                      <a:pt x="585" y="6"/>
                    </a:lnTo>
                    <a:lnTo>
                      <a:pt x="575" y="13"/>
                    </a:lnTo>
                    <a:lnTo>
                      <a:pt x="564" y="19"/>
                    </a:lnTo>
                    <a:lnTo>
                      <a:pt x="557" y="24"/>
                    </a:lnTo>
                    <a:lnTo>
                      <a:pt x="552" y="29"/>
                    </a:lnTo>
                    <a:lnTo>
                      <a:pt x="547" y="30"/>
                    </a:lnTo>
                    <a:lnTo>
                      <a:pt x="543" y="35"/>
                    </a:lnTo>
                    <a:lnTo>
                      <a:pt x="536" y="32"/>
                    </a:lnTo>
                    <a:lnTo>
                      <a:pt x="531" y="35"/>
                    </a:lnTo>
                    <a:lnTo>
                      <a:pt x="526" y="35"/>
                    </a:lnTo>
                    <a:lnTo>
                      <a:pt x="492" y="60"/>
                    </a:lnTo>
                    <a:lnTo>
                      <a:pt x="488" y="66"/>
                    </a:lnTo>
                    <a:lnTo>
                      <a:pt x="489" y="68"/>
                    </a:lnTo>
                    <a:lnTo>
                      <a:pt x="489" y="71"/>
                    </a:lnTo>
                    <a:lnTo>
                      <a:pt x="486" y="79"/>
                    </a:lnTo>
                    <a:lnTo>
                      <a:pt x="482" y="83"/>
                    </a:lnTo>
                    <a:lnTo>
                      <a:pt x="478" y="82"/>
                    </a:lnTo>
                    <a:lnTo>
                      <a:pt x="475" y="78"/>
                    </a:lnTo>
                    <a:lnTo>
                      <a:pt x="456" y="79"/>
                    </a:lnTo>
                    <a:lnTo>
                      <a:pt x="454" y="81"/>
                    </a:lnTo>
                    <a:lnTo>
                      <a:pt x="449" y="87"/>
                    </a:lnTo>
                    <a:lnTo>
                      <a:pt x="446" y="88"/>
                    </a:lnTo>
                    <a:lnTo>
                      <a:pt x="440" y="88"/>
                    </a:lnTo>
                    <a:lnTo>
                      <a:pt x="433" y="86"/>
                    </a:lnTo>
                    <a:lnTo>
                      <a:pt x="429" y="88"/>
                    </a:lnTo>
                    <a:lnTo>
                      <a:pt x="427" y="92"/>
                    </a:lnTo>
                    <a:lnTo>
                      <a:pt x="423" y="94"/>
                    </a:lnTo>
                    <a:lnTo>
                      <a:pt x="421" y="95"/>
                    </a:lnTo>
                    <a:lnTo>
                      <a:pt x="414" y="94"/>
                    </a:lnTo>
                    <a:lnTo>
                      <a:pt x="411" y="95"/>
                    </a:lnTo>
                    <a:lnTo>
                      <a:pt x="407" y="93"/>
                    </a:lnTo>
                    <a:lnTo>
                      <a:pt x="395" y="93"/>
                    </a:lnTo>
                    <a:lnTo>
                      <a:pt x="390" y="92"/>
                    </a:lnTo>
                    <a:lnTo>
                      <a:pt x="385" y="92"/>
                    </a:lnTo>
                    <a:lnTo>
                      <a:pt x="370" y="83"/>
                    </a:lnTo>
                    <a:lnTo>
                      <a:pt x="360" y="81"/>
                    </a:lnTo>
                    <a:lnTo>
                      <a:pt x="342" y="73"/>
                    </a:lnTo>
                    <a:lnTo>
                      <a:pt x="337" y="76"/>
                    </a:lnTo>
                    <a:lnTo>
                      <a:pt x="333" y="79"/>
                    </a:lnTo>
                    <a:lnTo>
                      <a:pt x="326" y="78"/>
                    </a:lnTo>
                    <a:lnTo>
                      <a:pt x="322" y="79"/>
                    </a:lnTo>
                    <a:lnTo>
                      <a:pt x="321" y="82"/>
                    </a:lnTo>
                    <a:lnTo>
                      <a:pt x="320" y="90"/>
                    </a:lnTo>
                    <a:lnTo>
                      <a:pt x="312" y="104"/>
                    </a:lnTo>
                    <a:lnTo>
                      <a:pt x="312" y="106"/>
                    </a:lnTo>
                    <a:lnTo>
                      <a:pt x="321" y="106"/>
                    </a:lnTo>
                    <a:lnTo>
                      <a:pt x="323" y="111"/>
                    </a:lnTo>
                    <a:lnTo>
                      <a:pt x="323" y="115"/>
                    </a:lnTo>
                    <a:lnTo>
                      <a:pt x="319" y="117"/>
                    </a:lnTo>
                    <a:lnTo>
                      <a:pt x="317" y="119"/>
                    </a:lnTo>
                    <a:lnTo>
                      <a:pt x="317" y="122"/>
                    </a:lnTo>
                    <a:lnTo>
                      <a:pt x="320" y="126"/>
                    </a:lnTo>
                    <a:lnTo>
                      <a:pt x="322" y="127"/>
                    </a:lnTo>
                    <a:lnTo>
                      <a:pt x="333" y="126"/>
                    </a:lnTo>
                    <a:lnTo>
                      <a:pt x="336" y="129"/>
                    </a:lnTo>
                    <a:lnTo>
                      <a:pt x="337" y="132"/>
                    </a:lnTo>
                    <a:lnTo>
                      <a:pt x="337" y="133"/>
                    </a:lnTo>
                    <a:lnTo>
                      <a:pt x="332" y="138"/>
                    </a:lnTo>
                    <a:lnTo>
                      <a:pt x="326" y="141"/>
                    </a:lnTo>
                    <a:lnTo>
                      <a:pt x="325" y="147"/>
                    </a:lnTo>
                    <a:lnTo>
                      <a:pt x="337" y="158"/>
                    </a:lnTo>
                    <a:lnTo>
                      <a:pt x="337" y="164"/>
                    </a:lnTo>
                    <a:lnTo>
                      <a:pt x="336" y="169"/>
                    </a:lnTo>
                    <a:lnTo>
                      <a:pt x="322" y="178"/>
                    </a:lnTo>
                    <a:lnTo>
                      <a:pt x="321" y="181"/>
                    </a:lnTo>
                    <a:lnTo>
                      <a:pt x="330" y="185"/>
                    </a:lnTo>
                    <a:lnTo>
                      <a:pt x="333" y="194"/>
                    </a:lnTo>
                    <a:lnTo>
                      <a:pt x="343" y="200"/>
                    </a:lnTo>
                    <a:lnTo>
                      <a:pt x="342" y="207"/>
                    </a:lnTo>
                    <a:lnTo>
                      <a:pt x="349" y="208"/>
                    </a:lnTo>
                    <a:lnTo>
                      <a:pt x="352" y="212"/>
                    </a:lnTo>
                    <a:lnTo>
                      <a:pt x="358" y="210"/>
                    </a:lnTo>
                    <a:lnTo>
                      <a:pt x="363" y="211"/>
                    </a:lnTo>
                    <a:lnTo>
                      <a:pt x="363" y="216"/>
                    </a:lnTo>
                    <a:lnTo>
                      <a:pt x="362" y="222"/>
                    </a:lnTo>
                    <a:lnTo>
                      <a:pt x="365" y="229"/>
                    </a:lnTo>
                    <a:lnTo>
                      <a:pt x="366" y="230"/>
                    </a:lnTo>
                    <a:lnTo>
                      <a:pt x="384" y="232"/>
                    </a:lnTo>
                    <a:lnTo>
                      <a:pt x="389" y="235"/>
                    </a:lnTo>
                    <a:lnTo>
                      <a:pt x="394" y="234"/>
                    </a:lnTo>
                    <a:lnTo>
                      <a:pt x="400" y="242"/>
                    </a:lnTo>
                    <a:lnTo>
                      <a:pt x="398" y="246"/>
                    </a:lnTo>
                    <a:lnTo>
                      <a:pt x="401" y="250"/>
                    </a:lnTo>
                    <a:lnTo>
                      <a:pt x="396" y="255"/>
                    </a:lnTo>
                    <a:lnTo>
                      <a:pt x="394" y="259"/>
                    </a:lnTo>
                    <a:lnTo>
                      <a:pt x="386" y="260"/>
                    </a:lnTo>
                    <a:lnTo>
                      <a:pt x="382" y="260"/>
                    </a:lnTo>
                    <a:lnTo>
                      <a:pt x="380" y="259"/>
                    </a:lnTo>
                    <a:lnTo>
                      <a:pt x="375" y="260"/>
                    </a:lnTo>
                    <a:lnTo>
                      <a:pt x="373" y="262"/>
                    </a:lnTo>
                    <a:lnTo>
                      <a:pt x="362" y="267"/>
                    </a:lnTo>
                    <a:lnTo>
                      <a:pt x="358" y="275"/>
                    </a:lnTo>
                    <a:lnTo>
                      <a:pt x="357" y="286"/>
                    </a:lnTo>
                    <a:lnTo>
                      <a:pt x="362" y="292"/>
                    </a:lnTo>
                    <a:lnTo>
                      <a:pt x="360" y="297"/>
                    </a:lnTo>
                    <a:lnTo>
                      <a:pt x="363" y="298"/>
                    </a:lnTo>
                    <a:lnTo>
                      <a:pt x="364" y="301"/>
                    </a:lnTo>
                    <a:lnTo>
                      <a:pt x="363" y="304"/>
                    </a:lnTo>
                    <a:lnTo>
                      <a:pt x="358" y="308"/>
                    </a:lnTo>
                    <a:lnTo>
                      <a:pt x="357" y="314"/>
                    </a:lnTo>
                    <a:lnTo>
                      <a:pt x="357" y="316"/>
                    </a:lnTo>
                    <a:lnTo>
                      <a:pt x="359" y="318"/>
                    </a:lnTo>
                    <a:lnTo>
                      <a:pt x="369" y="318"/>
                    </a:lnTo>
                    <a:lnTo>
                      <a:pt x="371" y="324"/>
                    </a:lnTo>
                    <a:lnTo>
                      <a:pt x="369" y="326"/>
                    </a:lnTo>
                    <a:lnTo>
                      <a:pt x="365" y="328"/>
                    </a:lnTo>
                    <a:lnTo>
                      <a:pt x="362" y="326"/>
                    </a:lnTo>
                    <a:lnTo>
                      <a:pt x="359" y="324"/>
                    </a:lnTo>
                    <a:lnTo>
                      <a:pt x="357" y="331"/>
                    </a:lnTo>
                    <a:lnTo>
                      <a:pt x="343" y="336"/>
                    </a:lnTo>
                    <a:lnTo>
                      <a:pt x="331" y="352"/>
                    </a:lnTo>
                    <a:lnTo>
                      <a:pt x="326" y="355"/>
                    </a:lnTo>
                    <a:lnTo>
                      <a:pt x="321" y="361"/>
                    </a:lnTo>
                    <a:lnTo>
                      <a:pt x="317" y="366"/>
                    </a:lnTo>
                    <a:lnTo>
                      <a:pt x="316" y="372"/>
                    </a:lnTo>
                    <a:lnTo>
                      <a:pt x="317" y="380"/>
                    </a:lnTo>
                    <a:lnTo>
                      <a:pt x="314" y="388"/>
                    </a:lnTo>
                    <a:lnTo>
                      <a:pt x="305" y="393"/>
                    </a:lnTo>
                    <a:lnTo>
                      <a:pt x="298" y="393"/>
                    </a:lnTo>
                    <a:lnTo>
                      <a:pt x="292" y="398"/>
                    </a:lnTo>
                    <a:lnTo>
                      <a:pt x="287" y="406"/>
                    </a:lnTo>
                    <a:lnTo>
                      <a:pt x="283" y="417"/>
                    </a:lnTo>
                    <a:lnTo>
                      <a:pt x="277" y="428"/>
                    </a:lnTo>
                    <a:lnTo>
                      <a:pt x="262" y="450"/>
                    </a:lnTo>
                    <a:lnTo>
                      <a:pt x="256" y="457"/>
                    </a:lnTo>
                    <a:lnTo>
                      <a:pt x="244" y="464"/>
                    </a:lnTo>
                    <a:lnTo>
                      <a:pt x="233" y="474"/>
                    </a:lnTo>
                    <a:lnTo>
                      <a:pt x="229" y="479"/>
                    </a:lnTo>
                    <a:lnTo>
                      <a:pt x="219" y="495"/>
                    </a:lnTo>
                    <a:lnTo>
                      <a:pt x="212" y="504"/>
                    </a:lnTo>
                    <a:lnTo>
                      <a:pt x="204" y="519"/>
                    </a:lnTo>
                    <a:lnTo>
                      <a:pt x="199" y="522"/>
                    </a:lnTo>
                    <a:lnTo>
                      <a:pt x="195" y="523"/>
                    </a:lnTo>
                    <a:lnTo>
                      <a:pt x="172" y="523"/>
                    </a:lnTo>
                    <a:lnTo>
                      <a:pt x="169" y="524"/>
                    </a:lnTo>
                    <a:lnTo>
                      <a:pt x="161" y="527"/>
                    </a:lnTo>
                    <a:lnTo>
                      <a:pt x="156" y="533"/>
                    </a:lnTo>
                    <a:lnTo>
                      <a:pt x="152" y="534"/>
                    </a:lnTo>
                    <a:lnTo>
                      <a:pt x="149" y="533"/>
                    </a:lnTo>
                    <a:lnTo>
                      <a:pt x="147" y="528"/>
                    </a:lnTo>
                    <a:lnTo>
                      <a:pt x="139" y="514"/>
                    </a:lnTo>
                    <a:lnTo>
                      <a:pt x="136" y="512"/>
                    </a:lnTo>
                    <a:lnTo>
                      <a:pt x="132" y="513"/>
                    </a:lnTo>
                    <a:lnTo>
                      <a:pt x="122" y="522"/>
                    </a:lnTo>
                    <a:lnTo>
                      <a:pt x="118" y="528"/>
                    </a:lnTo>
                    <a:lnTo>
                      <a:pt x="107" y="538"/>
                    </a:lnTo>
                    <a:lnTo>
                      <a:pt x="93" y="556"/>
                    </a:lnTo>
                    <a:lnTo>
                      <a:pt x="85" y="563"/>
                    </a:lnTo>
                    <a:lnTo>
                      <a:pt x="83" y="570"/>
                    </a:lnTo>
                    <a:lnTo>
                      <a:pt x="79" y="588"/>
                    </a:lnTo>
                    <a:lnTo>
                      <a:pt x="79" y="593"/>
                    </a:lnTo>
                    <a:lnTo>
                      <a:pt x="81" y="598"/>
                    </a:lnTo>
                    <a:lnTo>
                      <a:pt x="88" y="601"/>
                    </a:lnTo>
                    <a:lnTo>
                      <a:pt x="94" y="600"/>
                    </a:lnTo>
                    <a:lnTo>
                      <a:pt x="101" y="603"/>
                    </a:lnTo>
                    <a:lnTo>
                      <a:pt x="111" y="603"/>
                    </a:lnTo>
                    <a:lnTo>
                      <a:pt x="113" y="604"/>
                    </a:lnTo>
                    <a:lnTo>
                      <a:pt x="117" y="608"/>
                    </a:lnTo>
                    <a:lnTo>
                      <a:pt x="118" y="611"/>
                    </a:lnTo>
                    <a:lnTo>
                      <a:pt x="118" y="616"/>
                    </a:lnTo>
                    <a:lnTo>
                      <a:pt x="112" y="636"/>
                    </a:lnTo>
                    <a:lnTo>
                      <a:pt x="112" y="641"/>
                    </a:lnTo>
                    <a:lnTo>
                      <a:pt x="113" y="646"/>
                    </a:lnTo>
                    <a:lnTo>
                      <a:pt x="123" y="657"/>
                    </a:lnTo>
                    <a:lnTo>
                      <a:pt x="127" y="658"/>
                    </a:lnTo>
                    <a:lnTo>
                      <a:pt x="137" y="654"/>
                    </a:lnTo>
                    <a:lnTo>
                      <a:pt x="139" y="655"/>
                    </a:lnTo>
                    <a:lnTo>
                      <a:pt x="142" y="658"/>
                    </a:lnTo>
                    <a:lnTo>
                      <a:pt x="142" y="669"/>
                    </a:lnTo>
                    <a:lnTo>
                      <a:pt x="143" y="678"/>
                    </a:lnTo>
                    <a:lnTo>
                      <a:pt x="148" y="685"/>
                    </a:lnTo>
                    <a:lnTo>
                      <a:pt x="150" y="692"/>
                    </a:lnTo>
                    <a:lnTo>
                      <a:pt x="155" y="698"/>
                    </a:lnTo>
                    <a:lnTo>
                      <a:pt x="160" y="703"/>
                    </a:lnTo>
                    <a:lnTo>
                      <a:pt x="160" y="706"/>
                    </a:lnTo>
                    <a:lnTo>
                      <a:pt x="164" y="711"/>
                    </a:lnTo>
                    <a:lnTo>
                      <a:pt x="165" y="714"/>
                    </a:lnTo>
                    <a:lnTo>
                      <a:pt x="160" y="716"/>
                    </a:lnTo>
                    <a:lnTo>
                      <a:pt x="160" y="718"/>
                    </a:lnTo>
                    <a:lnTo>
                      <a:pt x="160" y="728"/>
                    </a:lnTo>
                    <a:lnTo>
                      <a:pt x="159" y="732"/>
                    </a:lnTo>
                    <a:lnTo>
                      <a:pt x="166" y="733"/>
                    </a:lnTo>
                    <a:lnTo>
                      <a:pt x="166" y="735"/>
                    </a:lnTo>
                    <a:lnTo>
                      <a:pt x="159" y="735"/>
                    </a:lnTo>
                    <a:lnTo>
                      <a:pt x="154" y="739"/>
                    </a:lnTo>
                    <a:lnTo>
                      <a:pt x="154" y="741"/>
                    </a:lnTo>
                    <a:lnTo>
                      <a:pt x="150" y="743"/>
                    </a:lnTo>
                    <a:lnTo>
                      <a:pt x="147" y="743"/>
                    </a:lnTo>
                    <a:lnTo>
                      <a:pt x="140" y="743"/>
                    </a:lnTo>
                    <a:lnTo>
                      <a:pt x="139" y="740"/>
                    </a:lnTo>
                    <a:lnTo>
                      <a:pt x="138" y="739"/>
                    </a:lnTo>
                    <a:lnTo>
                      <a:pt x="139" y="733"/>
                    </a:lnTo>
                    <a:lnTo>
                      <a:pt x="139" y="732"/>
                    </a:lnTo>
                    <a:lnTo>
                      <a:pt x="132" y="730"/>
                    </a:lnTo>
                    <a:lnTo>
                      <a:pt x="127" y="734"/>
                    </a:lnTo>
                    <a:lnTo>
                      <a:pt x="115" y="738"/>
                    </a:lnTo>
                    <a:lnTo>
                      <a:pt x="111" y="745"/>
                    </a:lnTo>
                    <a:lnTo>
                      <a:pt x="110" y="746"/>
                    </a:lnTo>
                    <a:lnTo>
                      <a:pt x="107" y="746"/>
                    </a:lnTo>
                    <a:lnTo>
                      <a:pt x="93" y="746"/>
                    </a:lnTo>
                    <a:lnTo>
                      <a:pt x="84" y="739"/>
                    </a:lnTo>
                    <a:lnTo>
                      <a:pt x="78" y="741"/>
                    </a:lnTo>
                    <a:lnTo>
                      <a:pt x="74" y="739"/>
                    </a:lnTo>
                    <a:lnTo>
                      <a:pt x="62" y="740"/>
                    </a:lnTo>
                    <a:lnTo>
                      <a:pt x="58" y="739"/>
                    </a:lnTo>
                    <a:lnTo>
                      <a:pt x="52" y="740"/>
                    </a:lnTo>
                    <a:lnTo>
                      <a:pt x="48" y="739"/>
                    </a:lnTo>
                    <a:lnTo>
                      <a:pt x="47" y="740"/>
                    </a:lnTo>
                    <a:lnTo>
                      <a:pt x="46" y="740"/>
                    </a:lnTo>
                    <a:lnTo>
                      <a:pt x="43" y="735"/>
                    </a:lnTo>
                    <a:lnTo>
                      <a:pt x="41" y="735"/>
                    </a:lnTo>
                    <a:lnTo>
                      <a:pt x="40" y="740"/>
                    </a:lnTo>
                    <a:lnTo>
                      <a:pt x="40" y="757"/>
                    </a:lnTo>
                    <a:lnTo>
                      <a:pt x="20" y="757"/>
                    </a:lnTo>
                    <a:lnTo>
                      <a:pt x="16" y="759"/>
                    </a:lnTo>
                    <a:lnTo>
                      <a:pt x="11" y="757"/>
                    </a:lnTo>
                    <a:lnTo>
                      <a:pt x="9" y="762"/>
                    </a:lnTo>
                    <a:lnTo>
                      <a:pt x="7" y="764"/>
                    </a:lnTo>
                    <a:lnTo>
                      <a:pt x="5" y="767"/>
                    </a:lnTo>
                    <a:lnTo>
                      <a:pt x="0" y="771"/>
                    </a:lnTo>
                    <a:lnTo>
                      <a:pt x="0" y="773"/>
                    </a:lnTo>
                    <a:lnTo>
                      <a:pt x="2" y="782"/>
                    </a:lnTo>
                    <a:lnTo>
                      <a:pt x="9" y="782"/>
                    </a:lnTo>
                    <a:lnTo>
                      <a:pt x="13" y="791"/>
                    </a:lnTo>
                    <a:lnTo>
                      <a:pt x="27" y="809"/>
                    </a:lnTo>
                    <a:lnTo>
                      <a:pt x="37" y="820"/>
                    </a:lnTo>
                    <a:lnTo>
                      <a:pt x="47" y="825"/>
                    </a:lnTo>
                    <a:lnTo>
                      <a:pt x="67" y="827"/>
                    </a:lnTo>
                    <a:lnTo>
                      <a:pt x="89" y="825"/>
                    </a:lnTo>
                    <a:lnTo>
                      <a:pt x="105" y="821"/>
                    </a:lnTo>
                    <a:lnTo>
                      <a:pt x="113" y="818"/>
                    </a:lnTo>
                    <a:lnTo>
                      <a:pt x="117" y="810"/>
                    </a:lnTo>
                    <a:lnTo>
                      <a:pt x="122" y="808"/>
                    </a:lnTo>
                    <a:lnTo>
                      <a:pt x="124" y="814"/>
                    </a:lnTo>
                    <a:lnTo>
                      <a:pt x="117" y="834"/>
                    </a:lnTo>
                    <a:lnTo>
                      <a:pt x="106" y="843"/>
                    </a:lnTo>
                    <a:lnTo>
                      <a:pt x="96" y="850"/>
                    </a:lnTo>
                    <a:lnTo>
                      <a:pt x="84" y="852"/>
                    </a:lnTo>
                    <a:lnTo>
                      <a:pt x="70" y="854"/>
                    </a:lnTo>
                    <a:lnTo>
                      <a:pt x="59" y="857"/>
                    </a:lnTo>
                    <a:lnTo>
                      <a:pt x="51" y="850"/>
                    </a:lnTo>
                    <a:lnTo>
                      <a:pt x="47" y="854"/>
                    </a:lnTo>
                    <a:lnTo>
                      <a:pt x="50" y="870"/>
                    </a:lnTo>
                    <a:lnTo>
                      <a:pt x="90" y="911"/>
                    </a:lnTo>
                    <a:lnTo>
                      <a:pt x="104" y="926"/>
                    </a:lnTo>
                    <a:lnTo>
                      <a:pt x="124" y="944"/>
                    </a:lnTo>
                    <a:lnTo>
                      <a:pt x="131" y="945"/>
                    </a:lnTo>
                    <a:lnTo>
                      <a:pt x="156" y="947"/>
                    </a:lnTo>
                    <a:lnTo>
                      <a:pt x="167" y="944"/>
                    </a:lnTo>
                    <a:lnTo>
                      <a:pt x="174" y="943"/>
                    </a:lnTo>
                    <a:lnTo>
                      <a:pt x="183" y="936"/>
                    </a:lnTo>
                    <a:lnTo>
                      <a:pt x="190" y="936"/>
                    </a:lnTo>
                    <a:lnTo>
                      <a:pt x="207" y="924"/>
                    </a:lnTo>
                    <a:lnTo>
                      <a:pt x="213" y="916"/>
                    </a:lnTo>
                    <a:lnTo>
                      <a:pt x="218" y="906"/>
                    </a:lnTo>
                    <a:lnTo>
                      <a:pt x="219" y="879"/>
                    </a:lnTo>
                    <a:lnTo>
                      <a:pt x="222" y="867"/>
                    </a:lnTo>
                    <a:lnTo>
                      <a:pt x="224" y="852"/>
                    </a:lnTo>
                    <a:lnTo>
                      <a:pt x="226" y="856"/>
                    </a:lnTo>
                    <a:lnTo>
                      <a:pt x="229" y="857"/>
                    </a:lnTo>
                    <a:lnTo>
                      <a:pt x="258" y="858"/>
                    </a:lnTo>
                    <a:lnTo>
                      <a:pt x="260" y="859"/>
                    </a:lnTo>
                    <a:lnTo>
                      <a:pt x="253" y="866"/>
                    </a:lnTo>
                    <a:lnTo>
                      <a:pt x="242" y="866"/>
                    </a:lnTo>
                    <a:lnTo>
                      <a:pt x="239" y="879"/>
                    </a:lnTo>
                    <a:lnTo>
                      <a:pt x="241" y="880"/>
                    </a:lnTo>
                    <a:lnTo>
                      <a:pt x="240" y="891"/>
                    </a:lnTo>
                    <a:lnTo>
                      <a:pt x="242" y="894"/>
                    </a:lnTo>
                    <a:lnTo>
                      <a:pt x="249" y="897"/>
                    </a:lnTo>
                    <a:lnTo>
                      <a:pt x="242" y="911"/>
                    </a:lnTo>
                    <a:lnTo>
                      <a:pt x="242" y="922"/>
                    </a:lnTo>
                    <a:lnTo>
                      <a:pt x="242" y="924"/>
                    </a:lnTo>
                    <a:lnTo>
                      <a:pt x="246" y="924"/>
                    </a:lnTo>
                    <a:lnTo>
                      <a:pt x="249" y="928"/>
                    </a:lnTo>
                    <a:lnTo>
                      <a:pt x="249" y="934"/>
                    </a:lnTo>
                    <a:lnTo>
                      <a:pt x="255" y="952"/>
                    </a:lnTo>
                    <a:lnTo>
                      <a:pt x="256" y="963"/>
                    </a:lnTo>
                    <a:lnTo>
                      <a:pt x="256" y="971"/>
                    </a:lnTo>
                    <a:lnTo>
                      <a:pt x="250" y="987"/>
                    </a:lnTo>
                    <a:lnTo>
                      <a:pt x="247" y="998"/>
                    </a:lnTo>
                    <a:lnTo>
                      <a:pt x="247" y="1009"/>
                    </a:lnTo>
                    <a:lnTo>
                      <a:pt x="251" y="1028"/>
                    </a:lnTo>
                    <a:lnTo>
                      <a:pt x="253" y="1031"/>
                    </a:lnTo>
                    <a:lnTo>
                      <a:pt x="253" y="1047"/>
                    </a:lnTo>
                    <a:lnTo>
                      <a:pt x="257" y="1044"/>
                    </a:lnTo>
                    <a:lnTo>
                      <a:pt x="261" y="1041"/>
                    </a:lnTo>
                    <a:lnTo>
                      <a:pt x="262" y="1045"/>
                    </a:lnTo>
                    <a:lnTo>
                      <a:pt x="263" y="1052"/>
                    </a:lnTo>
                    <a:lnTo>
                      <a:pt x="261" y="1056"/>
                    </a:lnTo>
                    <a:lnTo>
                      <a:pt x="261" y="1060"/>
                    </a:lnTo>
                    <a:lnTo>
                      <a:pt x="260" y="1065"/>
                    </a:lnTo>
                    <a:lnTo>
                      <a:pt x="257" y="1084"/>
                    </a:lnTo>
                    <a:lnTo>
                      <a:pt x="263" y="1093"/>
                    </a:lnTo>
                    <a:lnTo>
                      <a:pt x="262" y="1096"/>
                    </a:lnTo>
                    <a:lnTo>
                      <a:pt x="265" y="1114"/>
                    </a:lnTo>
                    <a:lnTo>
                      <a:pt x="266" y="1114"/>
                    </a:lnTo>
                    <a:lnTo>
                      <a:pt x="273" y="1139"/>
                    </a:lnTo>
                    <a:lnTo>
                      <a:pt x="276" y="1147"/>
                    </a:lnTo>
                    <a:lnTo>
                      <a:pt x="276" y="1157"/>
                    </a:lnTo>
                    <a:lnTo>
                      <a:pt x="278" y="1163"/>
                    </a:lnTo>
                    <a:lnTo>
                      <a:pt x="282" y="1192"/>
                    </a:lnTo>
                    <a:lnTo>
                      <a:pt x="284" y="1201"/>
                    </a:lnTo>
                    <a:lnTo>
                      <a:pt x="289" y="1212"/>
                    </a:lnTo>
                    <a:lnTo>
                      <a:pt x="293" y="1214"/>
                    </a:lnTo>
                    <a:lnTo>
                      <a:pt x="295" y="1225"/>
                    </a:lnTo>
                    <a:lnTo>
                      <a:pt x="304" y="123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76" name="任意多边形: 形状 375">
                <a:extLst>
                  <a:ext uri="{FF2B5EF4-FFF2-40B4-BE49-F238E27FC236}">
                    <a16:creationId xmlns="" xmlns:a16="http://schemas.microsoft.com/office/drawing/2014/main" id="{CA3F8AC3-678C-4F18-A284-3CC43D8ECBD3}"/>
                  </a:ext>
                </a:extLst>
              </p:cNvPr>
              <p:cNvSpPr>
                <a:spLocks noChangeAspect="1"/>
              </p:cNvSpPr>
              <p:nvPr/>
            </p:nvSpPr>
            <p:spPr bwMode="gray">
              <a:xfrm>
                <a:off x="3183" y="2052"/>
                <a:ext cx="184" cy="168"/>
              </a:xfrm>
              <a:custGeom>
                <a:avLst/>
                <a:gdLst/>
                <a:ahLst/>
                <a:cxnLst>
                  <a:cxn ang="0">
                    <a:pos x="106" y="668"/>
                  </a:cxn>
                  <a:cxn ang="0">
                    <a:pos x="108" y="599"/>
                  </a:cxn>
                  <a:cxn ang="0">
                    <a:pos x="0" y="475"/>
                  </a:cxn>
                  <a:cxn ang="0">
                    <a:pos x="109" y="492"/>
                  </a:cxn>
                  <a:cxn ang="0">
                    <a:pos x="187" y="487"/>
                  </a:cxn>
                  <a:cxn ang="0">
                    <a:pos x="302" y="458"/>
                  </a:cxn>
                  <a:cxn ang="0">
                    <a:pos x="325" y="378"/>
                  </a:cxn>
                  <a:cxn ang="0">
                    <a:pos x="379" y="373"/>
                  </a:cxn>
                  <a:cxn ang="0">
                    <a:pos x="405" y="346"/>
                  </a:cxn>
                  <a:cxn ang="0">
                    <a:pos x="435" y="356"/>
                  </a:cxn>
                  <a:cxn ang="0">
                    <a:pos x="464" y="297"/>
                  </a:cxn>
                  <a:cxn ang="0">
                    <a:pos x="490" y="258"/>
                  </a:cxn>
                  <a:cxn ang="0">
                    <a:pos x="506" y="218"/>
                  </a:cxn>
                  <a:cxn ang="0">
                    <a:pos x="549" y="202"/>
                  </a:cxn>
                  <a:cxn ang="0">
                    <a:pos x="561" y="163"/>
                  </a:cxn>
                  <a:cxn ang="0">
                    <a:pos x="588" y="114"/>
                  </a:cxn>
                  <a:cxn ang="0">
                    <a:pos x="570" y="60"/>
                  </a:cxn>
                  <a:cxn ang="0">
                    <a:pos x="604" y="34"/>
                  </a:cxn>
                  <a:cxn ang="0">
                    <a:pos x="645" y="12"/>
                  </a:cxn>
                  <a:cxn ang="0">
                    <a:pos x="731" y="11"/>
                  </a:cxn>
                  <a:cxn ang="0">
                    <a:pos x="780" y="2"/>
                  </a:cxn>
                  <a:cxn ang="0">
                    <a:pos x="811" y="16"/>
                  </a:cxn>
                  <a:cxn ang="0">
                    <a:pos x="830" y="59"/>
                  </a:cxn>
                  <a:cxn ang="0">
                    <a:pos x="852" y="78"/>
                  </a:cxn>
                  <a:cxn ang="0">
                    <a:pos x="903" y="99"/>
                  </a:cxn>
                  <a:cxn ang="0">
                    <a:pos x="877" y="153"/>
                  </a:cxn>
                  <a:cxn ang="0">
                    <a:pos x="828" y="156"/>
                  </a:cxn>
                  <a:cxn ang="0">
                    <a:pos x="790" y="163"/>
                  </a:cxn>
                  <a:cxn ang="0">
                    <a:pos x="721" y="148"/>
                  </a:cxn>
                  <a:cxn ang="0">
                    <a:pos x="718" y="185"/>
                  </a:cxn>
                  <a:cxn ang="0">
                    <a:pos x="732" y="202"/>
                  </a:cxn>
                  <a:cxn ang="0">
                    <a:pos x="717" y="248"/>
                  </a:cxn>
                  <a:cxn ang="0">
                    <a:pos x="753" y="280"/>
                  </a:cxn>
                  <a:cxn ang="0">
                    <a:pos x="789" y="304"/>
                  </a:cxn>
                  <a:cxn ang="0">
                    <a:pos x="775" y="329"/>
                  </a:cxn>
                  <a:cxn ang="0">
                    <a:pos x="758" y="368"/>
                  </a:cxn>
                  <a:cxn ang="0">
                    <a:pos x="766" y="394"/>
                  </a:cxn>
                  <a:cxn ang="0">
                    <a:pos x="721" y="425"/>
                  </a:cxn>
                  <a:cxn ang="0">
                    <a:pos x="687" y="468"/>
                  </a:cxn>
                  <a:cxn ang="0">
                    <a:pos x="624" y="549"/>
                  </a:cxn>
                  <a:cxn ang="0">
                    <a:pos x="556" y="597"/>
                  </a:cxn>
                  <a:cxn ang="0">
                    <a:pos x="517" y="592"/>
                  </a:cxn>
                  <a:cxn ang="0">
                    <a:pos x="476" y="668"/>
                  </a:cxn>
                  <a:cxn ang="0">
                    <a:pos x="513" y="686"/>
                  </a:cxn>
                  <a:cxn ang="0">
                    <a:pos x="537" y="728"/>
                  </a:cxn>
                  <a:cxn ang="0">
                    <a:pos x="559" y="781"/>
                  </a:cxn>
                  <a:cxn ang="0">
                    <a:pos x="554" y="805"/>
                  </a:cxn>
                  <a:cxn ang="0">
                    <a:pos x="534" y="803"/>
                  </a:cxn>
                  <a:cxn ang="0">
                    <a:pos x="488" y="816"/>
                  </a:cxn>
                  <a:cxn ang="0">
                    <a:pos x="442" y="810"/>
                  </a:cxn>
                  <a:cxn ang="0">
                    <a:pos x="406" y="827"/>
                  </a:cxn>
                  <a:cxn ang="0">
                    <a:pos x="363" y="834"/>
                  </a:cxn>
                  <a:cxn ang="0">
                    <a:pos x="329" y="781"/>
                  </a:cxn>
                  <a:cxn ang="0">
                    <a:pos x="250" y="744"/>
                  </a:cxn>
                  <a:cxn ang="0">
                    <a:pos x="164" y="746"/>
                  </a:cxn>
                  <a:cxn ang="0">
                    <a:pos x="61" y="761"/>
                  </a:cxn>
                </a:cxnLst>
                <a:rect l="0" t="0" r="r" b="b"/>
                <a:pathLst>
                  <a:path w="921" h="842">
                    <a:moveTo>
                      <a:pt x="42" y="757"/>
                    </a:moveTo>
                    <a:lnTo>
                      <a:pt x="42" y="743"/>
                    </a:lnTo>
                    <a:lnTo>
                      <a:pt x="44" y="730"/>
                    </a:lnTo>
                    <a:lnTo>
                      <a:pt x="55" y="701"/>
                    </a:lnTo>
                    <a:lnTo>
                      <a:pt x="64" y="689"/>
                    </a:lnTo>
                    <a:lnTo>
                      <a:pt x="77" y="679"/>
                    </a:lnTo>
                    <a:lnTo>
                      <a:pt x="91" y="674"/>
                    </a:lnTo>
                    <a:lnTo>
                      <a:pt x="106" y="668"/>
                    </a:lnTo>
                    <a:lnTo>
                      <a:pt x="118" y="665"/>
                    </a:lnTo>
                    <a:lnTo>
                      <a:pt x="131" y="653"/>
                    </a:lnTo>
                    <a:lnTo>
                      <a:pt x="134" y="647"/>
                    </a:lnTo>
                    <a:lnTo>
                      <a:pt x="133" y="637"/>
                    </a:lnTo>
                    <a:lnTo>
                      <a:pt x="128" y="632"/>
                    </a:lnTo>
                    <a:lnTo>
                      <a:pt x="108" y="628"/>
                    </a:lnTo>
                    <a:lnTo>
                      <a:pt x="109" y="614"/>
                    </a:lnTo>
                    <a:lnTo>
                      <a:pt x="108" y="599"/>
                    </a:lnTo>
                    <a:lnTo>
                      <a:pt x="103" y="573"/>
                    </a:lnTo>
                    <a:lnTo>
                      <a:pt x="98" y="567"/>
                    </a:lnTo>
                    <a:lnTo>
                      <a:pt x="71" y="558"/>
                    </a:lnTo>
                    <a:lnTo>
                      <a:pt x="55" y="550"/>
                    </a:lnTo>
                    <a:lnTo>
                      <a:pt x="43" y="540"/>
                    </a:lnTo>
                    <a:lnTo>
                      <a:pt x="22" y="497"/>
                    </a:lnTo>
                    <a:lnTo>
                      <a:pt x="8" y="485"/>
                    </a:lnTo>
                    <a:lnTo>
                      <a:pt x="0" y="475"/>
                    </a:lnTo>
                    <a:lnTo>
                      <a:pt x="4" y="470"/>
                    </a:lnTo>
                    <a:lnTo>
                      <a:pt x="63" y="486"/>
                    </a:lnTo>
                    <a:lnTo>
                      <a:pt x="81" y="496"/>
                    </a:lnTo>
                    <a:lnTo>
                      <a:pt x="88" y="497"/>
                    </a:lnTo>
                    <a:lnTo>
                      <a:pt x="92" y="496"/>
                    </a:lnTo>
                    <a:lnTo>
                      <a:pt x="96" y="493"/>
                    </a:lnTo>
                    <a:lnTo>
                      <a:pt x="99" y="492"/>
                    </a:lnTo>
                    <a:lnTo>
                      <a:pt x="109" y="492"/>
                    </a:lnTo>
                    <a:lnTo>
                      <a:pt x="118" y="491"/>
                    </a:lnTo>
                    <a:lnTo>
                      <a:pt x="130" y="491"/>
                    </a:lnTo>
                    <a:lnTo>
                      <a:pt x="144" y="490"/>
                    </a:lnTo>
                    <a:lnTo>
                      <a:pt x="161" y="490"/>
                    </a:lnTo>
                    <a:lnTo>
                      <a:pt x="177" y="497"/>
                    </a:lnTo>
                    <a:lnTo>
                      <a:pt x="180" y="495"/>
                    </a:lnTo>
                    <a:lnTo>
                      <a:pt x="184" y="490"/>
                    </a:lnTo>
                    <a:lnTo>
                      <a:pt x="187" y="487"/>
                    </a:lnTo>
                    <a:lnTo>
                      <a:pt x="194" y="485"/>
                    </a:lnTo>
                    <a:lnTo>
                      <a:pt x="206" y="485"/>
                    </a:lnTo>
                    <a:lnTo>
                      <a:pt x="232" y="486"/>
                    </a:lnTo>
                    <a:lnTo>
                      <a:pt x="248" y="482"/>
                    </a:lnTo>
                    <a:lnTo>
                      <a:pt x="268" y="475"/>
                    </a:lnTo>
                    <a:lnTo>
                      <a:pt x="293" y="470"/>
                    </a:lnTo>
                    <a:lnTo>
                      <a:pt x="302" y="464"/>
                    </a:lnTo>
                    <a:lnTo>
                      <a:pt x="302" y="458"/>
                    </a:lnTo>
                    <a:lnTo>
                      <a:pt x="298" y="454"/>
                    </a:lnTo>
                    <a:lnTo>
                      <a:pt x="298" y="450"/>
                    </a:lnTo>
                    <a:lnTo>
                      <a:pt x="302" y="431"/>
                    </a:lnTo>
                    <a:lnTo>
                      <a:pt x="301" y="418"/>
                    </a:lnTo>
                    <a:lnTo>
                      <a:pt x="305" y="404"/>
                    </a:lnTo>
                    <a:lnTo>
                      <a:pt x="308" y="398"/>
                    </a:lnTo>
                    <a:lnTo>
                      <a:pt x="319" y="389"/>
                    </a:lnTo>
                    <a:lnTo>
                      <a:pt x="325" y="378"/>
                    </a:lnTo>
                    <a:lnTo>
                      <a:pt x="333" y="374"/>
                    </a:lnTo>
                    <a:lnTo>
                      <a:pt x="336" y="377"/>
                    </a:lnTo>
                    <a:lnTo>
                      <a:pt x="336" y="380"/>
                    </a:lnTo>
                    <a:lnTo>
                      <a:pt x="348" y="382"/>
                    </a:lnTo>
                    <a:lnTo>
                      <a:pt x="359" y="379"/>
                    </a:lnTo>
                    <a:lnTo>
                      <a:pt x="370" y="377"/>
                    </a:lnTo>
                    <a:lnTo>
                      <a:pt x="377" y="375"/>
                    </a:lnTo>
                    <a:lnTo>
                      <a:pt x="379" y="373"/>
                    </a:lnTo>
                    <a:lnTo>
                      <a:pt x="379" y="371"/>
                    </a:lnTo>
                    <a:lnTo>
                      <a:pt x="372" y="368"/>
                    </a:lnTo>
                    <a:lnTo>
                      <a:pt x="371" y="366"/>
                    </a:lnTo>
                    <a:lnTo>
                      <a:pt x="375" y="362"/>
                    </a:lnTo>
                    <a:lnTo>
                      <a:pt x="392" y="353"/>
                    </a:lnTo>
                    <a:lnTo>
                      <a:pt x="394" y="348"/>
                    </a:lnTo>
                    <a:lnTo>
                      <a:pt x="399" y="346"/>
                    </a:lnTo>
                    <a:lnTo>
                      <a:pt x="405" y="346"/>
                    </a:lnTo>
                    <a:lnTo>
                      <a:pt x="421" y="351"/>
                    </a:lnTo>
                    <a:lnTo>
                      <a:pt x="421" y="348"/>
                    </a:lnTo>
                    <a:lnTo>
                      <a:pt x="418" y="347"/>
                    </a:lnTo>
                    <a:lnTo>
                      <a:pt x="420" y="343"/>
                    </a:lnTo>
                    <a:lnTo>
                      <a:pt x="424" y="343"/>
                    </a:lnTo>
                    <a:lnTo>
                      <a:pt x="431" y="348"/>
                    </a:lnTo>
                    <a:lnTo>
                      <a:pt x="432" y="352"/>
                    </a:lnTo>
                    <a:lnTo>
                      <a:pt x="435" y="356"/>
                    </a:lnTo>
                    <a:lnTo>
                      <a:pt x="441" y="358"/>
                    </a:lnTo>
                    <a:lnTo>
                      <a:pt x="443" y="358"/>
                    </a:lnTo>
                    <a:lnTo>
                      <a:pt x="463" y="337"/>
                    </a:lnTo>
                    <a:lnTo>
                      <a:pt x="463" y="334"/>
                    </a:lnTo>
                    <a:lnTo>
                      <a:pt x="461" y="323"/>
                    </a:lnTo>
                    <a:lnTo>
                      <a:pt x="459" y="305"/>
                    </a:lnTo>
                    <a:lnTo>
                      <a:pt x="461" y="302"/>
                    </a:lnTo>
                    <a:lnTo>
                      <a:pt x="464" y="297"/>
                    </a:lnTo>
                    <a:lnTo>
                      <a:pt x="467" y="292"/>
                    </a:lnTo>
                    <a:lnTo>
                      <a:pt x="469" y="292"/>
                    </a:lnTo>
                    <a:lnTo>
                      <a:pt x="470" y="288"/>
                    </a:lnTo>
                    <a:lnTo>
                      <a:pt x="469" y="282"/>
                    </a:lnTo>
                    <a:lnTo>
                      <a:pt x="470" y="277"/>
                    </a:lnTo>
                    <a:lnTo>
                      <a:pt x="476" y="275"/>
                    </a:lnTo>
                    <a:lnTo>
                      <a:pt x="478" y="261"/>
                    </a:lnTo>
                    <a:lnTo>
                      <a:pt x="490" y="258"/>
                    </a:lnTo>
                    <a:lnTo>
                      <a:pt x="497" y="259"/>
                    </a:lnTo>
                    <a:lnTo>
                      <a:pt x="507" y="251"/>
                    </a:lnTo>
                    <a:lnTo>
                      <a:pt x="515" y="249"/>
                    </a:lnTo>
                    <a:lnTo>
                      <a:pt x="519" y="243"/>
                    </a:lnTo>
                    <a:lnTo>
                      <a:pt x="519" y="239"/>
                    </a:lnTo>
                    <a:lnTo>
                      <a:pt x="515" y="234"/>
                    </a:lnTo>
                    <a:lnTo>
                      <a:pt x="510" y="218"/>
                    </a:lnTo>
                    <a:lnTo>
                      <a:pt x="506" y="218"/>
                    </a:lnTo>
                    <a:lnTo>
                      <a:pt x="500" y="208"/>
                    </a:lnTo>
                    <a:lnTo>
                      <a:pt x="499" y="205"/>
                    </a:lnTo>
                    <a:lnTo>
                      <a:pt x="500" y="200"/>
                    </a:lnTo>
                    <a:lnTo>
                      <a:pt x="504" y="197"/>
                    </a:lnTo>
                    <a:lnTo>
                      <a:pt x="508" y="199"/>
                    </a:lnTo>
                    <a:lnTo>
                      <a:pt x="527" y="203"/>
                    </a:lnTo>
                    <a:lnTo>
                      <a:pt x="538" y="205"/>
                    </a:lnTo>
                    <a:lnTo>
                      <a:pt x="549" y="202"/>
                    </a:lnTo>
                    <a:lnTo>
                      <a:pt x="555" y="199"/>
                    </a:lnTo>
                    <a:lnTo>
                      <a:pt x="562" y="189"/>
                    </a:lnTo>
                    <a:lnTo>
                      <a:pt x="562" y="181"/>
                    </a:lnTo>
                    <a:lnTo>
                      <a:pt x="566" y="178"/>
                    </a:lnTo>
                    <a:lnTo>
                      <a:pt x="562" y="175"/>
                    </a:lnTo>
                    <a:lnTo>
                      <a:pt x="558" y="173"/>
                    </a:lnTo>
                    <a:lnTo>
                      <a:pt x="558" y="167"/>
                    </a:lnTo>
                    <a:lnTo>
                      <a:pt x="561" y="163"/>
                    </a:lnTo>
                    <a:lnTo>
                      <a:pt x="565" y="156"/>
                    </a:lnTo>
                    <a:lnTo>
                      <a:pt x="572" y="147"/>
                    </a:lnTo>
                    <a:lnTo>
                      <a:pt x="581" y="141"/>
                    </a:lnTo>
                    <a:lnTo>
                      <a:pt x="587" y="133"/>
                    </a:lnTo>
                    <a:lnTo>
                      <a:pt x="591" y="126"/>
                    </a:lnTo>
                    <a:lnTo>
                      <a:pt x="591" y="120"/>
                    </a:lnTo>
                    <a:lnTo>
                      <a:pt x="588" y="116"/>
                    </a:lnTo>
                    <a:lnTo>
                      <a:pt x="588" y="114"/>
                    </a:lnTo>
                    <a:lnTo>
                      <a:pt x="593" y="105"/>
                    </a:lnTo>
                    <a:lnTo>
                      <a:pt x="593" y="104"/>
                    </a:lnTo>
                    <a:lnTo>
                      <a:pt x="588" y="94"/>
                    </a:lnTo>
                    <a:lnTo>
                      <a:pt x="585" y="81"/>
                    </a:lnTo>
                    <a:lnTo>
                      <a:pt x="578" y="73"/>
                    </a:lnTo>
                    <a:lnTo>
                      <a:pt x="570" y="67"/>
                    </a:lnTo>
                    <a:lnTo>
                      <a:pt x="569" y="66"/>
                    </a:lnTo>
                    <a:lnTo>
                      <a:pt x="570" y="60"/>
                    </a:lnTo>
                    <a:lnTo>
                      <a:pt x="574" y="56"/>
                    </a:lnTo>
                    <a:lnTo>
                      <a:pt x="591" y="43"/>
                    </a:lnTo>
                    <a:lnTo>
                      <a:pt x="591" y="38"/>
                    </a:lnTo>
                    <a:lnTo>
                      <a:pt x="592" y="36"/>
                    </a:lnTo>
                    <a:lnTo>
                      <a:pt x="597" y="36"/>
                    </a:lnTo>
                    <a:lnTo>
                      <a:pt x="602" y="39"/>
                    </a:lnTo>
                    <a:lnTo>
                      <a:pt x="605" y="38"/>
                    </a:lnTo>
                    <a:lnTo>
                      <a:pt x="604" y="34"/>
                    </a:lnTo>
                    <a:lnTo>
                      <a:pt x="605" y="32"/>
                    </a:lnTo>
                    <a:lnTo>
                      <a:pt x="615" y="29"/>
                    </a:lnTo>
                    <a:lnTo>
                      <a:pt x="619" y="25"/>
                    </a:lnTo>
                    <a:lnTo>
                      <a:pt x="619" y="23"/>
                    </a:lnTo>
                    <a:lnTo>
                      <a:pt x="624" y="22"/>
                    </a:lnTo>
                    <a:lnTo>
                      <a:pt x="628" y="19"/>
                    </a:lnTo>
                    <a:lnTo>
                      <a:pt x="636" y="18"/>
                    </a:lnTo>
                    <a:lnTo>
                      <a:pt x="645" y="12"/>
                    </a:lnTo>
                    <a:lnTo>
                      <a:pt x="652" y="12"/>
                    </a:lnTo>
                    <a:lnTo>
                      <a:pt x="662" y="7"/>
                    </a:lnTo>
                    <a:lnTo>
                      <a:pt x="666" y="8"/>
                    </a:lnTo>
                    <a:lnTo>
                      <a:pt x="701" y="6"/>
                    </a:lnTo>
                    <a:lnTo>
                      <a:pt x="705" y="7"/>
                    </a:lnTo>
                    <a:lnTo>
                      <a:pt x="712" y="6"/>
                    </a:lnTo>
                    <a:lnTo>
                      <a:pt x="726" y="11"/>
                    </a:lnTo>
                    <a:lnTo>
                      <a:pt x="731" y="11"/>
                    </a:lnTo>
                    <a:lnTo>
                      <a:pt x="737" y="6"/>
                    </a:lnTo>
                    <a:lnTo>
                      <a:pt x="741" y="6"/>
                    </a:lnTo>
                    <a:lnTo>
                      <a:pt x="746" y="2"/>
                    </a:lnTo>
                    <a:lnTo>
                      <a:pt x="755" y="4"/>
                    </a:lnTo>
                    <a:lnTo>
                      <a:pt x="757" y="0"/>
                    </a:lnTo>
                    <a:lnTo>
                      <a:pt x="755" y="1"/>
                    </a:lnTo>
                    <a:lnTo>
                      <a:pt x="766" y="4"/>
                    </a:lnTo>
                    <a:lnTo>
                      <a:pt x="780" y="2"/>
                    </a:lnTo>
                    <a:lnTo>
                      <a:pt x="784" y="3"/>
                    </a:lnTo>
                    <a:lnTo>
                      <a:pt x="789" y="6"/>
                    </a:lnTo>
                    <a:lnTo>
                      <a:pt x="796" y="4"/>
                    </a:lnTo>
                    <a:lnTo>
                      <a:pt x="798" y="7"/>
                    </a:lnTo>
                    <a:lnTo>
                      <a:pt x="798" y="19"/>
                    </a:lnTo>
                    <a:lnTo>
                      <a:pt x="800" y="20"/>
                    </a:lnTo>
                    <a:lnTo>
                      <a:pt x="806" y="16"/>
                    </a:lnTo>
                    <a:lnTo>
                      <a:pt x="811" y="16"/>
                    </a:lnTo>
                    <a:lnTo>
                      <a:pt x="822" y="23"/>
                    </a:lnTo>
                    <a:lnTo>
                      <a:pt x="828" y="29"/>
                    </a:lnTo>
                    <a:lnTo>
                      <a:pt x="830" y="35"/>
                    </a:lnTo>
                    <a:lnTo>
                      <a:pt x="830" y="41"/>
                    </a:lnTo>
                    <a:lnTo>
                      <a:pt x="828" y="47"/>
                    </a:lnTo>
                    <a:lnTo>
                      <a:pt x="830" y="50"/>
                    </a:lnTo>
                    <a:lnTo>
                      <a:pt x="832" y="55"/>
                    </a:lnTo>
                    <a:lnTo>
                      <a:pt x="830" y="59"/>
                    </a:lnTo>
                    <a:lnTo>
                      <a:pt x="825" y="60"/>
                    </a:lnTo>
                    <a:lnTo>
                      <a:pt x="825" y="62"/>
                    </a:lnTo>
                    <a:lnTo>
                      <a:pt x="827" y="66"/>
                    </a:lnTo>
                    <a:lnTo>
                      <a:pt x="834" y="67"/>
                    </a:lnTo>
                    <a:lnTo>
                      <a:pt x="840" y="78"/>
                    </a:lnTo>
                    <a:lnTo>
                      <a:pt x="844" y="79"/>
                    </a:lnTo>
                    <a:lnTo>
                      <a:pt x="849" y="78"/>
                    </a:lnTo>
                    <a:lnTo>
                      <a:pt x="852" y="78"/>
                    </a:lnTo>
                    <a:lnTo>
                      <a:pt x="857" y="74"/>
                    </a:lnTo>
                    <a:lnTo>
                      <a:pt x="861" y="73"/>
                    </a:lnTo>
                    <a:lnTo>
                      <a:pt x="862" y="77"/>
                    </a:lnTo>
                    <a:lnTo>
                      <a:pt x="862" y="83"/>
                    </a:lnTo>
                    <a:lnTo>
                      <a:pt x="872" y="89"/>
                    </a:lnTo>
                    <a:lnTo>
                      <a:pt x="889" y="95"/>
                    </a:lnTo>
                    <a:lnTo>
                      <a:pt x="897" y="100"/>
                    </a:lnTo>
                    <a:lnTo>
                      <a:pt x="903" y="99"/>
                    </a:lnTo>
                    <a:lnTo>
                      <a:pt x="910" y="104"/>
                    </a:lnTo>
                    <a:lnTo>
                      <a:pt x="921" y="105"/>
                    </a:lnTo>
                    <a:lnTo>
                      <a:pt x="887" y="130"/>
                    </a:lnTo>
                    <a:lnTo>
                      <a:pt x="883" y="136"/>
                    </a:lnTo>
                    <a:lnTo>
                      <a:pt x="884" y="138"/>
                    </a:lnTo>
                    <a:lnTo>
                      <a:pt x="884" y="141"/>
                    </a:lnTo>
                    <a:lnTo>
                      <a:pt x="881" y="149"/>
                    </a:lnTo>
                    <a:lnTo>
                      <a:pt x="877" y="153"/>
                    </a:lnTo>
                    <a:lnTo>
                      <a:pt x="873" y="152"/>
                    </a:lnTo>
                    <a:lnTo>
                      <a:pt x="870" y="148"/>
                    </a:lnTo>
                    <a:lnTo>
                      <a:pt x="851" y="149"/>
                    </a:lnTo>
                    <a:lnTo>
                      <a:pt x="849" y="151"/>
                    </a:lnTo>
                    <a:lnTo>
                      <a:pt x="844" y="157"/>
                    </a:lnTo>
                    <a:lnTo>
                      <a:pt x="841" y="158"/>
                    </a:lnTo>
                    <a:lnTo>
                      <a:pt x="835" y="158"/>
                    </a:lnTo>
                    <a:lnTo>
                      <a:pt x="828" y="156"/>
                    </a:lnTo>
                    <a:lnTo>
                      <a:pt x="824" y="158"/>
                    </a:lnTo>
                    <a:lnTo>
                      <a:pt x="822" y="162"/>
                    </a:lnTo>
                    <a:lnTo>
                      <a:pt x="818" y="164"/>
                    </a:lnTo>
                    <a:lnTo>
                      <a:pt x="816" y="165"/>
                    </a:lnTo>
                    <a:lnTo>
                      <a:pt x="809" y="164"/>
                    </a:lnTo>
                    <a:lnTo>
                      <a:pt x="806" y="165"/>
                    </a:lnTo>
                    <a:lnTo>
                      <a:pt x="802" y="163"/>
                    </a:lnTo>
                    <a:lnTo>
                      <a:pt x="790" y="163"/>
                    </a:lnTo>
                    <a:lnTo>
                      <a:pt x="785" y="162"/>
                    </a:lnTo>
                    <a:lnTo>
                      <a:pt x="780" y="162"/>
                    </a:lnTo>
                    <a:lnTo>
                      <a:pt x="765" y="153"/>
                    </a:lnTo>
                    <a:lnTo>
                      <a:pt x="755" y="151"/>
                    </a:lnTo>
                    <a:lnTo>
                      <a:pt x="737" y="143"/>
                    </a:lnTo>
                    <a:lnTo>
                      <a:pt x="732" y="146"/>
                    </a:lnTo>
                    <a:lnTo>
                      <a:pt x="728" y="149"/>
                    </a:lnTo>
                    <a:lnTo>
                      <a:pt x="721" y="148"/>
                    </a:lnTo>
                    <a:lnTo>
                      <a:pt x="717" y="149"/>
                    </a:lnTo>
                    <a:lnTo>
                      <a:pt x="716" y="152"/>
                    </a:lnTo>
                    <a:lnTo>
                      <a:pt x="715" y="160"/>
                    </a:lnTo>
                    <a:lnTo>
                      <a:pt x="707" y="174"/>
                    </a:lnTo>
                    <a:lnTo>
                      <a:pt x="707" y="176"/>
                    </a:lnTo>
                    <a:lnTo>
                      <a:pt x="716" y="176"/>
                    </a:lnTo>
                    <a:lnTo>
                      <a:pt x="718" y="181"/>
                    </a:lnTo>
                    <a:lnTo>
                      <a:pt x="718" y="185"/>
                    </a:lnTo>
                    <a:lnTo>
                      <a:pt x="714" y="187"/>
                    </a:lnTo>
                    <a:lnTo>
                      <a:pt x="712" y="189"/>
                    </a:lnTo>
                    <a:lnTo>
                      <a:pt x="712" y="192"/>
                    </a:lnTo>
                    <a:lnTo>
                      <a:pt x="715" y="196"/>
                    </a:lnTo>
                    <a:lnTo>
                      <a:pt x="717" y="197"/>
                    </a:lnTo>
                    <a:lnTo>
                      <a:pt x="728" y="196"/>
                    </a:lnTo>
                    <a:lnTo>
                      <a:pt x="731" y="199"/>
                    </a:lnTo>
                    <a:lnTo>
                      <a:pt x="732" y="202"/>
                    </a:lnTo>
                    <a:lnTo>
                      <a:pt x="732" y="203"/>
                    </a:lnTo>
                    <a:lnTo>
                      <a:pt x="727" y="208"/>
                    </a:lnTo>
                    <a:lnTo>
                      <a:pt x="721" y="211"/>
                    </a:lnTo>
                    <a:lnTo>
                      <a:pt x="720" y="217"/>
                    </a:lnTo>
                    <a:lnTo>
                      <a:pt x="732" y="228"/>
                    </a:lnTo>
                    <a:lnTo>
                      <a:pt x="732" y="234"/>
                    </a:lnTo>
                    <a:lnTo>
                      <a:pt x="731" y="239"/>
                    </a:lnTo>
                    <a:lnTo>
                      <a:pt x="717" y="248"/>
                    </a:lnTo>
                    <a:lnTo>
                      <a:pt x="716" y="251"/>
                    </a:lnTo>
                    <a:lnTo>
                      <a:pt x="725" y="255"/>
                    </a:lnTo>
                    <a:lnTo>
                      <a:pt x="728" y="264"/>
                    </a:lnTo>
                    <a:lnTo>
                      <a:pt x="738" y="270"/>
                    </a:lnTo>
                    <a:lnTo>
                      <a:pt x="737" y="277"/>
                    </a:lnTo>
                    <a:lnTo>
                      <a:pt x="744" y="278"/>
                    </a:lnTo>
                    <a:lnTo>
                      <a:pt x="747" y="282"/>
                    </a:lnTo>
                    <a:lnTo>
                      <a:pt x="753" y="280"/>
                    </a:lnTo>
                    <a:lnTo>
                      <a:pt x="758" y="281"/>
                    </a:lnTo>
                    <a:lnTo>
                      <a:pt x="758" y="286"/>
                    </a:lnTo>
                    <a:lnTo>
                      <a:pt x="757" y="292"/>
                    </a:lnTo>
                    <a:lnTo>
                      <a:pt x="760" y="299"/>
                    </a:lnTo>
                    <a:lnTo>
                      <a:pt x="761" y="300"/>
                    </a:lnTo>
                    <a:lnTo>
                      <a:pt x="779" y="302"/>
                    </a:lnTo>
                    <a:lnTo>
                      <a:pt x="784" y="305"/>
                    </a:lnTo>
                    <a:lnTo>
                      <a:pt x="789" y="304"/>
                    </a:lnTo>
                    <a:lnTo>
                      <a:pt x="795" y="312"/>
                    </a:lnTo>
                    <a:lnTo>
                      <a:pt x="793" y="316"/>
                    </a:lnTo>
                    <a:lnTo>
                      <a:pt x="796" y="320"/>
                    </a:lnTo>
                    <a:lnTo>
                      <a:pt x="791" y="325"/>
                    </a:lnTo>
                    <a:lnTo>
                      <a:pt x="789" y="329"/>
                    </a:lnTo>
                    <a:lnTo>
                      <a:pt x="781" y="330"/>
                    </a:lnTo>
                    <a:lnTo>
                      <a:pt x="777" y="330"/>
                    </a:lnTo>
                    <a:lnTo>
                      <a:pt x="775" y="329"/>
                    </a:lnTo>
                    <a:lnTo>
                      <a:pt x="770" y="330"/>
                    </a:lnTo>
                    <a:lnTo>
                      <a:pt x="768" y="332"/>
                    </a:lnTo>
                    <a:lnTo>
                      <a:pt x="757" y="337"/>
                    </a:lnTo>
                    <a:lnTo>
                      <a:pt x="753" y="345"/>
                    </a:lnTo>
                    <a:lnTo>
                      <a:pt x="752" y="356"/>
                    </a:lnTo>
                    <a:lnTo>
                      <a:pt x="757" y="362"/>
                    </a:lnTo>
                    <a:lnTo>
                      <a:pt x="755" y="367"/>
                    </a:lnTo>
                    <a:lnTo>
                      <a:pt x="758" y="368"/>
                    </a:lnTo>
                    <a:lnTo>
                      <a:pt x="759" y="371"/>
                    </a:lnTo>
                    <a:lnTo>
                      <a:pt x="758" y="374"/>
                    </a:lnTo>
                    <a:lnTo>
                      <a:pt x="753" y="378"/>
                    </a:lnTo>
                    <a:lnTo>
                      <a:pt x="752" y="384"/>
                    </a:lnTo>
                    <a:lnTo>
                      <a:pt x="752" y="386"/>
                    </a:lnTo>
                    <a:lnTo>
                      <a:pt x="754" y="388"/>
                    </a:lnTo>
                    <a:lnTo>
                      <a:pt x="764" y="388"/>
                    </a:lnTo>
                    <a:lnTo>
                      <a:pt x="766" y="394"/>
                    </a:lnTo>
                    <a:lnTo>
                      <a:pt x="764" y="396"/>
                    </a:lnTo>
                    <a:lnTo>
                      <a:pt x="760" y="398"/>
                    </a:lnTo>
                    <a:lnTo>
                      <a:pt x="757" y="396"/>
                    </a:lnTo>
                    <a:lnTo>
                      <a:pt x="754" y="394"/>
                    </a:lnTo>
                    <a:lnTo>
                      <a:pt x="752" y="401"/>
                    </a:lnTo>
                    <a:lnTo>
                      <a:pt x="738" y="406"/>
                    </a:lnTo>
                    <a:lnTo>
                      <a:pt x="726" y="422"/>
                    </a:lnTo>
                    <a:lnTo>
                      <a:pt x="721" y="425"/>
                    </a:lnTo>
                    <a:lnTo>
                      <a:pt x="716" y="431"/>
                    </a:lnTo>
                    <a:lnTo>
                      <a:pt x="712" y="436"/>
                    </a:lnTo>
                    <a:lnTo>
                      <a:pt x="711" y="442"/>
                    </a:lnTo>
                    <a:lnTo>
                      <a:pt x="712" y="450"/>
                    </a:lnTo>
                    <a:lnTo>
                      <a:pt x="709" y="458"/>
                    </a:lnTo>
                    <a:lnTo>
                      <a:pt x="700" y="463"/>
                    </a:lnTo>
                    <a:lnTo>
                      <a:pt x="693" y="463"/>
                    </a:lnTo>
                    <a:lnTo>
                      <a:pt x="687" y="468"/>
                    </a:lnTo>
                    <a:lnTo>
                      <a:pt x="682" y="476"/>
                    </a:lnTo>
                    <a:lnTo>
                      <a:pt x="678" y="487"/>
                    </a:lnTo>
                    <a:lnTo>
                      <a:pt x="672" y="498"/>
                    </a:lnTo>
                    <a:lnTo>
                      <a:pt x="657" y="520"/>
                    </a:lnTo>
                    <a:lnTo>
                      <a:pt x="651" y="527"/>
                    </a:lnTo>
                    <a:lnTo>
                      <a:pt x="639" y="534"/>
                    </a:lnTo>
                    <a:lnTo>
                      <a:pt x="628" y="544"/>
                    </a:lnTo>
                    <a:lnTo>
                      <a:pt x="624" y="549"/>
                    </a:lnTo>
                    <a:lnTo>
                      <a:pt x="614" y="565"/>
                    </a:lnTo>
                    <a:lnTo>
                      <a:pt x="607" y="574"/>
                    </a:lnTo>
                    <a:lnTo>
                      <a:pt x="599" y="589"/>
                    </a:lnTo>
                    <a:lnTo>
                      <a:pt x="594" y="592"/>
                    </a:lnTo>
                    <a:lnTo>
                      <a:pt x="590" y="593"/>
                    </a:lnTo>
                    <a:lnTo>
                      <a:pt x="567" y="593"/>
                    </a:lnTo>
                    <a:lnTo>
                      <a:pt x="564" y="594"/>
                    </a:lnTo>
                    <a:lnTo>
                      <a:pt x="556" y="597"/>
                    </a:lnTo>
                    <a:lnTo>
                      <a:pt x="551" y="603"/>
                    </a:lnTo>
                    <a:lnTo>
                      <a:pt x="547" y="604"/>
                    </a:lnTo>
                    <a:lnTo>
                      <a:pt x="544" y="603"/>
                    </a:lnTo>
                    <a:lnTo>
                      <a:pt x="542" y="598"/>
                    </a:lnTo>
                    <a:lnTo>
                      <a:pt x="534" y="584"/>
                    </a:lnTo>
                    <a:lnTo>
                      <a:pt x="531" y="582"/>
                    </a:lnTo>
                    <a:lnTo>
                      <a:pt x="527" y="583"/>
                    </a:lnTo>
                    <a:lnTo>
                      <a:pt x="517" y="592"/>
                    </a:lnTo>
                    <a:lnTo>
                      <a:pt x="513" y="598"/>
                    </a:lnTo>
                    <a:lnTo>
                      <a:pt x="502" y="608"/>
                    </a:lnTo>
                    <a:lnTo>
                      <a:pt x="488" y="626"/>
                    </a:lnTo>
                    <a:lnTo>
                      <a:pt x="480" y="633"/>
                    </a:lnTo>
                    <a:lnTo>
                      <a:pt x="478" y="640"/>
                    </a:lnTo>
                    <a:lnTo>
                      <a:pt x="474" y="658"/>
                    </a:lnTo>
                    <a:lnTo>
                      <a:pt x="474" y="663"/>
                    </a:lnTo>
                    <a:lnTo>
                      <a:pt x="476" y="668"/>
                    </a:lnTo>
                    <a:lnTo>
                      <a:pt x="483" y="671"/>
                    </a:lnTo>
                    <a:lnTo>
                      <a:pt x="489" y="670"/>
                    </a:lnTo>
                    <a:lnTo>
                      <a:pt x="496" y="673"/>
                    </a:lnTo>
                    <a:lnTo>
                      <a:pt x="506" y="673"/>
                    </a:lnTo>
                    <a:lnTo>
                      <a:pt x="508" y="674"/>
                    </a:lnTo>
                    <a:lnTo>
                      <a:pt x="512" y="678"/>
                    </a:lnTo>
                    <a:lnTo>
                      <a:pt x="513" y="681"/>
                    </a:lnTo>
                    <a:lnTo>
                      <a:pt x="513" y="686"/>
                    </a:lnTo>
                    <a:lnTo>
                      <a:pt x="507" y="706"/>
                    </a:lnTo>
                    <a:lnTo>
                      <a:pt x="507" y="711"/>
                    </a:lnTo>
                    <a:lnTo>
                      <a:pt x="508" y="716"/>
                    </a:lnTo>
                    <a:lnTo>
                      <a:pt x="518" y="727"/>
                    </a:lnTo>
                    <a:lnTo>
                      <a:pt x="522" y="728"/>
                    </a:lnTo>
                    <a:lnTo>
                      <a:pt x="532" y="724"/>
                    </a:lnTo>
                    <a:lnTo>
                      <a:pt x="534" y="725"/>
                    </a:lnTo>
                    <a:lnTo>
                      <a:pt x="537" y="728"/>
                    </a:lnTo>
                    <a:lnTo>
                      <a:pt x="537" y="739"/>
                    </a:lnTo>
                    <a:lnTo>
                      <a:pt x="538" y="748"/>
                    </a:lnTo>
                    <a:lnTo>
                      <a:pt x="543" y="755"/>
                    </a:lnTo>
                    <a:lnTo>
                      <a:pt x="545" y="762"/>
                    </a:lnTo>
                    <a:lnTo>
                      <a:pt x="550" y="768"/>
                    </a:lnTo>
                    <a:lnTo>
                      <a:pt x="555" y="773"/>
                    </a:lnTo>
                    <a:lnTo>
                      <a:pt x="555" y="776"/>
                    </a:lnTo>
                    <a:lnTo>
                      <a:pt x="559" y="781"/>
                    </a:lnTo>
                    <a:lnTo>
                      <a:pt x="560" y="784"/>
                    </a:lnTo>
                    <a:lnTo>
                      <a:pt x="555" y="786"/>
                    </a:lnTo>
                    <a:lnTo>
                      <a:pt x="555" y="788"/>
                    </a:lnTo>
                    <a:lnTo>
                      <a:pt x="555" y="798"/>
                    </a:lnTo>
                    <a:lnTo>
                      <a:pt x="554" y="802"/>
                    </a:lnTo>
                    <a:lnTo>
                      <a:pt x="561" y="803"/>
                    </a:lnTo>
                    <a:lnTo>
                      <a:pt x="561" y="805"/>
                    </a:lnTo>
                    <a:lnTo>
                      <a:pt x="554" y="805"/>
                    </a:lnTo>
                    <a:lnTo>
                      <a:pt x="549" y="809"/>
                    </a:lnTo>
                    <a:lnTo>
                      <a:pt x="549" y="811"/>
                    </a:lnTo>
                    <a:lnTo>
                      <a:pt x="545" y="813"/>
                    </a:lnTo>
                    <a:lnTo>
                      <a:pt x="542" y="813"/>
                    </a:lnTo>
                    <a:lnTo>
                      <a:pt x="535" y="813"/>
                    </a:lnTo>
                    <a:lnTo>
                      <a:pt x="534" y="810"/>
                    </a:lnTo>
                    <a:lnTo>
                      <a:pt x="533" y="809"/>
                    </a:lnTo>
                    <a:lnTo>
                      <a:pt x="534" y="803"/>
                    </a:lnTo>
                    <a:lnTo>
                      <a:pt x="534" y="802"/>
                    </a:lnTo>
                    <a:lnTo>
                      <a:pt x="527" y="800"/>
                    </a:lnTo>
                    <a:lnTo>
                      <a:pt x="522" y="804"/>
                    </a:lnTo>
                    <a:lnTo>
                      <a:pt x="510" y="808"/>
                    </a:lnTo>
                    <a:lnTo>
                      <a:pt x="506" y="815"/>
                    </a:lnTo>
                    <a:lnTo>
                      <a:pt x="505" y="816"/>
                    </a:lnTo>
                    <a:lnTo>
                      <a:pt x="502" y="816"/>
                    </a:lnTo>
                    <a:lnTo>
                      <a:pt x="488" y="816"/>
                    </a:lnTo>
                    <a:lnTo>
                      <a:pt x="479" y="809"/>
                    </a:lnTo>
                    <a:lnTo>
                      <a:pt x="473" y="811"/>
                    </a:lnTo>
                    <a:lnTo>
                      <a:pt x="469" y="809"/>
                    </a:lnTo>
                    <a:lnTo>
                      <a:pt x="457" y="810"/>
                    </a:lnTo>
                    <a:lnTo>
                      <a:pt x="453" y="809"/>
                    </a:lnTo>
                    <a:lnTo>
                      <a:pt x="447" y="810"/>
                    </a:lnTo>
                    <a:lnTo>
                      <a:pt x="443" y="809"/>
                    </a:lnTo>
                    <a:lnTo>
                      <a:pt x="442" y="810"/>
                    </a:lnTo>
                    <a:lnTo>
                      <a:pt x="441" y="810"/>
                    </a:lnTo>
                    <a:lnTo>
                      <a:pt x="438" y="805"/>
                    </a:lnTo>
                    <a:lnTo>
                      <a:pt x="436" y="805"/>
                    </a:lnTo>
                    <a:lnTo>
                      <a:pt x="435" y="810"/>
                    </a:lnTo>
                    <a:lnTo>
                      <a:pt x="435" y="827"/>
                    </a:lnTo>
                    <a:lnTo>
                      <a:pt x="415" y="827"/>
                    </a:lnTo>
                    <a:lnTo>
                      <a:pt x="411" y="829"/>
                    </a:lnTo>
                    <a:lnTo>
                      <a:pt x="406" y="827"/>
                    </a:lnTo>
                    <a:lnTo>
                      <a:pt x="404" y="832"/>
                    </a:lnTo>
                    <a:lnTo>
                      <a:pt x="402" y="834"/>
                    </a:lnTo>
                    <a:lnTo>
                      <a:pt x="400" y="837"/>
                    </a:lnTo>
                    <a:lnTo>
                      <a:pt x="395" y="841"/>
                    </a:lnTo>
                    <a:lnTo>
                      <a:pt x="391" y="842"/>
                    </a:lnTo>
                    <a:lnTo>
                      <a:pt x="378" y="837"/>
                    </a:lnTo>
                    <a:lnTo>
                      <a:pt x="367" y="836"/>
                    </a:lnTo>
                    <a:lnTo>
                      <a:pt x="363" y="834"/>
                    </a:lnTo>
                    <a:lnTo>
                      <a:pt x="362" y="827"/>
                    </a:lnTo>
                    <a:lnTo>
                      <a:pt x="360" y="824"/>
                    </a:lnTo>
                    <a:lnTo>
                      <a:pt x="355" y="820"/>
                    </a:lnTo>
                    <a:lnTo>
                      <a:pt x="350" y="808"/>
                    </a:lnTo>
                    <a:lnTo>
                      <a:pt x="344" y="791"/>
                    </a:lnTo>
                    <a:lnTo>
                      <a:pt x="344" y="784"/>
                    </a:lnTo>
                    <a:lnTo>
                      <a:pt x="340" y="784"/>
                    </a:lnTo>
                    <a:lnTo>
                      <a:pt x="329" y="781"/>
                    </a:lnTo>
                    <a:lnTo>
                      <a:pt x="322" y="776"/>
                    </a:lnTo>
                    <a:lnTo>
                      <a:pt x="318" y="756"/>
                    </a:lnTo>
                    <a:lnTo>
                      <a:pt x="316" y="751"/>
                    </a:lnTo>
                    <a:lnTo>
                      <a:pt x="308" y="745"/>
                    </a:lnTo>
                    <a:lnTo>
                      <a:pt x="302" y="741"/>
                    </a:lnTo>
                    <a:lnTo>
                      <a:pt x="292" y="740"/>
                    </a:lnTo>
                    <a:lnTo>
                      <a:pt x="271" y="744"/>
                    </a:lnTo>
                    <a:lnTo>
                      <a:pt x="250" y="744"/>
                    </a:lnTo>
                    <a:lnTo>
                      <a:pt x="236" y="750"/>
                    </a:lnTo>
                    <a:lnTo>
                      <a:pt x="227" y="748"/>
                    </a:lnTo>
                    <a:lnTo>
                      <a:pt x="212" y="746"/>
                    </a:lnTo>
                    <a:lnTo>
                      <a:pt x="205" y="759"/>
                    </a:lnTo>
                    <a:lnTo>
                      <a:pt x="200" y="753"/>
                    </a:lnTo>
                    <a:lnTo>
                      <a:pt x="188" y="753"/>
                    </a:lnTo>
                    <a:lnTo>
                      <a:pt x="178" y="745"/>
                    </a:lnTo>
                    <a:lnTo>
                      <a:pt x="164" y="746"/>
                    </a:lnTo>
                    <a:lnTo>
                      <a:pt x="151" y="745"/>
                    </a:lnTo>
                    <a:lnTo>
                      <a:pt x="144" y="753"/>
                    </a:lnTo>
                    <a:lnTo>
                      <a:pt x="130" y="755"/>
                    </a:lnTo>
                    <a:lnTo>
                      <a:pt x="102" y="751"/>
                    </a:lnTo>
                    <a:lnTo>
                      <a:pt x="91" y="751"/>
                    </a:lnTo>
                    <a:lnTo>
                      <a:pt x="76" y="759"/>
                    </a:lnTo>
                    <a:lnTo>
                      <a:pt x="69" y="755"/>
                    </a:lnTo>
                    <a:lnTo>
                      <a:pt x="61" y="761"/>
                    </a:lnTo>
                    <a:lnTo>
                      <a:pt x="53" y="761"/>
                    </a:lnTo>
                    <a:lnTo>
                      <a:pt x="48" y="765"/>
                    </a:lnTo>
                    <a:lnTo>
                      <a:pt x="45" y="759"/>
                    </a:lnTo>
                    <a:lnTo>
                      <a:pt x="42" y="75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77" name="任意多边形: 形状 376">
                <a:extLst>
                  <a:ext uri="{FF2B5EF4-FFF2-40B4-BE49-F238E27FC236}">
                    <a16:creationId xmlns="" xmlns:a16="http://schemas.microsoft.com/office/drawing/2014/main" id="{15204EA8-684B-4988-9B0B-4BA4B6D865F7}"/>
                  </a:ext>
                </a:extLst>
              </p:cNvPr>
              <p:cNvSpPr>
                <a:spLocks noChangeAspect="1"/>
              </p:cNvSpPr>
              <p:nvPr/>
            </p:nvSpPr>
            <p:spPr bwMode="gray">
              <a:xfrm>
                <a:off x="3489" y="2165"/>
                <a:ext cx="37" cy="20"/>
              </a:xfrm>
              <a:custGeom>
                <a:avLst/>
                <a:gdLst/>
                <a:ahLst/>
                <a:cxnLst>
                  <a:cxn ang="0">
                    <a:pos x="164" y="32"/>
                  </a:cxn>
                  <a:cxn ang="0">
                    <a:pos x="164" y="30"/>
                  </a:cxn>
                  <a:cxn ang="0">
                    <a:pos x="150" y="22"/>
                  </a:cxn>
                  <a:cxn ang="0">
                    <a:pos x="148" y="18"/>
                  </a:cxn>
                  <a:cxn ang="0">
                    <a:pos x="145" y="17"/>
                  </a:cxn>
                  <a:cxn ang="0">
                    <a:pos x="130" y="21"/>
                  </a:cxn>
                  <a:cxn ang="0">
                    <a:pos x="126" y="21"/>
                  </a:cxn>
                  <a:cxn ang="0">
                    <a:pos x="112" y="16"/>
                  </a:cxn>
                  <a:cxn ang="0">
                    <a:pos x="96" y="15"/>
                  </a:cxn>
                  <a:cxn ang="0">
                    <a:pos x="89" y="10"/>
                  </a:cxn>
                  <a:cxn ang="0">
                    <a:pos x="89" y="7"/>
                  </a:cxn>
                  <a:cxn ang="0">
                    <a:pos x="85" y="1"/>
                  </a:cxn>
                  <a:cxn ang="0">
                    <a:pos x="79" y="0"/>
                  </a:cxn>
                  <a:cxn ang="0">
                    <a:pos x="65" y="1"/>
                  </a:cxn>
                  <a:cxn ang="0">
                    <a:pos x="53" y="6"/>
                  </a:cxn>
                  <a:cxn ang="0">
                    <a:pos x="42" y="17"/>
                  </a:cxn>
                  <a:cxn ang="0">
                    <a:pos x="32" y="33"/>
                  </a:cxn>
                  <a:cxn ang="0">
                    <a:pos x="11" y="53"/>
                  </a:cxn>
                  <a:cxn ang="0">
                    <a:pos x="10" y="59"/>
                  </a:cxn>
                  <a:cxn ang="0">
                    <a:pos x="9" y="63"/>
                  </a:cxn>
                  <a:cxn ang="0">
                    <a:pos x="0" y="71"/>
                  </a:cxn>
                  <a:cxn ang="0">
                    <a:pos x="0" y="76"/>
                  </a:cxn>
                  <a:cxn ang="0">
                    <a:pos x="5" y="77"/>
                  </a:cxn>
                  <a:cxn ang="0">
                    <a:pos x="6" y="80"/>
                  </a:cxn>
                  <a:cxn ang="0">
                    <a:pos x="6" y="87"/>
                  </a:cxn>
                  <a:cxn ang="0">
                    <a:pos x="8" y="88"/>
                  </a:cxn>
                  <a:cxn ang="0">
                    <a:pos x="11" y="88"/>
                  </a:cxn>
                  <a:cxn ang="0">
                    <a:pos x="15" y="91"/>
                  </a:cxn>
                  <a:cxn ang="0">
                    <a:pos x="26" y="95"/>
                  </a:cxn>
                  <a:cxn ang="0">
                    <a:pos x="49" y="98"/>
                  </a:cxn>
                  <a:cxn ang="0">
                    <a:pos x="68" y="98"/>
                  </a:cxn>
                  <a:cxn ang="0">
                    <a:pos x="91" y="90"/>
                  </a:cxn>
                  <a:cxn ang="0">
                    <a:pos x="96" y="90"/>
                  </a:cxn>
                  <a:cxn ang="0">
                    <a:pos x="106" y="93"/>
                  </a:cxn>
                  <a:cxn ang="0">
                    <a:pos x="115" y="93"/>
                  </a:cxn>
                  <a:cxn ang="0">
                    <a:pos x="123" y="92"/>
                  </a:cxn>
                  <a:cxn ang="0">
                    <a:pos x="144" y="88"/>
                  </a:cxn>
                  <a:cxn ang="0">
                    <a:pos x="158" y="87"/>
                  </a:cxn>
                  <a:cxn ang="0">
                    <a:pos x="178" y="84"/>
                  </a:cxn>
                  <a:cxn ang="0">
                    <a:pos x="186" y="80"/>
                  </a:cxn>
                  <a:cxn ang="0">
                    <a:pos x="186" y="77"/>
                  </a:cxn>
                  <a:cxn ang="0">
                    <a:pos x="185" y="73"/>
                  </a:cxn>
                  <a:cxn ang="0">
                    <a:pos x="187" y="59"/>
                  </a:cxn>
                  <a:cxn ang="0">
                    <a:pos x="181" y="53"/>
                  </a:cxn>
                  <a:cxn ang="0">
                    <a:pos x="162" y="45"/>
                  </a:cxn>
                  <a:cxn ang="0">
                    <a:pos x="161" y="43"/>
                  </a:cxn>
                  <a:cxn ang="0">
                    <a:pos x="161" y="41"/>
                  </a:cxn>
                  <a:cxn ang="0">
                    <a:pos x="164" y="34"/>
                  </a:cxn>
                  <a:cxn ang="0">
                    <a:pos x="164" y="32"/>
                  </a:cxn>
                </a:cxnLst>
                <a:rect l="0" t="0" r="r" b="b"/>
                <a:pathLst>
                  <a:path w="187" h="98">
                    <a:moveTo>
                      <a:pt x="164" y="32"/>
                    </a:moveTo>
                    <a:lnTo>
                      <a:pt x="164" y="30"/>
                    </a:lnTo>
                    <a:lnTo>
                      <a:pt x="150" y="22"/>
                    </a:lnTo>
                    <a:lnTo>
                      <a:pt x="148" y="18"/>
                    </a:lnTo>
                    <a:lnTo>
                      <a:pt x="145" y="17"/>
                    </a:lnTo>
                    <a:lnTo>
                      <a:pt x="130" y="21"/>
                    </a:lnTo>
                    <a:lnTo>
                      <a:pt x="126" y="21"/>
                    </a:lnTo>
                    <a:lnTo>
                      <a:pt x="112" y="16"/>
                    </a:lnTo>
                    <a:lnTo>
                      <a:pt x="96" y="15"/>
                    </a:lnTo>
                    <a:lnTo>
                      <a:pt x="89" y="10"/>
                    </a:lnTo>
                    <a:lnTo>
                      <a:pt x="89" y="7"/>
                    </a:lnTo>
                    <a:lnTo>
                      <a:pt x="85" y="1"/>
                    </a:lnTo>
                    <a:lnTo>
                      <a:pt x="79" y="0"/>
                    </a:lnTo>
                    <a:lnTo>
                      <a:pt x="65" y="1"/>
                    </a:lnTo>
                    <a:lnTo>
                      <a:pt x="53" y="6"/>
                    </a:lnTo>
                    <a:lnTo>
                      <a:pt x="42" y="17"/>
                    </a:lnTo>
                    <a:lnTo>
                      <a:pt x="32" y="33"/>
                    </a:lnTo>
                    <a:lnTo>
                      <a:pt x="11" y="53"/>
                    </a:lnTo>
                    <a:lnTo>
                      <a:pt x="10" y="59"/>
                    </a:lnTo>
                    <a:lnTo>
                      <a:pt x="9" y="63"/>
                    </a:lnTo>
                    <a:lnTo>
                      <a:pt x="0" y="71"/>
                    </a:lnTo>
                    <a:lnTo>
                      <a:pt x="0" y="76"/>
                    </a:lnTo>
                    <a:lnTo>
                      <a:pt x="5" y="77"/>
                    </a:lnTo>
                    <a:lnTo>
                      <a:pt x="6" y="80"/>
                    </a:lnTo>
                    <a:lnTo>
                      <a:pt x="6" y="87"/>
                    </a:lnTo>
                    <a:lnTo>
                      <a:pt x="8" y="88"/>
                    </a:lnTo>
                    <a:lnTo>
                      <a:pt x="11" y="88"/>
                    </a:lnTo>
                    <a:lnTo>
                      <a:pt x="15" y="91"/>
                    </a:lnTo>
                    <a:lnTo>
                      <a:pt x="26" y="95"/>
                    </a:lnTo>
                    <a:lnTo>
                      <a:pt x="49" y="98"/>
                    </a:lnTo>
                    <a:lnTo>
                      <a:pt x="68" y="98"/>
                    </a:lnTo>
                    <a:lnTo>
                      <a:pt x="91" y="90"/>
                    </a:lnTo>
                    <a:lnTo>
                      <a:pt x="96" y="90"/>
                    </a:lnTo>
                    <a:lnTo>
                      <a:pt x="106" y="93"/>
                    </a:lnTo>
                    <a:lnTo>
                      <a:pt x="115" y="93"/>
                    </a:lnTo>
                    <a:lnTo>
                      <a:pt x="123" y="92"/>
                    </a:lnTo>
                    <a:lnTo>
                      <a:pt x="144" y="88"/>
                    </a:lnTo>
                    <a:lnTo>
                      <a:pt x="158" y="87"/>
                    </a:lnTo>
                    <a:lnTo>
                      <a:pt x="178" y="84"/>
                    </a:lnTo>
                    <a:lnTo>
                      <a:pt x="186" y="80"/>
                    </a:lnTo>
                    <a:lnTo>
                      <a:pt x="186" y="77"/>
                    </a:lnTo>
                    <a:lnTo>
                      <a:pt x="185" y="73"/>
                    </a:lnTo>
                    <a:lnTo>
                      <a:pt x="187" y="59"/>
                    </a:lnTo>
                    <a:lnTo>
                      <a:pt x="181" y="53"/>
                    </a:lnTo>
                    <a:lnTo>
                      <a:pt x="162" y="45"/>
                    </a:lnTo>
                    <a:lnTo>
                      <a:pt x="161" y="43"/>
                    </a:lnTo>
                    <a:lnTo>
                      <a:pt x="161" y="41"/>
                    </a:lnTo>
                    <a:lnTo>
                      <a:pt x="164" y="34"/>
                    </a:lnTo>
                    <a:lnTo>
                      <a:pt x="164" y="3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78" name="任意多边形: 形状 377">
                <a:extLst>
                  <a:ext uri="{FF2B5EF4-FFF2-40B4-BE49-F238E27FC236}">
                    <a16:creationId xmlns="" xmlns:a16="http://schemas.microsoft.com/office/drawing/2014/main" id="{8093CD63-068E-4948-82E6-E9234BD1B953}"/>
                  </a:ext>
                </a:extLst>
              </p:cNvPr>
              <p:cNvSpPr>
                <a:spLocks noChangeAspect="1"/>
              </p:cNvSpPr>
              <p:nvPr/>
            </p:nvSpPr>
            <p:spPr bwMode="gray">
              <a:xfrm>
                <a:off x="3394" y="2140"/>
                <a:ext cx="88" cy="49"/>
              </a:xfrm>
              <a:custGeom>
                <a:avLst/>
                <a:gdLst/>
                <a:ahLst/>
                <a:cxnLst>
                  <a:cxn ang="0">
                    <a:pos x="432" y="170"/>
                  </a:cxn>
                  <a:cxn ang="0">
                    <a:pos x="428" y="203"/>
                  </a:cxn>
                  <a:cxn ang="0">
                    <a:pos x="441" y="221"/>
                  </a:cxn>
                  <a:cxn ang="0">
                    <a:pos x="434" y="242"/>
                  </a:cxn>
                  <a:cxn ang="0">
                    <a:pos x="396" y="242"/>
                  </a:cxn>
                  <a:cxn ang="0">
                    <a:pos x="368" y="238"/>
                  </a:cxn>
                  <a:cxn ang="0">
                    <a:pos x="308" y="224"/>
                  </a:cxn>
                  <a:cxn ang="0">
                    <a:pos x="267" y="218"/>
                  </a:cxn>
                  <a:cxn ang="0">
                    <a:pos x="239" y="191"/>
                  </a:cxn>
                  <a:cxn ang="0">
                    <a:pos x="211" y="184"/>
                  </a:cxn>
                  <a:cxn ang="0">
                    <a:pos x="192" y="184"/>
                  </a:cxn>
                  <a:cxn ang="0">
                    <a:pos x="168" y="187"/>
                  </a:cxn>
                  <a:cxn ang="0">
                    <a:pos x="136" y="168"/>
                  </a:cxn>
                  <a:cxn ang="0">
                    <a:pos x="114" y="159"/>
                  </a:cxn>
                  <a:cxn ang="0">
                    <a:pos x="83" y="148"/>
                  </a:cxn>
                  <a:cxn ang="0">
                    <a:pos x="57" y="124"/>
                  </a:cxn>
                  <a:cxn ang="0">
                    <a:pos x="32" y="109"/>
                  </a:cxn>
                  <a:cxn ang="0">
                    <a:pos x="23" y="113"/>
                  </a:cxn>
                  <a:cxn ang="0">
                    <a:pos x="12" y="98"/>
                  </a:cxn>
                  <a:cxn ang="0">
                    <a:pos x="1" y="87"/>
                  </a:cxn>
                  <a:cxn ang="0">
                    <a:pos x="11" y="71"/>
                  </a:cxn>
                  <a:cxn ang="0">
                    <a:pos x="14" y="51"/>
                  </a:cxn>
                  <a:cxn ang="0">
                    <a:pos x="17" y="34"/>
                  </a:cxn>
                  <a:cxn ang="0">
                    <a:pos x="30" y="22"/>
                  </a:cxn>
                  <a:cxn ang="0">
                    <a:pos x="43" y="6"/>
                  </a:cxn>
                  <a:cxn ang="0">
                    <a:pos x="54" y="4"/>
                  </a:cxn>
                  <a:cxn ang="0">
                    <a:pos x="67" y="18"/>
                  </a:cxn>
                  <a:cxn ang="0">
                    <a:pos x="71" y="8"/>
                  </a:cxn>
                  <a:cxn ang="0">
                    <a:pos x="73" y="0"/>
                  </a:cxn>
                  <a:cxn ang="0">
                    <a:pos x="110" y="7"/>
                  </a:cxn>
                  <a:cxn ang="0">
                    <a:pos x="141" y="24"/>
                  </a:cxn>
                  <a:cxn ang="0">
                    <a:pos x="174" y="46"/>
                  </a:cxn>
                  <a:cxn ang="0">
                    <a:pos x="186" y="77"/>
                  </a:cxn>
                  <a:cxn ang="0">
                    <a:pos x="200" y="74"/>
                  </a:cxn>
                  <a:cxn ang="0">
                    <a:pos x="207" y="67"/>
                  </a:cxn>
                  <a:cxn ang="0">
                    <a:pos x="221" y="63"/>
                  </a:cxn>
                  <a:cxn ang="0">
                    <a:pos x="226" y="73"/>
                  </a:cxn>
                  <a:cxn ang="0">
                    <a:pos x="226" y="95"/>
                  </a:cxn>
                  <a:cxn ang="0">
                    <a:pos x="235" y="101"/>
                  </a:cxn>
                  <a:cxn ang="0">
                    <a:pos x="251" y="104"/>
                  </a:cxn>
                  <a:cxn ang="0">
                    <a:pos x="272" y="106"/>
                  </a:cxn>
                  <a:cxn ang="0">
                    <a:pos x="277" y="117"/>
                  </a:cxn>
                  <a:cxn ang="0">
                    <a:pos x="301" y="131"/>
                  </a:cxn>
                  <a:cxn ang="0">
                    <a:pos x="315" y="142"/>
                  </a:cxn>
                  <a:cxn ang="0">
                    <a:pos x="329" y="149"/>
                  </a:cxn>
                  <a:cxn ang="0">
                    <a:pos x="344" y="149"/>
                  </a:cxn>
                  <a:cxn ang="0">
                    <a:pos x="356" y="144"/>
                  </a:cxn>
                  <a:cxn ang="0">
                    <a:pos x="377" y="151"/>
                  </a:cxn>
                  <a:cxn ang="0">
                    <a:pos x="398" y="158"/>
                  </a:cxn>
                  <a:cxn ang="0">
                    <a:pos x="422" y="159"/>
                  </a:cxn>
                  <a:cxn ang="0">
                    <a:pos x="439" y="151"/>
                  </a:cxn>
                </a:cxnLst>
                <a:rect l="0" t="0" r="r" b="b"/>
                <a:pathLst>
                  <a:path w="441" h="244">
                    <a:moveTo>
                      <a:pt x="439" y="151"/>
                    </a:moveTo>
                    <a:lnTo>
                      <a:pt x="436" y="158"/>
                    </a:lnTo>
                    <a:lnTo>
                      <a:pt x="432" y="170"/>
                    </a:lnTo>
                    <a:lnTo>
                      <a:pt x="433" y="185"/>
                    </a:lnTo>
                    <a:lnTo>
                      <a:pt x="432" y="199"/>
                    </a:lnTo>
                    <a:lnTo>
                      <a:pt x="428" y="203"/>
                    </a:lnTo>
                    <a:lnTo>
                      <a:pt x="428" y="207"/>
                    </a:lnTo>
                    <a:lnTo>
                      <a:pt x="436" y="211"/>
                    </a:lnTo>
                    <a:lnTo>
                      <a:pt x="441" y="221"/>
                    </a:lnTo>
                    <a:lnTo>
                      <a:pt x="441" y="228"/>
                    </a:lnTo>
                    <a:lnTo>
                      <a:pt x="434" y="239"/>
                    </a:lnTo>
                    <a:lnTo>
                      <a:pt x="434" y="242"/>
                    </a:lnTo>
                    <a:lnTo>
                      <a:pt x="422" y="240"/>
                    </a:lnTo>
                    <a:lnTo>
                      <a:pt x="411" y="243"/>
                    </a:lnTo>
                    <a:lnTo>
                      <a:pt x="396" y="242"/>
                    </a:lnTo>
                    <a:lnTo>
                      <a:pt x="388" y="244"/>
                    </a:lnTo>
                    <a:lnTo>
                      <a:pt x="378" y="239"/>
                    </a:lnTo>
                    <a:lnTo>
                      <a:pt x="368" y="238"/>
                    </a:lnTo>
                    <a:lnTo>
                      <a:pt x="362" y="238"/>
                    </a:lnTo>
                    <a:lnTo>
                      <a:pt x="315" y="230"/>
                    </a:lnTo>
                    <a:lnTo>
                      <a:pt x="308" y="224"/>
                    </a:lnTo>
                    <a:lnTo>
                      <a:pt x="299" y="221"/>
                    </a:lnTo>
                    <a:lnTo>
                      <a:pt x="287" y="222"/>
                    </a:lnTo>
                    <a:lnTo>
                      <a:pt x="267" y="218"/>
                    </a:lnTo>
                    <a:lnTo>
                      <a:pt x="255" y="210"/>
                    </a:lnTo>
                    <a:lnTo>
                      <a:pt x="249" y="205"/>
                    </a:lnTo>
                    <a:lnTo>
                      <a:pt x="239" y="191"/>
                    </a:lnTo>
                    <a:lnTo>
                      <a:pt x="232" y="187"/>
                    </a:lnTo>
                    <a:lnTo>
                      <a:pt x="213" y="184"/>
                    </a:lnTo>
                    <a:lnTo>
                      <a:pt x="211" y="184"/>
                    </a:lnTo>
                    <a:lnTo>
                      <a:pt x="208" y="187"/>
                    </a:lnTo>
                    <a:lnTo>
                      <a:pt x="202" y="186"/>
                    </a:lnTo>
                    <a:lnTo>
                      <a:pt x="192" y="184"/>
                    </a:lnTo>
                    <a:lnTo>
                      <a:pt x="183" y="183"/>
                    </a:lnTo>
                    <a:lnTo>
                      <a:pt x="173" y="187"/>
                    </a:lnTo>
                    <a:lnTo>
                      <a:pt x="168" y="187"/>
                    </a:lnTo>
                    <a:lnTo>
                      <a:pt x="148" y="183"/>
                    </a:lnTo>
                    <a:lnTo>
                      <a:pt x="138" y="170"/>
                    </a:lnTo>
                    <a:lnTo>
                      <a:pt x="136" y="168"/>
                    </a:lnTo>
                    <a:lnTo>
                      <a:pt x="127" y="167"/>
                    </a:lnTo>
                    <a:lnTo>
                      <a:pt x="124" y="167"/>
                    </a:lnTo>
                    <a:lnTo>
                      <a:pt x="114" y="159"/>
                    </a:lnTo>
                    <a:lnTo>
                      <a:pt x="103" y="154"/>
                    </a:lnTo>
                    <a:lnTo>
                      <a:pt x="93" y="153"/>
                    </a:lnTo>
                    <a:lnTo>
                      <a:pt x="83" y="148"/>
                    </a:lnTo>
                    <a:lnTo>
                      <a:pt x="78" y="144"/>
                    </a:lnTo>
                    <a:lnTo>
                      <a:pt x="66" y="130"/>
                    </a:lnTo>
                    <a:lnTo>
                      <a:pt x="57" y="124"/>
                    </a:lnTo>
                    <a:lnTo>
                      <a:pt x="49" y="120"/>
                    </a:lnTo>
                    <a:lnTo>
                      <a:pt x="45" y="116"/>
                    </a:lnTo>
                    <a:lnTo>
                      <a:pt x="32" y="109"/>
                    </a:lnTo>
                    <a:lnTo>
                      <a:pt x="28" y="109"/>
                    </a:lnTo>
                    <a:lnTo>
                      <a:pt x="28" y="113"/>
                    </a:lnTo>
                    <a:lnTo>
                      <a:pt x="23" y="113"/>
                    </a:lnTo>
                    <a:lnTo>
                      <a:pt x="18" y="109"/>
                    </a:lnTo>
                    <a:lnTo>
                      <a:pt x="17" y="103"/>
                    </a:lnTo>
                    <a:lnTo>
                      <a:pt x="12" y="98"/>
                    </a:lnTo>
                    <a:lnTo>
                      <a:pt x="1" y="97"/>
                    </a:lnTo>
                    <a:lnTo>
                      <a:pt x="0" y="94"/>
                    </a:lnTo>
                    <a:lnTo>
                      <a:pt x="1" y="87"/>
                    </a:lnTo>
                    <a:lnTo>
                      <a:pt x="6" y="79"/>
                    </a:lnTo>
                    <a:lnTo>
                      <a:pt x="9" y="78"/>
                    </a:lnTo>
                    <a:lnTo>
                      <a:pt x="11" y="71"/>
                    </a:lnTo>
                    <a:lnTo>
                      <a:pt x="14" y="67"/>
                    </a:lnTo>
                    <a:lnTo>
                      <a:pt x="11" y="58"/>
                    </a:lnTo>
                    <a:lnTo>
                      <a:pt x="14" y="51"/>
                    </a:lnTo>
                    <a:lnTo>
                      <a:pt x="19" y="45"/>
                    </a:lnTo>
                    <a:lnTo>
                      <a:pt x="17" y="38"/>
                    </a:lnTo>
                    <a:lnTo>
                      <a:pt x="17" y="34"/>
                    </a:lnTo>
                    <a:lnTo>
                      <a:pt x="21" y="29"/>
                    </a:lnTo>
                    <a:lnTo>
                      <a:pt x="27" y="29"/>
                    </a:lnTo>
                    <a:lnTo>
                      <a:pt x="30" y="22"/>
                    </a:lnTo>
                    <a:lnTo>
                      <a:pt x="38" y="17"/>
                    </a:lnTo>
                    <a:lnTo>
                      <a:pt x="41" y="11"/>
                    </a:lnTo>
                    <a:lnTo>
                      <a:pt x="43" y="6"/>
                    </a:lnTo>
                    <a:lnTo>
                      <a:pt x="45" y="4"/>
                    </a:lnTo>
                    <a:lnTo>
                      <a:pt x="48" y="7"/>
                    </a:lnTo>
                    <a:lnTo>
                      <a:pt x="54" y="4"/>
                    </a:lnTo>
                    <a:lnTo>
                      <a:pt x="56" y="6"/>
                    </a:lnTo>
                    <a:lnTo>
                      <a:pt x="59" y="11"/>
                    </a:lnTo>
                    <a:lnTo>
                      <a:pt x="67" y="18"/>
                    </a:lnTo>
                    <a:lnTo>
                      <a:pt x="68" y="14"/>
                    </a:lnTo>
                    <a:lnTo>
                      <a:pt x="67" y="12"/>
                    </a:lnTo>
                    <a:lnTo>
                      <a:pt x="71" y="8"/>
                    </a:lnTo>
                    <a:lnTo>
                      <a:pt x="71" y="2"/>
                    </a:lnTo>
                    <a:lnTo>
                      <a:pt x="71" y="1"/>
                    </a:lnTo>
                    <a:lnTo>
                      <a:pt x="73" y="0"/>
                    </a:lnTo>
                    <a:lnTo>
                      <a:pt x="89" y="2"/>
                    </a:lnTo>
                    <a:lnTo>
                      <a:pt x="92" y="3"/>
                    </a:lnTo>
                    <a:lnTo>
                      <a:pt x="110" y="7"/>
                    </a:lnTo>
                    <a:lnTo>
                      <a:pt x="130" y="13"/>
                    </a:lnTo>
                    <a:lnTo>
                      <a:pt x="135" y="15"/>
                    </a:lnTo>
                    <a:lnTo>
                      <a:pt x="141" y="24"/>
                    </a:lnTo>
                    <a:lnTo>
                      <a:pt x="151" y="33"/>
                    </a:lnTo>
                    <a:lnTo>
                      <a:pt x="163" y="36"/>
                    </a:lnTo>
                    <a:lnTo>
                      <a:pt x="174" y="46"/>
                    </a:lnTo>
                    <a:lnTo>
                      <a:pt x="181" y="55"/>
                    </a:lnTo>
                    <a:lnTo>
                      <a:pt x="184" y="72"/>
                    </a:lnTo>
                    <a:lnTo>
                      <a:pt x="186" y="77"/>
                    </a:lnTo>
                    <a:lnTo>
                      <a:pt x="192" y="79"/>
                    </a:lnTo>
                    <a:lnTo>
                      <a:pt x="196" y="79"/>
                    </a:lnTo>
                    <a:lnTo>
                      <a:pt x="200" y="74"/>
                    </a:lnTo>
                    <a:lnTo>
                      <a:pt x="204" y="73"/>
                    </a:lnTo>
                    <a:lnTo>
                      <a:pt x="207" y="70"/>
                    </a:lnTo>
                    <a:lnTo>
                      <a:pt x="207" y="67"/>
                    </a:lnTo>
                    <a:lnTo>
                      <a:pt x="211" y="63"/>
                    </a:lnTo>
                    <a:lnTo>
                      <a:pt x="215" y="65"/>
                    </a:lnTo>
                    <a:lnTo>
                      <a:pt x="221" y="63"/>
                    </a:lnTo>
                    <a:lnTo>
                      <a:pt x="227" y="65"/>
                    </a:lnTo>
                    <a:lnTo>
                      <a:pt x="229" y="67"/>
                    </a:lnTo>
                    <a:lnTo>
                      <a:pt x="226" y="73"/>
                    </a:lnTo>
                    <a:lnTo>
                      <a:pt x="227" y="79"/>
                    </a:lnTo>
                    <a:lnTo>
                      <a:pt x="224" y="92"/>
                    </a:lnTo>
                    <a:lnTo>
                      <a:pt x="226" y="95"/>
                    </a:lnTo>
                    <a:lnTo>
                      <a:pt x="231" y="93"/>
                    </a:lnTo>
                    <a:lnTo>
                      <a:pt x="233" y="98"/>
                    </a:lnTo>
                    <a:lnTo>
                      <a:pt x="235" y="101"/>
                    </a:lnTo>
                    <a:lnTo>
                      <a:pt x="240" y="101"/>
                    </a:lnTo>
                    <a:lnTo>
                      <a:pt x="245" y="105"/>
                    </a:lnTo>
                    <a:lnTo>
                      <a:pt x="251" y="104"/>
                    </a:lnTo>
                    <a:lnTo>
                      <a:pt x="259" y="106"/>
                    </a:lnTo>
                    <a:lnTo>
                      <a:pt x="267" y="108"/>
                    </a:lnTo>
                    <a:lnTo>
                      <a:pt x="272" y="106"/>
                    </a:lnTo>
                    <a:lnTo>
                      <a:pt x="277" y="103"/>
                    </a:lnTo>
                    <a:lnTo>
                      <a:pt x="280" y="104"/>
                    </a:lnTo>
                    <a:lnTo>
                      <a:pt x="277" y="117"/>
                    </a:lnTo>
                    <a:lnTo>
                      <a:pt x="278" y="124"/>
                    </a:lnTo>
                    <a:lnTo>
                      <a:pt x="293" y="133"/>
                    </a:lnTo>
                    <a:lnTo>
                      <a:pt x="301" y="131"/>
                    </a:lnTo>
                    <a:lnTo>
                      <a:pt x="308" y="132"/>
                    </a:lnTo>
                    <a:lnTo>
                      <a:pt x="314" y="138"/>
                    </a:lnTo>
                    <a:lnTo>
                      <a:pt x="315" y="142"/>
                    </a:lnTo>
                    <a:lnTo>
                      <a:pt x="319" y="148"/>
                    </a:lnTo>
                    <a:lnTo>
                      <a:pt x="323" y="151"/>
                    </a:lnTo>
                    <a:lnTo>
                      <a:pt x="329" y="149"/>
                    </a:lnTo>
                    <a:lnTo>
                      <a:pt x="333" y="147"/>
                    </a:lnTo>
                    <a:lnTo>
                      <a:pt x="339" y="151"/>
                    </a:lnTo>
                    <a:lnTo>
                      <a:pt x="344" y="149"/>
                    </a:lnTo>
                    <a:lnTo>
                      <a:pt x="350" y="152"/>
                    </a:lnTo>
                    <a:lnTo>
                      <a:pt x="352" y="151"/>
                    </a:lnTo>
                    <a:lnTo>
                      <a:pt x="356" y="144"/>
                    </a:lnTo>
                    <a:lnTo>
                      <a:pt x="361" y="143"/>
                    </a:lnTo>
                    <a:lnTo>
                      <a:pt x="369" y="144"/>
                    </a:lnTo>
                    <a:lnTo>
                      <a:pt x="377" y="151"/>
                    </a:lnTo>
                    <a:lnTo>
                      <a:pt x="387" y="153"/>
                    </a:lnTo>
                    <a:lnTo>
                      <a:pt x="394" y="157"/>
                    </a:lnTo>
                    <a:lnTo>
                      <a:pt x="398" y="158"/>
                    </a:lnTo>
                    <a:lnTo>
                      <a:pt x="405" y="156"/>
                    </a:lnTo>
                    <a:lnTo>
                      <a:pt x="419" y="159"/>
                    </a:lnTo>
                    <a:lnTo>
                      <a:pt x="422" y="159"/>
                    </a:lnTo>
                    <a:lnTo>
                      <a:pt x="428" y="151"/>
                    </a:lnTo>
                    <a:lnTo>
                      <a:pt x="436" y="149"/>
                    </a:lnTo>
                    <a:lnTo>
                      <a:pt x="439" y="151"/>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79" name="任意多边形: 形状 378">
                <a:extLst>
                  <a:ext uri="{FF2B5EF4-FFF2-40B4-BE49-F238E27FC236}">
                    <a16:creationId xmlns="" xmlns:a16="http://schemas.microsoft.com/office/drawing/2014/main" id="{44E7A230-A168-42E5-BF69-DBFBFFB3600A}"/>
                  </a:ext>
                </a:extLst>
              </p:cNvPr>
              <p:cNvSpPr>
                <a:spLocks noChangeAspect="1"/>
              </p:cNvSpPr>
              <p:nvPr/>
            </p:nvSpPr>
            <p:spPr bwMode="gray">
              <a:xfrm>
                <a:off x="3479" y="2187"/>
                <a:ext cx="52" cy="67"/>
              </a:xfrm>
              <a:custGeom>
                <a:avLst/>
                <a:gdLst/>
                <a:ahLst/>
                <a:cxnLst>
                  <a:cxn ang="0">
                    <a:pos x="241" y="337"/>
                  </a:cxn>
                  <a:cxn ang="0">
                    <a:pos x="226" y="291"/>
                  </a:cxn>
                  <a:cxn ang="0">
                    <a:pos x="221" y="257"/>
                  </a:cxn>
                  <a:cxn ang="0">
                    <a:pos x="198" y="225"/>
                  </a:cxn>
                  <a:cxn ang="0">
                    <a:pos x="174" y="230"/>
                  </a:cxn>
                  <a:cxn ang="0">
                    <a:pos x="161" y="215"/>
                  </a:cxn>
                  <a:cxn ang="0">
                    <a:pos x="153" y="227"/>
                  </a:cxn>
                  <a:cxn ang="0">
                    <a:pos x="149" y="246"/>
                  </a:cxn>
                  <a:cxn ang="0">
                    <a:pos x="129" y="283"/>
                  </a:cxn>
                  <a:cxn ang="0">
                    <a:pos x="115" y="267"/>
                  </a:cxn>
                  <a:cxn ang="0">
                    <a:pos x="108" y="279"/>
                  </a:cxn>
                  <a:cxn ang="0">
                    <a:pos x="96" y="280"/>
                  </a:cxn>
                  <a:cxn ang="0">
                    <a:pos x="80" y="284"/>
                  </a:cxn>
                  <a:cxn ang="0">
                    <a:pos x="75" y="286"/>
                  </a:cxn>
                  <a:cxn ang="0">
                    <a:pos x="69" y="291"/>
                  </a:cxn>
                  <a:cxn ang="0">
                    <a:pos x="58" y="292"/>
                  </a:cxn>
                  <a:cxn ang="0">
                    <a:pos x="53" y="273"/>
                  </a:cxn>
                  <a:cxn ang="0">
                    <a:pos x="49" y="258"/>
                  </a:cxn>
                  <a:cxn ang="0">
                    <a:pos x="48" y="241"/>
                  </a:cxn>
                  <a:cxn ang="0">
                    <a:pos x="40" y="227"/>
                  </a:cxn>
                  <a:cxn ang="0">
                    <a:pos x="42" y="215"/>
                  </a:cxn>
                  <a:cxn ang="0">
                    <a:pos x="42" y="195"/>
                  </a:cxn>
                  <a:cxn ang="0">
                    <a:pos x="38" y="179"/>
                  </a:cxn>
                  <a:cxn ang="0">
                    <a:pos x="32" y="165"/>
                  </a:cxn>
                  <a:cxn ang="0">
                    <a:pos x="36" y="133"/>
                  </a:cxn>
                  <a:cxn ang="0">
                    <a:pos x="21" y="118"/>
                  </a:cxn>
                  <a:cxn ang="0">
                    <a:pos x="1" y="109"/>
                  </a:cxn>
                  <a:cxn ang="0">
                    <a:pos x="1" y="98"/>
                  </a:cxn>
                  <a:cxn ang="0">
                    <a:pos x="13" y="89"/>
                  </a:cxn>
                  <a:cxn ang="0">
                    <a:pos x="22" y="78"/>
                  </a:cxn>
                  <a:cxn ang="0">
                    <a:pos x="42" y="68"/>
                  </a:cxn>
                  <a:cxn ang="0">
                    <a:pos x="39" y="60"/>
                  </a:cxn>
                  <a:cxn ang="0">
                    <a:pos x="17" y="57"/>
                  </a:cxn>
                  <a:cxn ang="0">
                    <a:pos x="11" y="39"/>
                  </a:cxn>
                  <a:cxn ang="0">
                    <a:pos x="28" y="3"/>
                  </a:cxn>
                  <a:cxn ang="0">
                    <a:pos x="42" y="17"/>
                  </a:cxn>
                  <a:cxn ang="0">
                    <a:pos x="49" y="17"/>
                  </a:cxn>
                  <a:cxn ang="0">
                    <a:pos x="59" y="8"/>
                  </a:cxn>
                  <a:cxn ang="0">
                    <a:pos x="69" y="31"/>
                  </a:cxn>
                  <a:cxn ang="0">
                    <a:pos x="82" y="33"/>
                  </a:cxn>
                  <a:cxn ang="0">
                    <a:pos x="93" y="23"/>
                  </a:cxn>
                  <a:cxn ang="0">
                    <a:pos x="101" y="62"/>
                  </a:cxn>
                  <a:cxn ang="0">
                    <a:pos x="118" y="75"/>
                  </a:cxn>
                  <a:cxn ang="0">
                    <a:pos x="166" y="76"/>
                  </a:cxn>
                  <a:cxn ang="0">
                    <a:pos x="203" y="76"/>
                  </a:cxn>
                  <a:cxn ang="0">
                    <a:pos x="242" y="86"/>
                  </a:cxn>
                  <a:cxn ang="0">
                    <a:pos x="231" y="96"/>
                  </a:cxn>
                  <a:cxn ang="0">
                    <a:pos x="214" y="124"/>
                  </a:cxn>
                  <a:cxn ang="0">
                    <a:pos x="192" y="140"/>
                  </a:cxn>
                  <a:cxn ang="0">
                    <a:pos x="176" y="157"/>
                  </a:cxn>
                  <a:cxn ang="0">
                    <a:pos x="184" y="193"/>
                  </a:cxn>
                  <a:cxn ang="0">
                    <a:pos x="199" y="204"/>
                  </a:cxn>
                  <a:cxn ang="0">
                    <a:pos x="211" y="202"/>
                  </a:cxn>
                  <a:cxn ang="0">
                    <a:pos x="228" y="166"/>
                  </a:cxn>
                  <a:cxn ang="0">
                    <a:pos x="241" y="181"/>
                  </a:cxn>
                  <a:cxn ang="0">
                    <a:pos x="249" y="206"/>
                  </a:cxn>
                  <a:cxn ang="0">
                    <a:pos x="258" y="243"/>
                  </a:cxn>
                  <a:cxn ang="0">
                    <a:pos x="260" y="279"/>
                  </a:cxn>
                  <a:cxn ang="0">
                    <a:pos x="250" y="305"/>
                  </a:cxn>
                  <a:cxn ang="0">
                    <a:pos x="243" y="318"/>
                  </a:cxn>
                </a:cxnLst>
                <a:rect l="0" t="0" r="r" b="b"/>
                <a:pathLst>
                  <a:path w="262" h="337">
                    <a:moveTo>
                      <a:pt x="243" y="335"/>
                    </a:moveTo>
                    <a:lnTo>
                      <a:pt x="241" y="337"/>
                    </a:lnTo>
                    <a:lnTo>
                      <a:pt x="233" y="319"/>
                    </a:lnTo>
                    <a:lnTo>
                      <a:pt x="226" y="291"/>
                    </a:lnTo>
                    <a:lnTo>
                      <a:pt x="225" y="276"/>
                    </a:lnTo>
                    <a:lnTo>
                      <a:pt x="221" y="257"/>
                    </a:lnTo>
                    <a:lnTo>
                      <a:pt x="204" y="230"/>
                    </a:lnTo>
                    <a:lnTo>
                      <a:pt x="198" y="225"/>
                    </a:lnTo>
                    <a:lnTo>
                      <a:pt x="187" y="229"/>
                    </a:lnTo>
                    <a:lnTo>
                      <a:pt x="174" y="230"/>
                    </a:lnTo>
                    <a:lnTo>
                      <a:pt x="166" y="225"/>
                    </a:lnTo>
                    <a:lnTo>
                      <a:pt x="161" y="215"/>
                    </a:lnTo>
                    <a:lnTo>
                      <a:pt x="157" y="218"/>
                    </a:lnTo>
                    <a:lnTo>
                      <a:pt x="153" y="227"/>
                    </a:lnTo>
                    <a:lnTo>
                      <a:pt x="146" y="234"/>
                    </a:lnTo>
                    <a:lnTo>
                      <a:pt x="149" y="246"/>
                    </a:lnTo>
                    <a:lnTo>
                      <a:pt x="149" y="257"/>
                    </a:lnTo>
                    <a:lnTo>
                      <a:pt x="129" y="283"/>
                    </a:lnTo>
                    <a:lnTo>
                      <a:pt x="125" y="280"/>
                    </a:lnTo>
                    <a:lnTo>
                      <a:pt x="115" y="267"/>
                    </a:lnTo>
                    <a:lnTo>
                      <a:pt x="110" y="274"/>
                    </a:lnTo>
                    <a:lnTo>
                      <a:pt x="108" y="279"/>
                    </a:lnTo>
                    <a:lnTo>
                      <a:pt x="99" y="288"/>
                    </a:lnTo>
                    <a:lnTo>
                      <a:pt x="96" y="280"/>
                    </a:lnTo>
                    <a:lnTo>
                      <a:pt x="91" y="285"/>
                    </a:lnTo>
                    <a:lnTo>
                      <a:pt x="80" y="284"/>
                    </a:lnTo>
                    <a:lnTo>
                      <a:pt x="79" y="289"/>
                    </a:lnTo>
                    <a:lnTo>
                      <a:pt x="75" y="286"/>
                    </a:lnTo>
                    <a:lnTo>
                      <a:pt x="71" y="288"/>
                    </a:lnTo>
                    <a:lnTo>
                      <a:pt x="69" y="291"/>
                    </a:lnTo>
                    <a:lnTo>
                      <a:pt x="65" y="294"/>
                    </a:lnTo>
                    <a:lnTo>
                      <a:pt x="58" y="292"/>
                    </a:lnTo>
                    <a:lnTo>
                      <a:pt x="51" y="279"/>
                    </a:lnTo>
                    <a:lnTo>
                      <a:pt x="53" y="273"/>
                    </a:lnTo>
                    <a:lnTo>
                      <a:pt x="51" y="269"/>
                    </a:lnTo>
                    <a:lnTo>
                      <a:pt x="49" y="258"/>
                    </a:lnTo>
                    <a:lnTo>
                      <a:pt x="50" y="251"/>
                    </a:lnTo>
                    <a:lnTo>
                      <a:pt x="48" y="241"/>
                    </a:lnTo>
                    <a:lnTo>
                      <a:pt x="43" y="236"/>
                    </a:lnTo>
                    <a:lnTo>
                      <a:pt x="40" y="227"/>
                    </a:lnTo>
                    <a:lnTo>
                      <a:pt x="40" y="218"/>
                    </a:lnTo>
                    <a:lnTo>
                      <a:pt x="42" y="215"/>
                    </a:lnTo>
                    <a:lnTo>
                      <a:pt x="43" y="199"/>
                    </a:lnTo>
                    <a:lnTo>
                      <a:pt x="42" y="195"/>
                    </a:lnTo>
                    <a:lnTo>
                      <a:pt x="38" y="194"/>
                    </a:lnTo>
                    <a:lnTo>
                      <a:pt x="38" y="179"/>
                    </a:lnTo>
                    <a:lnTo>
                      <a:pt x="32" y="173"/>
                    </a:lnTo>
                    <a:lnTo>
                      <a:pt x="32" y="165"/>
                    </a:lnTo>
                    <a:lnTo>
                      <a:pt x="34" y="154"/>
                    </a:lnTo>
                    <a:lnTo>
                      <a:pt x="36" y="133"/>
                    </a:lnTo>
                    <a:lnTo>
                      <a:pt x="27" y="123"/>
                    </a:lnTo>
                    <a:lnTo>
                      <a:pt x="21" y="118"/>
                    </a:lnTo>
                    <a:lnTo>
                      <a:pt x="10" y="113"/>
                    </a:lnTo>
                    <a:lnTo>
                      <a:pt x="1" y="109"/>
                    </a:lnTo>
                    <a:lnTo>
                      <a:pt x="0" y="103"/>
                    </a:lnTo>
                    <a:lnTo>
                      <a:pt x="1" y="98"/>
                    </a:lnTo>
                    <a:lnTo>
                      <a:pt x="6" y="90"/>
                    </a:lnTo>
                    <a:lnTo>
                      <a:pt x="13" y="89"/>
                    </a:lnTo>
                    <a:lnTo>
                      <a:pt x="20" y="85"/>
                    </a:lnTo>
                    <a:lnTo>
                      <a:pt x="22" y="78"/>
                    </a:lnTo>
                    <a:lnTo>
                      <a:pt x="42" y="76"/>
                    </a:lnTo>
                    <a:lnTo>
                      <a:pt x="42" y="68"/>
                    </a:lnTo>
                    <a:lnTo>
                      <a:pt x="38" y="64"/>
                    </a:lnTo>
                    <a:lnTo>
                      <a:pt x="39" y="60"/>
                    </a:lnTo>
                    <a:lnTo>
                      <a:pt x="24" y="62"/>
                    </a:lnTo>
                    <a:lnTo>
                      <a:pt x="17" y="57"/>
                    </a:lnTo>
                    <a:lnTo>
                      <a:pt x="15" y="43"/>
                    </a:lnTo>
                    <a:lnTo>
                      <a:pt x="11" y="39"/>
                    </a:lnTo>
                    <a:lnTo>
                      <a:pt x="26" y="15"/>
                    </a:lnTo>
                    <a:lnTo>
                      <a:pt x="28" y="3"/>
                    </a:lnTo>
                    <a:lnTo>
                      <a:pt x="32" y="0"/>
                    </a:lnTo>
                    <a:lnTo>
                      <a:pt x="42" y="17"/>
                    </a:lnTo>
                    <a:lnTo>
                      <a:pt x="48" y="25"/>
                    </a:lnTo>
                    <a:lnTo>
                      <a:pt x="49" y="17"/>
                    </a:lnTo>
                    <a:lnTo>
                      <a:pt x="53" y="5"/>
                    </a:lnTo>
                    <a:lnTo>
                      <a:pt x="59" y="8"/>
                    </a:lnTo>
                    <a:lnTo>
                      <a:pt x="61" y="22"/>
                    </a:lnTo>
                    <a:lnTo>
                      <a:pt x="69" y="31"/>
                    </a:lnTo>
                    <a:lnTo>
                      <a:pt x="74" y="27"/>
                    </a:lnTo>
                    <a:lnTo>
                      <a:pt x="82" y="33"/>
                    </a:lnTo>
                    <a:lnTo>
                      <a:pt x="91" y="19"/>
                    </a:lnTo>
                    <a:lnTo>
                      <a:pt x="93" y="23"/>
                    </a:lnTo>
                    <a:lnTo>
                      <a:pt x="96" y="43"/>
                    </a:lnTo>
                    <a:lnTo>
                      <a:pt x="101" y="62"/>
                    </a:lnTo>
                    <a:lnTo>
                      <a:pt x="107" y="70"/>
                    </a:lnTo>
                    <a:lnTo>
                      <a:pt x="118" y="75"/>
                    </a:lnTo>
                    <a:lnTo>
                      <a:pt x="162" y="79"/>
                    </a:lnTo>
                    <a:lnTo>
                      <a:pt x="166" y="76"/>
                    </a:lnTo>
                    <a:lnTo>
                      <a:pt x="180" y="74"/>
                    </a:lnTo>
                    <a:lnTo>
                      <a:pt x="203" y="76"/>
                    </a:lnTo>
                    <a:lnTo>
                      <a:pt x="227" y="80"/>
                    </a:lnTo>
                    <a:lnTo>
                      <a:pt x="242" y="86"/>
                    </a:lnTo>
                    <a:lnTo>
                      <a:pt x="239" y="91"/>
                    </a:lnTo>
                    <a:lnTo>
                      <a:pt x="231" y="96"/>
                    </a:lnTo>
                    <a:lnTo>
                      <a:pt x="226" y="109"/>
                    </a:lnTo>
                    <a:lnTo>
                      <a:pt x="214" y="124"/>
                    </a:lnTo>
                    <a:lnTo>
                      <a:pt x="203" y="134"/>
                    </a:lnTo>
                    <a:lnTo>
                      <a:pt x="192" y="140"/>
                    </a:lnTo>
                    <a:lnTo>
                      <a:pt x="178" y="149"/>
                    </a:lnTo>
                    <a:lnTo>
                      <a:pt x="176" y="157"/>
                    </a:lnTo>
                    <a:lnTo>
                      <a:pt x="177" y="173"/>
                    </a:lnTo>
                    <a:lnTo>
                      <a:pt x="184" y="193"/>
                    </a:lnTo>
                    <a:lnTo>
                      <a:pt x="194" y="194"/>
                    </a:lnTo>
                    <a:lnTo>
                      <a:pt x="199" y="204"/>
                    </a:lnTo>
                    <a:lnTo>
                      <a:pt x="206" y="210"/>
                    </a:lnTo>
                    <a:lnTo>
                      <a:pt x="211" y="202"/>
                    </a:lnTo>
                    <a:lnTo>
                      <a:pt x="217" y="181"/>
                    </a:lnTo>
                    <a:lnTo>
                      <a:pt x="228" y="166"/>
                    </a:lnTo>
                    <a:lnTo>
                      <a:pt x="233" y="167"/>
                    </a:lnTo>
                    <a:lnTo>
                      <a:pt x="241" y="181"/>
                    </a:lnTo>
                    <a:lnTo>
                      <a:pt x="246" y="198"/>
                    </a:lnTo>
                    <a:lnTo>
                      <a:pt x="249" y="206"/>
                    </a:lnTo>
                    <a:lnTo>
                      <a:pt x="252" y="215"/>
                    </a:lnTo>
                    <a:lnTo>
                      <a:pt x="258" y="243"/>
                    </a:lnTo>
                    <a:lnTo>
                      <a:pt x="262" y="276"/>
                    </a:lnTo>
                    <a:lnTo>
                      <a:pt x="260" y="279"/>
                    </a:lnTo>
                    <a:lnTo>
                      <a:pt x="262" y="308"/>
                    </a:lnTo>
                    <a:lnTo>
                      <a:pt x="250" y="305"/>
                    </a:lnTo>
                    <a:lnTo>
                      <a:pt x="244" y="310"/>
                    </a:lnTo>
                    <a:lnTo>
                      <a:pt x="243" y="318"/>
                    </a:lnTo>
                    <a:lnTo>
                      <a:pt x="243" y="335"/>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80" name="任意多边形: 形状 379">
                <a:extLst>
                  <a:ext uri="{FF2B5EF4-FFF2-40B4-BE49-F238E27FC236}">
                    <a16:creationId xmlns="" xmlns:a16="http://schemas.microsoft.com/office/drawing/2014/main" id="{D65F2A84-5DC2-455A-9FE5-864AA2BC1B8C}"/>
                  </a:ext>
                </a:extLst>
              </p:cNvPr>
              <p:cNvSpPr>
                <a:spLocks noChangeAspect="1"/>
              </p:cNvSpPr>
              <p:nvPr/>
            </p:nvSpPr>
            <p:spPr bwMode="gray">
              <a:xfrm>
                <a:off x="3390" y="2379"/>
                <a:ext cx="23" cy="43"/>
              </a:xfrm>
              <a:custGeom>
                <a:avLst/>
                <a:gdLst/>
                <a:ahLst/>
                <a:cxnLst>
                  <a:cxn ang="0">
                    <a:pos x="18" y="0"/>
                  </a:cxn>
                  <a:cxn ang="0">
                    <a:pos x="13" y="4"/>
                  </a:cxn>
                  <a:cxn ang="0">
                    <a:pos x="19" y="9"/>
                  </a:cxn>
                  <a:cxn ang="0">
                    <a:pos x="28" y="12"/>
                  </a:cxn>
                  <a:cxn ang="0">
                    <a:pos x="33" y="19"/>
                  </a:cxn>
                  <a:cxn ang="0">
                    <a:pos x="28" y="19"/>
                  </a:cxn>
                  <a:cxn ang="0">
                    <a:pos x="22" y="25"/>
                  </a:cxn>
                  <a:cxn ang="0">
                    <a:pos x="19" y="38"/>
                  </a:cxn>
                  <a:cxn ang="0">
                    <a:pos x="13" y="47"/>
                  </a:cxn>
                  <a:cxn ang="0">
                    <a:pos x="7" y="95"/>
                  </a:cxn>
                  <a:cxn ang="0">
                    <a:pos x="2" y="91"/>
                  </a:cxn>
                  <a:cxn ang="0">
                    <a:pos x="0" y="95"/>
                  </a:cxn>
                  <a:cxn ang="0">
                    <a:pos x="0" y="111"/>
                  </a:cxn>
                  <a:cxn ang="0">
                    <a:pos x="7" y="166"/>
                  </a:cxn>
                  <a:cxn ang="0">
                    <a:pos x="11" y="182"/>
                  </a:cxn>
                  <a:cxn ang="0">
                    <a:pos x="19" y="198"/>
                  </a:cxn>
                  <a:cxn ang="0">
                    <a:pos x="29" y="209"/>
                  </a:cxn>
                  <a:cxn ang="0">
                    <a:pos x="45" y="211"/>
                  </a:cxn>
                  <a:cxn ang="0">
                    <a:pos x="59" y="211"/>
                  </a:cxn>
                  <a:cxn ang="0">
                    <a:pos x="86" y="197"/>
                  </a:cxn>
                  <a:cxn ang="0">
                    <a:pos x="100" y="187"/>
                  </a:cxn>
                  <a:cxn ang="0">
                    <a:pos x="113" y="170"/>
                  </a:cxn>
                  <a:cxn ang="0">
                    <a:pos x="115" y="145"/>
                  </a:cxn>
                  <a:cxn ang="0">
                    <a:pos x="116" y="125"/>
                  </a:cxn>
                  <a:cxn ang="0">
                    <a:pos x="115" y="117"/>
                  </a:cxn>
                  <a:cxn ang="0">
                    <a:pos x="108" y="114"/>
                  </a:cxn>
                  <a:cxn ang="0">
                    <a:pos x="98" y="87"/>
                  </a:cxn>
                  <a:cxn ang="0">
                    <a:pos x="92" y="75"/>
                  </a:cxn>
                  <a:cxn ang="0">
                    <a:pos x="86" y="69"/>
                  </a:cxn>
                  <a:cxn ang="0">
                    <a:pos x="83" y="62"/>
                  </a:cxn>
                  <a:cxn ang="0">
                    <a:pos x="80" y="55"/>
                  </a:cxn>
                  <a:cxn ang="0">
                    <a:pos x="67" y="44"/>
                  </a:cxn>
                  <a:cxn ang="0">
                    <a:pos x="64" y="33"/>
                  </a:cxn>
                  <a:cxn ang="0">
                    <a:pos x="45" y="12"/>
                  </a:cxn>
                  <a:cxn ang="0">
                    <a:pos x="35" y="4"/>
                  </a:cxn>
                  <a:cxn ang="0">
                    <a:pos x="27" y="0"/>
                  </a:cxn>
                  <a:cxn ang="0">
                    <a:pos x="18" y="0"/>
                  </a:cxn>
                </a:cxnLst>
                <a:rect l="0" t="0" r="r" b="b"/>
                <a:pathLst>
                  <a:path w="116" h="211">
                    <a:moveTo>
                      <a:pt x="18" y="0"/>
                    </a:moveTo>
                    <a:lnTo>
                      <a:pt x="13" y="4"/>
                    </a:lnTo>
                    <a:lnTo>
                      <a:pt x="19" y="9"/>
                    </a:lnTo>
                    <a:lnTo>
                      <a:pt x="28" y="12"/>
                    </a:lnTo>
                    <a:lnTo>
                      <a:pt x="33" y="19"/>
                    </a:lnTo>
                    <a:lnTo>
                      <a:pt x="28" y="19"/>
                    </a:lnTo>
                    <a:lnTo>
                      <a:pt x="22" y="25"/>
                    </a:lnTo>
                    <a:lnTo>
                      <a:pt x="19" y="38"/>
                    </a:lnTo>
                    <a:lnTo>
                      <a:pt x="13" y="47"/>
                    </a:lnTo>
                    <a:lnTo>
                      <a:pt x="7" y="95"/>
                    </a:lnTo>
                    <a:lnTo>
                      <a:pt x="2" y="91"/>
                    </a:lnTo>
                    <a:lnTo>
                      <a:pt x="0" y="95"/>
                    </a:lnTo>
                    <a:lnTo>
                      <a:pt x="0" y="111"/>
                    </a:lnTo>
                    <a:lnTo>
                      <a:pt x="7" y="166"/>
                    </a:lnTo>
                    <a:lnTo>
                      <a:pt x="11" y="182"/>
                    </a:lnTo>
                    <a:lnTo>
                      <a:pt x="19" y="198"/>
                    </a:lnTo>
                    <a:lnTo>
                      <a:pt x="29" y="209"/>
                    </a:lnTo>
                    <a:lnTo>
                      <a:pt x="45" y="211"/>
                    </a:lnTo>
                    <a:lnTo>
                      <a:pt x="59" y="211"/>
                    </a:lnTo>
                    <a:lnTo>
                      <a:pt x="86" y="197"/>
                    </a:lnTo>
                    <a:lnTo>
                      <a:pt x="100" y="187"/>
                    </a:lnTo>
                    <a:lnTo>
                      <a:pt x="113" y="170"/>
                    </a:lnTo>
                    <a:lnTo>
                      <a:pt x="115" y="145"/>
                    </a:lnTo>
                    <a:lnTo>
                      <a:pt x="116" y="125"/>
                    </a:lnTo>
                    <a:lnTo>
                      <a:pt x="115" y="117"/>
                    </a:lnTo>
                    <a:lnTo>
                      <a:pt x="108" y="114"/>
                    </a:lnTo>
                    <a:lnTo>
                      <a:pt x="98" y="87"/>
                    </a:lnTo>
                    <a:lnTo>
                      <a:pt x="92" y="75"/>
                    </a:lnTo>
                    <a:lnTo>
                      <a:pt x="86" y="69"/>
                    </a:lnTo>
                    <a:lnTo>
                      <a:pt x="83" y="62"/>
                    </a:lnTo>
                    <a:lnTo>
                      <a:pt x="80" y="55"/>
                    </a:lnTo>
                    <a:lnTo>
                      <a:pt x="67" y="44"/>
                    </a:lnTo>
                    <a:lnTo>
                      <a:pt x="64" y="33"/>
                    </a:lnTo>
                    <a:lnTo>
                      <a:pt x="45" y="12"/>
                    </a:lnTo>
                    <a:lnTo>
                      <a:pt x="35" y="4"/>
                    </a:lnTo>
                    <a:lnTo>
                      <a:pt x="27" y="0"/>
                    </a:lnTo>
                    <a:lnTo>
                      <a:pt x="18"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sp>
          <p:nvSpPr>
            <p:cNvPr id="71" name="任意多边形: 形状 70">
              <a:extLst>
                <a:ext uri="{FF2B5EF4-FFF2-40B4-BE49-F238E27FC236}">
                  <a16:creationId xmlns="" xmlns:a16="http://schemas.microsoft.com/office/drawing/2014/main" id="{E9F8EB1B-8AFD-4EA1-A02D-27697EC3EC06}"/>
                </a:ext>
              </a:extLst>
            </p:cNvPr>
            <p:cNvSpPr>
              <a:spLocks noChangeAspect="1"/>
            </p:cNvSpPr>
            <p:nvPr/>
          </p:nvSpPr>
          <p:spPr bwMode="gray">
            <a:xfrm>
              <a:off x="7991447" y="3964106"/>
              <a:ext cx="30213" cy="69845"/>
            </a:xfrm>
            <a:custGeom>
              <a:avLst/>
              <a:gdLst/>
              <a:ahLst/>
              <a:cxnLst>
                <a:cxn ang="0">
                  <a:pos x="75" y="0"/>
                </a:cxn>
                <a:cxn ang="0">
                  <a:pos x="82" y="4"/>
                </a:cxn>
                <a:cxn ang="0">
                  <a:pos x="87" y="9"/>
                </a:cxn>
                <a:cxn ang="0">
                  <a:pos x="92" y="9"/>
                </a:cxn>
                <a:cxn ang="0">
                  <a:pos x="94" y="10"/>
                </a:cxn>
                <a:cxn ang="0">
                  <a:pos x="97" y="15"/>
                </a:cxn>
                <a:cxn ang="0">
                  <a:pos x="97" y="18"/>
                </a:cxn>
                <a:cxn ang="0">
                  <a:pos x="93" y="26"/>
                </a:cxn>
                <a:cxn ang="0">
                  <a:pos x="93" y="32"/>
                </a:cxn>
                <a:cxn ang="0">
                  <a:pos x="94" y="41"/>
                </a:cxn>
                <a:cxn ang="0">
                  <a:pos x="92" y="50"/>
                </a:cxn>
                <a:cxn ang="0">
                  <a:pos x="83" y="69"/>
                </a:cxn>
                <a:cxn ang="0">
                  <a:pos x="79" y="95"/>
                </a:cxn>
                <a:cxn ang="0">
                  <a:pos x="76" y="114"/>
                </a:cxn>
                <a:cxn ang="0">
                  <a:pos x="68" y="131"/>
                </a:cxn>
                <a:cxn ang="0">
                  <a:pos x="57" y="150"/>
                </a:cxn>
                <a:cxn ang="0">
                  <a:pos x="51" y="159"/>
                </a:cxn>
                <a:cxn ang="0">
                  <a:pos x="48" y="168"/>
                </a:cxn>
                <a:cxn ang="0">
                  <a:pos x="40" y="199"/>
                </a:cxn>
                <a:cxn ang="0">
                  <a:pos x="36" y="195"/>
                </a:cxn>
                <a:cxn ang="0">
                  <a:pos x="33" y="182"/>
                </a:cxn>
                <a:cxn ang="0">
                  <a:pos x="25" y="170"/>
                </a:cxn>
                <a:cxn ang="0">
                  <a:pos x="16" y="163"/>
                </a:cxn>
                <a:cxn ang="0">
                  <a:pos x="6" y="147"/>
                </a:cxn>
                <a:cxn ang="0">
                  <a:pos x="1" y="122"/>
                </a:cxn>
                <a:cxn ang="0">
                  <a:pos x="0" y="102"/>
                </a:cxn>
                <a:cxn ang="0">
                  <a:pos x="2" y="92"/>
                </a:cxn>
                <a:cxn ang="0">
                  <a:pos x="9" y="76"/>
                </a:cxn>
                <a:cxn ang="0">
                  <a:pos x="48" y="17"/>
                </a:cxn>
                <a:cxn ang="0">
                  <a:pos x="65" y="7"/>
                </a:cxn>
                <a:cxn ang="0">
                  <a:pos x="68" y="3"/>
                </a:cxn>
                <a:cxn ang="0">
                  <a:pos x="75" y="0"/>
                </a:cxn>
              </a:cxnLst>
              <a:rect l="0" t="0" r="r" b="b"/>
              <a:pathLst>
                <a:path w="97" h="199">
                  <a:moveTo>
                    <a:pt x="75" y="0"/>
                  </a:moveTo>
                  <a:lnTo>
                    <a:pt x="82" y="4"/>
                  </a:lnTo>
                  <a:lnTo>
                    <a:pt x="87" y="9"/>
                  </a:lnTo>
                  <a:lnTo>
                    <a:pt x="92" y="9"/>
                  </a:lnTo>
                  <a:lnTo>
                    <a:pt x="94" y="10"/>
                  </a:lnTo>
                  <a:lnTo>
                    <a:pt x="97" y="15"/>
                  </a:lnTo>
                  <a:lnTo>
                    <a:pt x="97" y="18"/>
                  </a:lnTo>
                  <a:lnTo>
                    <a:pt x="93" y="26"/>
                  </a:lnTo>
                  <a:lnTo>
                    <a:pt x="93" y="32"/>
                  </a:lnTo>
                  <a:lnTo>
                    <a:pt x="94" y="41"/>
                  </a:lnTo>
                  <a:lnTo>
                    <a:pt x="92" y="50"/>
                  </a:lnTo>
                  <a:lnTo>
                    <a:pt x="83" y="69"/>
                  </a:lnTo>
                  <a:lnTo>
                    <a:pt x="79" y="95"/>
                  </a:lnTo>
                  <a:lnTo>
                    <a:pt x="76" y="114"/>
                  </a:lnTo>
                  <a:lnTo>
                    <a:pt x="68" y="131"/>
                  </a:lnTo>
                  <a:lnTo>
                    <a:pt x="57" y="150"/>
                  </a:lnTo>
                  <a:lnTo>
                    <a:pt x="51" y="159"/>
                  </a:lnTo>
                  <a:lnTo>
                    <a:pt x="48" y="168"/>
                  </a:lnTo>
                  <a:lnTo>
                    <a:pt x="40" y="199"/>
                  </a:lnTo>
                  <a:lnTo>
                    <a:pt x="36" y="195"/>
                  </a:lnTo>
                  <a:lnTo>
                    <a:pt x="33" y="182"/>
                  </a:lnTo>
                  <a:lnTo>
                    <a:pt x="25" y="170"/>
                  </a:lnTo>
                  <a:lnTo>
                    <a:pt x="16" y="163"/>
                  </a:lnTo>
                  <a:lnTo>
                    <a:pt x="6" y="147"/>
                  </a:lnTo>
                  <a:lnTo>
                    <a:pt x="1" y="122"/>
                  </a:lnTo>
                  <a:lnTo>
                    <a:pt x="0" y="102"/>
                  </a:lnTo>
                  <a:lnTo>
                    <a:pt x="2" y="92"/>
                  </a:lnTo>
                  <a:lnTo>
                    <a:pt x="9" y="76"/>
                  </a:lnTo>
                  <a:lnTo>
                    <a:pt x="48" y="17"/>
                  </a:lnTo>
                  <a:lnTo>
                    <a:pt x="65" y="7"/>
                  </a:lnTo>
                  <a:lnTo>
                    <a:pt x="68" y="3"/>
                  </a:lnTo>
                  <a:lnTo>
                    <a:pt x="75"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72" name="组合 71">
              <a:extLst>
                <a:ext uri="{FF2B5EF4-FFF2-40B4-BE49-F238E27FC236}">
                  <a16:creationId xmlns="" xmlns:a16="http://schemas.microsoft.com/office/drawing/2014/main" id="{3E2614D7-E41A-497D-8097-C1D714F04DC4}"/>
                </a:ext>
              </a:extLst>
            </p:cNvPr>
            <p:cNvGrpSpPr>
              <a:grpSpLocks noChangeAspect="1"/>
            </p:cNvGrpSpPr>
            <p:nvPr/>
          </p:nvGrpSpPr>
          <p:grpSpPr bwMode="gray">
            <a:xfrm>
              <a:off x="8158389" y="3487403"/>
              <a:ext cx="283044" cy="352718"/>
              <a:chOff x="3938" y="1929"/>
              <a:chExt cx="178" cy="202"/>
            </a:xfrm>
            <a:solidFill>
              <a:schemeClr val="bg1">
                <a:lumMod val="75000"/>
              </a:schemeClr>
            </a:solidFill>
          </p:grpSpPr>
          <p:sp>
            <p:nvSpPr>
              <p:cNvPr id="370" name="任意多边形: 形状 369">
                <a:extLst>
                  <a:ext uri="{FF2B5EF4-FFF2-40B4-BE49-F238E27FC236}">
                    <a16:creationId xmlns="" xmlns:a16="http://schemas.microsoft.com/office/drawing/2014/main" id="{8709AD4F-7F01-4198-BA82-58043C3C36D9}"/>
                  </a:ext>
                </a:extLst>
              </p:cNvPr>
              <p:cNvSpPr>
                <a:spLocks noChangeAspect="1"/>
              </p:cNvSpPr>
              <p:nvPr/>
            </p:nvSpPr>
            <p:spPr bwMode="gray">
              <a:xfrm>
                <a:off x="4050" y="1929"/>
                <a:ext cx="66" cy="61"/>
              </a:xfrm>
              <a:custGeom>
                <a:avLst/>
                <a:gdLst/>
                <a:ahLst/>
                <a:cxnLst>
                  <a:cxn ang="0">
                    <a:pos x="301" y="94"/>
                  </a:cxn>
                  <a:cxn ang="0">
                    <a:pos x="299" y="113"/>
                  </a:cxn>
                  <a:cxn ang="0">
                    <a:pos x="294" y="141"/>
                  </a:cxn>
                  <a:cxn ang="0">
                    <a:pos x="304" y="164"/>
                  </a:cxn>
                  <a:cxn ang="0">
                    <a:pos x="330" y="159"/>
                  </a:cxn>
                  <a:cxn ang="0">
                    <a:pos x="308" y="177"/>
                  </a:cxn>
                  <a:cxn ang="0">
                    <a:pos x="283" y="191"/>
                  </a:cxn>
                  <a:cxn ang="0">
                    <a:pos x="271" y="195"/>
                  </a:cxn>
                  <a:cxn ang="0">
                    <a:pos x="238" y="195"/>
                  </a:cxn>
                  <a:cxn ang="0">
                    <a:pos x="208" y="223"/>
                  </a:cxn>
                  <a:cxn ang="0">
                    <a:pos x="195" y="259"/>
                  </a:cxn>
                  <a:cxn ang="0">
                    <a:pos x="162" y="248"/>
                  </a:cxn>
                  <a:cxn ang="0">
                    <a:pos x="114" y="224"/>
                  </a:cxn>
                  <a:cxn ang="0">
                    <a:pos x="84" y="227"/>
                  </a:cxn>
                  <a:cxn ang="0">
                    <a:pos x="63" y="235"/>
                  </a:cxn>
                  <a:cxn ang="0">
                    <a:pos x="36" y="226"/>
                  </a:cxn>
                  <a:cxn ang="0">
                    <a:pos x="34" y="251"/>
                  </a:cxn>
                  <a:cxn ang="0">
                    <a:pos x="74" y="277"/>
                  </a:cxn>
                  <a:cxn ang="0">
                    <a:pos x="59" y="283"/>
                  </a:cxn>
                  <a:cxn ang="0">
                    <a:pos x="40" y="289"/>
                  </a:cxn>
                  <a:cxn ang="0">
                    <a:pos x="22" y="307"/>
                  </a:cxn>
                  <a:cxn ang="0">
                    <a:pos x="11" y="295"/>
                  </a:cxn>
                  <a:cxn ang="0">
                    <a:pos x="0" y="247"/>
                  </a:cxn>
                  <a:cxn ang="0">
                    <a:pos x="11" y="214"/>
                  </a:cxn>
                  <a:cxn ang="0">
                    <a:pos x="34" y="195"/>
                  </a:cxn>
                  <a:cxn ang="0">
                    <a:pos x="31" y="176"/>
                  </a:cxn>
                  <a:cxn ang="0">
                    <a:pos x="47" y="171"/>
                  </a:cxn>
                  <a:cxn ang="0">
                    <a:pos x="81" y="175"/>
                  </a:cxn>
                  <a:cxn ang="0">
                    <a:pos x="87" y="146"/>
                  </a:cxn>
                  <a:cxn ang="0">
                    <a:pos x="94" y="127"/>
                  </a:cxn>
                  <a:cxn ang="0">
                    <a:pos x="102" y="90"/>
                  </a:cxn>
                  <a:cxn ang="0">
                    <a:pos x="99" y="25"/>
                  </a:cxn>
                  <a:cxn ang="0">
                    <a:pos x="110" y="3"/>
                  </a:cxn>
                  <a:cxn ang="0">
                    <a:pos x="122" y="8"/>
                  </a:cxn>
                  <a:cxn ang="0">
                    <a:pos x="135" y="22"/>
                  </a:cxn>
                  <a:cxn ang="0">
                    <a:pos x="179" y="75"/>
                  </a:cxn>
                  <a:cxn ang="0">
                    <a:pos x="222" y="103"/>
                  </a:cxn>
                  <a:cxn ang="0">
                    <a:pos x="250" y="116"/>
                  </a:cxn>
                  <a:cxn ang="0">
                    <a:pos x="272" y="118"/>
                  </a:cxn>
                </a:cxnLst>
                <a:rect l="0" t="0" r="r" b="b"/>
                <a:pathLst>
                  <a:path w="330" h="307">
                    <a:moveTo>
                      <a:pt x="285" y="108"/>
                    </a:moveTo>
                    <a:lnTo>
                      <a:pt x="301" y="94"/>
                    </a:lnTo>
                    <a:lnTo>
                      <a:pt x="305" y="97"/>
                    </a:lnTo>
                    <a:lnTo>
                      <a:pt x="299" y="113"/>
                    </a:lnTo>
                    <a:lnTo>
                      <a:pt x="291" y="129"/>
                    </a:lnTo>
                    <a:lnTo>
                      <a:pt x="294" y="141"/>
                    </a:lnTo>
                    <a:lnTo>
                      <a:pt x="304" y="148"/>
                    </a:lnTo>
                    <a:lnTo>
                      <a:pt x="304" y="164"/>
                    </a:lnTo>
                    <a:lnTo>
                      <a:pt x="315" y="164"/>
                    </a:lnTo>
                    <a:lnTo>
                      <a:pt x="330" y="159"/>
                    </a:lnTo>
                    <a:lnTo>
                      <a:pt x="325" y="170"/>
                    </a:lnTo>
                    <a:lnTo>
                      <a:pt x="308" y="177"/>
                    </a:lnTo>
                    <a:lnTo>
                      <a:pt x="293" y="188"/>
                    </a:lnTo>
                    <a:lnTo>
                      <a:pt x="283" y="191"/>
                    </a:lnTo>
                    <a:lnTo>
                      <a:pt x="277" y="187"/>
                    </a:lnTo>
                    <a:lnTo>
                      <a:pt x="271" y="195"/>
                    </a:lnTo>
                    <a:lnTo>
                      <a:pt x="254" y="193"/>
                    </a:lnTo>
                    <a:lnTo>
                      <a:pt x="238" y="195"/>
                    </a:lnTo>
                    <a:lnTo>
                      <a:pt x="223" y="204"/>
                    </a:lnTo>
                    <a:lnTo>
                      <a:pt x="208" y="223"/>
                    </a:lnTo>
                    <a:lnTo>
                      <a:pt x="199" y="241"/>
                    </a:lnTo>
                    <a:lnTo>
                      <a:pt x="195" y="259"/>
                    </a:lnTo>
                    <a:lnTo>
                      <a:pt x="189" y="268"/>
                    </a:lnTo>
                    <a:lnTo>
                      <a:pt x="162" y="248"/>
                    </a:lnTo>
                    <a:lnTo>
                      <a:pt x="142" y="241"/>
                    </a:lnTo>
                    <a:lnTo>
                      <a:pt x="114" y="224"/>
                    </a:lnTo>
                    <a:lnTo>
                      <a:pt x="97" y="221"/>
                    </a:lnTo>
                    <a:lnTo>
                      <a:pt x="84" y="227"/>
                    </a:lnTo>
                    <a:lnTo>
                      <a:pt x="74" y="236"/>
                    </a:lnTo>
                    <a:lnTo>
                      <a:pt x="63" y="235"/>
                    </a:lnTo>
                    <a:lnTo>
                      <a:pt x="52" y="225"/>
                    </a:lnTo>
                    <a:lnTo>
                      <a:pt x="36" y="226"/>
                    </a:lnTo>
                    <a:lnTo>
                      <a:pt x="28" y="240"/>
                    </a:lnTo>
                    <a:lnTo>
                      <a:pt x="34" y="251"/>
                    </a:lnTo>
                    <a:lnTo>
                      <a:pt x="57" y="262"/>
                    </a:lnTo>
                    <a:lnTo>
                      <a:pt x="74" y="277"/>
                    </a:lnTo>
                    <a:lnTo>
                      <a:pt x="71" y="284"/>
                    </a:lnTo>
                    <a:lnTo>
                      <a:pt x="59" y="283"/>
                    </a:lnTo>
                    <a:lnTo>
                      <a:pt x="50" y="283"/>
                    </a:lnTo>
                    <a:lnTo>
                      <a:pt x="40" y="289"/>
                    </a:lnTo>
                    <a:lnTo>
                      <a:pt x="35" y="297"/>
                    </a:lnTo>
                    <a:lnTo>
                      <a:pt x="22" y="307"/>
                    </a:lnTo>
                    <a:lnTo>
                      <a:pt x="14" y="305"/>
                    </a:lnTo>
                    <a:lnTo>
                      <a:pt x="11" y="295"/>
                    </a:lnTo>
                    <a:lnTo>
                      <a:pt x="18" y="264"/>
                    </a:lnTo>
                    <a:lnTo>
                      <a:pt x="0" y="247"/>
                    </a:lnTo>
                    <a:lnTo>
                      <a:pt x="2" y="224"/>
                    </a:lnTo>
                    <a:lnTo>
                      <a:pt x="11" y="214"/>
                    </a:lnTo>
                    <a:lnTo>
                      <a:pt x="24" y="207"/>
                    </a:lnTo>
                    <a:lnTo>
                      <a:pt x="34" y="195"/>
                    </a:lnTo>
                    <a:lnTo>
                      <a:pt x="38" y="184"/>
                    </a:lnTo>
                    <a:lnTo>
                      <a:pt x="31" y="176"/>
                    </a:lnTo>
                    <a:lnTo>
                      <a:pt x="34" y="167"/>
                    </a:lnTo>
                    <a:lnTo>
                      <a:pt x="47" y="171"/>
                    </a:lnTo>
                    <a:lnTo>
                      <a:pt x="60" y="175"/>
                    </a:lnTo>
                    <a:lnTo>
                      <a:pt x="81" y="175"/>
                    </a:lnTo>
                    <a:lnTo>
                      <a:pt x="88" y="160"/>
                    </a:lnTo>
                    <a:lnTo>
                      <a:pt x="87" y="146"/>
                    </a:lnTo>
                    <a:lnTo>
                      <a:pt x="87" y="135"/>
                    </a:lnTo>
                    <a:lnTo>
                      <a:pt x="94" y="127"/>
                    </a:lnTo>
                    <a:lnTo>
                      <a:pt x="100" y="110"/>
                    </a:lnTo>
                    <a:lnTo>
                      <a:pt x="102" y="90"/>
                    </a:lnTo>
                    <a:lnTo>
                      <a:pt x="109" y="58"/>
                    </a:lnTo>
                    <a:lnTo>
                      <a:pt x="99" y="25"/>
                    </a:lnTo>
                    <a:lnTo>
                      <a:pt x="99" y="15"/>
                    </a:lnTo>
                    <a:lnTo>
                      <a:pt x="110" y="3"/>
                    </a:lnTo>
                    <a:lnTo>
                      <a:pt x="115" y="0"/>
                    </a:lnTo>
                    <a:lnTo>
                      <a:pt x="122" y="8"/>
                    </a:lnTo>
                    <a:lnTo>
                      <a:pt x="126" y="15"/>
                    </a:lnTo>
                    <a:lnTo>
                      <a:pt x="135" y="22"/>
                    </a:lnTo>
                    <a:lnTo>
                      <a:pt x="158" y="54"/>
                    </a:lnTo>
                    <a:lnTo>
                      <a:pt x="179" y="75"/>
                    </a:lnTo>
                    <a:lnTo>
                      <a:pt x="199" y="92"/>
                    </a:lnTo>
                    <a:lnTo>
                      <a:pt x="222" y="103"/>
                    </a:lnTo>
                    <a:lnTo>
                      <a:pt x="244" y="108"/>
                    </a:lnTo>
                    <a:lnTo>
                      <a:pt x="250" y="116"/>
                    </a:lnTo>
                    <a:lnTo>
                      <a:pt x="261" y="121"/>
                    </a:lnTo>
                    <a:lnTo>
                      <a:pt x="272" y="118"/>
                    </a:lnTo>
                    <a:lnTo>
                      <a:pt x="285" y="10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71" name="任意多边形: 形状 370">
                <a:extLst>
                  <a:ext uri="{FF2B5EF4-FFF2-40B4-BE49-F238E27FC236}">
                    <a16:creationId xmlns="" xmlns:a16="http://schemas.microsoft.com/office/drawing/2014/main" id="{5A479C96-E456-49A9-A41A-4E15A76FF048}"/>
                  </a:ext>
                </a:extLst>
              </p:cNvPr>
              <p:cNvSpPr>
                <a:spLocks noChangeAspect="1"/>
              </p:cNvSpPr>
              <p:nvPr/>
            </p:nvSpPr>
            <p:spPr bwMode="gray">
              <a:xfrm>
                <a:off x="3952" y="1989"/>
                <a:ext cx="123" cy="110"/>
              </a:xfrm>
              <a:custGeom>
                <a:avLst/>
                <a:gdLst/>
                <a:ahLst/>
                <a:cxnLst>
                  <a:cxn ang="0">
                    <a:pos x="578" y="13"/>
                  </a:cxn>
                  <a:cxn ang="0">
                    <a:pos x="582" y="69"/>
                  </a:cxn>
                  <a:cxn ang="0">
                    <a:pos x="607" y="118"/>
                  </a:cxn>
                  <a:cxn ang="0">
                    <a:pos x="608" y="160"/>
                  </a:cxn>
                  <a:cxn ang="0">
                    <a:pos x="593" y="180"/>
                  </a:cxn>
                  <a:cxn ang="0">
                    <a:pos x="571" y="223"/>
                  </a:cxn>
                  <a:cxn ang="0">
                    <a:pos x="554" y="268"/>
                  </a:cxn>
                  <a:cxn ang="0">
                    <a:pos x="558" y="317"/>
                  </a:cxn>
                  <a:cxn ang="0">
                    <a:pos x="535" y="365"/>
                  </a:cxn>
                  <a:cxn ang="0">
                    <a:pos x="545" y="404"/>
                  </a:cxn>
                  <a:cxn ang="0">
                    <a:pos x="521" y="439"/>
                  </a:cxn>
                  <a:cxn ang="0">
                    <a:pos x="495" y="425"/>
                  </a:cxn>
                  <a:cxn ang="0">
                    <a:pos x="491" y="408"/>
                  </a:cxn>
                  <a:cxn ang="0">
                    <a:pos x="483" y="440"/>
                  </a:cxn>
                  <a:cxn ang="0">
                    <a:pos x="456" y="443"/>
                  </a:cxn>
                  <a:cxn ang="0">
                    <a:pos x="437" y="474"/>
                  </a:cxn>
                  <a:cxn ang="0">
                    <a:pos x="427" y="446"/>
                  </a:cxn>
                  <a:cxn ang="0">
                    <a:pos x="404" y="478"/>
                  </a:cxn>
                  <a:cxn ang="0">
                    <a:pos x="356" y="476"/>
                  </a:cxn>
                  <a:cxn ang="0">
                    <a:pos x="351" y="470"/>
                  </a:cxn>
                  <a:cxn ang="0">
                    <a:pos x="333" y="470"/>
                  </a:cxn>
                  <a:cxn ang="0">
                    <a:pos x="320" y="451"/>
                  </a:cxn>
                  <a:cxn ang="0">
                    <a:pos x="328" y="504"/>
                  </a:cxn>
                  <a:cxn ang="0">
                    <a:pos x="307" y="503"/>
                  </a:cxn>
                  <a:cxn ang="0">
                    <a:pos x="295" y="517"/>
                  </a:cxn>
                  <a:cxn ang="0">
                    <a:pos x="252" y="546"/>
                  </a:cxn>
                  <a:cxn ang="0">
                    <a:pos x="233" y="517"/>
                  </a:cxn>
                  <a:cxn ang="0">
                    <a:pos x="248" y="479"/>
                  </a:cxn>
                  <a:cxn ang="0">
                    <a:pos x="228" y="476"/>
                  </a:cxn>
                  <a:cxn ang="0">
                    <a:pos x="190" y="468"/>
                  </a:cxn>
                  <a:cxn ang="0">
                    <a:pos x="156" y="483"/>
                  </a:cxn>
                  <a:cxn ang="0">
                    <a:pos x="133" y="492"/>
                  </a:cxn>
                  <a:cxn ang="0">
                    <a:pos x="92" y="503"/>
                  </a:cxn>
                  <a:cxn ang="0">
                    <a:pos x="69" y="524"/>
                  </a:cxn>
                  <a:cxn ang="0">
                    <a:pos x="43" y="515"/>
                  </a:cxn>
                  <a:cxn ang="0">
                    <a:pos x="20" y="521"/>
                  </a:cxn>
                  <a:cxn ang="0">
                    <a:pos x="0" y="503"/>
                  </a:cxn>
                  <a:cxn ang="0">
                    <a:pos x="35" y="478"/>
                  </a:cxn>
                  <a:cxn ang="0">
                    <a:pos x="74" y="446"/>
                  </a:cxn>
                  <a:cxn ang="0">
                    <a:pos x="106" y="417"/>
                  </a:cxn>
                  <a:cxn ang="0">
                    <a:pos x="155" y="416"/>
                  </a:cxn>
                  <a:cxn ang="0">
                    <a:pos x="219" y="407"/>
                  </a:cxn>
                  <a:cxn ang="0">
                    <a:pos x="237" y="412"/>
                  </a:cxn>
                  <a:cxn ang="0">
                    <a:pos x="270" y="412"/>
                  </a:cxn>
                  <a:cxn ang="0">
                    <a:pos x="300" y="357"/>
                  </a:cxn>
                  <a:cxn ang="0">
                    <a:pos x="322" y="305"/>
                  </a:cxn>
                  <a:cxn ang="0">
                    <a:pos x="351" y="284"/>
                  </a:cxn>
                  <a:cxn ang="0">
                    <a:pos x="333" y="306"/>
                  </a:cxn>
                  <a:cxn ang="0">
                    <a:pos x="336" y="333"/>
                  </a:cxn>
                  <a:cxn ang="0">
                    <a:pos x="363" y="321"/>
                  </a:cxn>
                  <a:cxn ang="0">
                    <a:pos x="410" y="295"/>
                  </a:cxn>
                  <a:cxn ang="0">
                    <a:pos x="440" y="257"/>
                  </a:cxn>
                  <a:cxn ang="0">
                    <a:pos x="467" y="235"/>
                  </a:cxn>
                  <a:cxn ang="0">
                    <a:pos x="486" y="188"/>
                  </a:cxn>
                  <a:cxn ang="0">
                    <a:pos x="499" y="154"/>
                  </a:cxn>
                  <a:cxn ang="0">
                    <a:pos x="495" y="117"/>
                  </a:cxn>
                  <a:cxn ang="0">
                    <a:pos x="499" y="92"/>
                  </a:cxn>
                  <a:cxn ang="0">
                    <a:pos x="512" y="49"/>
                  </a:cxn>
                  <a:cxn ang="0">
                    <a:pos x="524" y="20"/>
                  </a:cxn>
                  <a:cxn ang="0">
                    <a:pos x="539" y="48"/>
                  </a:cxn>
                  <a:cxn ang="0">
                    <a:pos x="560" y="41"/>
                  </a:cxn>
                  <a:cxn ang="0">
                    <a:pos x="559" y="22"/>
                  </a:cxn>
                  <a:cxn ang="0">
                    <a:pos x="547" y="3"/>
                  </a:cxn>
                </a:cxnLst>
                <a:rect l="0" t="0" r="r" b="b"/>
                <a:pathLst>
                  <a:path w="613" h="552">
                    <a:moveTo>
                      <a:pt x="560" y="6"/>
                    </a:moveTo>
                    <a:lnTo>
                      <a:pt x="576" y="6"/>
                    </a:lnTo>
                    <a:lnTo>
                      <a:pt x="578" y="13"/>
                    </a:lnTo>
                    <a:lnTo>
                      <a:pt x="576" y="37"/>
                    </a:lnTo>
                    <a:lnTo>
                      <a:pt x="577" y="53"/>
                    </a:lnTo>
                    <a:lnTo>
                      <a:pt x="582" y="69"/>
                    </a:lnTo>
                    <a:lnTo>
                      <a:pt x="592" y="83"/>
                    </a:lnTo>
                    <a:lnTo>
                      <a:pt x="598" y="96"/>
                    </a:lnTo>
                    <a:lnTo>
                      <a:pt x="607" y="118"/>
                    </a:lnTo>
                    <a:lnTo>
                      <a:pt x="613" y="143"/>
                    </a:lnTo>
                    <a:lnTo>
                      <a:pt x="612" y="153"/>
                    </a:lnTo>
                    <a:lnTo>
                      <a:pt x="608" y="160"/>
                    </a:lnTo>
                    <a:lnTo>
                      <a:pt x="607" y="171"/>
                    </a:lnTo>
                    <a:lnTo>
                      <a:pt x="599" y="180"/>
                    </a:lnTo>
                    <a:lnTo>
                      <a:pt x="593" y="180"/>
                    </a:lnTo>
                    <a:lnTo>
                      <a:pt x="585" y="208"/>
                    </a:lnTo>
                    <a:lnTo>
                      <a:pt x="583" y="224"/>
                    </a:lnTo>
                    <a:lnTo>
                      <a:pt x="571" y="223"/>
                    </a:lnTo>
                    <a:lnTo>
                      <a:pt x="556" y="232"/>
                    </a:lnTo>
                    <a:lnTo>
                      <a:pt x="551" y="251"/>
                    </a:lnTo>
                    <a:lnTo>
                      <a:pt x="554" y="268"/>
                    </a:lnTo>
                    <a:lnTo>
                      <a:pt x="556" y="284"/>
                    </a:lnTo>
                    <a:lnTo>
                      <a:pt x="556" y="305"/>
                    </a:lnTo>
                    <a:lnTo>
                      <a:pt x="558" y="317"/>
                    </a:lnTo>
                    <a:lnTo>
                      <a:pt x="548" y="327"/>
                    </a:lnTo>
                    <a:lnTo>
                      <a:pt x="539" y="347"/>
                    </a:lnTo>
                    <a:lnTo>
                      <a:pt x="535" y="365"/>
                    </a:lnTo>
                    <a:lnTo>
                      <a:pt x="535" y="386"/>
                    </a:lnTo>
                    <a:lnTo>
                      <a:pt x="543" y="397"/>
                    </a:lnTo>
                    <a:lnTo>
                      <a:pt x="545" y="404"/>
                    </a:lnTo>
                    <a:lnTo>
                      <a:pt x="537" y="409"/>
                    </a:lnTo>
                    <a:lnTo>
                      <a:pt x="527" y="425"/>
                    </a:lnTo>
                    <a:lnTo>
                      <a:pt x="521" y="439"/>
                    </a:lnTo>
                    <a:lnTo>
                      <a:pt x="494" y="459"/>
                    </a:lnTo>
                    <a:lnTo>
                      <a:pt x="491" y="449"/>
                    </a:lnTo>
                    <a:lnTo>
                      <a:pt x="495" y="425"/>
                    </a:lnTo>
                    <a:lnTo>
                      <a:pt x="502" y="417"/>
                    </a:lnTo>
                    <a:lnTo>
                      <a:pt x="505" y="408"/>
                    </a:lnTo>
                    <a:lnTo>
                      <a:pt x="491" y="408"/>
                    </a:lnTo>
                    <a:lnTo>
                      <a:pt x="489" y="419"/>
                    </a:lnTo>
                    <a:lnTo>
                      <a:pt x="484" y="429"/>
                    </a:lnTo>
                    <a:lnTo>
                      <a:pt x="483" y="440"/>
                    </a:lnTo>
                    <a:lnTo>
                      <a:pt x="475" y="434"/>
                    </a:lnTo>
                    <a:lnTo>
                      <a:pt x="462" y="433"/>
                    </a:lnTo>
                    <a:lnTo>
                      <a:pt x="456" y="443"/>
                    </a:lnTo>
                    <a:lnTo>
                      <a:pt x="451" y="468"/>
                    </a:lnTo>
                    <a:lnTo>
                      <a:pt x="445" y="476"/>
                    </a:lnTo>
                    <a:lnTo>
                      <a:pt x="437" y="474"/>
                    </a:lnTo>
                    <a:lnTo>
                      <a:pt x="435" y="459"/>
                    </a:lnTo>
                    <a:lnTo>
                      <a:pt x="436" y="447"/>
                    </a:lnTo>
                    <a:lnTo>
                      <a:pt x="427" y="446"/>
                    </a:lnTo>
                    <a:lnTo>
                      <a:pt x="419" y="455"/>
                    </a:lnTo>
                    <a:lnTo>
                      <a:pt x="410" y="466"/>
                    </a:lnTo>
                    <a:lnTo>
                      <a:pt x="404" y="478"/>
                    </a:lnTo>
                    <a:lnTo>
                      <a:pt x="402" y="479"/>
                    </a:lnTo>
                    <a:lnTo>
                      <a:pt x="384" y="476"/>
                    </a:lnTo>
                    <a:lnTo>
                      <a:pt x="356" y="476"/>
                    </a:lnTo>
                    <a:lnTo>
                      <a:pt x="341" y="479"/>
                    </a:lnTo>
                    <a:lnTo>
                      <a:pt x="345" y="474"/>
                    </a:lnTo>
                    <a:lnTo>
                      <a:pt x="351" y="470"/>
                    </a:lnTo>
                    <a:lnTo>
                      <a:pt x="339" y="467"/>
                    </a:lnTo>
                    <a:lnTo>
                      <a:pt x="336" y="463"/>
                    </a:lnTo>
                    <a:lnTo>
                      <a:pt x="333" y="470"/>
                    </a:lnTo>
                    <a:lnTo>
                      <a:pt x="327" y="462"/>
                    </a:lnTo>
                    <a:lnTo>
                      <a:pt x="325" y="449"/>
                    </a:lnTo>
                    <a:lnTo>
                      <a:pt x="320" y="451"/>
                    </a:lnTo>
                    <a:lnTo>
                      <a:pt x="309" y="476"/>
                    </a:lnTo>
                    <a:lnTo>
                      <a:pt x="328" y="488"/>
                    </a:lnTo>
                    <a:lnTo>
                      <a:pt x="328" y="504"/>
                    </a:lnTo>
                    <a:lnTo>
                      <a:pt x="320" y="498"/>
                    </a:lnTo>
                    <a:lnTo>
                      <a:pt x="314" y="501"/>
                    </a:lnTo>
                    <a:lnTo>
                      <a:pt x="307" y="503"/>
                    </a:lnTo>
                    <a:lnTo>
                      <a:pt x="300" y="508"/>
                    </a:lnTo>
                    <a:lnTo>
                      <a:pt x="296" y="514"/>
                    </a:lnTo>
                    <a:lnTo>
                      <a:pt x="295" y="517"/>
                    </a:lnTo>
                    <a:lnTo>
                      <a:pt x="279" y="546"/>
                    </a:lnTo>
                    <a:lnTo>
                      <a:pt x="268" y="552"/>
                    </a:lnTo>
                    <a:lnTo>
                      <a:pt x="252" y="546"/>
                    </a:lnTo>
                    <a:lnTo>
                      <a:pt x="247" y="536"/>
                    </a:lnTo>
                    <a:lnTo>
                      <a:pt x="236" y="529"/>
                    </a:lnTo>
                    <a:lnTo>
                      <a:pt x="233" y="517"/>
                    </a:lnTo>
                    <a:lnTo>
                      <a:pt x="233" y="499"/>
                    </a:lnTo>
                    <a:lnTo>
                      <a:pt x="238" y="494"/>
                    </a:lnTo>
                    <a:lnTo>
                      <a:pt x="248" y="479"/>
                    </a:lnTo>
                    <a:lnTo>
                      <a:pt x="249" y="474"/>
                    </a:lnTo>
                    <a:lnTo>
                      <a:pt x="247" y="472"/>
                    </a:lnTo>
                    <a:lnTo>
                      <a:pt x="228" y="476"/>
                    </a:lnTo>
                    <a:lnTo>
                      <a:pt x="216" y="471"/>
                    </a:lnTo>
                    <a:lnTo>
                      <a:pt x="203" y="468"/>
                    </a:lnTo>
                    <a:lnTo>
                      <a:pt x="190" y="468"/>
                    </a:lnTo>
                    <a:lnTo>
                      <a:pt x="179" y="478"/>
                    </a:lnTo>
                    <a:lnTo>
                      <a:pt x="163" y="488"/>
                    </a:lnTo>
                    <a:lnTo>
                      <a:pt x="156" y="483"/>
                    </a:lnTo>
                    <a:lnTo>
                      <a:pt x="147" y="487"/>
                    </a:lnTo>
                    <a:lnTo>
                      <a:pt x="142" y="487"/>
                    </a:lnTo>
                    <a:lnTo>
                      <a:pt x="133" y="492"/>
                    </a:lnTo>
                    <a:lnTo>
                      <a:pt x="126" y="492"/>
                    </a:lnTo>
                    <a:lnTo>
                      <a:pt x="119" y="495"/>
                    </a:lnTo>
                    <a:lnTo>
                      <a:pt x="92" y="503"/>
                    </a:lnTo>
                    <a:lnTo>
                      <a:pt x="85" y="497"/>
                    </a:lnTo>
                    <a:lnTo>
                      <a:pt x="78" y="498"/>
                    </a:lnTo>
                    <a:lnTo>
                      <a:pt x="69" y="524"/>
                    </a:lnTo>
                    <a:lnTo>
                      <a:pt x="64" y="525"/>
                    </a:lnTo>
                    <a:lnTo>
                      <a:pt x="51" y="520"/>
                    </a:lnTo>
                    <a:lnTo>
                      <a:pt x="43" y="515"/>
                    </a:lnTo>
                    <a:lnTo>
                      <a:pt x="32" y="519"/>
                    </a:lnTo>
                    <a:lnTo>
                      <a:pt x="24" y="519"/>
                    </a:lnTo>
                    <a:lnTo>
                      <a:pt x="20" y="521"/>
                    </a:lnTo>
                    <a:lnTo>
                      <a:pt x="10" y="517"/>
                    </a:lnTo>
                    <a:lnTo>
                      <a:pt x="0" y="516"/>
                    </a:lnTo>
                    <a:lnTo>
                      <a:pt x="0" y="503"/>
                    </a:lnTo>
                    <a:lnTo>
                      <a:pt x="1" y="495"/>
                    </a:lnTo>
                    <a:lnTo>
                      <a:pt x="26" y="488"/>
                    </a:lnTo>
                    <a:lnTo>
                      <a:pt x="35" y="478"/>
                    </a:lnTo>
                    <a:lnTo>
                      <a:pt x="45" y="471"/>
                    </a:lnTo>
                    <a:lnTo>
                      <a:pt x="63" y="461"/>
                    </a:lnTo>
                    <a:lnTo>
                      <a:pt x="74" y="446"/>
                    </a:lnTo>
                    <a:lnTo>
                      <a:pt x="87" y="438"/>
                    </a:lnTo>
                    <a:lnTo>
                      <a:pt x="94" y="424"/>
                    </a:lnTo>
                    <a:lnTo>
                      <a:pt x="106" y="417"/>
                    </a:lnTo>
                    <a:lnTo>
                      <a:pt x="118" y="413"/>
                    </a:lnTo>
                    <a:lnTo>
                      <a:pt x="136" y="418"/>
                    </a:lnTo>
                    <a:lnTo>
                      <a:pt x="155" y="416"/>
                    </a:lnTo>
                    <a:lnTo>
                      <a:pt x="169" y="417"/>
                    </a:lnTo>
                    <a:lnTo>
                      <a:pt x="209" y="408"/>
                    </a:lnTo>
                    <a:lnTo>
                      <a:pt x="219" y="407"/>
                    </a:lnTo>
                    <a:lnTo>
                      <a:pt x="228" y="403"/>
                    </a:lnTo>
                    <a:lnTo>
                      <a:pt x="238" y="403"/>
                    </a:lnTo>
                    <a:lnTo>
                      <a:pt x="237" y="412"/>
                    </a:lnTo>
                    <a:lnTo>
                      <a:pt x="260" y="418"/>
                    </a:lnTo>
                    <a:lnTo>
                      <a:pt x="265" y="417"/>
                    </a:lnTo>
                    <a:lnTo>
                      <a:pt x="270" y="412"/>
                    </a:lnTo>
                    <a:lnTo>
                      <a:pt x="282" y="403"/>
                    </a:lnTo>
                    <a:lnTo>
                      <a:pt x="284" y="371"/>
                    </a:lnTo>
                    <a:lnTo>
                      <a:pt x="300" y="357"/>
                    </a:lnTo>
                    <a:lnTo>
                      <a:pt x="312" y="339"/>
                    </a:lnTo>
                    <a:lnTo>
                      <a:pt x="320" y="320"/>
                    </a:lnTo>
                    <a:lnTo>
                      <a:pt x="322" y="305"/>
                    </a:lnTo>
                    <a:lnTo>
                      <a:pt x="324" y="294"/>
                    </a:lnTo>
                    <a:lnTo>
                      <a:pt x="343" y="283"/>
                    </a:lnTo>
                    <a:lnTo>
                      <a:pt x="351" y="284"/>
                    </a:lnTo>
                    <a:lnTo>
                      <a:pt x="350" y="294"/>
                    </a:lnTo>
                    <a:lnTo>
                      <a:pt x="341" y="298"/>
                    </a:lnTo>
                    <a:lnTo>
                      <a:pt x="333" y="306"/>
                    </a:lnTo>
                    <a:lnTo>
                      <a:pt x="332" y="309"/>
                    </a:lnTo>
                    <a:lnTo>
                      <a:pt x="336" y="321"/>
                    </a:lnTo>
                    <a:lnTo>
                      <a:pt x="336" y="333"/>
                    </a:lnTo>
                    <a:lnTo>
                      <a:pt x="341" y="333"/>
                    </a:lnTo>
                    <a:lnTo>
                      <a:pt x="354" y="332"/>
                    </a:lnTo>
                    <a:lnTo>
                      <a:pt x="363" y="321"/>
                    </a:lnTo>
                    <a:lnTo>
                      <a:pt x="377" y="314"/>
                    </a:lnTo>
                    <a:lnTo>
                      <a:pt x="393" y="309"/>
                    </a:lnTo>
                    <a:lnTo>
                      <a:pt x="410" y="295"/>
                    </a:lnTo>
                    <a:lnTo>
                      <a:pt x="422" y="284"/>
                    </a:lnTo>
                    <a:lnTo>
                      <a:pt x="430" y="269"/>
                    </a:lnTo>
                    <a:lnTo>
                      <a:pt x="440" y="257"/>
                    </a:lnTo>
                    <a:lnTo>
                      <a:pt x="453" y="247"/>
                    </a:lnTo>
                    <a:lnTo>
                      <a:pt x="459" y="247"/>
                    </a:lnTo>
                    <a:lnTo>
                      <a:pt x="467" y="235"/>
                    </a:lnTo>
                    <a:lnTo>
                      <a:pt x="468" y="225"/>
                    </a:lnTo>
                    <a:lnTo>
                      <a:pt x="470" y="215"/>
                    </a:lnTo>
                    <a:lnTo>
                      <a:pt x="486" y="188"/>
                    </a:lnTo>
                    <a:lnTo>
                      <a:pt x="490" y="176"/>
                    </a:lnTo>
                    <a:lnTo>
                      <a:pt x="492" y="165"/>
                    </a:lnTo>
                    <a:lnTo>
                      <a:pt x="499" y="154"/>
                    </a:lnTo>
                    <a:lnTo>
                      <a:pt x="502" y="139"/>
                    </a:lnTo>
                    <a:lnTo>
                      <a:pt x="502" y="123"/>
                    </a:lnTo>
                    <a:lnTo>
                      <a:pt x="495" y="117"/>
                    </a:lnTo>
                    <a:lnTo>
                      <a:pt x="484" y="112"/>
                    </a:lnTo>
                    <a:lnTo>
                      <a:pt x="489" y="107"/>
                    </a:lnTo>
                    <a:lnTo>
                      <a:pt x="499" y="92"/>
                    </a:lnTo>
                    <a:lnTo>
                      <a:pt x="497" y="62"/>
                    </a:lnTo>
                    <a:lnTo>
                      <a:pt x="502" y="53"/>
                    </a:lnTo>
                    <a:lnTo>
                      <a:pt x="512" y="49"/>
                    </a:lnTo>
                    <a:lnTo>
                      <a:pt x="513" y="32"/>
                    </a:lnTo>
                    <a:lnTo>
                      <a:pt x="517" y="24"/>
                    </a:lnTo>
                    <a:lnTo>
                      <a:pt x="524" y="20"/>
                    </a:lnTo>
                    <a:lnTo>
                      <a:pt x="531" y="29"/>
                    </a:lnTo>
                    <a:lnTo>
                      <a:pt x="535" y="42"/>
                    </a:lnTo>
                    <a:lnTo>
                      <a:pt x="539" y="48"/>
                    </a:lnTo>
                    <a:lnTo>
                      <a:pt x="547" y="38"/>
                    </a:lnTo>
                    <a:lnTo>
                      <a:pt x="553" y="42"/>
                    </a:lnTo>
                    <a:lnTo>
                      <a:pt x="560" y="41"/>
                    </a:lnTo>
                    <a:lnTo>
                      <a:pt x="566" y="27"/>
                    </a:lnTo>
                    <a:lnTo>
                      <a:pt x="567" y="15"/>
                    </a:lnTo>
                    <a:lnTo>
                      <a:pt x="559" y="22"/>
                    </a:lnTo>
                    <a:lnTo>
                      <a:pt x="547" y="26"/>
                    </a:lnTo>
                    <a:lnTo>
                      <a:pt x="543" y="14"/>
                    </a:lnTo>
                    <a:lnTo>
                      <a:pt x="547" y="3"/>
                    </a:lnTo>
                    <a:lnTo>
                      <a:pt x="551" y="0"/>
                    </a:lnTo>
                    <a:lnTo>
                      <a:pt x="560" y="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72" name="任意多边形: 形状 371">
                <a:extLst>
                  <a:ext uri="{FF2B5EF4-FFF2-40B4-BE49-F238E27FC236}">
                    <a16:creationId xmlns="" xmlns:a16="http://schemas.microsoft.com/office/drawing/2014/main" id="{04A2CBDF-5072-4505-B78B-4A9F3619370E}"/>
                  </a:ext>
                </a:extLst>
              </p:cNvPr>
              <p:cNvSpPr>
                <a:spLocks noChangeAspect="1"/>
              </p:cNvSpPr>
              <p:nvPr/>
            </p:nvSpPr>
            <p:spPr bwMode="gray">
              <a:xfrm>
                <a:off x="3966" y="2088"/>
                <a:ext cx="28" cy="21"/>
              </a:xfrm>
              <a:custGeom>
                <a:avLst/>
                <a:gdLst/>
                <a:ahLst/>
                <a:cxnLst>
                  <a:cxn ang="0">
                    <a:pos x="113" y="70"/>
                  </a:cxn>
                  <a:cxn ang="0">
                    <a:pos x="102" y="63"/>
                  </a:cxn>
                  <a:cxn ang="0">
                    <a:pos x="88" y="58"/>
                  </a:cxn>
                  <a:cxn ang="0">
                    <a:pos x="74" y="62"/>
                  </a:cxn>
                  <a:cxn ang="0">
                    <a:pos x="66" y="68"/>
                  </a:cxn>
                  <a:cxn ang="0">
                    <a:pos x="59" y="80"/>
                  </a:cxn>
                  <a:cxn ang="0">
                    <a:pos x="50" y="95"/>
                  </a:cxn>
                  <a:cxn ang="0">
                    <a:pos x="48" y="106"/>
                  </a:cxn>
                  <a:cxn ang="0">
                    <a:pos x="39" y="107"/>
                  </a:cxn>
                  <a:cxn ang="0">
                    <a:pos x="30" y="100"/>
                  </a:cxn>
                  <a:cxn ang="0">
                    <a:pos x="26" y="95"/>
                  </a:cxn>
                  <a:cxn ang="0">
                    <a:pos x="19" y="82"/>
                  </a:cxn>
                  <a:cxn ang="0">
                    <a:pos x="20" y="76"/>
                  </a:cxn>
                  <a:cxn ang="0">
                    <a:pos x="16" y="69"/>
                  </a:cxn>
                  <a:cxn ang="0">
                    <a:pos x="10" y="64"/>
                  </a:cxn>
                  <a:cxn ang="0">
                    <a:pos x="0" y="64"/>
                  </a:cxn>
                  <a:cxn ang="0">
                    <a:pos x="15" y="53"/>
                  </a:cxn>
                  <a:cxn ang="0">
                    <a:pos x="37" y="23"/>
                  </a:cxn>
                  <a:cxn ang="0">
                    <a:pos x="50" y="25"/>
                  </a:cxn>
                  <a:cxn ang="0">
                    <a:pos x="57" y="28"/>
                  </a:cxn>
                  <a:cxn ang="0">
                    <a:pos x="68" y="26"/>
                  </a:cxn>
                  <a:cxn ang="0">
                    <a:pos x="78" y="21"/>
                  </a:cxn>
                  <a:cxn ang="0">
                    <a:pos x="82" y="14"/>
                  </a:cxn>
                  <a:cxn ang="0">
                    <a:pos x="95" y="1"/>
                  </a:cxn>
                  <a:cxn ang="0">
                    <a:pos x="102" y="0"/>
                  </a:cxn>
                  <a:cxn ang="0">
                    <a:pos x="112" y="3"/>
                  </a:cxn>
                  <a:cxn ang="0">
                    <a:pos x="123" y="9"/>
                  </a:cxn>
                  <a:cxn ang="0">
                    <a:pos x="132" y="10"/>
                  </a:cxn>
                  <a:cxn ang="0">
                    <a:pos x="138" y="33"/>
                  </a:cxn>
                  <a:cxn ang="0">
                    <a:pos x="140" y="36"/>
                  </a:cxn>
                  <a:cxn ang="0">
                    <a:pos x="134" y="44"/>
                  </a:cxn>
                  <a:cxn ang="0">
                    <a:pos x="128" y="47"/>
                  </a:cxn>
                  <a:cxn ang="0">
                    <a:pos x="123" y="54"/>
                  </a:cxn>
                  <a:cxn ang="0">
                    <a:pos x="118" y="63"/>
                  </a:cxn>
                  <a:cxn ang="0">
                    <a:pos x="113" y="70"/>
                  </a:cxn>
                </a:cxnLst>
                <a:rect l="0" t="0" r="r" b="b"/>
                <a:pathLst>
                  <a:path w="140" h="107">
                    <a:moveTo>
                      <a:pt x="113" y="70"/>
                    </a:moveTo>
                    <a:lnTo>
                      <a:pt x="102" y="63"/>
                    </a:lnTo>
                    <a:lnTo>
                      <a:pt x="88" y="58"/>
                    </a:lnTo>
                    <a:lnTo>
                      <a:pt x="74" y="62"/>
                    </a:lnTo>
                    <a:lnTo>
                      <a:pt x="66" y="68"/>
                    </a:lnTo>
                    <a:lnTo>
                      <a:pt x="59" y="80"/>
                    </a:lnTo>
                    <a:lnTo>
                      <a:pt x="50" y="95"/>
                    </a:lnTo>
                    <a:lnTo>
                      <a:pt x="48" y="106"/>
                    </a:lnTo>
                    <a:lnTo>
                      <a:pt x="39" y="107"/>
                    </a:lnTo>
                    <a:lnTo>
                      <a:pt x="30" y="100"/>
                    </a:lnTo>
                    <a:lnTo>
                      <a:pt x="26" y="95"/>
                    </a:lnTo>
                    <a:lnTo>
                      <a:pt x="19" y="82"/>
                    </a:lnTo>
                    <a:lnTo>
                      <a:pt x="20" y="76"/>
                    </a:lnTo>
                    <a:lnTo>
                      <a:pt x="16" y="69"/>
                    </a:lnTo>
                    <a:lnTo>
                      <a:pt x="10" y="64"/>
                    </a:lnTo>
                    <a:lnTo>
                      <a:pt x="0" y="64"/>
                    </a:lnTo>
                    <a:lnTo>
                      <a:pt x="15" y="53"/>
                    </a:lnTo>
                    <a:lnTo>
                      <a:pt x="37" y="23"/>
                    </a:lnTo>
                    <a:lnTo>
                      <a:pt x="50" y="25"/>
                    </a:lnTo>
                    <a:lnTo>
                      <a:pt x="57" y="28"/>
                    </a:lnTo>
                    <a:lnTo>
                      <a:pt x="68" y="26"/>
                    </a:lnTo>
                    <a:lnTo>
                      <a:pt x="78" y="21"/>
                    </a:lnTo>
                    <a:lnTo>
                      <a:pt x="82" y="14"/>
                    </a:lnTo>
                    <a:lnTo>
                      <a:pt x="95" y="1"/>
                    </a:lnTo>
                    <a:lnTo>
                      <a:pt x="102" y="0"/>
                    </a:lnTo>
                    <a:lnTo>
                      <a:pt x="112" y="3"/>
                    </a:lnTo>
                    <a:lnTo>
                      <a:pt x="123" y="9"/>
                    </a:lnTo>
                    <a:lnTo>
                      <a:pt x="132" y="10"/>
                    </a:lnTo>
                    <a:lnTo>
                      <a:pt x="138" y="33"/>
                    </a:lnTo>
                    <a:lnTo>
                      <a:pt x="140" y="36"/>
                    </a:lnTo>
                    <a:lnTo>
                      <a:pt x="134" y="44"/>
                    </a:lnTo>
                    <a:lnTo>
                      <a:pt x="128" y="47"/>
                    </a:lnTo>
                    <a:lnTo>
                      <a:pt x="123" y="54"/>
                    </a:lnTo>
                    <a:lnTo>
                      <a:pt x="118" y="63"/>
                    </a:lnTo>
                    <a:lnTo>
                      <a:pt x="113" y="7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73" name="任意多边形: 形状 372">
                <a:extLst>
                  <a:ext uri="{FF2B5EF4-FFF2-40B4-BE49-F238E27FC236}">
                    <a16:creationId xmlns="" xmlns:a16="http://schemas.microsoft.com/office/drawing/2014/main" id="{79056960-0D87-45C5-8C85-817FC4BF3E9D}"/>
                  </a:ext>
                </a:extLst>
              </p:cNvPr>
              <p:cNvSpPr>
                <a:spLocks noChangeAspect="1"/>
              </p:cNvSpPr>
              <p:nvPr/>
            </p:nvSpPr>
            <p:spPr bwMode="gray">
              <a:xfrm>
                <a:off x="3938" y="2093"/>
                <a:ext cx="26" cy="38"/>
              </a:xfrm>
              <a:custGeom>
                <a:avLst/>
                <a:gdLst/>
                <a:ahLst/>
                <a:cxnLst>
                  <a:cxn ang="0">
                    <a:pos x="69" y="2"/>
                  </a:cxn>
                  <a:cxn ang="0">
                    <a:pos x="56" y="4"/>
                  </a:cxn>
                  <a:cxn ang="0">
                    <a:pos x="42" y="22"/>
                  </a:cxn>
                  <a:cxn ang="0">
                    <a:pos x="29" y="29"/>
                  </a:cxn>
                  <a:cxn ang="0">
                    <a:pos x="18" y="29"/>
                  </a:cxn>
                  <a:cxn ang="0">
                    <a:pos x="0" y="48"/>
                  </a:cxn>
                  <a:cxn ang="0">
                    <a:pos x="16" y="64"/>
                  </a:cxn>
                  <a:cxn ang="0">
                    <a:pos x="11" y="62"/>
                  </a:cxn>
                  <a:cxn ang="0">
                    <a:pos x="9" y="88"/>
                  </a:cxn>
                  <a:cxn ang="0">
                    <a:pos x="27" y="78"/>
                  </a:cxn>
                  <a:cxn ang="0">
                    <a:pos x="41" y="75"/>
                  </a:cxn>
                  <a:cxn ang="0">
                    <a:pos x="32" y="65"/>
                  </a:cxn>
                  <a:cxn ang="0">
                    <a:pos x="37" y="50"/>
                  </a:cxn>
                  <a:cxn ang="0">
                    <a:pos x="51" y="74"/>
                  </a:cxn>
                  <a:cxn ang="0">
                    <a:pos x="53" y="86"/>
                  </a:cxn>
                  <a:cxn ang="0">
                    <a:pos x="47" y="112"/>
                  </a:cxn>
                  <a:cxn ang="0">
                    <a:pos x="36" y="128"/>
                  </a:cxn>
                  <a:cxn ang="0">
                    <a:pos x="38" y="159"/>
                  </a:cxn>
                  <a:cxn ang="0">
                    <a:pos x="41" y="174"/>
                  </a:cxn>
                  <a:cxn ang="0">
                    <a:pos x="58" y="166"/>
                  </a:cxn>
                  <a:cxn ang="0">
                    <a:pos x="57" y="145"/>
                  </a:cxn>
                  <a:cxn ang="0">
                    <a:pos x="62" y="151"/>
                  </a:cxn>
                  <a:cxn ang="0">
                    <a:pos x="63" y="172"/>
                  </a:cxn>
                  <a:cxn ang="0">
                    <a:pos x="70" y="185"/>
                  </a:cxn>
                  <a:cxn ang="0">
                    <a:pos x="79" y="169"/>
                  </a:cxn>
                  <a:cxn ang="0">
                    <a:pos x="94" y="164"/>
                  </a:cxn>
                  <a:cxn ang="0">
                    <a:pos x="107" y="117"/>
                  </a:cxn>
                  <a:cxn ang="0">
                    <a:pos x="120" y="89"/>
                  </a:cxn>
                  <a:cxn ang="0">
                    <a:pos x="131" y="69"/>
                  </a:cxn>
                  <a:cxn ang="0">
                    <a:pos x="124" y="48"/>
                  </a:cxn>
                  <a:cxn ang="0">
                    <a:pos x="110" y="40"/>
                  </a:cxn>
                  <a:cxn ang="0">
                    <a:pos x="112" y="19"/>
                  </a:cxn>
                  <a:cxn ang="0">
                    <a:pos x="86" y="22"/>
                  </a:cxn>
                  <a:cxn ang="0">
                    <a:pos x="77" y="3"/>
                  </a:cxn>
                </a:cxnLst>
                <a:rect l="0" t="0" r="r" b="b"/>
                <a:pathLst>
                  <a:path w="131" h="187">
                    <a:moveTo>
                      <a:pt x="67" y="2"/>
                    </a:moveTo>
                    <a:lnTo>
                      <a:pt x="69" y="2"/>
                    </a:lnTo>
                    <a:lnTo>
                      <a:pt x="64" y="0"/>
                    </a:lnTo>
                    <a:lnTo>
                      <a:pt x="56" y="4"/>
                    </a:lnTo>
                    <a:lnTo>
                      <a:pt x="47" y="13"/>
                    </a:lnTo>
                    <a:lnTo>
                      <a:pt x="42" y="22"/>
                    </a:lnTo>
                    <a:lnTo>
                      <a:pt x="35" y="22"/>
                    </a:lnTo>
                    <a:lnTo>
                      <a:pt x="29" y="29"/>
                    </a:lnTo>
                    <a:lnTo>
                      <a:pt x="21" y="32"/>
                    </a:lnTo>
                    <a:lnTo>
                      <a:pt x="18" y="29"/>
                    </a:lnTo>
                    <a:lnTo>
                      <a:pt x="11" y="34"/>
                    </a:lnTo>
                    <a:lnTo>
                      <a:pt x="0" y="48"/>
                    </a:lnTo>
                    <a:lnTo>
                      <a:pt x="10" y="56"/>
                    </a:lnTo>
                    <a:lnTo>
                      <a:pt x="16" y="64"/>
                    </a:lnTo>
                    <a:lnTo>
                      <a:pt x="16" y="72"/>
                    </a:lnTo>
                    <a:lnTo>
                      <a:pt x="11" y="62"/>
                    </a:lnTo>
                    <a:lnTo>
                      <a:pt x="5" y="62"/>
                    </a:lnTo>
                    <a:lnTo>
                      <a:pt x="9" y="88"/>
                    </a:lnTo>
                    <a:lnTo>
                      <a:pt x="14" y="81"/>
                    </a:lnTo>
                    <a:lnTo>
                      <a:pt x="27" y="78"/>
                    </a:lnTo>
                    <a:lnTo>
                      <a:pt x="37" y="84"/>
                    </a:lnTo>
                    <a:lnTo>
                      <a:pt x="41" y="75"/>
                    </a:lnTo>
                    <a:lnTo>
                      <a:pt x="35" y="72"/>
                    </a:lnTo>
                    <a:lnTo>
                      <a:pt x="32" y="65"/>
                    </a:lnTo>
                    <a:lnTo>
                      <a:pt x="32" y="54"/>
                    </a:lnTo>
                    <a:lnTo>
                      <a:pt x="37" y="50"/>
                    </a:lnTo>
                    <a:lnTo>
                      <a:pt x="43" y="63"/>
                    </a:lnTo>
                    <a:lnTo>
                      <a:pt x="51" y="74"/>
                    </a:lnTo>
                    <a:lnTo>
                      <a:pt x="51" y="85"/>
                    </a:lnTo>
                    <a:lnTo>
                      <a:pt x="53" y="86"/>
                    </a:lnTo>
                    <a:lnTo>
                      <a:pt x="53" y="100"/>
                    </a:lnTo>
                    <a:lnTo>
                      <a:pt x="47" y="112"/>
                    </a:lnTo>
                    <a:lnTo>
                      <a:pt x="41" y="118"/>
                    </a:lnTo>
                    <a:lnTo>
                      <a:pt x="36" y="128"/>
                    </a:lnTo>
                    <a:lnTo>
                      <a:pt x="35" y="143"/>
                    </a:lnTo>
                    <a:lnTo>
                      <a:pt x="38" y="159"/>
                    </a:lnTo>
                    <a:lnTo>
                      <a:pt x="35" y="167"/>
                    </a:lnTo>
                    <a:lnTo>
                      <a:pt x="41" y="174"/>
                    </a:lnTo>
                    <a:lnTo>
                      <a:pt x="54" y="180"/>
                    </a:lnTo>
                    <a:lnTo>
                      <a:pt x="58" y="166"/>
                    </a:lnTo>
                    <a:lnTo>
                      <a:pt x="53" y="155"/>
                    </a:lnTo>
                    <a:lnTo>
                      <a:pt x="57" y="145"/>
                    </a:lnTo>
                    <a:lnTo>
                      <a:pt x="65" y="148"/>
                    </a:lnTo>
                    <a:lnTo>
                      <a:pt x="62" y="151"/>
                    </a:lnTo>
                    <a:lnTo>
                      <a:pt x="61" y="160"/>
                    </a:lnTo>
                    <a:lnTo>
                      <a:pt x="63" y="172"/>
                    </a:lnTo>
                    <a:lnTo>
                      <a:pt x="63" y="187"/>
                    </a:lnTo>
                    <a:lnTo>
                      <a:pt x="70" y="185"/>
                    </a:lnTo>
                    <a:lnTo>
                      <a:pt x="79" y="177"/>
                    </a:lnTo>
                    <a:lnTo>
                      <a:pt x="79" y="169"/>
                    </a:lnTo>
                    <a:lnTo>
                      <a:pt x="88" y="160"/>
                    </a:lnTo>
                    <a:lnTo>
                      <a:pt x="94" y="164"/>
                    </a:lnTo>
                    <a:lnTo>
                      <a:pt x="100" y="148"/>
                    </a:lnTo>
                    <a:lnTo>
                      <a:pt x="107" y="117"/>
                    </a:lnTo>
                    <a:lnTo>
                      <a:pt x="113" y="100"/>
                    </a:lnTo>
                    <a:lnTo>
                      <a:pt x="120" y="89"/>
                    </a:lnTo>
                    <a:lnTo>
                      <a:pt x="127" y="78"/>
                    </a:lnTo>
                    <a:lnTo>
                      <a:pt x="131" y="69"/>
                    </a:lnTo>
                    <a:lnTo>
                      <a:pt x="129" y="59"/>
                    </a:lnTo>
                    <a:lnTo>
                      <a:pt x="124" y="48"/>
                    </a:lnTo>
                    <a:lnTo>
                      <a:pt x="111" y="45"/>
                    </a:lnTo>
                    <a:lnTo>
                      <a:pt x="110" y="40"/>
                    </a:lnTo>
                    <a:lnTo>
                      <a:pt x="115" y="26"/>
                    </a:lnTo>
                    <a:lnTo>
                      <a:pt x="112" y="19"/>
                    </a:lnTo>
                    <a:lnTo>
                      <a:pt x="104" y="21"/>
                    </a:lnTo>
                    <a:lnTo>
                      <a:pt x="86" y="22"/>
                    </a:lnTo>
                    <a:lnTo>
                      <a:pt x="77" y="9"/>
                    </a:lnTo>
                    <a:lnTo>
                      <a:pt x="77" y="3"/>
                    </a:lnTo>
                    <a:lnTo>
                      <a:pt x="67" y="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sp>
          <p:nvSpPr>
            <p:cNvPr id="73" name="任意多边形: 形状 72">
              <a:extLst>
                <a:ext uri="{FF2B5EF4-FFF2-40B4-BE49-F238E27FC236}">
                  <a16:creationId xmlns="" xmlns:a16="http://schemas.microsoft.com/office/drawing/2014/main" id="{F4957938-BB4B-48CD-8D24-1F709BA05E2D}"/>
                </a:ext>
              </a:extLst>
            </p:cNvPr>
            <p:cNvSpPr>
              <a:spLocks noChangeAspect="1"/>
            </p:cNvSpPr>
            <p:nvPr/>
          </p:nvSpPr>
          <p:spPr bwMode="gray">
            <a:xfrm>
              <a:off x="8096396" y="3665518"/>
              <a:ext cx="60425" cy="99530"/>
            </a:xfrm>
            <a:custGeom>
              <a:avLst/>
              <a:gdLst/>
              <a:ahLst/>
              <a:cxnLst>
                <a:cxn ang="0">
                  <a:pos x="130" y="5"/>
                </a:cxn>
                <a:cxn ang="0">
                  <a:pos x="156" y="46"/>
                </a:cxn>
                <a:cxn ang="0">
                  <a:pos x="173" y="73"/>
                </a:cxn>
                <a:cxn ang="0">
                  <a:pos x="184" y="113"/>
                </a:cxn>
                <a:cxn ang="0">
                  <a:pos x="184" y="170"/>
                </a:cxn>
                <a:cxn ang="0">
                  <a:pos x="181" y="201"/>
                </a:cxn>
                <a:cxn ang="0">
                  <a:pos x="163" y="228"/>
                </a:cxn>
                <a:cxn ang="0">
                  <a:pos x="142" y="233"/>
                </a:cxn>
                <a:cxn ang="0">
                  <a:pos x="131" y="235"/>
                </a:cxn>
                <a:cxn ang="0">
                  <a:pos x="120" y="252"/>
                </a:cxn>
                <a:cxn ang="0">
                  <a:pos x="111" y="245"/>
                </a:cxn>
                <a:cxn ang="0">
                  <a:pos x="95" y="241"/>
                </a:cxn>
                <a:cxn ang="0">
                  <a:pos x="88" y="252"/>
                </a:cxn>
                <a:cxn ang="0">
                  <a:pos x="79" y="263"/>
                </a:cxn>
                <a:cxn ang="0">
                  <a:pos x="72" y="252"/>
                </a:cxn>
                <a:cxn ang="0">
                  <a:pos x="66" y="272"/>
                </a:cxn>
                <a:cxn ang="0">
                  <a:pos x="57" y="269"/>
                </a:cxn>
                <a:cxn ang="0">
                  <a:pos x="66" y="257"/>
                </a:cxn>
                <a:cxn ang="0">
                  <a:pos x="51" y="264"/>
                </a:cxn>
                <a:cxn ang="0">
                  <a:pos x="38" y="276"/>
                </a:cxn>
                <a:cxn ang="0">
                  <a:pos x="31" y="274"/>
                </a:cxn>
                <a:cxn ang="0">
                  <a:pos x="20" y="274"/>
                </a:cxn>
                <a:cxn ang="0">
                  <a:pos x="8" y="285"/>
                </a:cxn>
                <a:cxn ang="0">
                  <a:pos x="9" y="273"/>
                </a:cxn>
                <a:cxn ang="0">
                  <a:pos x="22" y="267"/>
                </a:cxn>
                <a:cxn ang="0">
                  <a:pos x="24" y="253"/>
                </a:cxn>
                <a:cxn ang="0">
                  <a:pos x="13" y="256"/>
                </a:cxn>
                <a:cxn ang="0">
                  <a:pos x="15" y="235"/>
                </a:cxn>
                <a:cxn ang="0">
                  <a:pos x="20" y="212"/>
                </a:cxn>
                <a:cxn ang="0">
                  <a:pos x="23" y="199"/>
                </a:cxn>
                <a:cxn ang="0">
                  <a:pos x="34" y="186"/>
                </a:cxn>
                <a:cxn ang="0">
                  <a:pos x="30" y="174"/>
                </a:cxn>
                <a:cxn ang="0">
                  <a:pos x="23" y="155"/>
                </a:cxn>
                <a:cxn ang="0">
                  <a:pos x="19" y="129"/>
                </a:cxn>
                <a:cxn ang="0">
                  <a:pos x="15" y="139"/>
                </a:cxn>
                <a:cxn ang="0">
                  <a:pos x="4" y="132"/>
                </a:cxn>
                <a:cxn ang="0">
                  <a:pos x="1" y="123"/>
                </a:cxn>
                <a:cxn ang="0">
                  <a:pos x="17" y="115"/>
                </a:cxn>
                <a:cxn ang="0">
                  <a:pos x="39" y="117"/>
                </a:cxn>
                <a:cxn ang="0">
                  <a:pos x="38" y="108"/>
                </a:cxn>
                <a:cxn ang="0">
                  <a:pos x="34" y="95"/>
                </a:cxn>
                <a:cxn ang="0">
                  <a:pos x="38" y="86"/>
                </a:cxn>
                <a:cxn ang="0">
                  <a:pos x="29" y="83"/>
                </a:cxn>
                <a:cxn ang="0">
                  <a:pos x="24" y="72"/>
                </a:cxn>
                <a:cxn ang="0">
                  <a:pos x="22" y="64"/>
                </a:cxn>
                <a:cxn ang="0">
                  <a:pos x="19" y="53"/>
                </a:cxn>
                <a:cxn ang="0">
                  <a:pos x="36" y="45"/>
                </a:cxn>
                <a:cxn ang="0">
                  <a:pos x="76" y="21"/>
                </a:cxn>
                <a:cxn ang="0">
                  <a:pos x="108" y="16"/>
                </a:cxn>
              </a:cxnLst>
              <a:rect l="0" t="0" r="r" b="b"/>
              <a:pathLst>
                <a:path w="190" h="285">
                  <a:moveTo>
                    <a:pt x="125" y="0"/>
                  </a:moveTo>
                  <a:lnTo>
                    <a:pt x="130" y="5"/>
                  </a:lnTo>
                  <a:lnTo>
                    <a:pt x="146" y="36"/>
                  </a:lnTo>
                  <a:lnTo>
                    <a:pt x="156" y="46"/>
                  </a:lnTo>
                  <a:lnTo>
                    <a:pt x="165" y="58"/>
                  </a:lnTo>
                  <a:lnTo>
                    <a:pt x="173" y="73"/>
                  </a:lnTo>
                  <a:lnTo>
                    <a:pt x="180" y="91"/>
                  </a:lnTo>
                  <a:lnTo>
                    <a:pt x="184" y="113"/>
                  </a:lnTo>
                  <a:lnTo>
                    <a:pt x="183" y="150"/>
                  </a:lnTo>
                  <a:lnTo>
                    <a:pt x="184" y="170"/>
                  </a:lnTo>
                  <a:lnTo>
                    <a:pt x="190" y="171"/>
                  </a:lnTo>
                  <a:lnTo>
                    <a:pt x="181" y="201"/>
                  </a:lnTo>
                  <a:lnTo>
                    <a:pt x="174" y="217"/>
                  </a:lnTo>
                  <a:lnTo>
                    <a:pt x="163" y="228"/>
                  </a:lnTo>
                  <a:lnTo>
                    <a:pt x="154" y="230"/>
                  </a:lnTo>
                  <a:lnTo>
                    <a:pt x="142" y="233"/>
                  </a:lnTo>
                  <a:lnTo>
                    <a:pt x="135" y="230"/>
                  </a:lnTo>
                  <a:lnTo>
                    <a:pt x="131" y="235"/>
                  </a:lnTo>
                  <a:lnTo>
                    <a:pt x="127" y="242"/>
                  </a:lnTo>
                  <a:lnTo>
                    <a:pt x="120" y="252"/>
                  </a:lnTo>
                  <a:lnTo>
                    <a:pt x="116" y="245"/>
                  </a:lnTo>
                  <a:lnTo>
                    <a:pt x="111" y="245"/>
                  </a:lnTo>
                  <a:lnTo>
                    <a:pt x="101" y="240"/>
                  </a:lnTo>
                  <a:lnTo>
                    <a:pt x="95" y="241"/>
                  </a:lnTo>
                  <a:lnTo>
                    <a:pt x="83" y="246"/>
                  </a:lnTo>
                  <a:lnTo>
                    <a:pt x="88" y="252"/>
                  </a:lnTo>
                  <a:lnTo>
                    <a:pt x="86" y="260"/>
                  </a:lnTo>
                  <a:lnTo>
                    <a:pt x="79" y="263"/>
                  </a:lnTo>
                  <a:lnTo>
                    <a:pt x="76" y="256"/>
                  </a:lnTo>
                  <a:lnTo>
                    <a:pt x="72" y="252"/>
                  </a:lnTo>
                  <a:lnTo>
                    <a:pt x="71" y="268"/>
                  </a:lnTo>
                  <a:lnTo>
                    <a:pt x="66" y="272"/>
                  </a:lnTo>
                  <a:lnTo>
                    <a:pt x="61" y="273"/>
                  </a:lnTo>
                  <a:lnTo>
                    <a:pt x="57" y="269"/>
                  </a:lnTo>
                  <a:lnTo>
                    <a:pt x="65" y="263"/>
                  </a:lnTo>
                  <a:lnTo>
                    <a:pt x="66" y="257"/>
                  </a:lnTo>
                  <a:lnTo>
                    <a:pt x="60" y="260"/>
                  </a:lnTo>
                  <a:lnTo>
                    <a:pt x="51" y="264"/>
                  </a:lnTo>
                  <a:lnTo>
                    <a:pt x="41" y="276"/>
                  </a:lnTo>
                  <a:lnTo>
                    <a:pt x="38" y="276"/>
                  </a:lnTo>
                  <a:lnTo>
                    <a:pt x="35" y="269"/>
                  </a:lnTo>
                  <a:lnTo>
                    <a:pt x="31" y="274"/>
                  </a:lnTo>
                  <a:lnTo>
                    <a:pt x="22" y="283"/>
                  </a:lnTo>
                  <a:lnTo>
                    <a:pt x="20" y="274"/>
                  </a:lnTo>
                  <a:lnTo>
                    <a:pt x="12" y="277"/>
                  </a:lnTo>
                  <a:lnTo>
                    <a:pt x="8" y="285"/>
                  </a:lnTo>
                  <a:lnTo>
                    <a:pt x="4" y="282"/>
                  </a:lnTo>
                  <a:lnTo>
                    <a:pt x="9" y="273"/>
                  </a:lnTo>
                  <a:lnTo>
                    <a:pt x="11" y="263"/>
                  </a:lnTo>
                  <a:lnTo>
                    <a:pt x="22" y="267"/>
                  </a:lnTo>
                  <a:lnTo>
                    <a:pt x="20" y="261"/>
                  </a:lnTo>
                  <a:lnTo>
                    <a:pt x="24" y="253"/>
                  </a:lnTo>
                  <a:lnTo>
                    <a:pt x="19" y="250"/>
                  </a:lnTo>
                  <a:lnTo>
                    <a:pt x="13" y="256"/>
                  </a:lnTo>
                  <a:lnTo>
                    <a:pt x="11" y="247"/>
                  </a:lnTo>
                  <a:lnTo>
                    <a:pt x="15" y="235"/>
                  </a:lnTo>
                  <a:lnTo>
                    <a:pt x="15" y="225"/>
                  </a:lnTo>
                  <a:lnTo>
                    <a:pt x="20" y="212"/>
                  </a:lnTo>
                  <a:lnTo>
                    <a:pt x="27" y="203"/>
                  </a:lnTo>
                  <a:lnTo>
                    <a:pt x="23" y="199"/>
                  </a:lnTo>
                  <a:lnTo>
                    <a:pt x="31" y="193"/>
                  </a:lnTo>
                  <a:lnTo>
                    <a:pt x="34" y="186"/>
                  </a:lnTo>
                  <a:lnTo>
                    <a:pt x="30" y="180"/>
                  </a:lnTo>
                  <a:lnTo>
                    <a:pt x="30" y="174"/>
                  </a:lnTo>
                  <a:lnTo>
                    <a:pt x="24" y="167"/>
                  </a:lnTo>
                  <a:lnTo>
                    <a:pt x="23" y="155"/>
                  </a:lnTo>
                  <a:lnTo>
                    <a:pt x="20" y="143"/>
                  </a:lnTo>
                  <a:lnTo>
                    <a:pt x="19" y="129"/>
                  </a:lnTo>
                  <a:lnTo>
                    <a:pt x="13" y="127"/>
                  </a:lnTo>
                  <a:lnTo>
                    <a:pt x="15" y="139"/>
                  </a:lnTo>
                  <a:lnTo>
                    <a:pt x="11" y="142"/>
                  </a:lnTo>
                  <a:lnTo>
                    <a:pt x="4" y="132"/>
                  </a:lnTo>
                  <a:lnTo>
                    <a:pt x="0" y="132"/>
                  </a:lnTo>
                  <a:lnTo>
                    <a:pt x="1" y="123"/>
                  </a:lnTo>
                  <a:lnTo>
                    <a:pt x="8" y="115"/>
                  </a:lnTo>
                  <a:lnTo>
                    <a:pt x="17" y="115"/>
                  </a:lnTo>
                  <a:lnTo>
                    <a:pt x="29" y="110"/>
                  </a:lnTo>
                  <a:lnTo>
                    <a:pt x="39" y="117"/>
                  </a:lnTo>
                  <a:lnTo>
                    <a:pt x="43" y="118"/>
                  </a:lnTo>
                  <a:lnTo>
                    <a:pt x="38" y="108"/>
                  </a:lnTo>
                  <a:lnTo>
                    <a:pt x="38" y="100"/>
                  </a:lnTo>
                  <a:lnTo>
                    <a:pt x="34" y="95"/>
                  </a:lnTo>
                  <a:lnTo>
                    <a:pt x="35" y="89"/>
                  </a:lnTo>
                  <a:lnTo>
                    <a:pt x="38" y="86"/>
                  </a:lnTo>
                  <a:lnTo>
                    <a:pt x="31" y="81"/>
                  </a:lnTo>
                  <a:lnTo>
                    <a:pt x="29" y="83"/>
                  </a:lnTo>
                  <a:lnTo>
                    <a:pt x="25" y="77"/>
                  </a:lnTo>
                  <a:lnTo>
                    <a:pt x="24" y="72"/>
                  </a:lnTo>
                  <a:lnTo>
                    <a:pt x="28" y="72"/>
                  </a:lnTo>
                  <a:lnTo>
                    <a:pt x="22" y="64"/>
                  </a:lnTo>
                  <a:lnTo>
                    <a:pt x="19" y="58"/>
                  </a:lnTo>
                  <a:lnTo>
                    <a:pt x="19" y="53"/>
                  </a:lnTo>
                  <a:lnTo>
                    <a:pt x="23" y="56"/>
                  </a:lnTo>
                  <a:lnTo>
                    <a:pt x="36" y="45"/>
                  </a:lnTo>
                  <a:lnTo>
                    <a:pt x="58" y="22"/>
                  </a:lnTo>
                  <a:lnTo>
                    <a:pt x="76" y="21"/>
                  </a:lnTo>
                  <a:lnTo>
                    <a:pt x="93" y="22"/>
                  </a:lnTo>
                  <a:lnTo>
                    <a:pt x="108" y="16"/>
                  </a:lnTo>
                  <a:lnTo>
                    <a:pt x="125"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74" name="任意多边形: 形状 73">
              <a:extLst>
                <a:ext uri="{FF2B5EF4-FFF2-40B4-BE49-F238E27FC236}">
                  <a16:creationId xmlns="" xmlns:a16="http://schemas.microsoft.com/office/drawing/2014/main" id="{410034BC-F415-4449-94D6-7E7CFFE9A048}"/>
                </a:ext>
              </a:extLst>
            </p:cNvPr>
            <p:cNvSpPr>
              <a:spLocks noChangeAspect="1"/>
            </p:cNvSpPr>
            <p:nvPr/>
          </p:nvSpPr>
          <p:spPr bwMode="gray">
            <a:xfrm>
              <a:off x="7428538" y="3291845"/>
              <a:ext cx="551779" cy="296843"/>
            </a:xfrm>
            <a:custGeom>
              <a:avLst/>
              <a:gdLst/>
              <a:ahLst/>
              <a:cxnLst>
                <a:cxn ang="0">
                  <a:pos x="46" y="227"/>
                </a:cxn>
                <a:cxn ang="0">
                  <a:pos x="129" y="180"/>
                </a:cxn>
                <a:cxn ang="0">
                  <a:pos x="243" y="132"/>
                </a:cxn>
                <a:cxn ang="0">
                  <a:pos x="313" y="149"/>
                </a:cxn>
                <a:cxn ang="0">
                  <a:pos x="387" y="187"/>
                </a:cxn>
                <a:cxn ang="0">
                  <a:pos x="508" y="190"/>
                </a:cxn>
                <a:cxn ang="0">
                  <a:pos x="552" y="160"/>
                </a:cxn>
                <a:cxn ang="0">
                  <a:pos x="554" y="99"/>
                </a:cxn>
                <a:cxn ang="0">
                  <a:pos x="582" y="33"/>
                </a:cxn>
                <a:cxn ang="0">
                  <a:pos x="645" y="6"/>
                </a:cxn>
                <a:cxn ang="0">
                  <a:pos x="731" y="47"/>
                </a:cxn>
                <a:cxn ang="0">
                  <a:pos x="787" y="103"/>
                </a:cxn>
                <a:cxn ang="0">
                  <a:pos x="830" y="154"/>
                </a:cxn>
                <a:cxn ang="0">
                  <a:pos x="944" y="132"/>
                </a:cxn>
                <a:cxn ang="0">
                  <a:pos x="1034" y="169"/>
                </a:cxn>
                <a:cxn ang="0">
                  <a:pos x="1104" y="201"/>
                </a:cxn>
                <a:cxn ang="0">
                  <a:pos x="1200" y="249"/>
                </a:cxn>
                <a:cxn ang="0">
                  <a:pos x="1317" y="237"/>
                </a:cxn>
                <a:cxn ang="0">
                  <a:pos x="1439" y="179"/>
                </a:cxn>
                <a:cxn ang="0">
                  <a:pos x="1528" y="199"/>
                </a:cxn>
                <a:cxn ang="0">
                  <a:pos x="1565" y="195"/>
                </a:cxn>
                <a:cxn ang="0">
                  <a:pos x="1525" y="255"/>
                </a:cxn>
                <a:cxn ang="0">
                  <a:pos x="1517" y="325"/>
                </a:cxn>
                <a:cxn ang="0">
                  <a:pos x="1570" y="391"/>
                </a:cxn>
                <a:cxn ang="0">
                  <a:pos x="1667" y="348"/>
                </a:cxn>
                <a:cxn ang="0">
                  <a:pos x="1721" y="415"/>
                </a:cxn>
                <a:cxn ang="0">
                  <a:pos x="1734" y="458"/>
                </a:cxn>
                <a:cxn ang="0">
                  <a:pos x="1663" y="461"/>
                </a:cxn>
                <a:cxn ang="0">
                  <a:pos x="1576" y="482"/>
                </a:cxn>
                <a:cxn ang="0">
                  <a:pos x="1489" y="551"/>
                </a:cxn>
                <a:cxn ang="0">
                  <a:pos x="1411" y="611"/>
                </a:cxn>
                <a:cxn ang="0">
                  <a:pos x="1344" y="588"/>
                </a:cxn>
                <a:cxn ang="0">
                  <a:pos x="1298" y="646"/>
                </a:cxn>
                <a:cxn ang="0">
                  <a:pos x="1255" y="752"/>
                </a:cxn>
                <a:cxn ang="0">
                  <a:pos x="1163" y="789"/>
                </a:cxn>
                <a:cxn ang="0">
                  <a:pos x="1088" y="788"/>
                </a:cxn>
                <a:cxn ang="0">
                  <a:pos x="1014" y="815"/>
                </a:cxn>
                <a:cxn ang="0">
                  <a:pos x="942" y="847"/>
                </a:cxn>
                <a:cxn ang="0">
                  <a:pos x="903" y="834"/>
                </a:cxn>
                <a:cxn ang="0">
                  <a:pos x="801" y="805"/>
                </a:cxn>
                <a:cxn ang="0">
                  <a:pos x="744" y="767"/>
                </a:cxn>
                <a:cxn ang="0">
                  <a:pos x="527" y="766"/>
                </a:cxn>
                <a:cxn ang="0">
                  <a:pos x="463" y="730"/>
                </a:cxn>
                <a:cxn ang="0">
                  <a:pos x="421" y="659"/>
                </a:cxn>
                <a:cxn ang="0">
                  <a:pos x="353" y="625"/>
                </a:cxn>
                <a:cxn ang="0">
                  <a:pos x="280" y="590"/>
                </a:cxn>
                <a:cxn ang="0">
                  <a:pos x="211" y="584"/>
                </a:cxn>
                <a:cxn ang="0">
                  <a:pos x="158" y="552"/>
                </a:cxn>
                <a:cxn ang="0">
                  <a:pos x="163" y="470"/>
                </a:cxn>
                <a:cxn ang="0">
                  <a:pos x="124" y="372"/>
                </a:cxn>
                <a:cxn ang="0">
                  <a:pos x="70" y="369"/>
                </a:cxn>
                <a:cxn ang="0">
                  <a:pos x="3" y="288"/>
                </a:cxn>
              </a:cxnLst>
              <a:rect l="0" t="0" r="r" b="b"/>
              <a:pathLst>
                <a:path w="1734" h="848">
                  <a:moveTo>
                    <a:pt x="0" y="273"/>
                  </a:moveTo>
                  <a:lnTo>
                    <a:pt x="12" y="251"/>
                  </a:lnTo>
                  <a:lnTo>
                    <a:pt x="28" y="234"/>
                  </a:lnTo>
                  <a:lnTo>
                    <a:pt x="46" y="227"/>
                  </a:lnTo>
                  <a:lnTo>
                    <a:pt x="65" y="221"/>
                  </a:lnTo>
                  <a:lnTo>
                    <a:pt x="84" y="208"/>
                  </a:lnTo>
                  <a:lnTo>
                    <a:pt x="104" y="192"/>
                  </a:lnTo>
                  <a:lnTo>
                    <a:pt x="129" y="180"/>
                  </a:lnTo>
                  <a:lnTo>
                    <a:pt x="154" y="158"/>
                  </a:lnTo>
                  <a:lnTo>
                    <a:pt x="195" y="146"/>
                  </a:lnTo>
                  <a:lnTo>
                    <a:pt x="220" y="135"/>
                  </a:lnTo>
                  <a:lnTo>
                    <a:pt x="243" y="132"/>
                  </a:lnTo>
                  <a:lnTo>
                    <a:pt x="265" y="136"/>
                  </a:lnTo>
                  <a:lnTo>
                    <a:pt x="281" y="142"/>
                  </a:lnTo>
                  <a:lnTo>
                    <a:pt x="294" y="153"/>
                  </a:lnTo>
                  <a:lnTo>
                    <a:pt x="313" y="149"/>
                  </a:lnTo>
                  <a:lnTo>
                    <a:pt x="334" y="148"/>
                  </a:lnTo>
                  <a:lnTo>
                    <a:pt x="351" y="151"/>
                  </a:lnTo>
                  <a:lnTo>
                    <a:pt x="382" y="180"/>
                  </a:lnTo>
                  <a:lnTo>
                    <a:pt x="387" y="187"/>
                  </a:lnTo>
                  <a:lnTo>
                    <a:pt x="404" y="190"/>
                  </a:lnTo>
                  <a:lnTo>
                    <a:pt x="451" y="183"/>
                  </a:lnTo>
                  <a:lnTo>
                    <a:pt x="464" y="189"/>
                  </a:lnTo>
                  <a:lnTo>
                    <a:pt x="508" y="190"/>
                  </a:lnTo>
                  <a:lnTo>
                    <a:pt x="546" y="185"/>
                  </a:lnTo>
                  <a:lnTo>
                    <a:pt x="556" y="180"/>
                  </a:lnTo>
                  <a:lnTo>
                    <a:pt x="556" y="172"/>
                  </a:lnTo>
                  <a:lnTo>
                    <a:pt x="552" y="160"/>
                  </a:lnTo>
                  <a:lnTo>
                    <a:pt x="555" y="146"/>
                  </a:lnTo>
                  <a:lnTo>
                    <a:pt x="565" y="130"/>
                  </a:lnTo>
                  <a:lnTo>
                    <a:pt x="565" y="114"/>
                  </a:lnTo>
                  <a:lnTo>
                    <a:pt x="554" y="99"/>
                  </a:lnTo>
                  <a:lnTo>
                    <a:pt x="550" y="81"/>
                  </a:lnTo>
                  <a:lnTo>
                    <a:pt x="552" y="63"/>
                  </a:lnTo>
                  <a:lnTo>
                    <a:pt x="568" y="49"/>
                  </a:lnTo>
                  <a:lnTo>
                    <a:pt x="582" y="33"/>
                  </a:lnTo>
                  <a:lnTo>
                    <a:pt x="600" y="18"/>
                  </a:lnTo>
                  <a:lnTo>
                    <a:pt x="611" y="1"/>
                  </a:lnTo>
                  <a:lnTo>
                    <a:pt x="625" y="0"/>
                  </a:lnTo>
                  <a:lnTo>
                    <a:pt x="645" y="6"/>
                  </a:lnTo>
                  <a:lnTo>
                    <a:pt x="659" y="17"/>
                  </a:lnTo>
                  <a:lnTo>
                    <a:pt x="696" y="27"/>
                  </a:lnTo>
                  <a:lnTo>
                    <a:pt x="707" y="41"/>
                  </a:lnTo>
                  <a:lnTo>
                    <a:pt x="731" y="47"/>
                  </a:lnTo>
                  <a:lnTo>
                    <a:pt x="755" y="50"/>
                  </a:lnTo>
                  <a:lnTo>
                    <a:pt x="772" y="57"/>
                  </a:lnTo>
                  <a:lnTo>
                    <a:pt x="782" y="73"/>
                  </a:lnTo>
                  <a:lnTo>
                    <a:pt x="787" y="103"/>
                  </a:lnTo>
                  <a:lnTo>
                    <a:pt x="787" y="124"/>
                  </a:lnTo>
                  <a:lnTo>
                    <a:pt x="792" y="124"/>
                  </a:lnTo>
                  <a:lnTo>
                    <a:pt x="807" y="138"/>
                  </a:lnTo>
                  <a:lnTo>
                    <a:pt x="830" y="154"/>
                  </a:lnTo>
                  <a:lnTo>
                    <a:pt x="864" y="165"/>
                  </a:lnTo>
                  <a:lnTo>
                    <a:pt x="892" y="159"/>
                  </a:lnTo>
                  <a:lnTo>
                    <a:pt x="919" y="144"/>
                  </a:lnTo>
                  <a:lnTo>
                    <a:pt x="944" y="132"/>
                  </a:lnTo>
                  <a:lnTo>
                    <a:pt x="975" y="140"/>
                  </a:lnTo>
                  <a:lnTo>
                    <a:pt x="1023" y="157"/>
                  </a:lnTo>
                  <a:lnTo>
                    <a:pt x="1033" y="169"/>
                  </a:lnTo>
                  <a:lnTo>
                    <a:pt x="1034" y="169"/>
                  </a:lnTo>
                  <a:lnTo>
                    <a:pt x="1040" y="174"/>
                  </a:lnTo>
                  <a:lnTo>
                    <a:pt x="1062" y="186"/>
                  </a:lnTo>
                  <a:lnTo>
                    <a:pt x="1083" y="192"/>
                  </a:lnTo>
                  <a:lnTo>
                    <a:pt x="1104" y="201"/>
                  </a:lnTo>
                  <a:lnTo>
                    <a:pt x="1118" y="221"/>
                  </a:lnTo>
                  <a:lnTo>
                    <a:pt x="1145" y="237"/>
                  </a:lnTo>
                  <a:lnTo>
                    <a:pt x="1177" y="242"/>
                  </a:lnTo>
                  <a:lnTo>
                    <a:pt x="1200" y="249"/>
                  </a:lnTo>
                  <a:lnTo>
                    <a:pt x="1218" y="250"/>
                  </a:lnTo>
                  <a:lnTo>
                    <a:pt x="1243" y="248"/>
                  </a:lnTo>
                  <a:lnTo>
                    <a:pt x="1261" y="256"/>
                  </a:lnTo>
                  <a:lnTo>
                    <a:pt x="1317" y="237"/>
                  </a:lnTo>
                  <a:lnTo>
                    <a:pt x="1351" y="229"/>
                  </a:lnTo>
                  <a:lnTo>
                    <a:pt x="1378" y="224"/>
                  </a:lnTo>
                  <a:lnTo>
                    <a:pt x="1415" y="195"/>
                  </a:lnTo>
                  <a:lnTo>
                    <a:pt x="1439" y="179"/>
                  </a:lnTo>
                  <a:lnTo>
                    <a:pt x="1464" y="170"/>
                  </a:lnTo>
                  <a:lnTo>
                    <a:pt x="1489" y="180"/>
                  </a:lnTo>
                  <a:lnTo>
                    <a:pt x="1507" y="195"/>
                  </a:lnTo>
                  <a:lnTo>
                    <a:pt x="1528" y="199"/>
                  </a:lnTo>
                  <a:lnTo>
                    <a:pt x="1545" y="195"/>
                  </a:lnTo>
                  <a:lnTo>
                    <a:pt x="1559" y="187"/>
                  </a:lnTo>
                  <a:lnTo>
                    <a:pt x="1565" y="190"/>
                  </a:lnTo>
                  <a:lnTo>
                    <a:pt x="1565" y="195"/>
                  </a:lnTo>
                  <a:lnTo>
                    <a:pt x="1556" y="203"/>
                  </a:lnTo>
                  <a:lnTo>
                    <a:pt x="1540" y="232"/>
                  </a:lnTo>
                  <a:lnTo>
                    <a:pt x="1529" y="246"/>
                  </a:lnTo>
                  <a:lnTo>
                    <a:pt x="1525" y="255"/>
                  </a:lnTo>
                  <a:lnTo>
                    <a:pt x="1525" y="271"/>
                  </a:lnTo>
                  <a:lnTo>
                    <a:pt x="1528" y="288"/>
                  </a:lnTo>
                  <a:lnTo>
                    <a:pt x="1525" y="308"/>
                  </a:lnTo>
                  <a:lnTo>
                    <a:pt x="1517" y="325"/>
                  </a:lnTo>
                  <a:lnTo>
                    <a:pt x="1517" y="347"/>
                  </a:lnTo>
                  <a:lnTo>
                    <a:pt x="1520" y="367"/>
                  </a:lnTo>
                  <a:lnTo>
                    <a:pt x="1529" y="382"/>
                  </a:lnTo>
                  <a:lnTo>
                    <a:pt x="1570" y="391"/>
                  </a:lnTo>
                  <a:lnTo>
                    <a:pt x="1595" y="389"/>
                  </a:lnTo>
                  <a:lnTo>
                    <a:pt x="1620" y="382"/>
                  </a:lnTo>
                  <a:lnTo>
                    <a:pt x="1638" y="369"/>
                  </a:lnTo>
                  <a:lnTo>
                    <a:pt x="1667" y="348"/>
                  </a:lnTo>
                  <a:lnTo>
                    <a:pt x="1673" y="362"/>
                  </a:lnTo>
                  <a:lnTo>
                    <a:pt x="1686" y="377"/>
                  </a:lnTo>
                  <a:lnTo>
                    <a:pt x="1715" y="401"/>
                  </a:lnTo>
                  <a:lnTo>
                    <a:pt x="1721" y="415"/>
                  </a:lnTo>
                  <a:lnTo>
                    <a:pt x="1719" y="428"/>
                  </a:lnTo>
                  <a:lnTo>
                    <a:pt x="1719" y="437"/>
                  </a:lnTo>
                  <a:lnTo>
                    <a:pt x="1733" y="445"/>
                  </a:lnTo>
                  <a:lnTo>
                    <a:pt x="1734" y="458"/>
                  </a:lnTo>
                  <a:lnTo>
                    <a:pt x="1724" y="464"/>
                  </a:lnTo>
                  <a:lnTo>
                    <a:pt x="1707" y="461"/>
                  </a:lnTo>
                  <a:lnTo>
                    <a:pt x="1688" y="456"/>
                  </a:lnTo>
                  <a:lnTo>
                    <a:pt x="1663" y="461"/>
                  </a:lnTo>
                  <a:lnTo>
                    <a:pt x="1638" y="465"/>
                  </a:lnTo>
                  <a:lnTo>
                    <a:pt x="1613" y="464"/>
                  </a:lnTo>
                  <a:lnTo>
                    <a:pt x="1592" y="468"/>
                  </a:lnTo>
                  <a:lnTo>
                    <a:pt x="1576" y="482"/>
                  </a:lnTo>
                  <a:lnTo>
                    <a:pt x="1525" y="538"/>
                  </a:lnTo>
                  <a:lnTo>
                    <a:pt x="1507" y="550"/>
                  </a:lnTo>
                  <a:lnTo>
                    <a:pt x="1500" y="552"/>
                  </a:lnTo>
                  <a:lnTo>
                    <a:pt x="1489" y="551"/>
                  </a:lnTo>
                  <a:lnTo>
                    <a:pt x="1477" y="551"/>
                  </a:lnTo>
                  <a:lnTo>
                    <a:pt x="1457" y="573"/>
                  </a:lnTo>
                  <a:lnTo>
                    <a:pt x="1438" y="594"/>
                  </a:lnTo>
                  <a:lnTo>
                    <a:pt x="1411" y="611"/>
                  </a:lnTo>
                  <a:lnTo>
                    <a:pt x="1393" y="611"/>
                  </a:lnTo>
                  <a:lnTo>
                    <a:pt x="1372" y="606"/>
                  </a:lnTo>
                  <a:lnTo>
                    <a:pt x="1360" y="593"/>
                  </a:lnTo>
                  <a:lnTo>
                    <a:pt x="1344" y="588"/>
                  </a:lnTo>
                  <a:lnTo>
                    <a:pt x="1323" y="594"/>
                  </a:lnTo>
                  <a:lnTo>
                    <a:pt x="1314" y="611"/>
                  </a:lnTo>
                  <a:lnTo>
                    <a:pt x="1301" y="631"/>
                  </a:lnTo>
                  <a:lnTo>
                    <a:pt x="1298" y="646"/>
                  </a:lnTo>
                  <a:lnTo>
                    <a:pt x="1320" y="675"/>
                  </a:lnTo>
                  <a:lnTo>
                    <a:pt x="1323" y="689"/>
                  </a:lnTo>
                  <a:lnTo>
                    <a:pt x="1265" y="738"/>
                  </a:lnTo>
                  <a:lnTo>
                    <a:pt x="1255" y="752"/>
                  </a:lnTo>
                  <a:lnTo>
                    <a:pt x="1235" y="767"/>
                  </a:lnTo>
                  <a:lnTo>
                    <a:pt x="1221" y="776"/>
                  </a:lnTo>
                  <a:lnTo>
                    <a:pt x="1191" y="787"/>
                  </a:lnTo>
                  <a:lnTo>
                    <a:pt x="1163" y="789"/>
                  </a:lnTo>
                  <a:lnTo>
                    <a:pt x="1158" y="792"/>
                  </a:lnTo>
                  <a:lnTo>
                    <a:pt x="1130" y="783"/>
                  </a:lnTo>
                  <a:lnTo>
                    <a:pt x="1114" y="789"/>
                  </a:lnTo>
                  <a:lnTo>
                    <a:pt x="1088" y="788"/>
                  </a:lnTo>
                  <a:lnTo>
                    <a:pt x="1070" y="795"/>
                  </a:lnTo>
                  <a:lnTo>
                    <a:pt x="1033" y="802"/>
                  </a:lnTo>
                  <a:lnTo>
                    <a:pt x="1022" y="805"/>
                  </a:lnTo>
                  <a:lnTo>
                    <a:pt x="1014" y="815"/>
                  </a:lnTo>
                  <a:lnTo>
                    <a:pt x="1003" y="819"/>
                  </a:lnTo>
                  <a:lnTo>
                    <a:pt x="990" y="821"/>
                  </a:lnTo>
                  <a:lnTo>
                    <a:pt x="960" y="832"/>
                  </a:lnTo>
                  <a:lnTo>
                    <a:pt x="942" y="847"/>
                  </a:lnTo>
                  <a:lnTo>
                    <a:pt x="932" y="848"/>
                  </a:lnTo>
                  <a:lnTo>
                    <a:pt x="920" y="845"/>
                  </a:lnTo>
                  <a:lnTo>
                    <a:pt x="909" y="836"/>
                  </a:lnTo>
                  <a:lnTo>
                    <a:pt x="903" y="834"/>
                  </a:lnTo>
                  <a:lnTo>
                    <a:pt x="874" y="832"/>
                  </a:lnTo>
                  <a:lnTo>
                    <a:pt x="852" y="825"/>
                  </a:lnTo>
                  <a:lnTo>
                    <a:pt x="834" y="815"/>
                  </a:lnTo>
                  <a:lnTo>
                    <a:pt x="801" y="805"/>
                  </a:lnTo>
                  <a:lnTo>
                    <a:pt x="778" y="795"/>
                  </a:lnTo>
                  <a:lnTo>
                    <a:pt x="763" y="782"/>
                  </a:lnTo>
                  <a:lnTo>
                    <a:pt x="754" y="771"/>
                  </a:lnTo>
                  <a:lnTo>
                    <a:pt x="744" y="767"/>
                  </a:lnTo>
                  <a:lnTo>
                    <a:pt x="710" y="756"/>
                  </a:lnTo>
                  <a:lnTo>
                    <a:pt x="693" y="754"/>
                  </a:lnTo>
                  <a:lnTo>
                    <a:pt x="675" y="756"/>
                  </a:lnTo>
                  <a:lnTo>
                    <a:pt x="527" y="766"/>
                  </a:lnTo>
                  <a:lnTo>
                    <a:pt x="506" y="766"/>
                  </a:lnTo>
                  <a:lnTo>
                    <a:pt x="492" y="760"/>
                  </a:lnTo>
                  <a:lnTo>
                    <a:pt x="476" y="746"/>
                  </a:lnTo>
                  <a:lnTo>
                    <a:pt x="463" y="730"/>
                  </a:lnTo>
                  <a:lnTo>
                    <a:pt x="451" y="716"/>
                  </a:lnTo>
                  <a:lnTo>
                    <a:pt x="439" y="696"/>
                  </a:lnTo>
                  <a:lnTo>
                    <a:pt x="432" y="676"/>
                  </a:lnTo>
                  <a:lnTo>
                    <a:pt x="421" y="659"/>
                  </a:lnTo>
                  <a:lnTo>
                    <a:pt x="410" y="644"/>
                  </a:lnTo>
                  <a:lnTo>
                    <a:pt x="398" y="643"/>
                  </a:lnTo>
                  <a:lnTo>
                    <a:pt x="385" y="633"/>
                  </a:lnTo>
                  <a:lnTo>
                    <a:pt x="353" y="625"/>
                  </a:lnTo>
                  <a:lnTo>
                    <a:pt x="337" y="616"/>
                  </a:lnTo>
                  <a:lnTo>
                    <a:pt x="322" y="606"/>
                  </a:lnTo>
                  <a:lnTo>
                    <a:pt x="292" y="596"/>
                  </a:lnTo>
                  <a:lnTo>
                    <a:pt x="280" y="590"/>
                  </a:lnTo>
                  <a:lnTo>
                    <a:pt x="267" y="590"/>
                  </a:lnTo>
                  <a:lnTo>
                    <a:pt x="254" y="595"/>
                  </a:lnTo>
                  <a:lnTo>
                    <a:pt x="245" y="595"/>
                  </a:lnTo>
                  <a:lnTo>
                    <a:pt x="211" y="584"/>
                  </a:lnTo>
                  <a:lnTo>
                    <a:pt x="180" y="581"/>
                  </a:lnTo>
                  <a:lnTo>
                    <a:pt x="164" y="574"/>
                  </a:lnTo>
                  <a:lnTo>
                    <a:pt x="157" y="567"/>
                  </a:lnTo>
                  <a:lnTo>
                    <a:pt x="158" y="552"/>
                  </a:lnTo>
                  <a:lnTo>
                    <a:pt x="166" y="536"/>
                  </a:lnTo>
                  <a:lnTo>
                    <a:pt x="167" y="517"/>
                  </a:lnTo>
                  <a:lnTo>
                    <a:pt x="163" y="498"/>
                  </a:lnTo>
                  <a:lnTo>
                    <a:pt x="163" y="470"/>
                  </a:lnTo>
                  <a:lnTo>
                    <a:pt x="151" y="427"/>
                  </a:lnTo>
                  <a:lnTo>
                    <a:pt x="141" y="410"/>
                  </a:lnTo>
                  <a:lnTo>
                    <a:pt x="134" y="388"/>
                  </a:lnTo>
                  <a:lnTo>
                    <a:pt x="124" y="372"/>
                  </a:lnTo>
                  <a:lnTo>
                    <a:pt x="108" y="369"/>
                  </a:lnTo>
                  <a:lnTo>
                    <a:pt x="93" y="361"/>
                  </a:lnTo>
                  <a:lnTo>
                    <a:pt x="77" y="358"/>
                  </a:lnTo>
                  <a:lnTo>
                    <a:pt x="70" y="369"/>
                  </a:lnTo>
                  <a:lnTo>
                    <a:pt x="55" y="358"/>
                  </a:lnTo>
                  <a:lnTo>
                    <a:pt x="44" y="337"/>
                  </a:lnTo>
                  <a:lnTo>
                    <a:pt x="14" y="314"/>
                  </a:lnTo>
                  <a:lnTo>
                    <a:pt x="3" y="288"/>
                  </a:lnTo>
                  <a:lnTo>
                    <a:pt x="0" y="277"/>
                  </a:lnTo>
                  <a:lnTo>
                    <a:pt x="0" y="273"/>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75" name="任意多边形: 形状 74">
              <a:extLst>
                <a:ext uri="{FF2B5EF4-FFF2-40B4-BE49-F238E27FC236}">
                  <a16:creationId xmlns="" xmlns:a16="http://schemas.microsoft.com/office/drawing/2014/main" id="{D55A2C18-43A5-4927-883E-48D2B2C3E0E0}"/>
                </a:ext>
              </a:extLst>
            </p:cNvPr>
            <p:cNvSpPr>
              <a:spLocks noChangeAspect="1"/>
            </p:cNvSpPr>
            <p:nvPr/>
          </p:nvSpPr>
          <p:spPr bwMode="gray">
            <a:xfrm>
              <a:off x="7791090" y="4068874"/>
              <a:ext cx="41344" cy="40162"/>
            </a:xfrm>
            <a:custGeom>
              <a:avLst/>
              <a:gdLst/>
              <a:ahLst/>
              <a:cxnLst>
                <a:cxn ang="0">
                  <a:pos x="102" y="5"/>
                </a:cxn>
                <a:cxn ang="0">
                  <a:pos x="100" y="5"/>
                </a:cxn>
                <a:cxn ang="0">
                  <a:pos x="105" y="0"/>
                </a:cxn>
                <a:cxn ang="0">
                  <a:pos x="112" y="5"/>
                </a:cxn>
                <a:cxn ang="0">
                  <a:pos x="123" y="8"/>
                </a:cxn>
                <a:cxn ang="0">
                  <a:pos x="127" y="20"/>
                </a:cxn>
                <a:cxn ang="0">
                  <a:pos x="127" y="27"/>
                </a:cxn>
                <a:cxn ang="0">
                  <a:pos x="117" y="37"/>
                </a:cxn>
                <a:cxn ang="0">
                  <a:pos x="105" y="61"/>
                </a:cxn>
                <a:cxn ang="0">
                  <a:pos x="100" y="79"/>
                </a:cxn>
                <a:cxn ang="0">
                  <a:pos x="91" y="85"/>
                </a:cxn>
                <a:cxn ang="0">
                  <a:pos x="78" y="99"/>
                </a:cxn>
                <a:cxn ang="0">
                  <a:pos x="66" y="101"/>
                </a:cxn>
                <a:cxn ang="0">
                  <a:pos x="59" y="113"/>
                </a:cxn>
                <a:cxn ang="0">
                  <a:pos x="53" y="112"/>
                </a:cxn>
                <a:cxn ang="0">
                  <a:pos x="48" y="109"/>
                </a:cxn>
                <a:cxn ang="0">
                  <a:pos x="11" y="97"/>
                </a:cxn>
                <a:cxn ang="0">
                  <a:pos x="3" y="86"/>
                </a:cxn>
                <a:cxn ang="0">
                  <a:pos x="0" y="50"/>
                </a:cxn>
                <a:cxn ang="0">
                  <a:pos x="6" y="45"/>
                </a:cxn>
                <a:cxn ang="0">
                  <a:pos x="19" y="31"/>
                </a:cxn>
                <a:cxn ang="0">
                  <a:pos x="28" y="24"/>
                </a:cxn>
                <a:cxn ang="0">
                  <a:pos x="30" y="20"/>
                </a:cxn>
                <a:cxn ang="0">
                  <a:pos x="37" y="15"/>
                </a:cxn>
                <a:cxn ang="0">
                  <a:pos x="49" y="10"/>
                </a:cxn>
                <a:cxn ang="0">
                  <a:pos x="78" y="9"/>
                </a:cxn>
                <a:cxn ang="0">
                  <a:pos x="85" y="4"/>
                </a:cxn>
                <a:cxn ang="0">
                  <a:pos x="92" y="5"/>
                </a:cxn>
                <a:cxn ang="0">
                  <a:pos x="97" y="4"/>
                </a:cxn>
                <a:cxn ang="0">
                  <a:pos x="102" y="5"/>
                </a:cxn>
              </a:cxnLst>
              <a:rect l="0" t="0" r="r" b="b"/>
              <a:pathLst>
                <a:path w="127" h="113">
                  <a:moveTo>
                    <a:pt x="102" y="5"/>
                  </a:moveTo>
                  <a:lnTo>
                    <a:pt x="100" y="5"/>
                  </a:lnTo>
                  <a:lnTo>
                    <a:pt x="105" y="0"/>
                  </a:lnTo>
                  <a:lnTo>
                    <a:pt x="112" y="5"/>
                  </a:lnTo>
                  <a:lnTo>
                    <a:pt x="123" y="8"/>
                  </a:lnTo>
                  <a:lnTo>
                    <a:pt x="127" y="20"/>
                  </a:lnTo>
                  <a:lnTo>
                    <a:pt x="127" y="27"/>
                  </a:lnTo>
                  <a:lnTo>
                    <a:pt x="117" y="37"/>
                  </a:lnTo>
                  <a:lnTo>
                    <a:pt x="105" y="61"/>
                  </a:lnTo>
                  <a:lnTo>
                    <a:pt x="100" y="79"/>
                  </a:lnTo>
                  <a:lnTo>
                    <a:pt x="91" y="85"/>
                  </a:lnTo>
                  <a:lnTo>
                    <a:pt x="78" y="99"/>
                  </a:lnTo>
                  <a:lnTo>
                    <a:pt x="66" y="101"/>
                  </a:lnTo>
                  <a:lnTo>
                    <a:pt x="59" y="113"/>
                  </a:lnTo>
                  <a:lnTo>
                    <a:pt x="53" y="112"/>
                  </a:lnTo>
                  <a:lnTo>
                    <a:pt x="48" y="109"/>
                  </a:lnTo>
                  <a:lnTo>
                    <a:pt x="11" y="97"/>
                  </a:lnTo>
                  <a:lnTo>
                    <a:pt x="3" y="86"/>
                  </a:lnTo>
                  <a:lnTo>
                    <a:pt x="0" y="50"/>
                  </a:lnTo>
                  <a:lnTo>
                    <a:pt x="6" y="45"/>
                  </a:lnTo>
                  <a:lnTo>
                    <a:pt x="19" y="31"/>
                  </a:lnTo>
                  <a:lnTo>
                    <a:pt x="28" y="24"/>
                  </a:lnTo>
                  <a:lnTo>
                    <a:pt x="30" y="20"/>
                  </a:lnTo>
                  <a:lnTo>
                    <a:pt x="37" y="15"/>
                  </a:lnTo>
                  <a:lnTo>
                    <a:pt x="49" y="10"/>
                  </a:lnTo>
                  <a:lnTo>
                    <a:pt x="78" y="9"/>
                  </a:lnTo>
                  <a:lnTo>
                    <a:pt x="85" y="4"/>
                  </a:lnTo>
                  <a:lnTo>
                    <a:pt x="92" y="5"/>
                  </a:lnTo>
                  <a:lnTo>
                    <a:pt x="97" y="4"/>
                  </a:lnTo>
                  <a:lnTo>
                    <a:pt x="102" y="5"/>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76" name="任意多边形: 形状 75">
              <a:extLst>
                <a:ext uri="{FF2B5EF4-FFF2-40B4-BE49-F238E27FC236}">
                  <a16:creationId xmlns="" xmlns:a16="http://schemas.microsoft.com/office/drawing/2014/main" id="{7149E350-AAB9-4299-AC22-FE339A965FD0}"/>
                </a:ext>
              </a:extLst>
            </p:cNvPr>
            <p:cNvSpPr>
              <a:spLocks noChangeAspect="1"/>
            </p:cNvSpPr>
            <p:nvPr/>
          </p:nvSpPr>
          <p:spPr bwMode="gray">
            <a:xfrm>
              <a:off x="7180476" y="3251684"/>
              <a:ext cx="1068574" cy="815445"/>
            </a:xfrm>
            <a:custGeom>
              <a:avLst/>
              <a:gdLst/>
              <a:ahLst/>
              <a:cxnLst>
                <a:cxn ang="0">
                  <a:pos x="2191" y="2191"/>
                </a:cxn>
                <a:cxn ang="0">
                  <a:pos x="2134" y="2244"/>
                </a:cxn>
                <a:cxn ang="0">
                  <a:pos x="2015" y="2329"/>
                </a:cxn>
                <a:cxn ang="0">
                  <a:pos x="1898" y="2261"/>
                </a:cxn>
                <a:cxn ang="0">
                  <a:pos x="1746" y="2168"/>
                </a:cxn>
                <a:cxn ang="0">
                  <a:pos x="1585" y="2194"/>
                </a:cxn>
                <a:cxn ang="0">
                  <a:pos x="1509" y="2247"/>
                </a:cxn>
                <a:cxn ang="0">
                  <a:pos x="1333" y="2120"/>
                </a:cxn>
                <a:cxn ang="0">
                  <a:pos x="1352" y="1901"/>
                </a:cxn>
                <a:cxn ang="0">
                  <a:pos x="1237" y="1793"/>
                </a:cxn>
                <a:cxn ang="0">
                  <a:pos x="1036" y="1874"/>
                </a:cxn>
                <a:cxn ang="0">
                  <a:pos x="881" y="1862"/>
                </a:cxn>
                <a:cxn ang="0">
                  <a:pos x="793" y="1879"/>
                </a:cxn>
                <a:cxn ang="0">
                  <a:pos x="691" y="1881"/>
                </a:cxn>
                <a:cxn ang="0">
                  <a:pos x="603" y="1834"/>
                </a:cxn>
                <a:cxn ang="0">
                  <a:pos x="556" y="1803"/>
                </a:cxn>
                <a:cxn ang="0">
                  <a:pos x="423" y="1731"/>
                </a:cxn>
                <a:cxn ang="0">
                  <a:pos x="348" y="1701"/>
                </a:cxn>
                <a:cxn ang="0">
                  <a:pos x="291" y="1675"/>
                </a:cxn>
                <a:cxn ang="0">
                  <a:pos x="278" y="1580"/>
                </a:cxn>
                <a:cxn ang="0">
                  <a:pos x="322" y="1567"/>
                </a:cxn>
                <a:cxn ang="0">
                  <a:pos x="300" y="1492"/>
                </a:cxn>
                <a:cxn ang="0">
                  <a:pos x="360" y="1411"/>
                </a:cxn>
                <a:cxn ang="0">
                  <a:pos x="326" y="1368"/>
                </a:cxn>
                <a:cxn ang="0">
                  <a:pos x="230" y="1391"/>
                </a:cxn>
                <a:cxn ang="0">
                  <a:pos x="126" y="1355"/>
                </a:cxn>
                <a:cxn ang="0">
                  <a:pos x="88" y="1295"/>
                </a:cxn>
                <a:cxn ang="0">
                  <a:pos x="63" y="1212"/>
                </a:cxn>
                <a:cxn ang="0">
                  <a:pos x="105" y="1043"/>
                </a:cxn>
                <a:cxn ang="0">
                  <a:pos x="364" y="920"/>
                </a:cxn>
                <a:cxn ang="0">
                  <a:pos x="471" y="693"/>
                </a:cxn>
                <a:cxn ang="0">
                  <a:pos x="656" y="507"/>
                </a:cxn>
                <a:cxn ang="0">
                  <a:pos x="854" y="474"/>
                </a:cxn>
                <a:cxn ang="0">
                  <a:pos x="1031" y="711"/>
                </a:cxn>
                <a:cxn ang="0">
                  <a:pos x="1283" y="882"/>
                </a:cxn>
                <a:cxn ang="0">
                  <a:pos x="1719" y="963"/>
                </a:cxn>
                <a:cxn ang="0">
                  <a:pos x="2042" y="854"/>
                </a:cxn>
                <a:cxn ang="0">
                  <a:pos x="2284" y="666"/>
                </a:cxn>
                <a:cxn ang="0">
                  <a:pos x="2450" y="478"/>
                </a:cxn>
                <a:cxn ang="0">
                  <a:pos x="2342" y="311"/>
                </a:cxn>
                <a:cxn ang="0">
                  <a:pos x="2557" y="161"/>
                </a:cxn>
                <a:cxn ang="0">
                  <a:pos x="2738" y="0"/>
                </a:cxn>
                <a:cxn ang="0">
                  <a:pos x="2901" y="155"/>
                </a:cxn>
                <a:cxn ang="0">
                  <a:pos x="3109" y="394"/>
                </a:cxn>
                <a:cxn ang="0">
                  <a:pos x="3323" y="441"/>
                </a:cxn>
                <a:cxn ang="0">
                  <a:pos x="3195" y="693"/>
                </a:cxn>
                <a:cxn ang="0">
                  <a:pos x="2994" y="941"/>
                </a:cxn>
                <a:cxn ang="0">
                  <a:pos x="2729" y="1097"/>
                </a:cxn>
                <a:cxn ang="0">
                  <a:pos x="2616" y="1118"/>
                </a:cxn>
                <a:cxn ang="0">
                  <a:pos x="2542" y="1082"/>
                </a:cxn>
                <a:cxn ang="0">
                  <a:pos x="2444" y="1221"/>
                </a:cxn>
                <a:cxn ang="0">
                  <a:pos x="2611" y="1254"/>
                </a:cxn>
                <a:cxn ang="0">
                  <a:pos x="2643" y="1301"/>
                </a:cxn>
                <a:cxn ang="0">
                  <a:pos x="2521" y="1404"/>
                </a:cxn>
                <a:cxn ang="0">
                  <a:pos x="2646" y="1642"/>
                </a:cxn>
                <a:cxn ang="0">
                  <a:pos x="2640" y="1677"/>
                </a:cxn>
                <a:cxn ang="0">
                  <a:pos x="2624" y="1743"/>
                </a:cxn>
                <a:cxn ang="0">
                  <a:pos x="2628" y="1814"/>
                </a:cxn>
                <a:cxn ang="0">
                  <a:pos x="2555" y="1933"/>
                </a:cxn>
                <a:cxn ang="0">
                  <a:pos x="2512" y="2028"/>
                </a:cxn>
                <a:cxn ang="0">
                  <a:pos x="2435" y="2097"/>
                </a:cxn>
                <a:cxn ang="0">
                  <a:pos x="2344" y="2177"/>
                </a:cxn>
                <a:cxn ang="0">
                  <a:pos x="2245" y="2202"/>
                </a:cxn>
              </a:cxnLst>
              <a:rect l="0" t="0" r="r" b="b"/>
              <a:pathLst>
                <a:path w="3356" h="2335">
                  <a:moveTo>
                    <a:pt x="2243" y="2202"/>
                  </a:moveTo>
                  <a:lnTo>
                    <a:pt x="2240" y="2209"/>
                  </a:lnTo>
                  <a:lnTo>
                    <a:pt x="2239" y="2206"/>
                  </a:lnTo>
                  <a:lnTo>
                    <a:pt x="2239" y="2202"/>
                  </a:lnTo>
                  <a:lnTo>
                    <a:pt x="2235" y="2199"/>
                  </a:lnTo>
                  <a:lnTo>
                    <a:pt x="2226" y="2201"/>
                  </a:lnTo>
                  <a:lnTo>
                    <a:pt x="2225" y="2202"/>
                  </a:lnTo>
                  <a:lnTo>
                    <a:pt x="2224" y="2202"/>
                  </a:lnTo>
                  <a:lnTo>
                    <a:pt x="2224" y="2205"/>
                  </a:lnTo>
                  <a:lnTo>
                    <a:pt x="2229" y="2211"/>
                  </a:lnTo>
                  <a:lnTo>
                    <a:pt x="2224" y="2212"/>
                  </a:lnTo>
                  <a:lnTo>
                    <a:pt x="2211" y="2213"/>
                  </a:lnTo>
                  <a:lnTo>
                    <a:pt x="2210" y="2209"/>
                  </a:lnTo>
                  <a:lnTo>
                    <a:pt x="2211" y="2206"/>
                  </a:lnTo>
                  <a:lnTo>
                    <a:pt x="2209" y="2202"/>
                  </a:lnTo>
                  <a:lnTo>
                    <a:pt x="2199" y="2194"/>
                  </a:lnTo>
                  <a:lnTo>
                    <a:pt x="2191" y="2191"/>
                  </a:lnTo>
                  <a:lnTo>
                    <a:pt x="2188" y="2185"/>
                  </a:lnTo>
                  <a:lnTo>
                    <a:pt x="2186" y="2198"/>
                  </a:lnTo>
                  <a:lnTo>
                    <a:pt x="2186" y="2209"/>
                  </a:lnTo>
                  <a:lnTo>
                    <a:pt x="2187" y="2216"/>
                  </a:lnTo>
                  <a:lnTo>
                    <a:pt x="2187" y="2218"/>
                  </a:lnTo>
                  <a:lnTo>
                    <a:pt x="2183" y="2220"/>
                  </a:lnTo>
                  <a:lnTo>
                    <a:pt x="2180" y="2220"/>
                  </a:lnTo>
                  <a:lnTo>
                    <a:pt x="2171" y="2209"/>
                  </a:lnTo>
                  <a:lnTo>
                    <a:pt x="2164" y="2204"/>
                  </a:lnTo>
                  <a:lnTo>
                    <a:pt x="2161" y="2198"/>
                  </a:lnTo>
                  <a:lnTo>
                    <a:pt x="2155" y="2215"/>
                  </a:lnTo>
                  <a:lnTo>
                    <a:pt x="2155" y="2222"/>
                  </a:lnTo>
                  <a:lnTo>
                    <a:pt x="2156" y="2227"/>
                  </a:lnTo>
                  <a:lnTo>
                    <a:pt x="2156" y="2236"/>
                  </a:lnTo>
                  <a:lnTo>
                    <a:pt x="2153" y="2239"/>
                  </a:lnTo>
                  <a:lnTo>
                    <a:pt x="2149" y="2237"/>
                  </a:lnTo>
                  <a:lnTo>
                    <a:pt x="2134" y="2244"/>
                  </a:lnTo>
                  <a:lnTo>
                    <a:pt x="2123" y="2245"/>
                  </a:lnTo>
                  <a:lnTo>
                    <a:pt x="2116" y="2249"/>
                  </a:lnTo>
                  <a:lnTo>
                    <a:pt x="2107" y="2249"/>
                  </a:lnTo>
                  <a:lnTo>
                    <a:pt x="2105" y="2247"/>
                  </a:lnTo>
                  <a:lnTo>
                    <a:pt x="2094" y="2249"/>
                  </a:lnTo>
                  <a:lnTo>
                    <a:pt x="2084" y="2258"/>
                  </a:lnTo>
                  <a:lnTo>
                    <a:pt x="2073" y="2261"/>
                  </a:lnTo>
                  <a:lnTo>
                    <a:pt x="2059" y="2263"/>
                  </a:lnTo>
                  <a:lnTo>
                    <a:pt x="2051" y="2261"/>
                  </a:lnTo>
                  <a:lnTo>
                    <a:pt x="2048" y="2265"/>
                  </a:lnTo>
                  <a:lnTo>
                    <a:pt x="2038" y="2270"/>
                  </a:lnTo>
                  <a:lnTo>
                    <a:pt x="2024" y="2274"/>
                  </a:lnTo>
                  <a:lnTo>
                    <a:pt x="2015" y="2271"/>
                  </a:lnTo>
                  <a:lnTo>
                    <a:pt x="2004" y="2297"/>
                  </a:lnTo>
                  <a:lnTo>
                    <a:pt x="2011" y="2309"/>
                  </a:lnTo>
                  <a:lnTo>
                    <a:pt x="2015" y="2317"/>
                  </a:lnTo>
                  <a:lnTo>
                    <a:pt x="2015" y="2329"/>
                  </a:lnTo>
                  <a:lnTo>
                    <a:pt x="1999" y="2335"/>
                  </a:lnTo>
                  <a:lnTo>
                    <a:pt x="1988" y="2329"/>
                  </a:lnTo>
                  <a:lnTo>
                    <a:pt x="1973" y="2298"/>
                  </a:lnTo>
                  <a:lnTo>
                    <a:pt x="1971" y="2291"/>
                  </a:lnTo>
                  <a:lnTo>
                    <a:pt x="1972" y="2288"/>
                  </a:lnTo>
                  <a:lnTo>
                    <a:pt x="1978" y="2266"/>
                  </a:lnTo>
                  <a:lnTo>
                    <a:pt x="1974" y="2259"/>
                  </a:lnTo>
                  <a:lnTo>
                    <a:pt x="1968" y="2261"/>
                  </a:lnTo>
                  <a:lnTo>
                    <a:pt x="1958" y="2269"/>
                  </a:lnTo>
                  <a:lnTo>
                    <a:pt x="1947" y="2269"/>
                  </a:lnTo>
                  <a:lnTo>
                    <a:pt x="1942" y="2264"/>
                  </a:lnTo>
                  <a:lnTo>
                    <a:pt x="1941" y="2259"/>
                  </a:lnTo>
                  <a:lnTo>
                    <a:pt x="1923" y="2254"/>
                  </a:lnTo>
                  <a:lnTo>
                    <a:pt x="1915" y="2252"/>
                  </a:lnTo>
                  <a:lnTo>
                    <a:pt x="1911" y="2252"/>
                  </a:lnTo>
                  <a:lnTo>
                    <a:pt x="1907" y="2260"/>
                  </a:lnTo>
                  <a:lnTo>
                    <a:pt x="1898" y="2261"/>
                  </a:lnTo>
                  <a:lnTo>
                    <a:pt x="1898" y="2269"/>
                  </a:lnTo>
                  <a:lnTo>
                    <a:pt x="1895" y="2258"/>
                  </a:lnTo>
                  <a:lnTo>
                    <a:pt x="1890" y="2261"/>
                  </a:lnTo>
                  <a:lnTo>
                    <a:pt x="1881" y="2265"/>
                  </a:lnTo>
                  <a:lnTo>
                    <a:pt x="1874" y="2260"/>
                  </a:lnTo>
                  <a:lnTo>
                    <a:pt x="1855" y="2261"/>
                  </a:lnTo>
                  <a:lnTo>
                    <a:pt x="1845" y="2259"/>
                  </a:lnTo>
                  <a:lnTo>
                    <a:pt x="1840" y="2254"/>
                  </a:lnTo>
                  <a:lnTo>
                    <a:pt x="1817" y="2240"/>
                  </a:lnTo>
                  <a:lnTo>
                    <a:pt x="1810" y="2228"/>
                  </a:lnTo>
                  <a:lnTo>
                    <a:pt x="1805" y="2213"/>
                  </a:lnTo>
                  <a:lnTo>
                    <a:pt x="1810" y="2198"/>
                  </a:lnTo>
                  <a:lnTo>
                    <a:pt x="1806" y="2189"/>
                  </a:lnTo>
                  <a:lnTo>
                    <a:pt x="1786" y="2188"/>
                  </a:lnTo>
                  <a:lnTo>
                    <a:pt x="1773" y="2184"/>
                  </a:lnTo>
                  <a:lnTo>
                    <a:pt x="1758" y="2178"/>
                  </a:lnTo>
                  <a:lnTo>
                    <a:pt x="1746" y="2168"/>
                  </a:lnTo>
                  <a:lnTo>
                    <a:pt x="1731" y="2163"/>
                  </a:lnTo>
                  <a:lnTo>
                    <a:pt x="1724" y="2164"/>
                  </a:lnTo>
                  <a:lnTo>
                    <a:pt x="1714" y="2175"/>
                  </a:lnTo>
                  <a:lnTo>
                    <a:pt x="1704" y="2182"/>
                  </a:lnTo>
                  <a:lnTo>
                    <a:pt x="1689" y="2190"/>
                  </a:lnTo>
                  <a:lnTo>
                    <a:pt x="1683" y="2191"/>
                  </a:lnTo>
                  <a:lnTo>
                    <a:pt x="1675" y="2189"/>
                  </a:lnTo>
                  <a:lnTo>
                    <a:pt x="1666" y="2196"/>
                  </a:lnTo>
                  <a:lnTo>
                    <a:pt x="1656" y="2201"/>
                  </a:lnTo>
                  <a:lnTo>
                    <a:pt x="1653" y="2195"/>
                  </a:lnTo>
                  <a:lnTo>
                    <a:pt x="1639" y="2199"/>
                  </a:lnTo>
                  <a:lnTo>
                    <a:pt x="1633" y="2194"/>
                  </a:lnTo>
                  <a:lnTo>
                    <a:pt x="1627" y="2195"/>
                  </a:lnTo>
                  <a:lnTo>
                    <a:pt x="1612" y="2205"/>
                  </a:lnTo>
                  <a:lnTo>
                    <a:pt x="1606" y="2204"/>
                  </a:lnTo>
                  <a:lnTo>
                    <a:pt x="1598" y="2196"/>
                  </a:lnTo>
                  <a:lnTo>
                    <a:pt x="1585" y="2194"/>
                  </a:lnTo>
                  <a:lnTo>
                    <a:pt x="1583" y="2191"/>
                  </a:lnTo>
                  <a:lnTo>
                    <a:pt x="1579" y="2194"/>
                  </a:lnTo>
                  <a:lnTo>
                    <a:pt x="1575" y="2200"/>
                  </a:lnTo>
                  <a:lnTo>
                    <a:pt x="1569" y="2207"/>
                  </a:lnTo>
                  <a:lnTo>
                    <a:pt x="1569" y="2211"/>
                  </a:lnTo>
                  <a:lnTo>
                    <a:pt x="1562" y="2207"/>
                  </a:lnTo>
                  <a:lnTo>
                    <a:pt x="1562" y="2205"/>
                  </a:lnTo>
                  <a:lnTo>
                    <a:pt x="1542" y="2204"/>
                  </a:lnTo>
                  <a:lnTo>
                    <a:pt x="1533" y="2211"/>
                  </a:lnTo>
                  <a:lnTo>
                    <a:pt x="1532" y="2223"/>
                  </a:lnTo>
                  <a:lnTo>
                    <a:pt x="1535" y="2240"/>
                  </a:lnTo>
                  <a:lnTo>
                    <a:pt x="1541" y="2256"/>
                  </a:lnTo>
                  <a:lnTo>
                    <a:pt x="1540" y="2271"/>
                  </a:lnTo>
                  <a:lnTo>
                    <a:pt x="1536" y="2275"/>
                  </a:lnTo>
                  <a:lnTo>
                    <a:pt x="1515" y="2280"/>
                  </a:lnTo>
                  <a:lnTo>
                    <a:pt x="1510" y="2253"/>
                  </a:lnTo>
                  <a:lnTo>
                    <a:pt x="1509" y="2247"/>
                  </a:lnTo>
                  <a:lnTo>
                    <a:pt x="1497" y="2245"/>
                  </a:lnTo>
                  <a:lnTo>
                    <a:pt x="1482" y="2258"/>
                  </a:lnTo>
                  <a:lnTo>
                    <a:pt x="1462" y="2260"/>
                  </a:lnTo>
                  <a:lnTo>
                    <a:pt x="1444" y="2243"/>
                  </a:lnTo>
                  <a:lnTo>
                    <a:pt x="1441" y="2231"/>
                  </a:lnTo>
                  <a:lnTo>
                    <a:pt x="1423" y="2225"/>
                  </a:lnTo>
                  <a:lnTo>
                    <a:pt x="1408" y="2222"/>
                  </a:lnTo>
                  <a:lnTo>
                    <a:pt x="1412" y="2202"/>
                  </a:lnTo>
                  <a:lnTo>
                    <a:pt x="1418" y="2175"/>
                  </a:lnTo>
                  <a:lnTo>
                    <a:pt x="1402" y="2167"/>
                  </a:lnTo>
                  <a:lnTo>
                    <a:pt x="1388" y="2157"/>
                  </a:lnTo>
                  <a:lnTo>
                    <a:pt x="1387" y="2137"/>
                  </a:lnTo>
                  <a:lnTo>
                    <a:pt x="1382" y="2123"/>
                  </a:lnTo>
                  <a:lnTo>
                    <a:pt x="1382" y="2112"/>
                  </a:lnTo>
                  <a:lnTo>
                    <a:pt x="1363" y="2113"/>
                  </a:lnTo>
                  <a:lnTo>
                    <a:pt x="1344" y="2114"/>
                  </a:lnTo>
                  <a:lnTo>
                    <a:pt x="1333" y="2120"/>
                  </a:lnTo>
                  <a:lnTo>
                    <a:pt x="1320" y="2134"/>
                  </a:lnTo>
                  <a:lnTo>
                    <a:pt x="1315" y="2129"/>
                  </a:lnTo>
                  <a:lnTo>
                    <a:pt x="1325" y="2112"/>
                  </a:lnTo>
                  <a:lnTo>
                    <a:pt x="1326" y="2103"/>
                  </a:lnTo>
                  <a:lnTo>
                    <a:pt x="1322" y="2087"/>
                  </a:lnTo>
                  <a:lnTo>
                    <a:pt x="1328" y="2073"/>
                  </a:lnTo>
                  <a:lnTo>
                    <a:pt x="1332" y="2054"/>
                  </a:lnTo>
                  <a:lnTo>
                    <a:pt x="1343" y="2043"/>
                  </a:lnTo>
                  <a:lnTo>
                    <a:pt x="1347" y="2033"/>
                  </a:lnTo>
                  <a:lnTo>
                    <a:pt x="1354" y="2030"/>
                  </a:lnTo>
                  <a:lnTo>
                    <a:pt x="1363" y="2019"/>
                  </a:lnTo>
                  <a:lnTo>
                    <a:pt x="1372" y="1992"/>
                  </a:lnTo>
                  <a:lnTo>
                    <a:pt x="1372" y="1984"/>
                  </a:lnTo>
                  <a:lnTo>
                    <a:pt x="1376" y="1956"/>
                  </a:lnTo>
                  <a:lnTo>
                    <a:pt x="1375" y="1935"/>
                  </a:lnTo>
                  <a:lnTo>
                    <a:pt x="1368" y="1903"/>
                  </a:lnTo>
                  <a:lnTo>
                    <a:pt x="1352" y="1901"/>
                  </a:lnTo>
                  <a:lnTo>
                    <a:pt x="1347" y="1893"/>
                  </a:lnTo>
                  <a:lnTo>
                    <a:pt x="1343" y="1876"/>
                  </a:lnTo>
                  <a:lnTo>
                    <a:pt x="1331" y="1862"/>
                  </a:lnTo>
                  <a:lnTo>
                    <a:pt x="1318" y="1856"/>
                  </a:lnTo>
                  <a:lnTo>
                    <a:pt x="1315" y="1856"/>
                  </a:lnTo>
                  <a:lnTo>
                    <a:pt x="1311" y="1861"/>
                  </a:lnTo>
                  <a:lnTo>
                    <a:pt x="1302" y="1865"/>
                  </a:lnTo>
                  <a:lnTo>
                    <a:pt x="1298" y="1852"/>
                  </a:lnTo>
                  <a:lnTo>
                    <a:pt x="1288" y="1849"/>
                  </a:lnTo>
                  <a:lnTo>
                    <a:pt x="1274" y="1849"/>
                  </a:lnTo>
                  <a:lnTo>
                    <a:pt x="1264" y="1845"/>
                  </a:lnTo>
                  <a:lnTo>
                    <a:pt x="1246" y="1845"/>
                  </a:lnTo>
                  <a:lnTo>
                    <a:pt x="1248" y="1829"/>
                  </a:lnTo>
                  <a:lnTo>
                    <a:pt x="1250" y="1814"/>
                  </a:lnTo>
                  <a:lnTo>
                    <a:pt x="1237" y="1812"/>
                  </a:lnTo>
                  <a:lnTo>
                    <a:pt x="1235" y="1801"/>
                  </a:lnTo>
                  <a:lnTo>
                    <a:pt x="1237" y="1793"/>
                  </a:lnTo>
                  <a:lnTo>
                    <a:pt x="1226" y="1781"/>
                  </a:lnTo>
                  <a:lnTo>
                    <a:pt x="1214" y="1785"/>
                  </a:lnTo>
                  <a:lnTo>
                    <a:pt x="1199" y="1795"/>
                  </a:lnTo>
                  <a:lnTo>
                    <a:pt x="1186" y="1798"/>
                  </a:lnTo>
                  <a:lnTo>
                    <a:pt x="1166" y="1800"/>
                  </a:lnTo>
                  <a:lnTo>
                    <a:pt x="1157" y="1798"/>
                  </a:lnTo>
                  <a:lnTo>
                    <a:pt x="1151" y="1793"/>
                  </a:lnTo>
                  <a:lnTo>
                    <a:pt x="1146" y="1792"/>
                  </a:lnTo>
                  <a:lnTo>
                    <a:pt x="1137" y="1797"/>
                  </a:lnTo>
                  <a:lnTo>
                    <a:pt x="1128" y="1803"/>
                  </a:lnTo>
                  <a:lnTo>
                    <a:pt x="1122" y="1814"/>
                  </a:lnTo>
                  <a:lnTo>
                    <a:pt x="1102" y="1831"/>
                  </a:lnTo>
                  <a:lnTo>
                    <a:pt x="1087" y="1835"/>
                  </a:lnTo>
                  <a:lnTo>
                    <a:pt x="1073" y="1851"/>
                  </a:lnTo>
                  <a:lnTo>
                    <a:pt x="1063" y="1858"/>
                  </a:lnTo>
                  <a:lnTo>
                    <a:pt x="1048" y="1866"/>
                  </a:lnTo>
                  <a:lnTo>
                    <a:pt x="1036" y="1874"/>
                  </a:lnTo>
                  <a:lnTo>
                    <a:pt x="1008" y="1881"/>
                  </a:lnTo>
                  <a:lnTo>
                    <a:pt x="990" y="1886"/>
                  </a:lnTo>
                  <a:lnTo>
                    <a:pt x="992" y="1888"/>
                  </a:lnTo>
                  <a:lnTo>
                    <a:pt x="992" y="1886"/>
                  </a:lnTo>
                  <a:lnTo>
                    <a:pt x="978" y="1878"/>
                  </a:lnTo>
                  <a:lnTo>
                    <a:pt x="976" y="1874"/>
                  </a:lnTo>
                  <a:lnTo>
                    <a:pt x="973" y="1873"/>
                  </a:lnTo>
                  <a:lnTo>
                    <a:pt x="958" y="1877"/>
                  </a:lnTo>
                  <a:lnTo>
                    <a:pt x="954" y="1877"/>
                  </a:lnTo>
                  <a:lnTo>
                    <a:pt x="940" y="1872"/>
                  </a:lnTo>
                  <a:lnTo>
                    <a:pt x="924" y="1871"/>
                  </a:lnTo>
                  <a:lnTo>
                    <a:pt x="917" y="1866"/>
                  </a:lnTo>
                  <a:lnTo>
                    <a:pt x="917" y="1863"/>
                  </a:lnTo>
                  <a:lnTo>
                    <a:pt x="913" y="1857"/>
                  </a:lnTo>
                  <a:lnTo>
                    <a:pt x="907" y="1856"/>
                  </a:lnTo>
                  <a:lnTo>
                    <a:pt x="893" y="1857"/>
                  </a:lnTo>
                  <a:lnTo>
                    <a:pt x="881" y="1862"/>
                  </a:lnTo>
                  <a:lnTo>
                    <a:pt x="870" y="1873"/>
                  </a:lnTo>
                  <a:lnTo>
                    <a:pt x="860" y="1889"/>
                  </a:lnTo>
                  <a:lnTo>
                    <a:pt x="839" y="1909"/>
                  </a:lnTo>
                  <a:lnTo>
                    <a:pt x="838" y="1915"/>
                  </a:lnTo>
                  <a:lnTo>
                    <a:pt x="833" y="1915"/>
                  </a:lnTo>
                  <a:lnTo>
                    <a:pt x="829" y="1913"/>
                  </a:lnTo>
                  <a:lnTo>
                    <a:pt x="827" y="1910"/>
                  </a:lnTo>
                  <a:lnTo>
                    <a:pt x="827" y="1903"/>
                  </a:lnTo>
                  <a:lnTo>
                    <a:pt x="831" y="1890"/>
                  </a:lnTo>
                  <a:lnTo>
                    <a:pt x="831" y="1884"/>
                  </a:lnTo>
                  <a:lnTo>
                    <a:pt x="828" y="1874"/>
                  </a:lnTo>
                  <a:lnTo>
                    <a:pt x="827" y="1871"/>
                  </a:lnTo>
                  <a:lnTo>
                    <a:pt x="822" y="1868"/>
                  </a:lnTo>
                  <a:lnTo>
                    <a:pt x="817" y="1870"/>
                  </a:lnTo>
                  <a:lnTo>
                    <a:pt x="809" y="1876"/>
                  </a:lnTo>
                  <a:lnTo>
                    <a:pt x="801" y="1876"/>
                  </a:lnTo>
                  <a:lnTo>
                    <a:pt x="793" y="1879"/>
                  </a:lnTo>
                  <a:lnTo>
                    <a:pt x="791" y="1881"/>
                  </a:lnTo>
                  <a:lnTo>
                    <a:pt x="788" y="1879"/>
                  </a:lnTo>
                  <a:lnTo>
                    <a:pt x="780" y="1881"/>
                  </a:lnTo>
                  <a:lnTo>
                    <a:pt x="774" y="1889"/>
                  </a:lnTo>
                  <a:lnTo>
                    <a:pt x="771" y="1889"/>
                  </a:lnTo>
                  <a:lnTo>
                    <a:pt x="757" y="1886"/>
                  </a:lnTo>
                  <a:lnTo>
                    <a:pt x="750" y="1888"/>
                  </a:lnTo>
                  <a:lnTo>
                    <a:pt x="746" y="1887"/>
                  </a:lnTo>
                  <a:lnTo>
                    <a:pt x="739" y="1883"/>
                  </a:lnTo>
                  <a:lnTo>
                    <a:pt x="729" y="1881"/>
                  </a:lnTo>
                  <a:lnTo>
                    <a:pt x="723" y="1873"/>
                  </a:lnTo>
                  <a:lnTo>
                    <a:pt x="713" y="1873"/>
                  </a:lnTo>
                  <a:lnTo>
                    <a:pt x="708" y="1874"/>
                  </a:lnTo>
                  <a:lnTo>
                    <a:pt x="704" y="1881"/>
                  </a:lnTo>
                  <a:lnTo>
                    <a:pt x="702" y="1882"/>
                  </a:lnTo>
                  <a:lnTo>
                    <a:pt x="696" y="1879"/>
                  </a:lnTo>
                  <a:lnTo>
                    <a:pt x="691" y="1881"/>
                  </a:lnTo>
                  <a:lnTo>
                    <a:pt x="685" y="1877"/>
                  </a:lnTo>
                  <a:lnTo>
                    <a:pt x="681" y="1879"/>
                  </a:lnTo>
                  <a:lnTo>
                    <a:pt x="675" y="1881"/>
                  </a:lnTo>
                  <a:lnTo>
                    <a:pt x="671" y="1878"/>
                  </a:lnTo>
                  <a:lnTo>
                    <a:pt x="667" y="1872"/>
                  </a:lnTo>
                  <a:lnTo>
                    <a:pt x="666" y="1868"/>
                  </a:lnTo>
                  <a:lnTo>
                    <a:pt x="661" y="1862"/>
                  </a:lnTo>
                  <a:lnTo>
                    <a:pt x="653" y="1861"/>
                  </a:lnTo>
                  <a:lnTo>
                    <a:pt x="645" y="1863"/>
                  </a:lnTo>
                  <a:lnTo>
                    <a:pt x="630" y="1854"/>
                  </a:lnTo>
                  <a:lnTo>
                    <a:pt x="629" y="1847"/>
                  </a:lnTo>
                  <a:lnTo>
                    <a:pt x="632" y="1834"/>
                  </a:lnTo>
                  <a:lnTo>
                    <a:pt x="629" y="1833"/>
                  </a:lnTo>
                  <a:lnTo>
                    <a:pt x="624" y="1836"/>
                  </a:lnTo>
                  <a:lnTo>
                    <a:pt x="619" y="1838"/>
                  </a:lnTo>
                  <a:lnTo>
                    <a:pt x="611" y="1836"/>
                  </a:lnTo>
                  <a:lnTo>
                    <a:pt x="603" y="1834"/>
                  </a:lnTo>
                  <a:lnTo>
                    <a:pt x="599" y="1835"/>
                  </a:lnTo>
                  <a:lnTo>
                    <a:pt x="592" y="1831"/>
                  </a:lnTo>
                  <a:lnTo>
                    <a:pt x="589" y="1831"/>
                  </a:lnTo>
                  <a:lnTo>
                    <a:pt x="585" y="1828"/>
                  </a:lnTo>
                  <a:lnTo>
                    <a:pt x="583" y="1823"/>
                  </a:lnTo>
                  <a:lnTo>
                    <a:pt x="578" y="1825"/>
                  </a:lnTo>
                  <a:lnTo>
                    <a:pt x="576" y="1822"/>
                  </a:lnTo>
                  <a:lnTo>
                    <a:pt x="579" y="1809"/>
                  </a:lnTo>
                  <a:lnTo>
                    <a:pt x="578" y="1803"/>
                  </a:lnTo>
                  <a:lnTo>
                    <a:pt x="581" y="1797"/>
                  </a:lnTo>
                  <a:lnTo>
                    <a:pt x="579" y="1795"/>
                  </a:lnTo>
                  <a:lnTo>
                    <a:pt x="573" y="1793"/>
                  </a:lnTo>
                  <a:lnTo>
                    <a:pt x="567" y="1795"/>
                  </a:lnTo>
                  <a:lnTo>
                    <a:pt x="563" y="1793"/>
                  </a:lnTo>
                  <a:lnTo>
                    <a:pt x="560" y="1797"/>
                  </a:lnTo>
                  <a:lnTo>
                    <a:pt x="559" y="1800"/>
                  </a:lnTo>
                  <a:lnTo>
                    <a:pt x="556" y="1803"/>
                  </a:lnTo>
                  <a:lnTo>
                    <a:pt x="553" y="1804"/>
                  </a:lnTo>
                  <a:lnTo>
                    <a:pt x="548" y="1809"/>
                  </a:lnTo>
                  <a:lnTo>
                    <a:pt x="544" y="1808"/>
                  </a:lnTo>
                  <a:lnTo>
                    <a:pt x="538" y="1807"/>
                  </a:lnTo>
                  <a:lnTo>
                    <a:pt x="536" y="1802"/>
                  </a:lnTo>
                  <a:lnTo>
                    <a:pt x="533" y="1785"/>
                  </a:lnTo>
                  <a:lnTo>
                    <a:pt x="527" y="1776"/>
                  </a:lnTo>
                  <a:lnTo>
                    <a:pt x="515" y="1766"/>
                  </a:lnTo>
                  <a:lnTo>
                    <a:pt x="503" y="1763"/>
                  </a:lnTo>
                  <a:lnTo>
                    <a:pt x="493" y="1754"/>
                  </a:lnTo>
                  <a:lnTo>
                    <a:pt x="487" y="1745"/>
                  </a:lnTo>
                  <a:lnTo>
                    <a:pt x="482" y="1743"/>
                  </a:lnTo>
                  <a:lnTo>
                    <a:pt x="462" y="1737"/>
                  </a:lnTo>
                  <a:lnTo>
                    <a:pt x="444" y="1733"/>
                  </a:lnTo>
                  <a:lnTo>
                    <a:pt x="441" y="1732"/>
                  </a:lnTo>
                  <a:lnTo>
                    <a:pt x="425" y="1730"/>
                  </a:lnTo>
                  <a:lnTo>
                    <a:pt x="423" y="1731"/>
                  </a:lnTo>
                  <a:lnTo>
                    <a:pt x="423" y="1732"/>
                  </a:lnTo>
                  <a:lnTo>
                    <a:pt x="423" y="1737"/>
                  </a:lnTo>
                  <a:lnTo>
                    <a:pt x="419" y="1742"/>
                  </a:lnTo>
                  <a:lnTo>
                    <a:pt x="420" y="1744"/>
                  </a:lnTo>
                  <a:lnTo>
                    <a:pt x="419" y="1748"/>
                  </a:lnTo>
                  <a:lnTo>
                    <a:pt x="411" y="1741"/>
                  </a:lnTo>
                  <a:lnTo>
                    <a:pt x="408" y="1736"/>
                  </a:lnTo>
                  <a:lnTo>
                    <a:pt x="406" y="1734"/>
                  </a:lnTo>
                  <a:lnTo>
                    <a:pt x="403" y="1733"/>
                  </a:lnTo>
                  <a:lnTo>
                    <a:pt x="386" y="1728"/>
                  </a:lnTo>
                  <a:lnTo>
                    <a:pt x="384" y="1726"/>
                  </a:lnTo>
                  <a:lnTo>
                    <a:pt x="380" y="1720"/>
                  </a:lnTo>
                  <a:lnTo>
                    <a:pt x="375" y="1718"/>
                  </a:lnTo>
                  <a:lnTo>
                    <a:pt x="363" y="1709"/>
                  </a:lnTo>
                  <a:lnTo>
                    <a:pt x="357" y="1709"/>
                  </a:lnTo>
                  <a:lnTo>
                    <a:pt x="350" y="1705"/>
                  </a:lnTo>
                  <a:lnTo>
                    <a:pt x="348" y="1701"/>
                  </a:lnTo>
                  <a:lnTo>
                    <a:pt x="348" y="1698"/>
                  </a:lnTo>
                  <a:lnTo>
                    <a:pt x="345" y="1694"/>
                  </a:lnTo>
                  <a:lnTo>
                    <a:pt x="341" y="1694"/>
                  </a:lnTo>
                  <a:lnTo>
                    <a:pt x="339" y="1691"/>
                  </a:lnTo>
                  <a:lnTo>
                    <a:pt x="334" y="1689"/>
                  </a:lnTo>
                  <a:lnTo>
                    <a:pt x="326" y="1693"/>
                  </a:lnTo>
                  <a:lnTo>
                    <a:pt x="325" y="1691"/>
                  </a:lnTo>
                  <a:lnTo>
                    <a:pt x="323" y="1685"/>
                  </a:lnTo>
                  <a:lnTo>
                    <a:pt x="322" y="1684"/>
                  </a:lnTo>
                  <a:lnTo>
                    <a:pt x="318" y="1683"/>
                  </a:lnTo>
                  <a:lnTo>
                    <a:pt x="315" y="1684"/>
                  </a:lnTo>
                  <a:lnTo>
                    <a:pt x="306" y="1683"/>
                  </a:lnTo>
                  <a:lnTo>
                    <a:pt x="302" y="1684"/>
                  </a:lnTo>
                  <a:lnTo>
                    <a:pt x="296" y="1688"/>
                  </a:lnTo>
                  <a:lnTo>
                    <a:pt x="293" y="1688"/>
                  </a:lnTo>
                  <a:lnTo>
                    <a:pt x="290" y="1685"/>
                  </a:lnTo>
                  <a:lnTo>
                    <a:pt x="291" y="1675"/>
                  </a:lnTo>
                  <a:lnTo>
                    <a:pt x="287" y="1672"/>
                  </a:lnTo>
                  <a:lnTo>
                    <a:pt x="283" y="1666"/>
                  </a:lnTo>
                  <a:lnTo>
                    <a:pt x="283" y="1663"/>
                  </a:lnTo>
                  <a:lnTo>
                    <a:pt x="278" y="1658"/>
                  </a:lnTo>
                  <a:lnTo>
                    <a:pt x="278" y="1653"/>
                  </a:lnTo>
                  <a:lnTo>
                    <a:pt x="280" y="1646"/>
                  </a:lnTo>
                  <a:lnTo>
                    <a:pt x="277" y="1640"/>
                  </a:lnTo>
                  <a:lnTo>
                    <a:pt x="277" y="1636"/>
                  </a:lnTo>
                  <a:lnTo>
                    <a:pt x="278" y="1629"/>
                  </a:lnTo>
                  <a:lnTo>
                    <a:pt x="280" y="1623"/>
                  </a:lnTo>
                  <a:lnTo>
                    <a:pt x="273" y="1613"/>
                  </a:lnTo>
                  <a:lnTo>
                    <a:pt x="266" y="1605"/>
                  </a:lnTo>
                  <a:lnTo>
                    <a:pt x="266" y="1596"/>
                  </a:lnTo>
                  <a:lnTo>
                    <a:pt x="263" y="1588"/>
                  </a:lnTo>
                  <a:lnTo>
                    <a:pt x="264" y="1585"/>
                  </a:lnTo>
                  <a:lnTo>
                    <a:pt x="275" y="1583"/>
                  </a:lnTo>
                  <a:lnTo>
                    <a:pt x="278" y="1580"/>
                  </a:lnTo>
                  <a:lnTo>
                    <a:pt x="279" y="1581"/>
                  </a:lnTo>
                  <a:lnTo>
                    <a:pt x="280" y="1588"/>
                  </a:lnTo>
                  <a:lnTo>
                    <a:pt x="283" y="1593"/>
                  </a:lnTo>
                  <a:lnTo>
                    <a:pt x="285" y="1596"/>
                  </a:lnTo>
                  <a:lnTo>
                    <a:pt x="293" y="1598"/>
                  </a:lnTo>
                  <a:lnTo>
                    <a:pt x="295" y="1597"/>
                  </a:lnTo>
                  <a:lnTo>
                    <a:pt x="298" y="1596"/>
                  </a:lnTo>
                  <a:lnTo>
                    <a:pt x="301" y="1597"/>
                  </a:lnTo>
                  <a:lnTo>
                    <a:pt x="302" y="1591"/>
                  </a:lnTo>
                  <a:lnTo>
                    <a:pt x="306" y="1588"/>
                  </a:lnTo>
                  <a:lnTo>
                    <a:pt x="310" y="1582"/>
                  </a:lnTo>
                  <a:lnTo>
                    <a:pt x="311" y="1582"/>
                  </a:lnTo>
                  <a:lnTo>
                    <a:pt x="315" y="1587"/>
                  </a:lnTo>
                  <a:lnTo>
                    <a:pt x="317" y="1587"/>
                  </a:lnTo>
                  <a:lnTo>
                    <a:pt x="326" y="1576"/>
                  </a:lnTo>
                  <a:lnTo>
                    <a:pt x="326" y="1574"/>
                  </a:lnTo>
                  <a:lnTo>
                    <a:pt x="322" y="1567"/>
                  </a:lnTo>
                  <a:lnTo>
                    <a:pt x="316" y="1559"/>
                  </a:lnTo>
                  <a:lnTo>
                    <a:pt x="315" y="1554"/>
                  </a:lnTo>
                  <a:lnTo>
                    <a:pt x="316" y="1551"/>
                  </a:lnTo>
                  <a:lnTo>
                    <a:pt x="316" y="1548"/>
                  </a:lnTo>
                  <a:lnTo>
                    <a:pt x="306" y="1543"/>
                  </a:lnTo>
                  <a:lnTo>
                    <a:pt x="301" y="1544"/>
                  </a:lnTo>
                  <a:lnTo>
                    <a:pt x="300" y="1540"/>
                  </a:lnTo>
                  <a:lnTo>
                    <a:pt x="291" y="1533"/>
                  </a:lnTo>
                  <a:lnTo>
                    <a:pt x="291" y="1518"/>
                  </a:lnTo>
                  <a:lnTo>
                    <a:pt x="296" y="1517"/>
                  </a:lnTo>
                  <a:lnTo>
                    <a:pt x="294" y="1511"/>
                  </a:lnTo>
                  <a:lnTo>
                    <a:pt x="295" y="1508"/>
                  </a:lnTo>
                  <a:lnTo>
                    <a:pt x="296" y="1507"/>
                  </a:lnTo>
                  <a:lnTo>
                    <a:pt x="289" y="1500"/>
                  </a:lnTo>
                  <a:lnTo>
                    <a:pt x="290" y="1494"/>
                  </a:lnTo>
                  <a:lnTo>
                    <a:pt x="290" y="1492"/>
                  </a:lnTo>
                  <a:lnTo>
                    <a:pt x="300" y="1492"/>
                  </a:lnTo>
                  <a:lnTo>
                    <a:pt x="304" y="1489"/>
                  </a:lnTo>
                  <a:lnTo>
                    <a:pt x="315" y="1492"/>
                  </a:lnTo>
                  <a:lnTo>
                    <a:pt x="317" y="1490"/>
                  </a:lnTo>
                  <a:lnTo>
                    <a:pt x="322" y="1485"/>
                  </a:lnTo>
                  <a:lnTo>
                    <a:pt x="327" y="1475"/>
                  </a:lnTo>
                  <a:lnTo>
                    <a:pt x="327" y="1464"/>
                  </a:lnTo>
                  <a:lnTo>
                    <a:pt x="337" y="1463"/>
                  </a:lnTo>
                  <a:lnTo>
                    <a:pt x="338" y="1462"/>
                  </a:lnTo>
                  <a:lnTo>
                    <a:pt x="336" y="1459"/>
                  </a:lnTo>
                  <a:lnTo>
                    <a:pt x="337" y="1456"/>
                  </a:lnTo>
                  <a:lnTo>
                    <a:pt x="341" y="1453"/>
                  </a:lnTo>
                  <a:lnTo>
                    <a:pt x="342" y="1451"/>
                  </a:lnTo>
                  <a:lnTo>
                    <a:pt x="345" y="1447"/>
                  </a:lnTo>
                  <a:lnTo>
                    <a:pt x="352" y="1442"/>
                  </a:lnTo>
                  <a:lnTo>
                    <a:pt x="352" y="1436"/>
                  </a:lnTo>
                  <a:lnTo>
                    <a:pt x="358" y="1430"/>
                  </a:lnTo>
                  <a:lnTo>
                    <a:pt x="360" y="1411"/>
                  </a:lnTo>
                  <a:lnTo>
                    <a:pt x="363" y="1409"/>
                  </a:lnTo>
                  <a:lnTo>
                    <a:pt x="363" y="1402"/>
                  </a:lnTo>
                  <a:lnTo>
                    <a:pt x="369" y="1394"/>
                  </a:lnTo>
                  <a:lnTo>
                    <a:pt x="369" y="1391"/>
                  </a:lnTo>
                  <a:lnTo>
                    <a:pt x="365" y="1388"/>
                  </a:lnTo>
                  <a:lnTo>
                    <a:pt x="361" y="1388"/>
                  </a:lnTo>
                  <a:lnTo>
                    <a:pt x="354" y="1397"/>
                  </a:lnTo>
                  <a:lnTo>
                    <a:pt x="352" y="1397"/>
                  </a:lnTo>
                  <a:lnTo>
                    <a:pt x="349" y="1393"/>
                  </a:lnTo>
                  <a:lnTo>
                    <a:pt x="347" y="1382"/>
                  </a:lnTo>
                  <a:lnTo>
                    <a:pt x="342" y="1386"/>
                  </a:lnTo>
                  <a:lnTo>
                    <a:pt x="338" y="1386"/>
                  </a:lnTo>
                  <a:lnTo>
                    <a:pt x="336" y="1381"/>
                  </a:lnTo>
                  <a:lnTo>
                    <a:pt x="333" y="1381"/>
                  </a:lnTo>
                  <a:lnTo>
                    <a:pt x="331" y="1379"/>
                  </a:lnTo>
                  <a:lnTo>
                    <a:pt x="330" y="1370"/>
                  </a:lnTo>
                  <a:lnTo>
                    <a:pt x="326" y="1368"/>
                  </a:lnTo>
                  <a:lnTo>
                    <a:pt x="325" y="1366"/>
                  </a:lnTo>
                  <a:lnTo>
                    <a:pt x="322" y="1365"/>
                  </a:lnTo>
                  <a:lnTo>
                    <a:pt x="318" y="1365"/>
                  </a:lnTo>
                  <a:lnTo>
                    <a:pt x="315" y="1360"/>
                  </a:lnTo>
                  <a:lnTo>
                    <a:pt x="312" y="1359"/>
                  </a:lnTo>
                  <a:lnTo>
                    <a:pt x="309" y="1359"/>
                  </a:lnTo>
                  <a:lnTo>
                    <a:pt x="304" y="1361"/>
                  </a:lnTo>
                  <a:lnTo>
                    <a:pt x="298" y="1361"/>
                  </a:lnTo>
                  <a:lnTo>
                    <a:pt x="293" y="1365"/>
                  </a:lnTo>
                  <a:lnTo>
                    <a:pt x="279" y="1365"/>
                  </a:lnTo>
                  <a:lnTo>
                    <a:pt x="269" y="1372"/>
                  </a:lnTo>
                  <a:lnTo>
                    <a:pt x="258" y="1378"/>
                  </a:lnTo>
                  <a:lnTo>
                    <a:pt x="251" y="1383"/>
                  </a:lnTo>
                  <a:lnTo>
                    <a:pt x="246" y="1388"/>
                  </a:lnTo>
                  <a:lnTo>
                    <a:pt x="241" y="1389"/>
                  </a:lnTo>
                  <a:lnTo>
                    <a:pt x="237" y="1394"/>
                  </a:lnTo>
                  <a:lnTo>
                    <a:pt x="230" y="1391"/>
                  </a:lnTo>
                  <a:lnTo>
                    <a:pt x="225" y="1394"/>
                  </a:lnTo>
                  <a:lnTo>
                    <a:pt x="220" y="1394"/>
                  </a:lnTo>
                  <a:lnTo>
                    <a:pt x="209" y="1393"/>
                  </a:lnTo>
                  <a:lnTo>
                    <a:pt x="202" y="1388"/>
                  </a:lnTo>
                  <a:lnTo>
                    <a:pt x="196" y="1389"/>
                  </a:lnTo>
                  <a:lnTo>
                    <a:pt x="188" y="1384"/>
                  </a:lnTo>
                  <a:lnTo>
                    <a:pt x="171" y="1378"/>
                  </a:lnTo>
                  <a:lnTo>
                    <a:pt x="161" y="1372"/>
                  </a:lnTo>
                  <a:lnTo>
                    <a:pt x="161" y="1366"/>
                  </a:lnTo>
                  <a:lnTo>
                    <a:pt x="160" y="1362"/>
                  </a:lnTo>
                  <a:lnTo>
                    <a:pt x="156" y="1363"/>
                  </a:lnTo>
                  <a:lnTo>
                    <a:pt x="151" y="1367"/>
                  </a:lnTo>
                  <a:lnTo>
                    <a:pt x="148" y="1367"/>
                  </a:lnTo>
                  <a:lnTo>
                    <a:pt x="143" y="1368"/>
                  </a:lnTo>
                  <a:lnTo>
                    <a:pt x="139" y="1367"/>
                  </a:lnTo>
                  <a:lnTo>
                    <a:pt x="133" y="1356"/>
                  </a:lnTo>
                  <a:lnTo>
                    <a:pt x="126" y="1355"/>
                  </a:lnTo>
                  <a:lnTo>
                    <a:pt x="124" y="1351"/>
                  </a:lnTo>
                  <a:lnTo>
                    <a:pt x="124" y="1349"/>
                  </a:lnTo>
                  <a:lnTo>
                    <a:pt x="129" y="1348"/>
                  </a:lnTo>
                  <a:lnTo>
                    <a:pt x="131" y="1344"/>
                  </a:lnTo>
                  <a:lnTo>
                    <a:pt x="129" y="1339"/>
                  </a:lnTo>
                  <a:lnTo>
                    <a:pt x="127" y="1336"/>
                  </a:lnTo>
                  <a:lnTo>
                    <a:pt x="129" y="1330"/>
                  </a:lnTo>
                  <a:lnTo>
                    <a:pt x="129" y="1324"/>
                  </a:lnTo>
                  <a:lnTo>
                    <a:pt x="127" y="1318"/>
                  </a:lnTo>
                  <a:lnTo>
                    <a:pt x="121" y="1312"/>
                  </a:lnTo>
                  <a:lnTo>
                    <a:pt x="110" y="1305"/>
                  </a:lnTo>
                  <a:lnTo>
                    <a:pt x="105" y="1305"/>
                  </a:lnTo>
                  <a:lnTo>
                    <a:pt x="99" y="1309"/>
                  </a:lnTo>
                  <a:lnTo>
                    <a:pt x="97" y="1308"/>
                  </a:lnTo>
                  <a:lnTo>
                    <a:pt x="97" y="1296"/>
                  </a:lnTo>
                  <a:lnTo>
                    <a:pt x="95" y="1293"/>
                  </a:lnTo>
                  <a:lnTo>
                    <a:pt x="88" y="1295"/>
                  </a:lnTo>
                  <a:lnTo>
                    <a:pt x="83" y="1292"/>
                  </a:lnTo>
                  <a:lnTo>
                    <a:pt x="79" y="1291"/>
                  </a:lnTo>
                  <a:lnTo>
                    <a:pt x="65" y="1293"/>
                  </a:lnTo>
                  <a:lnTo>
                    <a:pt x="54" y="1290"/>
                  </a:lnTo>
                  <a:lnTo>
                    <a:pt x="56" y="1289"/>
                  </a:lnTo>
                  <a:lnTo>
                    <a:pt x="53" y="1284"/>
                  </a:lnTo>
                  <a:lnTo>
                    <a:pt x="47" y="1281"/>
                  </a:lnTo>
                  <a:lnTo>
                    <a:pt x="46" y="1278"/>
                  </a:lnTo>
                  <a:lnTo>
                    <a:pt x="53" y="1270"/>
                  </a:lnTo>
                  <a:lnTo>
                    <a:pt x="57" y="1269"/>
                  </a:lnTo>
                  <a:lnTo>
                    <a:pt x="62" y="1271"/>
                  </a:lnTo>
                  <a:lnTo>
                    <a:pt x="65" y="1271"/>
                  </a:lnTo>
                  <a:lnTo>
                    <a:pt x="62" y="1271"/>
                  </a:lnTo>
                  <a:lnTo>
                    <a:pt x="70" y="1274"/>
                  </a:lnTo>
                  <a:lnTo>
                    <a:pt x="73" y="1273"/>
                  </a:lnTo>
                  <a:lnTo>
                    <a:pt x="73" y="1237"/>
                  </a:lnTo>
                  <a:lnTo>
                    <a:pt x="63" y="1212"/>
                  </a:lnTo>
                  <a:lnTo>
                    <a:pt x="63" y="1193"/>
                  </a:lnTo>
                  <a:lnTo>
                    <a:pt x="56" y="1182"/>
                  </a:lnTo>
                  <a:lnTo>
                    <a:pt x="37" y="1180"/>
                  </a:lnTo>
                  <a:lnTo>
                    <a:pt x="17" y="1187"/>
                  </a:lnTo>
                  <a:lnTo>
                    <a:pt x="6" y="1179"/>
                  </a:lnTo>
                  <a:lnTo>
                    <a:pt x="2" y="1162"/>
                  </a:lnTo>
                  <a:lnTo>
                    <a:pt x="0" y="1142"/>
                  </a:lnTo>
                  <a:lnTo>
                    <a:pt x="11" y="1108"/>
                  </a:lnTo>
                  <a:lnTo>
                    <a:pt x="10" y="1097"/>
                  </a:lnTo>
                  <a:lnTo>
                    <a:pt x="19" y="1079"/>
                  </a:lnTo>
                  <a:lnTo>
                    <a:pt x="51" y="1064"/>
                  </a:lnTo>
                  <a:lnTo>
                    <a:pt x="56" y="1059"/>
                  </a:lnTo>
                  <a:lnTo>
                    <a:pt x="63" y="1059"/>
                  </a:lnTo>
                  <a:lnTo>
                    <a:pt x="69" y="1044"/>
                  </a:lnTo>
                  <a:lnTo>
                    <a:pt x="79" y="1048"/>
                  </a:lnTo>
                  <a:lnTo>
                    <a:pt x="94" y="1042"/>
                  </a:lnTo>
                  <a:lnTo>
                    <a:pt x="105" y="1043"/>
                  </a:lnTo>
                  <a:lnTo>
                    <a:pt x="111" y="1056"/>
                  </a:lnTo>
                  <a:lnTo>
                    <a:pt x="122" y="1058"/>
                  </a:lnTo>
                  <a:lnTo>
                    <a:pt x="138" y="1054"/>
                  </a:lnTo>
                  <a:lnTo>
                    <a:pt x="148" y="1055"/>
                  </a:lnTo>
                  <a:lnTo>
                    <a:pt x="161" y="1045"/>
                  </a:lnTo>
                  <a:lnTo>
                    <a:pt x="167" y="1027"/>
                  </a:lnTo>
                  <a:lnTo>
                    <a:pt x="176" y="1016"/>
                  </a:lnTo>
                  <a:lnTo>
                    <a:pt x="193" y="1011"/>
                  </a:lnTo>
                  <a:lnTo>
                    <a:pt x="212" y="1010"/>
                  </a:lnTo>
                  <a:lnTo>
                    <a:pt x="239" y="1005"/>
                  </a:lnTo>
                  <a:lnTo>
                    <a:pt x="251" y="1000"/>
                  </a:lnTo>
                  <a:lnTo>
                    <a:pt x="259" y="986"/>
                  </a:lnTo>
                  <a:lnTo>
                    <a:pt x="274" y="973"/>
                  </a:lnTo>
                  <a:lnTo>
                    <a:pt x="310" y="953"/>
                  </a:lnTo>
                  <a:lnTo>
                    <a:pt x="348" y="941"/>
                  </a:lnTo>
                  <a:lnTo>
                    <a:pt x="358" y="934"/>
                  </a:lnTo>
                  <a:lnTo>
                    <a:pt x="364" y="920"/>
                  </a:lnTo>
                  <a:lnTo>
                    <a:pt x="364" y="892"/>
                  </a:lnTo>
                  <a:lnTo>
                    <a:pt x="366" y="881"/>
                  </a:lnTo>
                  <a:lnTo>
                    <a:pt x="374" y="871"/>
                  </a:lnTo>
                  <a:lnTo>
                    <a:pt x="373" y="859"/>
                  </a:lnTo>
                  <a:lnTo>
                    <a:pt x="386" y="849"/>
                  </a:lnTo>
                  <a:lnTo>
                    <a:pt x="386" y="834"/>
                  </a:lnTo>
                  <a:lnTo>
                    <a:pt x="377" y="807"/>
                  </a:lnTo>
                  <a:lnTo>
                    <a:pt x="370" y="795"/>
                  </a:lnTo>
                  <a:lnTo>
                    <a:pt x="366" y="780"/>
                  </a:lnTo>
                  <a:lnTo>
                    <a:pt x="361" y="742"/>
                  </a:lnTo>
                  <a:lnTo>
                    <a:pt x="354" y="727"/>
                  </a:lnTo>
                  <a:lnTo>
                    <a:pt x="347" y="720"/>
                  </a:lnTo>
                  <a:lnTo>
                    <a:pt x="355" y="712"/>
                  </a:lnTo>
                  <a:lnTo>
                    <a:pt x="375" y="705"/>
                  </a:lnTo>
                  <a:lnTo>
                    <a:pt x="393" y="703"/>
                  </a:lnTo>
                  <a:lnTo>
                    <a:pt x="416" y="695"/>
                  </a:lnTo>
                  <a:lnTo>
                    <a:pt x="471" y="693"/>
                  </a:lnTo>
                  <a:lnTo>
                    <a:pt x="478" y="688"/>
                  </a:lnTo>
                  <a:lnTo>
                    <a:pt x="472" y="670"/>
                  </a:lnTo>
                  <a:lnTo>
                    <a:pt x="470" y="655"/>
                  </a:lnTo>
                  <a:lnTo>
                    <a:pt x="473" y="635"/>
                  </a:lnTo>
                  <a:lnTo>
                    <a:pt x="479" y="611"/>
                  </a:lnTo>
                  <a:lnTo>
                    <a:pt x="492" y="584"/>
                  </a:lnTo>
                  <a:lnTo>
                    <a:pt x="500" y="558"/>
                  </a:lnTo>
                  <a:lnTo>
                    <a:pt x="511" y="537"/>
                  </a:lnTo>
                  <a:lnTo>
                    <a:pt x="535" y="537"/>
                  </a:lnTo>
                  <a:lnTo>
                    <a:pt x="544" y="544"/>
                  </a:lnTo>
                  <a:lnTo>
                    <a:pt x="563" y="550"/>
                  </a:lnTo>
                  <a:lnTo>
                    <a:pt x="597" y="547"/>
                  </a:lnTo>
                  <a:lnTo>
                    <a:pt x="606" y="556"/>
                  </a:lnTo>
                  <a:lnTo>
                    <a:pt x="616" y="563"/>
                  </a:lnTo>
                  <a:lnTo>
                    <a:pt x="630" y="552"/>
                  </a:lnTo>
                  <a:lnTo>
                    <a:pt x="653" y="544"/>
                  </a:lnTo>
                  <a:lnTo>
                    <a:pt x="656" y="507"/>
                  </a:lnTo>
                  <a:lnTo>
                    <a:pt x="654" y="484"/>
                  </a:lnTo>
                  <a:lnTo>
                    <a:pt x="659" y="459"/>
                  </a:lnTo>
                  <a:lnTo>
                    <a:pt x="670" y="439"/>
                  </a:lnTo>
                  <a:lnTo>
                    <a:pt x="686" y="440"/>
                  </a:lnTo>
                  <a:lnTo>
                    <a:pt x="705" y="434"/>
                  </a:lnTo>
                  <a:lnTo>
                    <a:pt x="721" y="418"/>
                  </a:lnTo>
                  <a:lnTo>
                    <a:pt x="731" y="398"/>
                  </a:lnTo>
                  <a:lnTo>
                    <a:pt x="756" y="405"/>
                  </a:lnTo>
                  <a:lnTo>
                    <a:pt x="772" y="389"/>
                  </a:lnTo>
                  <a:lnTo>
                    <a:pt x="777" y="389"/>
                  </a:lnTo>
                  <a:lnTo>
                    <a:pt x="777" y="393"/>
                  </a:lnTo>
                  <a:lnTo>
                    <a:pt x="780" y="404"/>
                  </a:lnTo>
                  <a:lnTo>
                    <a:pt x="791" y="430"/>
                  </a:lnTo>
                  <a:lnTo>
                    <a:pt x="821" y="453"/>
                  </a:lnTo>
                  <a:lnTo>
                    <a:pt x="832" y="474"/>
                  </a:lnTo>
                  <a:lnTo>
                    <a:pt x="847" y="485"/>
                  </a:lnTo>
                  <a:lnTo>
                    <a:pt x="854" y="474"/>
                  </a:lnTo>
                  <a:lnTo>
                    <a:pt x="870" y="477"/>
                  </a:lnTo>
                  <a:lnTo>
                    <a:pt x="885" y="485"/>
                  </a:lnTo>
                  <a:lnTo>
                    <a:pt x="901" y="488"/>
                  </a:lnTo>
                  <a:lnTo>
                    <a:pt x="911" y="504"/>
                  </a:lnTo>
                  <a:lnTo>
                    <a:pt x="918" y="526"/>
                  </a:lnTo>
                  <a:lnTo>
                    <a:pt x="928" y="543"/>
                  </a:lnTo>
                  <a:lnTo>
                    <a:pt x="940" y="586"/>
                  </a:lnTo>
                  <a:lnTo>
                    <a:pt x="940" y="614"/>
                  </a:lnTo>
                  <a:lnTo>
                    <a:pt x="944" y="633"/>
                  </a:lnTo>
                  <a:lnTo>
                    <a:pt x="943" y="652"/>
                  </a:lnTo>
                  <a:lnTo>
                    <a:pt x="935" y="668"/>
                  </a:lnTo>
                  <a:lnTo>
                    <a:pt x="934" y="683"/>
                  </a:lnTo>
                  <a:lnTo>
                    <a:pt x="941" y="690"/>
                  </a:lnTo>
                  <a:lnTo>
                    <a:pt x="957" y="697"/>
                  </a:lnTo>
                  <a:lnTo>
                    <a:pt x="988" y="700"/>
                  </a:lnTo>
                  <a:lnTo>
                    <a:pt x="1022" y="711"/>
                  </a:lnTo>
                  <a:lnTo>
                    <a:pt x="1031" y="711"/>
                  </a:lnTo>
                  <a:lnTo>
                    <a:pt x="1044" y="706"/>
                  </a:lnTo>
                  <a:lnTo>
                    <a:pt x="1057" y="706"/>
                  </a:lnTo>
                  <a:lnTo>
                    <a:pt x="1069" y="712"/>
                  </a:lnTo>
                  <a:lnTo>
                    <a:pt x="1099" y="722"/>
                  </a:lnTo>
                  <a:lnTo>
                    <a:pt x="1114" y="732"/>
                  </a:lnTo>
                  <a:lnTo>
                    <a:pt x="1130" y="741"/>
                  </a:lnTo>
                  <a:lnTo>
                    <a:pt x="1162" y="749"/>
                  </a:lnTo>
                  <a:lnTo>
                    <a:pt x="1175" y="759"/>
                  </a:lnTo>
                  <a:lnTo>
                    <a:pt x="1187" y="760"/>
                  </a:lnTo>
                  <a:lnTo>
                    <a:pt x="1198" y="775"/>
                  </a:lnTo>
                  <a:lnTo>
                    <a:pt x="1209" y="792"/>
                  </a:lnTo>
                  <a:lnTo>
                    <a:pt x="1216" y="812"/>
                  </a:lnTo>
                  <a:lnTo>
                    <a:pt x="1228" y="832"/>
                  </a:lnTo>
                  <a:lnTo>
                    <a:pt x="1240" y="846"/>
                  </a:lnTo>
                  <a:lnTo>
                    <a:pt x="1253" y="862"/>
                  </a:lnTo>
                  <a:lnTo>
                    <a:pt x="1269" y="876"/>
                  </a:lnTo>
                  <a:lnTo>
                    <a:pt x="1283" y="882"/>
                  </a:lnTo>
                  <a:lnTo>
                    <a:pt x="1304" y="882"/>
                  </a:lnTo>
                  <a:lnTo>
                    <a:pt x="1452" y="872"/>
                  </a:lnTo>
                  <a:lnTo>
                    <a:pt x="1470" y="870"/>
                  </a:lnTo>
                  <a:lnTo>
                    <a:pt x="1487" y="872"/>
                  </a:lnTo>
                  <a:lnTo>
                    <a:pt x="1521" y="883"/>
                  </a:lnTo>
                  <a:lnTo>
                    <a:pt x="1531" y="887"/>
                  </a:lnTo>
                  <a:lnTo>
                    <a:pt x="1540" y="898"/>
                  </a:lnTo>
                  <a:lnTo>
                    <a:pt x="1555" y="911"/>
                  </a:lnTo>
                  <a:lnTo>
                    <a:pt x="1578" y="921"/>
                  </a:lnTo>
                  <a:lnTo>
                    <a:pt x="1611" y="931"/>
                  </a:lnTo>
                  <a:lnTo>
                    <a:pt x="1629" y="941"/>
                  </a:lnTo>
                  <a:lnTo>
                    <a:pt x="1651" y="948"/>
                  </a:lnTo>
                  <a:lnTo>
                    <a:pt x="1680" y="950"/>
                  </a:lnTo>
                  <a:lnTo>
                    <a:pt x="1686" y="952"/>
                  </a:lnTo>
                  <a:lnTo>
                    <a:pt x="1697" y="961"/>
                  </a:lnTo>
                  <a:lnTo>
                    <a:pt x="1709" y="964"/>
                  </a:lnTo>
                  <a:lnTo>
                    <a:pt x="1719" y="963"/>
                  </a:lnTo>
                  <a:lnTo>
                    <a:pt x="1737" y="948"/>
                  </a:lnTo>
                  <a:lnTo>
                    <a:pt x="1767" y="937"/>
                  </a:lnTo>
                  <a:lnTo>
                    <a:pt x="1780" y="935"/>
                  </a:lnTo>
                  <a:lnTo>
                    <a:pt x="1791" y="931"/>
                  </a:lnTo>
                  <a:lnTo>
                    <a:pt x="1799" y="921"/>
                  </a:lnTo>
                  <a:lnTo>
                    <a:pt x="1810" y="918"/>
                  </a:lnTo>
                  <a:lnTo>
                    <a:pt x="1847" y="911"/>
                  </a:lnTo>
                  <a:lnTo>
                    <a:pt x="1865" y="904"/>
                  </a:lnTo>
                  <a:lnTo>
                    <a:pt x="1891" y="905"/>
                  </a:lnTo>
                  <a:lnTo>
                    <a:pt x="1907" y="899"/>
                  </a:lnTo>
                  <a:lnTo>
                    <a:pt x="1935" y="908"/>
                  </a:lnTo>
                  <a:lnTo>
                    <a:pt x="1940" y="905"/>
                  </a:lnTo>
                  <a:lnTo>
                    <a:pt x="1968" y="903"/>
                  </a:lnTo>
                  <a:lnTo>
                    <a:pt x="1998" y="892"/>
                  </a:lnTo>
                  <a:lnTo>
                    <a:pt x="2012" y="883"/>
                  </a:lnTo>
                  <a:lnTo>
                    <a:pt x="2032" y="868"/>
                  </a:lnTo>
                  <a:lnTo>
                    <a:pt x="2042" y="854"/>
                  </a:lnTo>
                  <a:lnTo>
                    <a:pt x="2100" y="805"/>
                  </a:lnTo>
                  <a:lnTo>
                    <a:pt x="2097" y="791"/>
                  </a:lnTo>
                  <a:lnTo>
                    <a:pt x="2075" y="762"/>
                  </a:lnTo>
                  <a:lnTo>
                    <a:pt x="2078" y="747"/>
                  </a:lnTo>
                  <a:lnTo>
                    <a:pt x="2091" y="727"/>
                  </a:lnTo>
                  <a:lnTo>
                    <a:pt x="2100" y="710"/>
                  </a:lnTo>
                  <a:lnTo>
                    <a:pt x="2121" y="704"/>
                  </a:lnTo>
                  <a:lnTo>
                    <a:pt x="2137" y="709"/>
                  </a:lnTo>
                  <a:lnTo>
                    <a:pt x="2149" y="722"/>
                  </a:lnTo>
                  <a:lnTo>
                    <a:pt x="2170" y="727"/>
                  </a:lnTo>
                  <a:lnTo>
                    <a:pt x="2188" y="727"/>
                  </a:lnTo>
                  <a:lnTo>
                    <a:pt x="2215" y="710"/>
                  </a:lnTo>
                  <a:lnTo>
                    <a:pt x="2234" y="689"/>
                  </a:lnTo>
                  <a:lnTo>
                    <a:pt x="2254" y="667"/>
                  </a:lnTo>
                  <a:lnTo>
                    <a:pt x="2266" y="667"/>
                  </a:lnTo>
                  <a:lnTo>
                    <a:pt x="2277" y="668"/>
                  </a:lnTo>
                  <a:lnTo>
                    <a:pt x="2284" y="666"/>
                  </a:lnTo>
                  <a:lnTo>
                    <a:pt x="2302" y="654"/>
                  </a:lnTo>
                  <a:lnTo>
                    <a:pt x="2353" y="598"/>
                  </a:lnTo>
                  <a:lnTo>
                    <a:pt x="2369" y="584"/>
                  </a:lnTo>
                  <a:lnTo>
                    <a:pt x="2390" y="580"/>
                  </a:lnTo>
                  <a:lnTo>
                    <a:pt x="2415" y="581"/>
                  </a:lnTo>
                  <a:lnTo>
                    <a:pt x="2440" y="577"/>
                  </a:lnTo>
                  <a:lnTo>
                    <a:pt x="2465" y="572"/>
                  </a:lnTo>
                  <a:lnTo>
                    <a:pt x="2484" y="577"/>
                  </a:lnTo>
                  <a:lnTo>
                    <a:pt x="2501" y="580"/>
                  </a:lnTo>
                  <a:lnTo>
                    <a:pt x="2511" y="574"/>
                  </a:lnTo>
                  <a:lnTo>
                    <a:pt x="2510" y="561"/>
                  </a:lnTo>
                  <a:lnTo>
                    <a:pt x="2496" y="553"/>
                  </a:lnTo>
                  <a:lnTo>
                    <a:pt x="2496" y="544"/>
                  </a:lnTo>
                  <a:lnTo>
                    <a:pt x="2498" y="531"/>
                  </a:lnTo>
                  <a:lnTo>
                    <a:pt x="2492" y="517"/>
                  </a:lnTo>
                  <a:lnTo>
                    <a:pt x="2463" y="493"/>
                  </a:lnTo>
                  <a:lnTo>
                    <a:pt x="2450" y="478"/>
                  </a:lnTo>
                  <a:lnTo>
                    <a:pt x="2444" y="464"/>
                  </a:lnTo>
                  <a:lnTo>
                    <a:pt x="2415" y="485"/>
                  </a:lnTo>
                  <a:lnTo>
                    <a:pt x="2397" y="498"/>
                  </a:lnTo>
                  <a:lnTo>
                    <a:pt x="2372" y="505"/>
                  </a:lnTo>
                  <a:lnTo>
                    <a:pt x="2347" y="507"/>
                  </a:lnTo>
                  <a:lnTo>
                    <a:pt x="2306" y="498"/>
                  </a:lnTo>
                  <a:lnTo>
                    <a:pt x="2297" y="483"/>
                  </a:lnTo>
                  <a:lnTo>
                    <a:pt x="2294" y="463"/>
                  </a:lnTo>
                  <a:lnTo>
                    <a:pt x="2294" y="441"/>
                  </a:lnTo>
                  <a:lnTo>
                    <a:pt x="2302" y="424"/>
                  </a:lnTo>
                  <a:lnTo>
                    <a:pt x="2305" y="404"/>
                  </a:lnTo>
                  <a:lnTo>
                    <a:pt x="2302" y="387"/>
                  </a:lnTo>
                  <a:lnTo>
                    <a:pt x="2302" y="371"/>
                  </a:lnTo>
                  <a:lnTo>
                    <a:pt x="2306" y="362"/>
                  </a:lnTo>
                  <a:lnTo>
                    <a:pt x="2317" y="348"/>
                  </a:lnTo>
                  <a:lnTo>
                    <a:pt x="2333" y="319"/>
                  </a:lnTo>
                  <a:lnTo>
                    <a:pt x="2342" y="311"/>
                  </a:lnTo>
                  <a:lnTo>
                    <a:pt x="2342" y="306"/>
                  </a:lnTo>
                  <a:lnTo>
                    <a:pt x="2353" y="308"/>
                  </a:lnTo>
                  <a:lnTo>
                    <a:pt x="2366" y="318"/>
                  </a:lnTo>
                  <a:lnTo>
                    <a:pt x="2398" y="328"/>
                  </a:lnTo>
                  <a:lnTo>
                    <a:pt x="2423" y="340"/>
                  </a:lnTo>
                  <a:lnTo>
                    <a:pt x="2434" y="338"/>
                  </a:lnTo>
                  <a:lnTo>
                    <a:pt x="2449" y="327"/>
                  </a:lnTo>
                  <a:lnTo>
                    <a:pt x="2499" y="296"/>
                  </a:lnTo>
                  <a:lnTo>
                    <a:pt x="2500" y="289"/>
                  </a:lnTo>
                  <a:lnTo>
                    <a:pt x="2498" y="276"/>
                  </a:lnTo>
                  <a:lnTo>
                    <a:pt x="2501" y="264"/>
                  </a:lnTo>
                  <a:lnTo>
                    <a:pt x="2512" y="251"/>
                  </a:lnTo>
                  <a:lnTo>
                    <a:pt x="2519" y="240"/>
                  </a:lnTo>
                  <a:lnTo>
                    <a:pt x="2526" y="210"/>
                  </a:lnTo>
                  <a:lnTo>
                    <a:pt x="2531" y="188"/>
                  </a:lnTo>
                  <a:lnTo>
                    <a:pt x="2538" y="171"/>
                  </a:lnTo>
                  <a:lnTo>
                    <a:pt x="2557" y="161"/>
                  </a:lnTo>
                  <a:lnTo>
                    <a:pt x="2581" y="134"/>
                  </a:lnTo>
                  <a:lnTo>
                    <a:pt x="2581" y="129"/>
                  </a:lnTo>
                  <a:lnTo>
                    <a:pt x="2576" y="118"/>
                  </a:lnTo>
                  <a:lnTo>
                    <a:pt x="2578" y="91"/>
                  </a:lnTo>
                  <a:lnTo>
                    <a:pt x="2571" y="87"/>
                  </a:lnTo>
                  <a:lnTo>
                    <a:pt x="2560" y="87"/>
                  </a:lnTo>
                  <a:lnTo>
                    <a:pt x="2542" y="92"/>
                  </a:lnTo>
                  <a:lnTo>
                    <a:pt x="2538" y="87"/>
                  </a:lnTo>
                  <a:lnTo>
                    <a:pt x="2543" y="74"/>
                  </a:lnTo>
                  <a:lnTo>
                    <a:pt x="2567" y="50"/>
                  </a:lnTo>
                  <a:lnTo>
                    <a:pt x="2575" y="38"/>
                  </a:lnTo>
                  <a:lnTo>
                    <a:pt x="2591" y="26"/>
                  </a:lnTo>
                  <a:lnTo>
                    <a:pt x="2625" y="20"/>
                  </a:lnTo>
                  <a:lnTo>
                    <a:pt x="2666" y="5"/>
                  </a:lnTo>
                  <a:lnTo>
                    <a:pt x="2691" y="6"/>
                  </a:lnTo>
                  <a:lnTo>
                    <a:pt x="2726" y="0"/>
                  </a:lnTo>
                  <a:lnTo>
                    <a:pt x="2738" y="0"/>
                  </a:lnTo>
                  <a:lnTo>
                    <a:pt x="2757" y="9"/>
                  </a:lnTo>
                  <a:lnTo>
                    <a:pt x="2774" y="21"/>
                  </a:lnTo>
                  <a:lnTo>
                    <a:pt x="2785" y="33"/>
                  </a:lnTo>
                  <a:lnTo>
                    <a:pt x="2801" y="37"/>
                  </a:lnTo>
                  <a:lnTo>
                    <a:pt x="2820" y="34"/>
                  </a:lnTo>
                  <a:lnTo>
                    <a:pt x="2836" y="38"/>
                  </a:lnTo>
                  <a:lnTo>
                    <a:pt x="2850" y="44"/>
                  </a:lnTo>
                  <a:lnTo>
                    <a:pt x="2858" y="58"/>
                  </a:lnTo>
                  <a:lnTo>
                    <a:pt x="2870" y="76"/>
                  </a:lnTo>
                  <a:lnTo>
                    <a:pt x="2871" y="89"/>
                  </a:lnTo>
                  <a:lnTo>
                    <a:pt x="2879" y="96"/>
                  </a:lnTo>
                  <a:lnTo>
                    <a:pt x="2888" y="102"/>
                  </a:lnTo>
                  <a:lnTo>
                    <a:pt x="2890" y="111"/>
                  </a:lnTo>
                  <a:lnTo>
                    <a:pt x="2891" y="106"/>
                  </a:lnTo>
                  <a:lnTo>
                    <a:pt x="2893" y="119"/>
                  </a:lnTo>
                  <a:lnTo>
                    <a:pt x="2898" y="134"/>
                  </a:lnTo>
                  <a:lnTo>
                    <a:pt x="2901" y="155"/>
                  </a:lnTo>
                  <a:lnTo>
                    <a:pt x="2909" y="172"/>
                  </a:lnTo>
                  <a:lnTo>
                    <a:pt x="2914" y="189"/>
                  </a:lnTo>
                  <a:lnTo>
                    <a:pt x="2935" y="229"/>
                  </a:lnTo>
                  <a:lnTo>
                    <a:pt x="2941" y="270"/>
                  </a:lnTo>
                  <a:lnTo>
                    <a:pt x="2950" y="289"/>
                  </a:lnTo>
                  <a:lnTo>
                    <a:pt x="2949" y="294"/>
                  </a:lnTo>
                  <a:lnTo>
                    <a:pt x="2950" y="295"/>
                  </a:lnTo>
                  <a:lnTo>
                    <a:pt x="2952" y="313"/>
                  </a:lnTo>
                  <a:lnTo>
                    <a:pt x="2952" y="334"/>
                  </a:lnTo>
                  <a:lnTo>
                    <a:pt x="2965" y="345"/>
                  </a:lnTo>
                  <a:lnTo>
                    <a:pt x="2988" y="348"/>
                  </a:lnTo>
                  <a:lnTo>
                    <a:pt x="3009" y="340"/>
                  </a:lnTo>
                  <a:lnTo>
                    <a:pt x="3025" y="348"/>
                  </a:lnTo>
                  <a:lnTo>
                    <a:pt x="3044" y="350"/>
                  </a:lnTo>
                  <a:lnTo>
                    <a:pt x="3062" y="359"/>
                  </a:lnTo>
                  <a:lnTo>
                    <a:pt x="3094" y="387"/>
                  </a:lnTo>
                  <a:lnTo>
                    <a:pt x="3109" y="394"/>
                  </a:lnTo>
                  <a:lnTo>
                    <a:pt x="3121" y="396"/>
                  </a:lnTo>
                  <a:lnTo>
                    <a:pt x="3125" y="403"/>
                  </a:lnTo>
                  <a:lnTo>
                    <a:pt x="3125" y="408"/>
                  </a:lnTo>
                  <a:lnTo>
                    <a:pt x="3127" y="407"/>
                  </a:lnTo>
                  <a:lnTo>
                    <a:pt x="3128" y="423"/>
                  </a:lnTo>
                  <a:lnTo>
                    <a:pt x="3135" y="432"/>
                  </a:lnTo>
                  <a:lnTo>
                    <a:pt x="3134" y="448"/>
                  </a:lnTo>
                  <a:lnTo>
                    <a:pt x="3135" y="466"/>
                  </a:lnTo>
                  <a:lnTo>
                    <a:pt x="3145" y="482"/>
                  </a:lnTo>
                  <a:lnTo>
                    <a:pt x="3151" y="495"/>
                  </a:lnTo>
                  <a:lnTo>
                    <a:pt x="3170" y="494"/>
                  </a:lnTo>
                  <a:lnTo>
                    <a:pt x="3189" y="500"/>
                  </a:lnTo>
                  <a:lnTo>
                    <a:pt x="3207" y="498"/>
                  </a:lnTo>
                  <a:lnTo>
                    <a:pt x="3238" y="483"/>
                  </a:lnTo>
                  <a:lnTo>
                    <a:pt x="3272" y="461"/>
                  </a:lnTo>
                  <a:lnTo>
                    <a:pt x="3290" y="459"/>
                  </a:lnTo>
                  <a:lnTo>
                    <a:pt x="3323" y="441"/>
                  </a:lnTo>
                  <a:lnTo>
                    <a:pt x="3355" y="432"/>
                  </a:lnTo>
                  <a:lnTo>
                    <a:pt x="3356" y="435"/>
                  </a:lnTo>
                  <a:lnTo>
                    <a:pt x="3348" y="448"/>
                  </a:lnTo>
                  <a:lnTo>
                    <a:pt x="3348" y="468"/>
                  </a:lnTo>
                  <a:lnTo>
                    <a:pt x="3353" y="484"/>
                  </a:lnTo>
                  <a:lnTo>
                    <a:pt x="3350" y="504"/>
                  </a:lnTo>
                  <a:lnTo>
                    <a:pt x="3338" y="514"/>
                  </a:lnTo>
                  <a:lnTo>
                    <a:pt x="3324" y="527"/>
                  </a:lnTo>
                  <a:lnTo>
                    <a:pt x="3322" y="548"/>
                  </a:lnTo>
                  <a:lnTo>
                    <a:pt x="3308" y="581"/>
                  </a:lnTo>
                  <a:lnTo>
                    <a:pt x="3300" y="623"/>
                  </a:lnTo>
                  <a:lnTo>
                    <a:pt x="3281" y="661"/>
                  </a:lnTo>
                  <a:lnTo>
                    <a:pt x="3268" y="679"/>
                  </a:lnTo>
                  <a:lnTo>
                    <a:pt x="3263" y="699"/>
                  </a:lnTo>
                  <a:lnTo>
                    <a:pt x="3251" y="709"/>
                  </a:lnTo>
                  <a:lnTo>
                    <a:pt x="3246" y="705"/>
                  </a:lnTo>
                  <a:lnTo>
                    <a:pt x="3195" y="693"/>
                  </a:lnTo>
                  <a:lnTo>
                    <a:pt x="3182" y="700"/>
                  </a:lnTo>
                  <a:lnTo>
                    <a:pt x="3146" y="735"/>
                  </a:lnTo>
                  <a:lnTo>
                    <a:pt x="3154" y="748"/>
                  </a:lnTo>
                  <a:lnTo>
                    <a:pt x="3160" y="775"/>
                  </a:lnTo>
                  <a:lnTo>
                    <a:pt x="3160" y="834"/>
                  </a:lnTo>
                  <a:lnTo>
                    <a:pt x="3144" y="859"/>
                  </a:lnTo>
                  <a:lnTo>
                    <a:pt x="3124" y="876"/>
                  </a:lnTo>
                  <a:lnTo>
                    <a:pt x="3124" y="894"/>
                  </a:lnTo>
                  <a:lnTo>
                    <a:pt x="3116" y="893"/>
                  </a:lnTo>
                  <a:lnTo>
                    <a:pt x="3108" y="878"/>
                  </a:lnTo>
                  <a:lnTo>
                    <a:pt x="3097" y="867"/>
                  </a:lnTo>
                  <a:lnTo>
                    <a:pt x="3086" y="876"/>
                  </a:lnTo>
                  <a:lnTo>
                    <a:pt x="3079" y="896"/>
                  </a:lnTo>
                  <a:lnTo>
                    <a:pt x="3069" y="911"/>
                  </a:lnTo>
                  <a:lnTo>
                    <a:pt x="3038" y="935"/>
                  </a:lnTo>
                  <a:lnTo>
                    <a:pt x="3014" y="941"/>
                  </a:lnTo>
                  <a:lnTo>
                    <a:pt x="2994" y="941"/>
                  </a:lnTo>
                  <a:lnTo>
                    <a:pt x="2989" y="950"/>
                  </a:lnTo>
                  <a:lnTo>
                    <a:pt x="2995" y="981"/>
                  </a:lnTo>
                  <a:lnTo>
                    <a:pt x="2953" y="985"/>
                  </a:lnTo>
                  <a:lnTo>
                    <a:pt x="2939" y="975"/>
                  </a:lnTo>
                  <a:lnTo>
                    <a:pt x="2920" y="970"/>
                  </a:lnTo>
                  <a:lnTo>
                    <a:pt x="2908" y="980"/>
                  </a:lnTo>
                  <a:lnTo>
                    <a:pt x="2883" y="1009"/>
                  </a:lnTo>
                  <a:lnTo>
                    <a:pt x="2865" y="1024"/>
                  </a:lnTo>
                  <a:lnTo>
                    <a:pt x="2826" y="1045"/>
                  </a:lnTo>
                  <a:lnTo>
                    <a:pt x="2811" y="1052"/>
                  </a:lnTo>
                  <a:lnTo>
                    <a:pt x="2783" y="1087"/>
                  </a:lnTo>
                  <a:lnTo>
                    <a:pt x="2781" y="1091"/>
                  </a:lnTo>
                  <a:lnTo>
                    <a:pt x="2774" y="1094"/>
                  </a:lnTo>
                  <a:lnTo>
                    <a:pt x="2767" y="1097"/>
                  </a:lnTo>
                  <a:lnTo>
                    <a:pt x="2756" y="1097"/>
                  </a:lnTo>
                  <a:lnTo>
                    <a:pt x="2734" y="1104"/>
                  </a:lnTo>
                  <a:lnTo>
                    <a:pt x="2729" y="1097"/>
                  </a:lnTo>
                  <a:lnTo>
                    <a:pt x="2724" y="1102"/>
                  </a:lnTo>
                  <a:lnTo>
                    <a:pt x="2709" y="1113"/>
                  </a:lnTo>
                  <a:lnTo>
                    <a:pt x="2673" y="1128"/>
                  </a:lnTo>
                  <a:lnTo>
                    <a:pt x="2665" y="1136"/>
                  </a:lnTo>
                  <a:lnTo>
                    <a:pt x="2657" y="1149"/>
                  </a:lnTo>
                  <a:lnTo>
                    <a:pt x="2646" y="1157"/>
                  </a:lnTo>
                  <a:lnTo>
                    <a:pt x="2638" y="1157"/>
                  </a:lnTo>
                  <a:lnTo>
                    <a:pt x="2632" y="1163"/>
                  </a:lnTo>
                  <a:lnTo>
                    <a:pt x="2613" y="1172"/>
                  </a:lnTo>
                  <a:lnTo>
                    <a:pt x="2607" y="1168"/>
                  </a:lnTo>
                  <a:lnTo>
                    <a:pt x="2616" y="1156"/>
                  </a:lnTo>
                  <a:lnTo>
                    <a:pt x="2630" y="1151"/>
                  </a:lnTo>
                  <a:lnTo>
                    <a:pt x="2635" y="1140"/>
                  </a:lnTo>
                  <a:lnTo>
                    <a:pt x="2638" y="1129"/>
                  </a:lnTo>
                  <a:lnTo>
                    <a:pt x="2630" y="1126"/>
                  </a:lnTo>
                  <a:lnTo>
                    <a:pt x="2622" y="1119"/>
                  </a:lnTo>
                  <a:lnTo>
                    <a:pt x="2616" y="1118"/>
                  </a:lnTo>
                  <a:lnTo>
                    <a:pt x="2625" y="1112"/>
                  </a:lnTo>
                  <a:lnTo>
                    <a:pt x="2627" y="1101"/>
                  </a:lnTo>
                  <a:lnTo>
                    <a:pt x="2638" y="1093"/>
                  </a:lnTo>
                  <a:lnTo>
                    <a:pt x="2660" y="1063"/>
                  </a:lnTo>
                  <a:lnTo>
                    <a:pt x="2667" y="1050"/>
                  </a:lnTo>
                  <a:lnTo>
                    <a:pt x="2665" y="1042"/>
                  </a:lnTo>
                  <a:lnTo>
                    <a:pt x="2652" y="1028"/>
                  </a:lnTo>
                  <a:lnTo>
                    <a:pt x="2649" y="1016"/>
                  </a:lnTo>
                  <a:lnTo>
                    <a:pt x="2644" y="1010"/>
                  </a:lnTo>
                  <a:lnTo>
                    <a:pt x="2639" y="1016"/>
                  </a:lnTo>
                  <a:lnTo>
                    <a:pt x="2616" y="1017"/>
                  </a:lnTo>
                  <a:lnTo>
                    <a:pt x="2606" y="1021"/>
                  </a:lnTo>
                  <a:lnTo>
                    <a:pt x="2590" y="1038"/>
                  </a:lnTo>
                  <a:lnTo>
                    <a:pt x="2578" y="1053"/>
                  </a:lnTo>
                  <a:lnTo>
                    <a:pt x="2571" y="1065"/>
                  </a:lnTo>
                  <a:lnTo>
                    <a:pt x="2568" y="1070"/>
                  </a:lnTo>
                  <a:lnTo>
                    <a:pt x="2542" y="1082"/>
                  </a:lnTo>
                  <a:lnTo>
                    <a:pt x="2524" y="1096"/>
                  </a:lnTo>
                  <a:lnTo>
                    <a:pt x="2516" y="1098"/>
                  </a:lnTo>
                  <a:lnTo>
                    <a:pt x="2509" y="1112"/>
                  </a:lnTo>
                  <a:lnTo>
                    <a:pt x="2506" y="1126"/>
                  </a:lnTo>
                  <a:lnTo>
                    <a:pt x="2498" y="1135"/>
                  </a:lnTo>
                  <a:lnTo>
                    <a:pt x="2488" y="1141"/>
                  </a:lnTo>
                  <a:lnTo>
                    <a:pt x="2473" y="1144"/>
                  </a:lnTo>
                  <a:lnTo>
                    <a:pt x="2462" y="1147"/>
                  </a:lnTo>
                  <a:lnTo>
                    <a:pt x="2451" y="1147"/>
                  </a:lnTo>
                  <a:lnTo>
                    <a:pt x="2445" y="1144"/>
                  </a:lnTo>
                  <a:lnTo>
                    <a:pt x="2433" y="1142"/>
                  </a:lnTo>
                  <a:lnTo>
                    <a:pt x="2423" y="1152"/>
                  </a:lnTo>
                  <a:lnTo>
                    <a:pt x="2417" y="1172"/>
                  </a:lnTo>
                  <a:lnTo>
                    <a:pt x="2414" y="1189"/>
                  </a:lnTo>
                  <a:lnTo>
                    <a:pt x="2431" y="1207"/>
                  </a:lnTo>
                  <a:lnTo>
                    <a:pt x="2435" y="1216"/>
                  </a:lnTo>
                  <a:lnTo>
                    <a:pt x="2444" y="1221"/>
                  </a:lnTo>
                  <a:lnTo>
                    <a:pt x="2451" y="1221"/>
                  </a:lnTo>
                  <a:lnTo>
                    <a:pt x="2456" y="1228"/>
                  </a:lnTo>
                  <a:lnTo>
                    <a:pt x="2465" y="1228"/>
                  </a:lnTo>
                  <a:lnTo>
                    <a:pt x="2469" y="1239"/>
                  </a:lnTo>
                  <a:lnTo>
                    <a:pt x="2479" y="1247"/>
                  </a:lnTo>
                  <a:lnTo>
                    <a:pt x="2482" y="1255"/>
                  </a:lnTo>
                  <a:lnTo>
                    <a:pt x="2482" y="1265"/>
                  </a:lnTo>
                  <a:lnTo>
                    <a:pt x="2490" y="1276"/>
                  </a:lnTo>
                  <a:lnTo>
                    <a:pt x="2517" y="1286"/>
                  </a:lnTo>
                  <a:lnTo>
                    <a:pt x="2531" y="1285"/>
                  </a:lnTo>
                  <a:lnTo>
                    <a:pt x="2543" y="1269"/>
                  </a:lnTo>
                  <a:lnTo>
                    <a:pt x="2554" y="1260"/>
                  </a:lnTo>
                  <a:lnTo>
                    <a:pt x="2562" y="1249"/>
                  </a:lnTo>
                  <a:lnTo>
                    <a:pt x="2584" y="1239"/>
                  </a:lnTo>
                  <a:lnTo>
                    <a:pt x="2591" y="1238"/>
                  </a:lnTo>
                  <a:lnTo>
                    <a:pt x="2602" y="1249"/>
                  </a:lnTo>
                  <a:lnTo>
                    <a:pt x="2611" y="1254"/>
                  </a:lnTo>
                  <a:lnTo>
                    <a:pt x="2622" y="1255"/>
                  </a:lnTo>
                  <a:lnTo>
                    <a:pt x="2629" y="1264"/>
                  </a:lnTo>
                  <a:lnTo>
                    <a:pt x="2637" y="1265"/>
                  </a:lnTo>
                  <a:lnTo>
                    <a:pt x="2649" y="1263"/>
                  </a:lnTo>
                  <a:lnTo>
                    <a:pt x="2657" y="1258"/>
                  </a:lnTo>
                  <a:lnTo>
                    <a:pt x="2671" y="1264"/>
                  </a:lnTo>
                  <a:lnTo>
                    <a:pt x="2683" y="1266"/>
                  </a:lnTo>
                  <a:lnTo>
                    <a:pt x="2687" y="1268"/>
                  </a:lnTo>
                  <a:lnTo>
                    <a:pt x="2684" y="1281"/>
                  </a:lnTo>
                  <a:lnTo>
                    <a:pt x="2680" y="1290"/>
                  </a:lnTo>
                  <a:lnTo>
                    <a:pt x="2680" y="1295"/>
                  </a:lnTo>
                  <a:lnTo>
                    <a:pt x="2670" y="1307"/>
                  </a:lnTo>
                  <a:lnTo>
                    <a:pt x="2666" y="1303"/>
                  </a:lnTo>
                  <a:lnTo>
                    <a:pt x="2662" y="1293"/>
                  </a:lnTo>
                  <a:lnTo>
                    <a:pt x="2656" y="1297"/>
                  </a:lnTo>
                  <a:lnTo>
                    <a:pt x="2650" y="1295"/>
                  </a:lnTo>
                  <a:lnTo>
                    <a:pt x="2643" y="1301"/>
                  </a:lnTo>
                  <a:lnTo>
                    <a:pt x="2637" y="1311"/>
                  </a:lnTo>
                  <a:lnTo>
                    <a:pt x="2614" y="1313"/>
                  </a:lnTo>
                  <a:lnTo>
                    <a:pt x="2602" y="1319"/>
                  </a:lnTo>
                  <a:lnTo>
                    <a:pt x="2591" y="1319"/>
                  </a:lnTo>
                  <a:lnTo>
                    <a:pt x="2594" y="1333"/>
                  </a:lnTo>
                  <a:lnTo>
                    <a:pt x="2590" y="1333"/>
                  </a:lnTo>
                  <a:lnTo>
                    <a:pt x="2585" y="1338"/>
                  </a:lnTo>
                  <a:lnTo>
                    <a:pt x="2578" y="1355"/>
                  </a:lnTo>
                  <a:lnTo>
                    <a:pt x="2568" y="1356"/>
                  </a:lnTo>
                  <a:lnTo>
                    <a:pt x="2564" y="1345"/>
                  </a:lnTo>
                  <a:lnTo>
                    <a:pt x="2555" y="1345"/>
                  </a:lnTo>
                  <a:lnTo>
                    <a:pt x="2548" y="1354"/>
                  </a:lnTo>
                  <a:lnTo>
                    <a:pt x="2555" y="1362"/>
                  </a:lnTo>
                  <a:lnTo>
                    <a:pt x="2552" y="1371"/>
                  </a:lnTo>
                  <a:lnTo>
                    <a:pt x="2544" y="1381"/>
                  </a:lnTo>
                  <a:lnTo>
                    <a:pt x="2526" y="1391"/>
                  </a:lnTo>
                  <a:lnTo>
                    <a:pt x="2521" y="1404"/>
                  </a:lnTo>
                  <a:lnTo>
                    <a:pt x="2509" y="1421"/>
                  </a:lnTo>
                  <a:lnTo>
                    <a:pt x="2500" y="1437"/>
                  </a:lnTo>
                  <a:lnTo>
                    <a:pt x="2503" y="1446"/>
                  </a:lnTo>
                  <a:lnTo>
                    <a:pt x="2514" y="1448"/>
                  </a:lnTo>
                  <a:lnTo>
                    <a:pt x="2522" y="1456"/>
                  </a:lnTo>
                  <a:lnTo>
                    <a:pt x="2555" y="1473"/>
                  </a:lnTo>
                  <a:lnTo>
                    <a:pt x="2562" y="1483"/>
                  </a:lnTo>
                  <a:lnTo>
                    <a:pt x="2567" y="1499"/>
                  </a:lnTo>
                  <a:lnTo>
                    <a:pt x="2574" y="1508"/>
                  </a:lnTo>
                  <a:lnTo>
                    <a:pt x="2584" y="1548"/>
                  </a:lnTo>
                  <a:lnTo>
                    <a:pt x="2590" y="1561"/>
                  </a:lnTo>
                  <a:lnTo>
                    <a:pt x="2594" y="1578"/>
                  </a:lnTo>
                  <a:lnTo>
                    <a:pt x="2603" y="1592"/>
                  </a:lnTo>
                  <a:lnTo>
                    <a:pt x="2617" y="1598"/>
                  </a:lnTo>
                  <a:lnTo>
                    <a:pt x="2618" y="1608"/>
                  </a:lnTo>
                  <a:lnTo>
                    <a:pt x="2635" y="1625"/>
                  </a:lnTo>
                  <a:lnTo>
                    <a:pt x="2646" y="1642"/>
                  </a:lnTo>
                  <a:lnTo>
                    <a:pt x="2646" y="1646"/>
                  </a:lnTo>
                  <a:lnTo>
                    <a:pt x="2628" y="1637"/>
                  </a:lnTo>
                  <a:lnTo>
                    <a:pt x="2613" y="1632"/>
                  </a:lnTo>
                  <a:lnTo>
                    <a:pt x="2602" y="1632"/>
                  </a:lnTo>
                  <a:lnTo>
                    <a:pt x="2590" y="1624"/>
                  </a:lnTo>
                  <a:lnTo>
                    <a:pt x="2576" y="1620"/>
                  </a:lnTo>
                  <a:lnTo>
                    <a:pt x="2551" y="1625"/>
                  </a:lnTo>
                  <a:lnTo>
                    <a:pt x="2551" y="1631"/>
                  </a:lnTo>
                  <a:lnTo>
                    <a:pt x="2576" y="1626"/>
                  </a:lnTo>
                  <a:lnTo>
                    <a:pt x="2581" y="1630"/>
                  </a:lnTo>
                  <a:lnTo>
                    <a:pt x="2584" y="1637"/>
                  </a:lnTo>
                  <a:lnTo>
                    <a:pt x="2595" y="1639"/>
                  </a:lnTo>
                  <a:lnTo>
                    <a:pt x="2607" y="1647"/>
                  </a:lnTo>
                  <a:lnTo>
                    <a:pt x="2618" y="1660"/>
                  </a:lnTo>
                  <a:lnTo>
                    <a:pt x="2627" y="1664"/>
                  </a:lnTo>
                  <a:lnTo>
                    <a:pt x="2632" y="1667"/>
                  </a:lnTo>
                  <a:lnTo>
                    <a:pt x="2640" y="1677"/>
                  </a:lnTo>
                  <a:lnTo>
                    <a:pt x="2648" y="1690"/>
                  </a:lnTo>
                  <a:lnTo>
                    <a:pt x="2646" y="1695"/>
                  </a:lnTo>
                  <a:lnTo>
                    <a:pt x="2633" y="1696"/>
                  </a:lnTo>
                  <a:lnTo>
                    <a:pt x="2622" y="1706"/>
                  </a:lnTo>
                  <a:lnTo>
                    <a:pt x="2611" y="1710"/>
                  </a:lnTo>
                  <a:lnTo>
                    <a:pt x="2603" y="1715"/>
                  </a:lnTo>
                  <a:lnTo>
                    <a:pt x="2600" y="1720"/>
                  </a:lnTo>
                  <a:lnTo>
                    <a:pt x="2589" y="1727"/>
                  </a:lnTo>
                  <a:lnTo>
                    <a:pt x="2573" y="1727"/>
                  </a:lnTo>
                  <a:lnTo>
                    <a:pt x="2562" y="1730"/>
                  </a:lnTo>
                  <a:lnTo>
                    <a:pt x="2551" y="1734"/>
                  </a:lnTo>
                  <a:lnTo>
                    <a:pt x="2563" y="1733"/>
                  </a:lnTo>
                  <a:lnTo>
                    <a:pt x="2575" y="1737"/>
                  </a:lnTo>
                  <a:lnTo>
                    <a:pt x="2586" y="1742"/>
                  </a:lnTo>
                  <a:lnTo>
                    <a:pt x="2607" y="1733"/>
                  </a:lnTo>
                  <a:lnTo>
                    <a:pt x="2616" y="1736"/>
                  </a:lnTo>
                  <a:lnTo>
                    <a:pt x="2624" y="1743"/>
                  </a:lnTo>
                  <a:lnTo>
                    <a:pt x="2628" y="1749"/>
                  </a:lnTo>
                  <a:lnTo>
                    <a:pt x="2633" y="1753"/>
                  </a:lnTo>
                  <a:lnTo>
                    <a:pt x="2640" y="1755"/>
                  </a:lnTo>
                  <a:lnTo>
                    <a:pt x="2648" y="1755"/>
                  </a:lnTo>
                  <a:lnTo>
                    <a:pt x="2652" y="1758"/>
                  </a:lnTo>
                  <a:lnTo>
                    <a:pt x="2646" y="1761"/>
                  </a:lnTo>
                  <a:lnTo>
                    <a:pt x="2633" y="1776"/>
                  </a:lnTo>
                  <a:lnTo>
                    <a:pt x="2623" y="1781"/>
                  </a:lnTo>
                  <a:lnTo>
                    <a:pt x="2627" y="1782"/>
                  </a:lnTo>
                  <a:lnTo>
                    <a:pt x="2643" y="1775"/>
                  </a:lnTo>
                  <a:lnTo>
                    <a:pt x="2643" y="1788"/>
                  </a:lnTo>
                  <a:lnTo>
                    <a:pt x="2641" y="1798"/>
                  </a:lnTo>
                  <a:lnTo>
                    <a:pt x="2640" y="1795"/>
                  </a:lnTo>
                  <a:lnTo>
                    <a:pt x="2635" y="1798"/>
                  </a:lnTo>
                  <a:lnTo>
                    <a:pt x="2623" y="1802"/>
                  </a:lnTo>
                  <a:lnTo>
                    <a:pt x="2623" y="1804"/>
                  </a:lnTo>
                  <a:lnTo>
                    <a:pt x="2628" y="1814"/>
                  </a:lnTo>
                  <a:lnTo>
                    <a:pt x="2625" y="1829"/>
                  </a:lnTo>
                  <a:lnTo>
                    <a:pt x="2622" y="1833"/>
                  </a:lnTo>
                  <a:lnTo>
                    <a:pt x="2622" y="1850"/>
                  </a:lnTo>
                  <a:lnTo>
                    <a:pt x="2616" y="1865"/>
                  </a:lnTo>
                  <a:lnTo>
                    <a:pt x="2611" y="1862"/>
                  </a:lnTo>
                  <a:lnTo>
                    <a:pt x="2606" y="1856"/>
                  </a:lnTo>
                  <a:lnTo>
                    <a:pt x="2601" y="1860"/>
                  </a:lnTo>
                  <a:lnTo>
                    <a:pt x="2594" y="1871"/>
                  </a:lnTo>
                  <a:lnTo>
                    <a:pt x="2587" y="1879"/>
                  </a:lnTo>
                  <a:lnTo>
                    <a:pt x="2582" y="1887"/>
                  </a:lnTo>
                  <a:lnTo>
                    <a:pt x="2578" y="1890"/>
                  </a:lnTo>
                  <a:lnTo>
                    <a:pt x="2574" y="1897"/>
                  </a:lnTo>
                  <a:lnTo>
                    <a:pt x="2571" y="1904"/>
                  </a:lnTo>
                  <a:lnTo>
                    <a:pt x="2571" y="1911"/>
                  </a:lnTo>
                  <a:lnTo>
                    <a:pt x="2567" y="1921"/>
                  </a:lnTo>
                  <a:lnTo>
                    <a:pt x="2560" y="1930"/>
                  </a:lnTo>
                  <a:lnTo>
                    <a:pt x="2555" y="1933"/>
                  </a:lnTo>
                  <a:lnTo>
                    <a:pt x="2546" y="1943"/>
                  </a:lnTo>
                  <a:lnTo>
                    <a:pt x="2543" y="1957"/>
                  </a:lnTo>
                  <a:lnTo>
                    <a:pt x="2537" y="1964"/>
                  </a:lnTo>
                  <a:lnTo>
                    <a:pt x="2535" y="1962"/>
                  </a:lnTo>
                  <a:lnTo>
                    <a:pt x="2533" y="1948"/>
                  </a:lnTo>
                  <a:lnTo>
                    <a:pt x="2525" y="1949"/>
                  </a:lnTo>
                  <a:lnTo>
                    <a:pt x="2517" y="1956"/>
                  </a:lnTo>
                  <a:lnTo>
                    <a:pt x="2526" y="1973"/>
                  </a:lnTo>
                  <a:lnTo>
                    <a:pt x="2526" y="1976"/>
                  </a:lnTo>
                  <a:lnTo>
                    <a:pt x="2521" y="1992"/>
                  </a:lnTo>
                  <a:lnTo>
                    <a:pt x="2521" y="1997"/>
                  </a:lnTo>
                  <a:lnTo>
                    <a:pt x="2520" y="2003"/>
                  </a:lnTo>
                  <a:lnTo>
                    <a:pt x="2517" y="2010"/>
                  </a:lnTo>
                  <a:lnTo>
                    <a:pt x="2515" y="2013"/>
                  </a:lnTo>
                  <a:lnTo>
                    <a:pt x="2511" y="2014"/>
                  </a:lnTo>
                  <a:lnTo>
                    <a:pt x="2511" y="2021"/>
                  </a:lnTo>
                  <a:lnTo>
                    <a:pt x="2512" y="2028"/>
                  </a:lnTo>
                  <a:lnTo>
                    <a:pt x="2511" y="2030"/>
                  </a:lnTo>
                  <a:lnTo>
                    <a:pt x="2506" y="2028"/>
                  </a:lnTo>
                  <a:lnTo>
                    <a:pt x="2500" y="2028"/>
                  </a:lnTo>
                  <a:lnTo>
                    <a:pt x="2495" y="2033"/>
                  </a:lnTo>
                  <a:lnTo>
                    <a:pt x="2498" y="2040"/>
                  </a:lnTo>
                  <a:lnTo>
                    <a:pt x="2494" y="2046"/>
                  </a:lnTo>
                  <a:lnTo>
                    <a:pt x="2490" y="2044"/>
                  </a:lnTo>
                  <a:lnTo>
                    <a:pt x="2484" y="2045"/>
                  </a:lnTo>
                  <a:lnTo>
                    <a:pt x="2478" y="2060"/>
                  </a:lnTo>
                  <a:lnTo>
                    <a:pt x="2471" y="2065"/>
                  </a:lnTo>
                  <a:lnTo>
                    <a:pt x="2469" y="2075"/>
                  </a:lnTo>
                  <a:lnTo>
                    <a:pt x="2465" y="2081"/>
                  </a:lnTo>
                  <a:lnTo>
                    <a:pt x="2447" y="2083"/>
                  </a:lnTo>
                  <a:lnTo>
                    <a:pt x="2440" y="2081"/>
                  </a:lnTo>
                  <a:lnTo>
                    <a:pt x="2431" y="2088"/>
                  </a:lnTo>
                  <a:lnTo>
                    <a:pt x="2433" y="2091"/>
                  </a:lnTo>
                  <a:lnTo>
                    <a:pt x="2435" y="2097"/>
                  </a:lnTo>
                  <a:lnTo>
                    <a:pt x="2433" y="2105"/>
                  </a:lnTo>
                  <a:lnTo>
                    <a:pt x="2418" y="2119"/>
                  </a:lnTo>
                  <a:lnTo>
                    <a:pt x="2413" y="2119"/>
                  </a:lnTo>
                  <a:lnTo>
                    <a:pt x="2410" y="2131"/>
                  </a:lnTo>
                  <a:lnTo>
                    <a:pt x="2408" y="2123"/>
                  </a:lnTo>
                  <a:lnTo>
                    <a:pt x="2402" y="2127"/>
                  </a:lnTo>
                  <a:lnTo>
                    <a:pt x="2401" y="2135"/>
                  </a:lnTo>
                  <a:lnTo>
                    <a:pt x="2398" y="2134"/>
                  </a:lnTo>
                  <a:lnTo>
                    <a:pt x="2395" y="2134"/>
                  </a:lnTo>
                  <a:lnTo>
                    <a:pt x="2385" y="2141"/>
                  </a:lnTo>
                  <a:lnTo>
                    <a:pt x="2380" y="2140"/>
                  </a:lnTo>
                  <a:lnTo>
                    <a:pt x="2372" y="2141"/>
                  </a:lnTo>
                  <a:lnTo>
                    <a:pt x="2365" y="2152"/>
                  </a:lnTo>
                  <a:lnTo>
                    <a:pt x="2361" y="2159"/>
                  </a:lnTo>
                  <a:lnTo>
                    <a:pt x="2356" y="2164"/>
                  </a:lnTo>
                  <a:lnTo>
                    <a:pt x="2354" y="2170"/>
                  </a:lnTo>
                  <a:lnTo>
                    <a:pt x="2344" y="2177"/>
                  </a:lnTo>
                  <a:lnTo>
                    <a:pt x="2328" y="2183"/>
                  </a:lnTo>
                  <a:lnTo>
                    <a:pt x="2316" y="2189"/>
                  </a:lnTo>
                  <a:lnTo>
                    <a:pt x="2309" y="2186"/>
                  </a:lnTo>
                  <a:lnTo>
                    <a:pt x="2302" y="2184"/>
                  </a:lnTo>
                  <a:lnTo>
                    <a:pt x="2299" y="2189"/>
                  </a:lnTo>
                  <a:lnTo>
                    <a:pt x="2297" y="2193"/>
                  </a:lnTo>
                  <a:lnTo>
                    <a:pt x="2291" y="2195"/>
                  </a:lnTo>
                  <a:lnTo>
                    <a:pt x="2285" y="2193"/>
                  </a:lnTo>
                  <a:lnTo>
                    <a:pt x="2285" y="2188"/>
                  </a:lnTo>
                  <a:lnTo>
                    <a:pt x="2277" y="2184"/>
                  </a:lnTo>
                  <a:lnTo>
                    <a:pt x="2268" y="2190"/>
                  </a:lnTo>
                  <a:lnTo>
                    <a:pt x="2263" y="2199"/>
                  </a:lnTo>
                  <a:lnTo>
                    <a:pt x="2256" y="2199"/>
                  </a:lnTo>
                  <a:lnTo>
                    <a:pt x="2253" y="2193"/>
                  </a:lnTo>
                  <a:lnTo>
                    <a:pt x="2253" y="2189"/>
                  </a:lnTo>
                  <a:lnTo>
                    <a:pt x="2245" y="2191"/>
                  </a:lnTo>
                  <a:lnTo>
                    <a:pt x="2245" y="2202"/>
                  </a:lnTo>
                  <a:lnTo>
                    <a:pt x="2243" y="2202"/>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77" name="任意多边形: 形状 76">
              <a:extLst>
                <a:ext uri="{FF2B5EF4-FFF2-40B4-BE49-F238E27FC236}">
                  <a16:creationId xmlns="" xmlns:a16="http://schemas.microsoft.com/office/drawing/2014/main" id="{35D70BCA-0CEE-4803-9C2C-658DDD184FAA}"/>
                </a:ext>
              </a:extLst>
            </p:cNvPr>
            <p:cNvSpPr>
              <a:spLocks noChangeAspect="1"/>
            </p:cNvSpPr>
            <p:nvPr/>
          </p:nvSpPr>
          <p:spPr bwMode="gray">
            <a:xfrm>
              <a:off x="8066183" y="3553765"/>
              <a:ext cx="109720" cy="132706"/>
            </a:xfrm>
            <a:custGeom>
              <a:avLst/>
              <a:gdLst/>
              <a:ahLst/>
              <a:cxnLst>
                <a:cxn ang="0">
                  <a:pos x="220" y="310"/>
                </a:cxn>
                <a:cxn ang="0">
                  <a:pos x="185" y="277"/>
                </a:cxn>
                <a:cxn ang="0">
                  <a:pos x="169" y="266"/>
                </a:cxn>
                <a:cxn ang="0">
                  <a:pos x="174" y="262"/>
                </a:cxn>
                <a:cxn ang="0">
                  <a:pos x="174" y="236"/>
                </a:cxn>
                <a:cxn ang="0">
                  <a:pos x="186" y="226"/>
                </a:cxn>
                <a:cxn ang="0">
                  <a:pos x="199" y="212"/>
                </a:cxn>
                <a:cxn ang="0">
                  <a:pos x="235" y="200"/>
                </a:cxn>
                <a:cxn ang="0">
                  <a:pos x="257" y="181"/>
                </a:cxn>
                <a:cxn ang="0">
                  <a:pos x="289" y="155"/>
                </a:cxn>
                <a:cxn ang="0">
                  <a:pos x="297" y="121"/>
                </a:cxn>
                <a:cxn ang="0">
                  <a:pos x="295" y="101"/>
                </a:cxn>
                <a:cxn ang="0">
                  <a:pos x="308" y="80"/>
                </a:cxn>
                <a:cxn ang="0">
                  <a:pos x="342" y="46"/>
                </a:cxn>
                <a:cxn ang="0">
                  <a:pos x="347" y="41"/>
                </a:cxn>
                <a:cxn ang="0">
                  <a:pos x="343" y="27"/>
                </a:cxn>
                <a:cxn ang="0">
                  <a:pos x="327" y="11"/>
                </a:cxn>
                <a:cxn ang="0">
                  <a:pos x="305" y="9"/>
                </a:cxn>
                <a:cxn ang="0">
                  <a:pos x="288" y="44"/>
                </a:cxn>
                <a:cxn ang="0">
                  <a:pos x="233" y="74"/>
                </a:cxn>
                <a:cxn ang="0">
                  <a:pos x="208" y="83"/>
                </a:cxn>
                <a:cxn ang="0">
                  <a:pos x="172" y="118"/>
                </a:cxn>
                <a:cxn ang="0">
                  <a:pos x="139" y="103"/>
                </a:cxn>
                <a:cxn ang="0">
                  <a:pos x="102" y="142"/>
                </a:cxn>
                <a:cxn ang="0">
                  <a:pos x="45" y="178"/>
                </a:cxn>
                <a:cxn ang="0">
                  <a:pos x="2" y="220"/>
                </a:cxn>
                <a:cxn ang="0">
                  <a:pos x="13" y="235"/>
                </a:cxn>
                <a:cxn ang="0">
                  <a:pos x="30" y="239"/>
                </a:cxn>
                <a:cxn ang="0">
                  <a:pos x="57" y="245"/>
                </a:cxn>
                <a:cxn ang="0">
                  <a:pos x="59" y="258"/>
                </a:cxn>
                <a:cxn ang="0">
                  <a:pos x="50" y="301"/>
                </a:cxn>
                <a:cxn ang="0">
                  <a:pos x="59" y="307"/>
                </a:cxn>
                <a:cxn ang="0">
                  <a:pos x="43" y="320"/>
                </a:cxn>
                <a:cxn ang="0">
                  <a:pos x="32" y="339"/>
                </a:cxn>
                <a:cxn ang="0">
                  <a:pos x="40" y="353"/>
                </a:cxn>
                <a:cxn ang="0">
                  <a:pos x="48" y="355"/>
                </a:cxn>
                <a:cxn ang="0">
                  <a:pos x="40" y="361"/>
                </a:cxn>
                <a:cxn ang="0">
                  <a:pos x="47" y="366"/>
                </a:cxn>
                <a:cxn ang="0">
                  <a:pos x="53" y="377"/>
                </a:cxn>
                <a:cxn ang="0">
                  <a:pos x="64" y="372"/>
                </a:cxn>
                <a:cxn ang="0">
                  <a:pos x="74" y="360"/>
                </a:cxn>
                <a:cxn ang="0">
                  <a:pos x="78" y="356"/>
                </a:cxn>
                <a:cxn ang="0">
                  <a:pos x="91" y="368"/>
                </a:cxn>
                <a:cxn ang="0">
                  <a:pos x="102" y="369"/>
                </a:cxn>
                <a:cxn ang="0">
                  <a:pos x="121" y="374"/>
                </a:cxn>
                <a:cxn ang="0">
                  <a:pos x="156" y="340"/>
                </a:cxn>
                <a:cxn ang="0">
                  <a:pos x="191" y="340"/>
                </a:cxn>
                <a:cxn ang="0">
                  <a:pos x="223" y="318"/>
                </a:cxn>
              </a:cxnLst>
              <a:rect l="0" t="0" r="r" b="b"/>
              <a:pathLst>
                <a:path w="349" h="377">
                  <a:moveTo>
                    <a:pt x="223" y="318"/>
                  </a:moveTo>
                  <a:lnTo>
                    <a:pt x="220" y="310"/>
                  </a:lnTo>
                  <a:lnTo>
                    <a:pt x="196" y="290"/>
                  </a:lnTo>
                  <a:lnTo>
                    <a:pt x="185" y="277"/>
                  </a:lnTo>
                  <a:lnTo>
                    <a:pt x="171" y="272"/>
                  </a:lnTo>
                  <a:lnTo>
                    <a:pt x="169" y="266"/>
                  </a:lnTo>
                  <a:lnTo>
                    <a:pt x="174" y="253"/>
                  </a:lnTo>
                  <a:lnTo>
                    <a:pt x="174" y="262"/>
                  </a:lnTo>
                  <a:lnTo>
                    <a:pt x="175" y="255"/>
                  </a:lnTo>
                  <a:lnTo>
                    <a:pt x="174" y="236"/>
                  </a:lnTo>
                  <a:lnTo>
                    <a:pt x="175" y="229"/>
                  </a:lnTo>
                  <a:lnTo>
                    <a:pt x="186" y="226"/>
                  </a:lnTo>
                  <a:lnTo>
                    <a:pt x="196" y="220"/>
                  </a:lnTo>
                  <a:lnTo>
                    <a:pt x="199" y="212"/>
                  </a:lnTo>
                  <a:lnTo>
                    <a:pt x="223" y="209"/>
                  </a:lnTo>
                  <a:lnTo>
                    <a:pt x="235" y="200"/>
                  </a:lnTo>
                  <a:lnTo>
                    <a:pt x="239" y="194"/>
                  </a:lnTo>
                  <a:lnTo>
                    <a:pt x="257" y="181"/>
                  </a:lnTo>
                  <a:lnTo>
                    <a:pt x="274" y="162"/>
                  </a:lnTo>
                  <a:lnTo>
                    <a:pt x="289" y="155"/>
                  </a:lnTo>
                  <a:lnTo>
                    <a:pt x="295" y="150"/>
                  </a:lnTo>
                  <a:lnTo>
                    <a:pt x="297" y="121"/>
                  </a:lnTo>
                  <a:lnTo>
                    <a:pt x="293" y="112"/>
                  </a:lnTo>
                  <a:lnTo>
                    <a:pt x="295" y="101"/>
                  </a:lnTo>
                  <a:lnTo>
                    <a:pt x="304" y="87"/>
                  </a:lnTo>
                  <a:lnTo>
                    <a:pt x="308" y="80"/>
                  </a:lnTo>
                  <a:lnTo>
                    <a:pt x="335" y="49"/>
                  </a:lnTo>
                  <a:lnTo>
                    <a:pt x="342" y="46"/>
                  </a:lnTo>
                  <a:lnTo>
                    <a:pt x="349" y="48"/>
                  </a:lnTo>
                  <a:lnTo>
                    <a:pt x="347" y="41"/>
                  </a:lnTo>
                  <a:lnTo>
                    <a:pt x="343" y="33"/>
                  </a:lnTo>
                  <a:lnTo>
                    <a:pt x="343" y="27"/>
                  </a:lnTo>
                  <a:lnTo>
                    <a:pt x="335" y="26"/>
                  </a:lnTo>
                  <a:lnTo>
                    <a:pt x="327" y="11"/>
                  </a:lnTo>
                  <a:lnTo>
                    <a:pt x="316" y="0"/>
                  </a:lnTo>
                  <a:lnTo>
                    <a:pt x="305" y="9"/>
                  </a:lnTo>
                  <a:lnTo>
                    <a:pt x="298" y="29"/>
                  </a:lnTo>
                  <a:lnTo>
                    <a:pt x="288" y="44"/>
                  </a:lnTo>
                  <a:lnTo>
                    <a:pt x="257" y="68"/>
                  </a:lnTo>
                  <a:lnTo>
                    <a:pt x="233" y="74"/>
                  </a:lnTo>
                  <a:lnTo>
                    <a:pt x="213" y="74"/>
                  </a:lnTo>
                  <a:lnTo>
                    <a:pt x="208" y="83"/>
                  </a:lnTo>
                  <a:lnTo>
                    <a:pt x="214" y="114"/>
                  </a:lnTo>
                  <a:lnTo>
                    <a:pt x="172" y="118"/>
                  </a:lnTo>
                  <a:lnTo>
                    <a:pt x="158" y="108"/>
                  </a:lnTo>
                  <a:lnTo>
                    <a:pt x="139" y="103"/>
                  </a:lnTo>
                  <a:lnTo>
                    <a:pt x="127" y="113"/>
                  </a:lnTo>
                  <a:lnTo>
                    <a:pt x="102" y="142"/>
                  </a:lnTo>
                  <a:lnTo>
                    <a:pt x="84" y="157"/>
                  </a:lnTo>
                  <a:lnTo>
                    <a:pt x="45" y="178"/>
                  </a:lnTo>
                  <a:lnTo>
                    <a:pt x="30" y="185"/>
                  </a:lnTo>
                  <a:lnTo>
                    <a:pt x="2" y="220"/>
                  </a:lnTo>
                  <a:lnTo>
                    <a:pt x="0" y="224"/>
                  </a:lnTo>
                  <a:lnTo>
                    <a:pt x="13" y="235"/>
                  </a:lnTo>
                  <a:lnTo>
                    <a:pt x="16" y="246"/>
                  </a:lnTo>
                  <a:lnTo>
                    <a:pt x="30" y="239"/>
                  </a:lnTo>
                  <a:lnTo>
                    <a:pt x="42" y="243"/>
                  </a:lnTo>
                  <a:lnTo>
                    <a:pt x="57" y="245"/>
                  </a:lnTo>
                  <a:lnTo>
                    <a:pt x="63" y="248"/>
                  </a:lnTo>
                  <a:lnTo>
                    <a:pt x="59" y="258"/>
                  </a:lnTo>
                  <a:lnTo>
                    <a:pt x="56" y="278"/>
                  </a:lnTo>
                  <a:lnTo>
                    <a:pt x="50" y="301"/>
                  </a:lnTo>
                  <a:lnTo>
                    <a:pt x="52" y="307"/>
                  </a:lnTo>
                  <a:lnTo>
                    <a:pt x="59" y="307"/>
                  </a:lnTo>
                  <a:lnTo>
                    <a:pt x="45" y="315"/>
                  </a:lnTo>
                  <a:lnTo>
                    <a:pt x="43" y="320"/>
                  </a:lnTo>
                  <a:lnTo>
                    <a:pt x="37" y="323"/>
                  </a:lnTo>
                  <a:lnTo>
                    <a:pt x="32" y="339"/>
                  </a:lnTo>
                  <a:lnTo>
                    <a:pt x="24" y="352"/>
                  </a:lnTo>
                  <a:lnTo>
                    <a:pt x="40" y="353"/>
                  </a:lnTo>
                  <a:lnTo>
                    <a:pt x="50" y="350"/>
                  </a:lnTo>
                  <a:lnTo>
                    <a:pt x="48" y="355"/>
                  </a:lnTo>
                  <a:lnTo>
                    <a:pt x="45" y="361"/>
                  </a:lnTo>
                  <a:lnTo>
                    <a:pt x="40" y="361"/>
                  </a:lnTo>
                  <a:lnTo>
                    <a:pt x="41" y="368"/>
                  </a:lnTo>
                  <a:lnTo>
                    <a:pt x="47" y="366"/>
                  </a:lnTo>
                  <a:lnTo>
                    <a:pt x="51" y="376"/>
                  </a:lnTo>
                  <a:lnTo>
                    <a:pt x="53" y="377"/>
                  </a:lnTo>
                  <a:lnTo>
                    <a:pt x="61" y="377"/>
                  </a:lnTo>
                  <a:lnTo>
                    <a:pt x="64" y="372"/>
                  </a:lnTo>
                  <a:lnTo>
                    <a:pt x="71" y="370"/>
                  </a:lnTo>
                  <a:lnTo>
                    <a:pt x="74" y="360"/>
                  </a:lnTo>
                  <a:lnTo>
                    <a:pt x="72" y="355"/>
                  </a:lnTo>
                  <a:lnTo>
                    <a:pt x="78" y="356"/>
                  </a:lnTo>
                  <a:lnTo>
                    <a:pt x="84" y="365"/>
                  </a:lnTo>
                  <a:lnTo>
                    <a:pt x="91" y="368"/>
                  </a:lnTo>
                  <a:lnTo>
                    <a:pt x="99" y="374"/>
                  </a:lnTo>
                  <a:lnTo>
                    <a:pt x="102" y="369"/>
                  </a:lnTo>
                  <a:lnTo>
                    <a:pt x="113" y="365"/>
                  </a:lnTo>
                  <a:lnTo>
                    <a:pt x="121" y="374"/>
                  </a:lnTo>
                  <a:lnTo>
                    <a:pt x="134" y="363"/>
                  </a:lnTo>
                  <a:lnTo>
                    <a:pt x="156" y="340"/>
                  </a:lnTo>
                  <a:lnTo>
                    <a:pt x="174" y="339"/>
                  </a:lnTo>
                  <a:lnTo>
                    <a:pt x="191" y="340"/>
                  </a:lnTo>
                  <a:lnTo>
                    <a:pt x="206" y="334"/>
                  </a:lnTo>
                  <a:lnTo>
                    <a:pt x="223" y="318"/>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78" name="组合 77">
              <a:extLst>
                <a:ext uri="{FF2B5EF4-FFF2-40B4-BE49-F238E27FC236}">
                  <a16:creationId xmlns="" xmlns:a16="http://schemas.microsoft.com/office/drawing/2014/main" id="{8CBAFE29-A28A-4667-BE81-2003D149F37C}"/>
                </a:ext>
              </a:extLst>
            </p:cNvPr>
            <p:cNvGrpSpPr>
              <a:grpSpLocks noChangeAspect="1"/>
            </p:cNvGrpSpPr>
            <p:nvPr/>
          </p:nvGrpSpPr>
          <p:grpSpPr bwMode="gray">
            <a:xfrm>
              <a:off x="6237521" y="1795409"/>
              <a:ext cx="2978333" cy="1802010"/>
              <a:chOff x="2730" y="960"/>
              <a:chExt cx="1873" cy="1032"/>
            </a:xfrm>
            <a:solidFill>
              <a:schemeClr val="bg1">
                <a:lumMod val="75000"/>
              </a:schemeClr>
            </a:solidFill>
          </p:grpSpPr>
          <p:grpSp>
            <p:nvGrpSpPr>
              <p:cNvPr id="353" name="组合 352">
                <a:extLst>
                  <a:ext uri="{FF2B5EF4-FFF2-40B4-BE49-F238E27FC236}">
                    <a16:creationId xmlns="" xmlns:a16="http://schemas.microsoft.com/office/drawing/2014/main" id="{94F2CEE5-FCC7-4C7C-B477-126D0E2286B1}"/>
                  </a:ext>
                </a:extLst>
              </p:cNvPr>
              <p:cNvGrpSpPr>
                <a:grpSpLocks noChangeAspect="1"/>
              </p:cNvGrpSpPr>
              <p:nvPr/>
            </p:nvGrpSpPr>
            <p:grpSpPr bwMode="gray">
              <a:xfrm>
                <a:off x="3044" y="960"/>
                <a:ext cx="1473" cy="481"/>
                <a:chOff x="3044" y="960"/>
                <a:chExt cx="1473" cy="481"/>
              </a:xfrm>
              <a:grpFill/>
            </p:grpSpPr>
            <p:sp>
              <p:nvSpPr>
                <p:cNvPr id="357" name="任意多边形: 形状 356">
                  <a:extLst>
                    <a:ext uri="{FF2B5EF4-FFF2-40B4-BE49-F238E27FC236}">
                      <a16:creationId xmlns="" xmlns:a16="http://schemas.microsoft.com/office/drawing/2014/main" id="{A7CC43C5-0579-4730-BB24-6DD05BA80672}"/>
                    </a:ext>
                  </a:extLst>
                </p:cNvPr>
                <p:cNvSpPr>
                  <a:spLocks noChangeAspect="1"/>
                </p:cNvSpPr>
                <p:nvPr/>
              </p:nvSpPr>
              <p:spPr bwMode="gray">
                <a:xfrm>
                  <a:off x="3044" y="1416"/>
                  <a:ext cx="23" cy="25"/>
                </a:xfrm>
                <a:custGeom>
                  <a:avLst/>
                  <a:gdLst/>
                  <a:ahLst/>
                  <a:cxnLst>
                    <a:cxn ang="0">
                      <a:pos x="27" y="8"/>
                    </a:cxn>
                    <a:cxn ang="0">
                      <a:pos x="29" y="5"/>
                    </a:cxn>
                    <a:cxn ang="0">
                      <a:pos x="34" y="3"/>
                    </a:cxn>
                    <a:cxn ang="0">
                      <a:pos x="38" y="7"/>
                    </a:cxn>
                    <a:cxn ang="0">
                      <a:pos x="49" y="0"/>
                    </a:cxn>
                    <a:cxn ang="0">
                      <a:pos x="54" y="0"/>
                    </a:cxn>
                    <a:cxn ang="0">
                      <a:pos x="94" y="37"/>
                    </a:cxn>
                    <a:cxn ang="0">
                      <a:pos x="100" y="51"/>
                    </a:cxn>
                    <a:cxn ang="0">
                      <a:pos x="105" y="53"/>
                    </a:cxn>
                    <a:cxn ang="0">
                      <a:pos x="105" y="34"/>
                    </a:cxn>
                    <a:cxn ang="0">
                      <a:pos x="109" y="49"/>
                    </a:cxn>
                    <a:cxn ang="0">
                      <a:pos x="116" y="65"/>
                    </a:cxn>
                    <a:cxn ang="0">
                      <a:pos x="115" y="78"/>
                    </a:cxn>
                    <a:cxn ang="0">
                      <a:pos x="109" y="64"/>
                    </a:cxn>
                    <a:cxn ang="0">
                      <a:pos x="97" y="76"/>
                    </a:cxn>
                    <a:cxn ang="0">
                      <a:pos x="77" y="105"/>
                    </a:cxn>
                    <a:cxn ang="0">
                      <a:pos x="63" y="113"/>
                    </a:cxn>
                    <a:cxn ang="0">
                      <a:pos x="55" y="113"/>
                    </a:cxn>
                    <a:cxn ang="0">
                      <a:pos x="45" y="124"/>
                    </a:cxn>
                    <a:cxn ang="0">
                      <a:pos x="35" y="125"/>
                    </a:cxn>
                    <a:cxn ang="0">
                      <a:pos x="30" y="118"/>
                    </a:cxn>
                    <a:cxn ang="0">
                      <a:pos x="28" y="126"/>
                    </a:cxn>
                    <a:cxn ang="0">
                      <a:pos x="19" y="118"/>
                    </a:cxn>
                    <a:cxn ang="0">
                      <a:pos x="12" y="105"/>
                    </a:cxn>
                    <a:cxn ang="0">
                      <a:pos x="6" y="105"/>
                    </a:cxn>
                    <a:cxn ang="0">
                      <a:pos x="4" y="118"/>
                    </a:cxn>
                    <a:cxn ang="0">
                      <a:pos x="8" y="125"/>
                    </a:cxn>
                    <a:cxn ang="0">
                      <a:pos x="2" y="115"/>
                    </a:cxn>
                    <a:cxn ang="0">
                      <a:pos x="0" y="104"/>
                    </a:cxn>
                    <a:cxn ang="0">
                      <a:pos x="2" y="91"/>
                    </a:cxn>
                    <a:cxn ang="0">
                      <a:pos x="3" y="56"/>
                    </a:cxn>
                    <a:cxn ang="0">
                      <a:pos x="7" y="41"/>
                    </a:cxn>
                    <a:cxn ang="0">
                      <a:pos x="19" y="17"/>
                    </a:cxn>
                    <a:cxn ang="0">
                      <a:pos x="27" y="8"/>
                    </a:cxn>
                  </a:cxnLst>
                  <a:rect l="0" t="0" r="r" b="b"/>
                  <a:pathLst>
                    <a:path w="116" h="126">
                      <a:moveTo>
                        <a:pt x="27" y="8"/>
                      </a:moveTo>
                      <a:lnTo>
                        <a:pt x="29" y="5"/>
                      </a:lnTo>
                      <a:lnTo>
                        <a:pt x="34" y="3"/>
                      </a:lnTo>
                      <a:lnTo>
                        <a:pt x="38" y="7"/>
                      </a:lnTo>
                      <a:lnTo>
                        <a:pt x="49" y="0"/>
                      </a:lnTo>
                      <a:lnTo>
                        <a:pt x="54" y="0"/>
                      </a:lnTo>
                      <a:lnTo>
                        <a:pt x="94" y="37"/>
                      </a:lnTo>
                      <a:lnTo>
                        <a:pt x="100" y="51"/>
                      </a:lnTo>
                      <a:lnTo>
                        <a:pt x="105" y="53"/>
                      </a:lnTo>
                      <a:lnTo>
                        <a:pt x="105" y="34"/>
                      </a:lnTo>
                      <a:lnTo>
                        <a:pt x="109" y="49"/>
                      </a:lnTo>
                      <a:lnTo>
                        <a:pt x="116" y="65"/>
                      </a:lnTo>
                      <a:lnTo>
                        <a:pt x="115" y="78"/>
                      </a:lnTo>
                      <a:lnTo>
                        <a:pt x="109" y="64"/>
                      </a:lnTo>
                      <a:lnTo>
                        <a:pt x="97" y="76"/>
                      </a:lnTo>
                      <a:lnTo>
                        <a:pt x="77" y="105"/>
                      </a:lnTo>
                      <a:lnTo>
                        <a:pt x="63" y="113"/>
                      </a:lnTo>
                      <a:lnTo>
                        <a:pt x="55" y="113"/>
                      </a:lnTo>
                      <a:lnTo>
                        <a:pt x="45" y="124"/>
                      </a:lnTo>
                      <a:lnTo>
                        <a:pt x="35" y="125"/>
                      </a:lnTo>
                      <a:lnTo>
                        <a:pt x="30" y="118"/>
                      </a:lnTo>
                      <a:lnTo>
                        <a:pt x="28" y="126"/>
                      </a:lnTo>
                      <a:lnTo>
                        <a:pt x="19" y="118"/>
                      </a:lnTo>
                      <a:lnTo>
                        <a:pt x="12" y="105"/>
                      </a:lnTo>
                      <a:lnTo>
                        <a:pt x="6" y="105"/>
                      </a:lnTo>
                      <a:lnTo>
                        <a:pt x="4" y="118"/>
                      </a:lnTo>
                      <a:lnTo>
                        <a:pt x="8" y="125"/>
                      </a:lnTo>
                      <a:lnTo>
                        <a:pt x="2" y="115"/>
                      </a:lnTo>
                      <a:lnTo>
                        <a:pt x="0" y="104"/>
                      </a:lnTo>
                      <a:lnTo>
                        <a:pt x="2" y="91"/>
                      </a:lnTo>
                      <a:lnTo>
                        <a:pt x="3" y="56"/>
                      </a:lnTo>
                      <a:lnTo>
                        <a:pt x="7" y="41"/>
                      </a:lnTo>
                      <a:lnTo>
                        <a:pt x="19" y="17"/>
                      </a:lnTo>
                      <a:lnTo>
                        <a:pt x="27" y="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58" name="任意多边形: 形状 357">
                  <a:extLst>
                    <a:ext uri="{FF2B5EF4-FFF2-40B4-BE49-F238E27FC236}">
                      <a16:creationId xmlns="" xmlns:a16="http://schemas.microsoft.com/office/drawing/2014/main" id="{5F77DC3D-123E-4742-AF06-0655D5A15961}"/>
                    </a:ext>
                  </a:extLst>
                </p:cNvPr>
                <p:cNvSpPr>
                  <a:spLocks noChangeAspect="1"/>
                </p:cNvSpPr>
                <p:nvPr/>
              </p:nvSpPr>
              <p:spPr bwMode="gray">
                <a:xfrm>
                  <a:off x="3605" y="995"/>
                  <a:ext cx="67" cy="84"/>
                </a:xfrm>
                <a:custGeom>
                  <a:avLst/>
                  <a:gdLst/>
                  <a:ahLst/>
                  <a:cxnLst>
                    <a:cxn ang="0">
                      <a:pos x="42" y="277"/>
                    </a:cxn>
                    <a:cxn ang="0">
                      <a:pos x="52" y="238"/>
                    </a:cxn>
                    <a:cxn ang="0">
                      <a:pos x="66" y="185"/>
                    </a:cxn>
                    <a:cxn ang="0">
                      <a:pos x="96" y="201"/>
                    </a:cxn>
                    <a:cxn ang="0">
                      <a:pos x="80" y="149"/>
                    </a:cxn>
                    <a:cxn ang="0">
                      <a:pos x="92" y="119"/>
                    </a:cxn>
                    <a:cxn ang="0">
                      <a:pos x="93" y="115"/>
                    </a:cxn>
                    <a:cxn ang="0">
                      <a:pos x="100" y="94"/>
                    </a:cxn>
                    <a:cxn ang="0">
                      <a:pos x="105" y="88"/>
                    </a:cxn>
                    <a:cxn ang="0">
                      <a:pos x="124" y="52"/>
                    </a:cxn>
                    <a:cxn ang="0">
                      <a:pos x="124" y="29"/>
                    </a:cxn>
                    <a:cxn ang="0">
                      <a:pos x="136" y="39"/>
                    </a:cxn>
                    <a:cxn ang="0">
                      <a:pos x="155" y="62"/>
                    </a:cxn>
                    <a:cxn ang="0">
                      <a:pos x="155" y="16"/>
                    </a:cxn>
                    <a:cxn ang="0">
                      <a:pos x="194" y="12"/>
                    </a:cxn>
                    <a:cxn ang="0">
                      <a:pos x="195" y="29"/>
                    </a:cxn>
                    <a:cxn ang="0">
                      <a:pos x="208" y="30"/>
                    </a:cxn>
                    <a:cxn ang="0">
                      <a:pos x="195" y="73"/>
                    </a:cxn>
                    <a:cxn ang="0">
                      <a:pos x="194" y="108"/>
                    </a:cxn>
                    <a:cxn ang="0">
                      <a:pos x="209" y="103"/>
                    </a:cxn>
                    <a:cxn ang="0">
                      <a:pos x="219" y="66"/>
                    </a:cxn>
                    <a:cxn ang="0">
                      <a:pos x="233" y="79"/>
                    </a:cxn>
                    <a:cxn ang="0">
                      <a:pos x="238" y="99"/>
                    </a:cxn>
                    <a:cxn ang="0">
                      <a:pos x="249" y="72"/>
                    </a:cxn>
                    <a:cxn ang="0">
                      <a:pos x="262" y="95"/>
                    </a:cxn>
                    <a:cxn ang="0">
                      <a:pos x="261" y="119"/>
                    </a:cxn>
                    <a:cxn ang="0">
                      <a:pos x="273" y="131"/>
                    </a:cxn>
                    <a:cxn ang="0">
                      <a:pos x="279" y="110"/>
                    </a:cxn>
                    <a:cxn ang="0">
                      <a:pos x="292" y="163"/>
                    </a:cxn>
                    <a:cxn ang="0">
                      <a:pos x="334" y="195"/>
                    </a:cxn>
                    <a:cxn ang="0">
                      <a:pos x="337" y="234"/>
                    </a:cxn>
                    <a:cxn ang="0">
                      <a:pos x="337" y="259"/>
                    </a:cxn>
                    <a:cxn ang="0">
                      <a:pos x="318" y="312"/>
                    </a:cxn>
                    <a:cxn ang="0">
                      <a:pos x="301" y="317"/>
                    </a:cxn>
                    <a:cxn ang="0">
                      <a:pos x="242" y="344"/>
                    </a:cxn>
                    <a:cxn ang="0">
                      <a:pos x="216" y="347"/>
                    </a:cxn>
                    <a:cxn ang="0">
                      <a:pos x="200" y="346"/>
                    </a:cxn>
                    <a:cxn ang="0">
                      <a:pos x="190" y="360"/>
                    </a:cxn>
                    <a:cxn ang="0">
                      <a:pos x="149" y="352"/>
                    </a:cxn>
                    <a:cxn ang="0">
                      <a:pos x="133" y="352"/>
                    </a:cxn>
                    <a:cxn ang="0">
                      <a:pos x="92" y="368"/>
                    </a:cxn>
                    <a:cxn ang="0">
                      <a:pos x="77" y="385"/>
                    </a:cxn>
                    <a:cxn ang="0">
                      <a:pos x="41" y="409"/>
                    </a:cxn>
                    <a:cxn ang="0">
                      <a:pos x="6" y="416"/>
                    </a:cxn>
                    <a:cxn ang="0">
                      <a:pos x="12" y="398"/>
                    </a:cxn>
                    <a:cxn ang="0">
                      <a:pos x="0" y="393"/>
                    </a:cxn>
                    <a:cxn ang="0">
                      <a:pos x="9" y="355"/>
                    </a:cxn>
                    <a:cxn ang="0">
                      <a:pos x="33" y="297"/>
                    </a:cxn>
                  </a:cxnLst>
                  <a:rect l="0" t="0" r="r" b="b"/>
                  <a:pathLst>
                    <a:path w="337" h="418">
                      <a:moveTo>
                        <a:pt x="33" y="286"/>
                      </a:moveTo>
                      <a:lnTo>
                        <a:pt x="42" y="277"/>
                      </a:lnTo>
                      <a:lnTo>
                        <a:pt x="42" y="269"/>
                      </a:lnTo>
                      <a:lnTo>
                        <a:pt x="52" y="238"/>
                      </a:lnTo>
                      <a:lnTo>
                        <a:pt x="49" y="228"/>
                      </a:lnTo>
                      <a:lnTo>
                        <a:pt x="66" y="185"/>
                      </a:lnTo>
                      <a:lnTo>
                        <a:pt x="85" y="202"/>
                      </a:lnTo>
                      <a:lnTo>
                        <a:pt x="96" y="201"/>
                      </a:lnTo>
                      <a:lnTo>
                        <a:pt x="80" y="183"/>
                      </a:lnTo>
                      <a:lnTo>
                        <a:pt x="80" y="149"/>
                      </a:lnTo>
                      <a:lnTo>
                        <a:pt x="81" y="131"/>
                      </a:lnTo>
                      <a:lnTo>
                        <a:pt x="92" y="119"/>
                      </a:lnTo>
                      <a:lnTo>
                        <a:pt x="100" y="118"/>
                      </a:lnTo>
                      <a:lnTo>
                        <a:pt x="93" y="115"/>
                      </a:lnTo>
                      <a:lnTo>
                        <a:pt x="93" y="103"/>
                      </a:lnTo>
                      <a:lnTo>
                        <a:pt x="100" y="94"/>
                      </a:lnTo>
                      <a:lnTo>
                        <a:pt x="109" y="92"/>
                      </a:lnTo>
                      <a:lnTo>
                        <a:pt x="105" y="88"/>
                      </a:lnTo>
                      <a:lnTo>
                        <a:pt x="105" y="73"/>
                      </a:lnTo>
                      <a:lnTo>
                        <a:pt x="124" y="52"/>
                      </a:lnTo>
                      <a:lnTo>
                        <a:pt x="125" y="44"/>
                      </a:lnTo>
                      <a:lnTo>
                        <a:pt x="124" y="29"/>
                      </a:lnTo>
                      <a:lnTo>
                        <a:pt x="130" y="24"/>
                      </a:lnTo>
                      <a:lnTo>
                        <a:pt x="136" y="39"/>
                      </a:lnTo>
                      <a:lnTo>
                        <a:pt x="139" y="56"/>
                      </a:lnTo>
                      <a:lnTo>
                        <a:pt x="155" y="62"/>
                      </a:lnTo>
                      <a:lnTo>
                        <a:pt x="157" y="48"/>
                      </a:lnTo>
                      <a:lnTo>
                        <a:pt x="155" y="16"/>
                      </a:lnTo>
                      <a:lnTo>
                        <a:pt x="166" y="0"/>
                      </a:lnTo>
                      <a:lnTo>
                        <a:pt x="194" y="12"/>
                      </a:lnTo>
                      <a:lnTo>
                        <a:pt x="194" y="36"/>
                      </a:lnTo>
                      <a:lnTo>
                        <a:pt x="195" y="29"/>
                      </a:lnTo>
                      <a:lnTo>
                        <a:pt x="200" y="23"/>
                      </a:lnTo>
                      <a:lnTo>
                        <a:pt x="208" y="30"/>
                      </a:lnTo>
                      <a:lnTo>
                        <a:pt x="208" y="43"/>
                      </a:lnTo>
                      <a:lnTo>
                        <a:pt x="195" y="73"/>
                      </a:lnTo>
                      <a:lnTo>
                        <a:pt x="197" y="94"/>
                      </a:lnTo>
                      <a:lnTo>
                        <a:pt x="194" y="108"/>
                      </a:lnTo>
                      <a:lnTo>
                        <a:pt x="194" y="122"/>
                      </a:lnTo>
                      <a:lnTo>
                        <a:pt x="209" y="103"/>
                      </a:lnTo>
                      <a:lnTo>
                        <a:pt x="219" y="84"/>
                      </a:lnTo>
                      <a:lnTo>
                        <a:pt x="219" y="66"/>
                      </a:lnTo>
                      <a:lnTo>
                        <a:pt x="224" y="65"/>
                      </a:lnTo>
                      <a:lnTo>
                        <a:pt x="233" y="79"/>
                      </a:lnTo>
                      <a:lnTo>
                        <a:pt x="236" y="94"/>
                      </a:lnTo>
                      <a:lnTo>
                        <a:pt x="238" y="99"/>
                      </a:lnTo>
                      <a:lnTo>
                        <a:pt x="245" y="88"/>
                      </a:lnTo>
                      <a:lnTo>
                        <a:pt x="249" y="72"/>
                      </a:lnTo>
                      <a:lnTo>
                        <a:pt x="258" y="77"/>
                      </a:lnTo>
                      <a:lnTo>
                        <a:pt x="262" y="95"/>
                      </a:lnTo>
                      <a:lnTo>
                        <a:pt x="259" y="110"/>
                      </a:lnTo>
                      <a:lnTo>
                        <a:pt x="261" y="119"/>
                      </a:lnTo>
                      <a:lnTo>
                        <a:pt x="267" y="131"/>
                      </a:lnTo>
                      <a:lnTo>
                        <a:pt x="273" y="131"/>
                      </a:lnTo>
                      <a:lnTo>
                        <a:pt x="272" y="118"/>
                      </a:lnTo>
                      <a:lnTo>
                        <a:pt x="279" y="110"/>
                      </a:lnTo>
                      <a:lnTo>
                        <a:pt x="284" y="137"/>
                      </a:lnTo>
                      <a:lnTo>
                        <a:pt x="292" y="163"/>
                      </a:lnTo>
                      <a:lnTo>
                        <a:pt x="326" y="184"/>
                      </a:lnTo>
                      <a:lnTo>
                        <a:pt x="334" y="195"/>
                      </a:lnTo>
                      <a:lnTo>
                        <a:pt x="337" y="217"/>
                      </a:lnTo>
                      <a:lnTo>
                        <a:pt x="337" y="234"/>
                      </a:lnTo>
                      <a:lnTo>
                        <a:pt x="333" y="245"/>
                      </a:lnTo>
                      <a:lnTo>
                        <a:pt x="337" y="259"/>
                      </a:lnTo>
                      <a:lnTo>
                        <a:pt x="337" y="276"/>
                      </a:lnTo>
                      <a:lnTo>
                        <a:pt x="318" y="312"/>
                      </a:lnTo>
                      <a:lnTo>
                        <a:pt x="307" y="323"/>
                      </a:lnTo>
                      <a:lnTo>
                        <a:pt x="301" y="317"/>
                      </a:lnTo>
                      <a:lnTo>
                        <a:pt x="280" y="321"/>
                      </a:lnTo>
                      <a:lnTo>
                        <a:pt x="242" y="344"/>
                      </a:lnTo>
                      <a:lnTo>
                        <a:pt x="226" y="341"/>
                      </a:lnTo>
                      <a:lnTo>
                        <a:pt x="216" y="347"/>
                      </a:lnTo>
                      <a:lnTo>
                        <a:pt x="205" y="344"/>
                      </a:lnTo>
                      <a:lnTo>
                        <a:pt x="200" y="346"/>
                      </a:lnTo>
                      <a:lnTo>
                        <a:pt x="199" y="355"/>
                      </a:lnTo>
                      <a:lnTo>
                        <a:pt x="190" y="360"/>
                      </a:lnTo>
                      <a:lnTo>
                        <a:pt x="176" y="342"/>
                      </a:lnTo>
                      <a:lnTo>
                        <a:pt x="149" y="352"/>
                      </a:lnTo>
                      <a:lnTo>
                        <a:pt x="143" y="346"/>
                      </a:lnTo>
                      <a:lnTo>
                        <a:pt x="133" y="352"/>
                      </a:lnTo>
                      <a:lnTo>
                        <a:pt x="98" y="350"/>
                      </a:lnTo>
                      <a:lnTo>
                        <a:pt x="92" y="368"/>
                      </a:lnTo>
                      <a:lnTo>
                        <a:pt x="86" y="371"/>
                      </a:lnTo>
                      <a:lnTo>
                        <a:pt x="77" y="385"/>
                      </a:lnTo>
                      <a:lnTo>
                        <a:pt x="53" y="396"/>
                      </a:lnTo>
                      <a:lnTo>
                        <a:pt x="41" y="409"/>
                      </a:lnTo>
                      <a:lnTo>
                        <a:pt x="33" y="418"/>
                      </a:lnTo>
                      <a:lnTo>
                        <a:pt x="6" y="416"/>
                      </a:lnTo>
                      <a:lnTo>
                        <a:pt x="7" y="409"/>
                      </a:lnTo>
                      <a:lnTo>
                        <a:pt x="12" y="398"/>
                      </a:lnTo>
                      <a:lnTo>
                        <a:pt x="11" y="387"/>
                      </a:lnTo>
                      <a:lnTo>
                        <a:pt x="0" y="393"/>
                      </a:lnTo>
                      <a:lnTo>
                        <a:pt x="4" y="366"/>
                      </a:lnTo>
                      <a:lnTo>
                        <a:pt x="9" y="355"/>
                      </a:lnTo>
                      <a:lnTo>
                        <a:pt x="38" y="302"/>
                      </a:lnTo>
                      <a:lnTo>
                        <a:pt x="33" y="297"/>
                      </a:lnTo>
                      <a:lnTo>
                        <a:pt x="33" y="28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59" name="任意多边形: 形状 358">
                  <a:extLst>
                    <a:ext uri="{FF2B5EF4-FFF2-40B4-BE49-F238E27FC236}">
                      <a16:creationId xmlns="" xmlns:a16="http://schemas.microsoft.com/office/drawing/2014/main" id="{F0583642-AD3D-439F-8B52-4678FB7DE834}"/>
                    </a:ext>
                  </a:extLst>
                </p:cNvPr>
                <p:cNvSpPr>
                  <a:spLocks noChangeAspect="1"/>
                </p:cNvSpPr>
                <p:nvPr/>
              </p:nvSpPr>
              <p:spPr bwMode="gray">
                <a:xfrm>
                  <a:off x="4015" y="1163"/>
                  <a:ext cx="73" cy="67"/>
                </a:xfrm>
                <a:custGeom>
                  <a:avLst/>
                  <a:gdLst/>
                  <a:ahLst/>
                  <a:cxnLst>
                    <a:cxn ang="0">
                      <a:pos x="179" y="89"/>
                    </a:cxn>
                    <a:cxn ang="0">
                      <a:pos x="185" y="89"/>
                    </a:cxn>
                    <a:cxn ang="0">
                      <a:pos x="200" y="103"/>
                    </a:cxn>
                    <a:cxn ang="0">
                      <a:pos x="194" y="120"/>
                    </a:cxn>
                    <a:cxn ang="0">
                      <a:pos x="195" y="127"/>
                    </a:cxn>
                    <a:cxn ang="0">
                      <a:pos x="205" y="132"/>
                    </a:cxn>
                    <a:cxn ang="0">
                      <a:pos x="216" y="133"/>
                    </a:cxn>
                    <a:cxn ang="0">
                      <a:pos x="228" y="133"/>
                    </a:cxn>
                    <a:cxn ang="0">
                      <a:pos x="233" y="103"/>
                    </a:cxn>
                    <a:cxn ang="0">
                      <a:pos x="225" y="60"/>
                    </a:cxn>
                    <a:cxn ang="0">
                      <a:pos x="235" y="34"/>
                    </a:cxn>
                    <a:cxn ang="0">
                      <a:pos x="268" y="49"/>
                    </a:cxn>
                    <a:cxn ang="0">
                      <a:pos x="290" y="89"/>
                    </a:cxn>
                    <a:cxn ang="0">
                      <a:pos x="307" y="109"/>
                    </a:cxn>
                    <a:cxn ang="0">
                      <a:pos x="314" y="127"/>
                    </a:cxn>
                    <a:cxn ang="0">
                      <a:pos x="309" y="151"/>
                    </a:cxn>
                    <a:cxn ang="0">
                      <a:pos x="300" y="170"/>
                    </a:cxn>
                    <a:cxn ang="0">
                      <a:pos x="296" y="191"/>
                    </a:cxn>
                    <a:cxn ang="0">
                      <a:pos x="309" y="234"/>
                    </a:cxn>
                    <a:cxn ang="0">
                      <a:pos x="344" y="259"/>
                    </a:cxn>
                    <a:cxn ang="0">
                      <a:pos x="365" y="280"/>
                    </a:cxn>
                    <a:cxn ang="0">
                      <a:pos x="343" y="289"/>
                    </a:cxn>
                    <a:cxn ang="0">
                      <a:pos x="314" y="287"/>
                    </a:cxn>
                    <a:cxn ang="0">
                      <a:pos x="305" y="302"/>
                    </a:cxn>
                    <a:cxn ang="0">
                      <a:pos x="287" y="272"/>
                    </a:cxn>
                    <a:cxn ang="0">
                      <a:pos x="279" y="253"/>
                    </a:cxn>
                    <a:cxn ang="0">
                      <a:pos x="238" y="280"/>
                    </a:cxn>
                    <a:cxn ang="0">
                      <a:pos x="211" y="301"/>
                    </a:cxn>
                    <a:cxn ang="0">
                      <a:pos x="174" y="310"/>
                    </a:cxn>
                    <a:cxn ang="0">
                      <a:pos x="172" y="303"/>
                    </a:cxn>
                    <a:cxn ang="0">
                      <a:pos x="169" y="289"/>
                    </a:cxn>
                    <a:cxn ang="0">
                      <a:pos x="162" y="256"/>
                    </a:cxn>
                    <a:cxn ang="0">
                      <a:pos x="146" y="288"/>
                    </a:cxn>
                    <a:cxn ang="0">
                      <a:pos x="150" y="298"/>
                    </a:cxn>
                    <a:cxn ang="0">
                      <a:pos x="140" y="331"/>
                    </a:cxn>
                    <a:cxn ang="0">
                      <a:pos x="113" y="324"/>
                    </a:cxn>
                    <a:cxn ang="0">
                      <a:pos x="70" y="307"/>
                    </a:cxn>
                    <a:cxn ang="0">
                      <a:pos x="54" y="260"/>
                    </a:cxn>
                    <a:cxn ang="0">
                      <a:pos x="15" y="242"/>
                    </a:cxn>
                    <a:cxn ang="0">
                      <a:pos x="0" y="196"/>
                    </a:cxn>
                    <a:cxn ang="0">
                      <a:pos x="20" y="196"/>
                    </a:cxn>
                    <a:cxn ang="0">
                      <a:pos x="27" y="179"/>
                    </a:cxn>
                    <a:cxn ang="0">
                      <a:pos x="15" y="176"/>
                    </a:cxn>
                    <a:cxn ang="0">
                      <a:pos x="26" y="173"/>
                    </a:cxn>
                    <a:cxn ang="0">
                      <a:pos x="13" y="152"/>
                    </a:cxn>
                    <a:cxn ang="0">
                      <a:pos x="8" y="140"/>
                    </a:cxn>
                    <a:cxn ang="0">
                      <a:pos x="21" y="143"/>
                    </a:cxn>
                    <a:cxn ang="0">
                      <a:pos x="17" y="122"/>
                    </a:cxn>
                    <a:cxn ang="0">
                      <a:pos x="26" y="99"/>
                    </a:cxn>
                    <a:cxn ang="0">
                      <a:pos x="44" y="95"/>
                    </a:cxn>
                    <a:cxn ang="0">
                      <a:pos x="33" y="88"/>
                    </a:cxn>
                    <a:cxn ang="0">
                      <a:pos x="26" y="67"/>
                    </a:cxn>
                    <a:cxn ang="0">
                      <a:pos x="36" y="51"/>
                    </a:cxn>
                    <a:cxn ang="0">
                      <a:pos x="67" y="43"/>
                    </a:cxn>
                    <a:cxn ang="0">
                      <a:pos x="80" y="22"/>
                    </a:cxn>
                    <a:cxn ang="0">
                      <a:pos x="119" y="0"/>
                    </a:cxn>
                    <a:cxn ang="0">
                      <a:pos x="117" y="13"/>
                    </a:cxn>
                    <a:cxn ang="0">
                      <a:pos x="146" y="54"/>
                    </a:cxn>
                    <a:cxn ang="0">
                      <a:pos x="160" y="54"/>
                    </a:cxn>
                    <a:cxn ang="0">
                      <a:pos x="169" y="68"/>
                    </a:cxn>
                    <a:cxn ang="0">
                      <a:pos x="168" y="87"/>
                    </a:cxn>
                  </a:cxnLst>
                  <a:rect l="0" t="0" r="r" b="b"/>
                  <a:pathLst>
                    <a:path w="365" h="334">
                      <a:moveTo>
                        <a:pt x="178" y="86"/>
                      </a:moveTo>
                      <a:lnTo>
                        <a:pt x="179" y="89"/>
                      </a:lnTo>
                      <a:lnTo>
                        <a:pt x="180" y="95"/>
                      </a:lnTo>
                      <a:lnTo>
                        <a:pt x="185" y="89"/>
                      </a:lnTo>
                      <a:lnTo>
                        <a:pt x="201" y="94"/>
                      </a:lnTo>
                      <a:lnTo>
                        <a:pt x="200" y="103"/>
                      </a:lnTo>
                      <a:lnTo>
                        <a:pt x="201" y="106"/>
                      </a:lnTo>
                      <a:lnTo>
                        <a:pt x="194" y="120"/>
                      </a:lnTo>
                      <a:lnTo>
                        <a:pt x="196" y="121"/>
                      </a:lnTo>
                      <a:lnTo>
                        <a:pt x="195" y="127"/>
                      </a:lnTo>
                      <a:lnTo>
                        <a:pt x="198" y="135"/>
                      </a:lnTo>
                      <a:lnTo>
                        <a:pt x="205" y="132"/>
                      </a:lnTo>
                      <a:lnTo>
                        <a:pt x="210" y="138"/>
                      </a:lnTo>
                      <a:lnTo>
                        <a:pt x="216" y="133"/>
                      </a:lnTo>
                      <a:lnTo>
                        <a:pt x="226" y="137"/>
                      </a:lnTo>
                      <a:lnTo>
                        <a:pt x="228" y="133"/>
                      </a:lnTo>
                      <a:lnTo>
                        <a:pt x="228" y="109"/>
                      </a:lnTo>
                      <a:lnTo>
                        <a:pt x="233" y="103"/>
                      </a:lnTo>
                      <a:lnTo>
                        <a:pt x="226" y="92"/>
                      </a:lnTo>
                      <a:lnTo>
                        <a:pt x="225" y="60"/>
                      </a:lnTo>
                      <a:lnTo>
                        <a:pt x="225" y="47"/>
                      </a:lnTo>
                      <a:lnTo>
                        <a:pt x="235" y="34"/>
                      </a:lnTo>
                      <a:lnTo>
                        <a:pt x="242" y="30"/>
                      </a:lnTo>
                      <a:lnTo>
                        <a:pt x="268" y="49"/>
                      </a:lnTo>
                      <a:lnTo>
                        <a:pt x="287" y="78"/>
                      </a:lnTo>
                      <a:lnTo>
                        <a:pt x="290" y="89"/>
                      </a:lnTo>
                      <a:lnTo>
                        <a:pt x="297" y="109"/>
                      </a:lnTo>
                      <a:lnTo>
                        <a:pt x="307" y="109"/>
                      </a:lnTo>
                      <a:lnTo>
                        <a:pt x="314" y="115"/>
                      </a:lnTo>
                      <a:lnTo>
                        <a:pt x="314" y="127"/>
                      </a:lnTo>
                      <a:lnTo>
                        <a:pt x="311" y="138"/>
                      </a:lnTo>
                      <a:lnTo>
                        <a:pt x="309" y="151"/>
                      </a:lnTo>
                      <a:lnTo>
                        <a:pt x="305" y="163"/>
                      </a:lnTo>
                      <a:lnTo>
                        <a:pt x="300" y="170"/>
                      </a:lnTo>
                      <a:lnTo>
                        <a:pt x="296" y="181"/>
                      </a:lnTo>
                      <a:lnTo>
                        <a:pt x="296" y="191"/>
                      </a:lnTo>
                      <a:lnTo>
                        <a:pt x="298" y="201"/>
                      </a:lnTo>
                      <a:lnTo>
                        <a:pt x="309" y="234"/>
                      </a:lnTo>
                      <a:lnTo>
                        <a:pt x="323" y="254"/>
                      </a:lnTo>
                      <a:lnTo>
                        <a:pt x="344" y="259"/>
                      </a:lnTo>
                      <a:lnTo>
                        <a:pt x="361" y="272"/>
                      </a:lnTo>
                      <a:lnTo>
                        <a:pt x="365" y="280"/>
                      </a:lnTo>
                      <a:lnTo>
                        <a:pt x="364" y="283"/>
                      </a:lnTo>
                      <a:lnTo>
                        <a:pt x="343" y="289"/>
                      </a:lnTo>
                      <a:lnTo>
                        <a:pt x="317" y="277"/>
                      </a:lnTo>
                      <a:lnTo>
                        <a:pt x="314" y="287"/>
                      </a:lnTo>
                      <a:lnTo>
                        <a:pt x="314" y="296"/>
                      </a:lnTo>
                      <a:lnTo>
                        <a:pt x="305" y="302"/>
                      </a:lnTo>
                      <a:lnTo>
                        <a:pt x="281" y="273"/>
                      </a:lnTo>
                      <a:lnTo>
                        <a:pt x="287" y="272"/>
                      </a:lnTo>
                      <a:lnTo>
                        <a:pt x="289" y="261"/>
                      </a:lnTo>
                      <a:lnTo>
                        <a:pt x="279" y="253"/>
                      </a:lnTo>
                      <a:lnTo>
                        <a:pt x="265" y="272"/>
                      </a:lnTo>
                      <a:lnTo>
                        <a:pt x="238" y="280"/>
                      </a:lnTo>
                      <a:lnTo>
                        <a:pt x="225" y="287"/>
                      </a:lnTo>
                      <a:lnTo>
                        <a:pt x="211" y="301"/>
                      </a:lnTo>
                      <a:lnTo>
                        <a:pt x="183" y="312"/>
                      </a:lnTo>
                      <a:lnTo>
                        <a:pt x="174" y="310"/>
                      </a:lnTo>
                      <a:lnTo>
                        <a:pt x="165" y="302"/>
                      </a:lnTo>
                      <a:lnTo>
                        <a:pt x="172" y="303"/>
                      </a:lnTo>
                      <a:lnTo>
                        <a:pt x="179" y="296"/>
                      </a:lnTo>
                      <a:lnTo>
                        <a:pt x="169" y="289"/>
                      </a:lnTo>
                      <a:lnTo>
                        <a:pt x="162" y="276"/>
                      </a:lnTo>
                      <a:lnTo>
                        <a:pt x="162" y="256"/>
                      </a:lnTo>
                      <a:lnTo>
                        <a:pt x="149" y="265"/>
                      </a:lnTo>
                      <a:lnTo>
                        <a:pt x="146" y="288"/>
                      </a:lnTo>
                      <a:lnTo>
                        <a:pt x="155" y="285"/>
                      </a:lnTo>
                      <a:lnTo>
                        <a:pt x="150" y="298"/>
                      </a:lnTo>
                      <a:lnTo>
                        <a:pt x="146" y="320"/>
                      </a:lnTo>
                      <a:lnTo>
                        <a:pt x="140" y="331"/>
                      </a:lnTo>
                      <a:lnTo>
                        <a:pt x="130" y="334"/>
                      </a:lnTo>
                      <a:lnTo>
                        <a:pt x="113" y="324"/>
                      </a:lnTo>
                      <a:lnTo>
                        <a:pt x="90" y="320"/>
                      </a:lnTo>
                      <a:lnTo>
                        <a:pt x="70" y="307"/>
                      </a:lnTo>
                      <a:lnTo>
                        <a:pt x="61" y="289"/>
                      </a:lnTo>
                      <a:lnTo>
                        <a:pt x="54" y="260"/>
                      </a:lnTo>
                      <a:lnTo>
                        <a:pt x="42" y="262"/>
                      </a:lnTo>
                      <a:lnTo>
                        <a:pt x="15" y="242"/>
                      </a:lnTo>
                      <a:lnTo>
                        <a:pt x="10" y="223"/>
                      </a:lnTo>
                      <a:lnTo>
                        <a:pt x="0" y="196"/>
                      </a:lnTo>
                      <a:lnTo>
                        <a:pt x="10" y="190"/>
                      </a:lnTo>
                      <a:lnTo>
                        <a:pt x="20" y="196"/>
                      </a:lnTo>
                      <a:lnTo>
                        <a:pt x="32" y="190"/>
                      </a:lnTo>
                      <a:lnTo>
                        <a:pt x="27" y="179"/>
                      </a:lnTo>
                      <a:lnTo>
                        <a:pt x="17" y="181"/>
                      </a:lnTo>
                      <a:lnTo>
                        <a:pt x="15" y="176"/>
                      </a:lnTo>
                      <a:lnTo>
                        <a:pt x="17" y="173"/>
                      </a:lnTo>
                      <a:lnTo>
                        <a:pt x="26" y="173"/>
                      </a:lnTo>
                      <a:lnTo>
                        <a:pt x="24" y="159"/>
                      </a:lnTo>
                      <a:lnTo>
                        <a:pt x="13" y="152"/>
                      </a:lnTo>
                      <a:lnTo>
                        <a:pt x="7" y="141"/>
                      </a:lnTo>
                      <a:lnTo>
                        <a:pt x="8" y="140"/>
                      </a:lnTo>
                      <a:lnTo>
                        <a:pt x="17" y="151"/>
                      </a:lnTo>
                      <a:lnTo>
                        <a:pt x="21" y="143"/>
                      </a:lnTo>
                      <a:lnTo>
                        <a:pt x="22" y="132"/>
                      </a:lnTo>
                      <a:lnTo>
                        <a:pt x="17" y="122"/>
                      </a:lnTo>
                      <a:lnTo>
                        <a:pt x="17" y="106"/>
                      </a:lnTo>
                      <a:lnTo>
                        <a:pt x="26" y="99"/>
                      </a:lnTo>
                      <a:lnTo>
                        <a:pt x="39" y="103"/>
                      </a:lnTo>
                      <a:lnTo>
                        <a:pt x="44" y="95"/>
                      </a:lnTo>
                      <a:lnTo>
                        <a:pt x="38" y="83"/>
                      </a:lnTo>
                      <a:lnTo>
                        <a:pt x="33" y="88"/>
                      </a:lnTo>
                      <a:lnTo>
                        <a:pt x="29" y="82"/>
                      </a:lnTo>
                      <a:lnTo>
                        <a:pt x="26" y="67"/>
                      </a:lnTo>
                      <a:lnTo>
                        <a:pt x="28" y="62"/>
                      </a:lnTo>
                      <a:lnTo>
                        <a:pt x="36" y="51"/>
                      </a:lnTo>
                      <a:lnTo>
                        <a:pt x="42" y="55"/>
                      </a:lnTo>
                      <a:lnTo>
                        <a:pt x="67" y="43"/>
                      </a:lnTo>
                      <a:lnTo>
                        <a:pt x="77" y="18"/>
                      </a:lnTo>
                      <a:lnTo>
                        <a:pt x="80" y="22"/>
                      </a:lnTo>
                      <a:lnTo>
                        <a:pt x="103" y="4"/>
                      </a:lnTo>
                      <a:lnTo>
                        <a:pt x="119" y="0"/>
                      </a:lnTo>
                      <a:lnTo>
                        <a:pt x="123" y="1"/>
                      </a:lnTo>
                      <a:lnTo>
                        <a:pt x="117" y="13"/>
                      </a:lnTo>
                      <a:lnTo>
                        <a:pt x="119" y="24"/>
                      </a:lnTo>
                      <a:lnTo>
                        <a:pt x="146" y="54"/>
                      </a:lnTo>
                      <a:lnTo>
                        <a:pt x="151" y="57"/>
                      </a:lnTo>
                      <a:lnTo>
                        <a:pt x="160" y="54"/>
                      </a:lnTo>
                      <a:lnTo>
                        <a:pt x="162" y="62"/>
                      </a:lnTo>
                      <a:lnTo>
                        <a:pt x="169" y="68"/>
                      </a:lnTo>
                      <a:lnTo>
                        <a:pt x="163" y="78"/>
                      </a:lnTo>
                      <a:lnTo>
                        <a:pt x="168" y="87"/>
                      </a:lnTo>
                      <a:lnTo>
                        <a:pt x="178" y="8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60" name="任意多边形: 形状 359">
                  <a:extLst>
                    <a:ext uri="{FF2B5EF4-FFF2-40B4-BE49-F238E27FC236}">
                      <a16:creationId xmlns="" xmlns:a16="http://schemas.microsoft.com/office/drawing/2014/main" id="{267C15A1-AC93-4B34-9939-F3907C9767C8}"/>
                    </a:ext>
                  </a:extLst>
                </p:cNvPr>
                <p:cNvSpPr>
                  <a:spLocks noChangeAspect="1"/>
                </p:cNvSpPr>
                <p:nvPr/>
              </p:nvSpPr>
              <p:spPr bwMode="gray">
                <a:xfrm>
                  <a:off x="4066" y="1166"/>
                  <a:ext cx="44" cy="50"/>
                </a:xfrm>
                <a:custGeom>
                  <a:avLst/>
                  <a:gdLst/>
                  <a:ahLst/>
                  <a:cxnLst>
                    <a:cxn ang="0">
                      <a:pos x="0" y="0"/>
                    </a:cxn>
                    <a:cxn ang="0">
                      <a:pos x="16" y="8"/>
                    </a:cxn>
                    <a:cxn ang="0">
                      <a:pos x="32" y="30"/>
                    </a:cxn>
                    <a:cxn ang="0">
                      <a:pos x="42" y="38"/>
                    </a:cxn>
                    <a:cxn ang="0">
                      <a:pos x="56" y="59"/>
                    </a:cxn>
                    <a:cxn ang="0">
                      <a:pos x="64" y="66"/>
                    </a:cxn>
                    <a:cxn ang="0">
                      <a:pos x="89" y="71"/>
                    </a:cxn>
                    <a:cxn ang="0">
                      <a:pos x="106" y="59"/>
                    </a:cxn>
                    <a:cxn ang="0">
                      <a:pos x="116" y="56"/>
                    </a:cxn>
                    <a:cxn ang="0">
                      <a:pos x="138" y="64"/>
                    </a:cxn>
                    <a:cxn ang="0">
                      <a:pos x="152" y="89"/>
                    </a:cxn>
                    <a:cxn ang="0">
                      <a:pos x="169" y="97"/>
                    </a:cxn>
                    <a:cxn ang="0">
                      <a:pos x="182" y="110"/>
                    </a:cxn>
                    <a:cxn ang="0">
                      <a:pos x="201" y="120"/>
                    </a:cxn>
                    <a:cxn ang="0">
                      <a:pos x="215" y="136"/>
                    </a:cxn>
                    <a:cxn ang="0">
                      <a:pos x="222" y="136"/>
                    </a:cxn>
                    <a:cxn ang="0">
                      <a:pos x="224" y="145"/>
                    </a:cxn>
                    <a:cxn ang="0">
                      <a:pos x="206" y="142"/>
                    </a:cxn>
                    <a:cxn ang="0">
                      <a:pos x="197" y="146"/>
                    </a:cxn>
                    <a:cxn ang="0">
                      <a:pos x="193" y="155"/>
                    </a:cxn>
                    <a:cxn ang="0">
                      <a:pos x="181" y="156"/>
                    </a:cxn>
                    <a:cxn ang="0">
                      <a:pos x="185" y="161"/>
                    </a:cxn>
                    <a:cxn ang="0">
                      <a:pos x="182" y="169"/>
                    </a:cxn>
                    <a:cxn ang="0">
                      <a:pos x="182" y="183"/>
                    </a:cxn>
                    <a:cxn ang="0">
                      <a:pos x="188" y="194"/>
                    </a:cxn>
                    <a:cxn ang="0">
                      <a:pos x="183" y="200"/>
                    </a:cxn>
                    <a:cxn ang="0">
                      <a:pos x="180" y="217"/>
                    </a:cxn>
                    <a:cxn ang="0">
                      <a:pos x="167" y="226"/>
                    </a:cxn>
                    <a:cxn ang="0">
                      <a:pos x="163" y="232"/>
                    </a:cxn>
                    <a:cxn ang="0">
                      <a:pos x="138" y="248"/>
                    </a:cxn>
                    <a:cxn ang="0">
                      <a:pos x="128" y="241"/>
                    </a:cxn>
                    <a:cxn ang="0">
                      <a:pos x="91" y="233"/>
                    </a:cxn>
                    <a:cxn ang="0">
                      <a:pos x="77" y="222"/>
                    </a:cxn>
                    <a:cxn ang="0">
                      <a:pos x="54" y="164"/>
                    </a:cxn>
                    <a:cxn ang="0">
                      <a:pos x="56" y="147"/>
                    </a:cxn>
                    <a:cxn ang="0">
                      <a:pos x="69" y="108"/>
                    </a:cxn>
                    <a:cxn ang="0">
                      <a:pos x="73" y="85"/>
                    </a:cxn>
                    <a:cxn ang="0">
                      <a:pos x="64" y="85"/>
                    </a:cxn>
                    <a:cxn ang="0">
                      <a:pos x="61" y="73"/>
                    </a:cxn>
                    <a:cxn ang="0">
                      <a:pos x="16" y="19"/>
                    </a:cxn>
                    <a:cxn ang="0">
                      <a:pos x="8" y="12"/>
                    </a:cxn>
                    <a:cxn ang="0">
                      <a:pos x="0" y="0"/>
                    </a:cxn>
                  </a:cxnLst>
                  <a:rect l="0" t="0" r="r" b="b"/>
                  <a:pathLst>
                    <a:path w="224" h="248">
                      <a:moveTo>
                        <a:pt x="0" y="0"/>
                      </a:moveTo>
                      <a:lnTo>
                        <a:pt x="16" y="8"/>
                      </a:lnTo>
                      <a:lnTo>
                        <a:pt x="32" y="30"/>
                      </a:lnTo>
                      <a:lnTo>
                        <a:pt x="42" y="38"/>
                      </a:lnTo>
                      <a:lnTo>
                        <a:pt x="56" y="59"/>
                      </a:lnTo>
                      <a:lnTo>
                        <a:pt x="64" y="66"/>
                      </a:lnTo>
                      <a:lnTo>
                        <a:pt x="89" y="71"/>
                      </a:lnTo>
                      <a:lnTo>
                        <a:pt x="106" y="59"/>
                      </a:lnTo>
                      <a:lnTo>
                        <a:pt x="116" y="56"/>
                      </a:lnTo>
                      <a:lnTo>
                        <a:pt x="138" y="64"/>
                      </a:lnTo>
                      <a:lnTo>
                        <a:pt x="152" y="89"/>
                      </a:lnTo>
                      <a:lnTo>
                        <a:pt x="169" y="97"/>
                      </a:lnTo>
                      <a:lnTo>
                        <a:pt x="182" y="110"/>
                      </a:lnTo>
                      <a:lnTo>
                        <a:pt x="201" y="120"/>
                      </a:lnTo>
                      <a:lnTo>
                        <a:pt x="215" y="136"/>
                      </a:lnTo>
                      <a:lnTo>
                        <a:pt x="222" y="136"/>
                      </a:lnTo>
                      <a:lnTo>
                        <a:pt x="224" y="145"/>
                      </a:lnTo>
                      <a:lnTo>
                        <a:pt x="206" y="142"/>
                      </a:lnTo>
                      <a:lnTo>
                        <a:pt x="197" y="146"/>
                      </a:lnTo>
                      <a:lnTo>
                        <a:pt x="193" y="155"/>
                      </a:lnTo>
                      <a:lnTo>
                        <a:pt x="181" y="156"/>
                      </a:lnTo>
                      <a:lnTo>
                        <a:pt x="185" y="161"/>
                      </a:lnTo>
                      <a:lnTo>
                        <a:pt x="182" y="169"/>
                      </a:lnTo>
                      <a:lnTo>
                        <a:pt x="182" y="183"/>
                      </a:lnTo>
                      <a:lnTo>
                        <a:pt x="188" y="194"/>
                      </a:lnTo>
                      <a:lnTo>
                        <a:pt x="183" y="200"/>
                      </a:lnTo>
                      <a:lnTo>
                        <a:pt x="180" y="217"/>
                      </a:lnTo>
                      <a:lnTo>
                        <a:pt x="167" y="226"/>
                      </a:lnTo>
                      <a:lnTo>
                        <a:pt x="163" y="232"/>
                      </a:lnTo>
                      <a:lnTo>
                        <a:pt x="138" y="248"/>
                      </a:lnTo>
                      <a:lnTo>
                        <a:pt x="128" y="241"/>
                      </a:lnTo>
                      <a:lnTo>
                        <a:pt x="91" y="233"/>
                      </a:lnTo>
                      <a:lnTo>
                        <a:pt x="77" y="222"/>
                      </a:lnTo>
                      <a:lnTo>
                        <a:pt x="54" y="164"/>
                      </a:lnTo>
                      <a:lnTo>
                        <a:pt x="56" y="147"/>
                      </a:lnTo>
                      <a:lnTo>
                        <a:pt x="69" y="108"/>
                      </a:lnTo>
                      <a:lnTo>
                        <a:pt x="73" y="85"/>
                      </a:lnTo>
                      <a:lnTo>
                        <a:pt x="64" y="85"/>
                      </a:lnTo>
                      <a:lnTo>
                        <a:pt x="61" y="73"/>
                      </a:lnTo>
                      <a:lnTo>
                        <a:pt x="16" y="19"/>
                      </a:lnTo>
                      <a:lnTo>
                        <a:pt x="8" y="12"/>
                      </a:lnTo>
                      <a:lnTo>
                        <a:pt x="0"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61" name="任意多边形: 形状 360">
                  <a:extLst>
                    <a:ext uri="{FF2B5EF4-FFF2-40B4-BE49-F238E27FC236}">
                      <a16:creationId xmlns="" xmlns:a16="http://schemas.microsoft.com/office/drawing/2014/main" id="{C6A8FFC1-171C-4F57-9C9C-1CC021B720DE}"/>
                    </a:ext>
                  </a:extLst>
                </p:cNvPr>
                <p:cNvSpPr>
                  <a:spLocks noChangeAspect="1"/>
                </p:cNvSpPr>
                <p:nvPr/>
              </p:nvSpPr>
              <p:spPr bwMode="gray">
                <a:xfrm>
                  <a:off x="4119" y="1193"/>
                  <a:ext cx="54" cy="36"/>
                </a:xfrm>
                <a:custGeom>
                  <a:avLst/>
                  <a:gdLst/>
                  <a:ahLst/>
                  <a:cxnLst>
                    <a:cxn ang="0">
                      <a:pos x="3" y="0"/>
                    </a:cxn>
                    <a:cxn ang="0">
                      <a:pos x="9" y="6"/>
                    </a:cxn>
                    <a:cxn ang="0">
                      <a:pos x="19" y="10"/>
                    </a:cxn>
                    <a:cxn ang="0">
                      <a:pos x="24" y="15"/>
                    </a:cxn>
                    <a:cxn ang="0">
                      <a:pos x="26" y="25"/>
                    </a:cxn>
                    <a:cxn ang="0">
                      <a:pos x="36" y="30"/>
                    </a:cxn>
                    <a:cxn ang="0">
                      <a:pos x="51" y="33"/>
                    </a:cxn>
                    <a:cxn ang="0">
                      <a:pos x="66" y="35"/>
                    </a:cxn>
                    <a:cxn ang="0">
                      <a:pos x="73" y="31"/>
                    </a:cxn>
                    <a:cxn ang="0">
                      <a:pos x="127" y="41"/>
                    </a:cxn>
                    <a:cxn ang="0">
                      <a:pos x="129" y="49"/>
                    </a:cxn>
                    <a:cxn ang="0">
                      <a:pos x="122" y="49"/>
                    </a:cxn>
                    <a:cxn ang="0">
                      <a:pos x="121" y="55"/>
                    </a:cxn>
                    <a:cxn ang="0">
                      <a:pos x="109" y="67"/>
                    </a:cxn>
                    <a:cxn ang="0">
                      <a:pos x="132" y="64"/>
                    </a:cxn>
                    <a:cxn ang="0">
                      <a:pos x="154" y="68"/>
                    </a:cxn>
                    <a:cxn ang="0">
                      <a:pos x="163" y="62"/>
                    </a:cxn>
                    <a:cxn ang="0">
                      <a:pos x="172" y="62"/>
                    </a:cxn>
                    <a:cxn ang="0">
                      <a:pos x="182" y="68"/>
                    </a:cxn>
                    <a:cxn ang="0">
                      <a:pos x="188" y="79"/>
                    </a:cxn>
                    <a:cxn ang="0">
                      <a:pos x="207" y="75"/>
                    </a:cxn>
                    <a:cxn ang="0">
                      <a:pos x="218" y="79"/>
                    </a:cxn>
                    <a:cxn ang="0">
                      <a:pos x="225" y="91"/>
                    </a:cxn>
                    <a:cxn ang="0">
                      <a:pos x="266" y="100"/>
                    </a:cxn>
                    <a:cxn ang="0">
                      <a:pos x="256" y="108"/>
                    </a:cxn>
                    <a:cxn ang="0">
                      <a:pos x="257" y="135"/>
                    </a:cxn>
                    <a:cxn ang="0">
                      <a:pos x="245" y="154"/>
                    </a:cxn>
                    <a:cxn ang="0">
                      <a:pos x="208" y="176"/>
                    </a:cxn>
                    <a:cxn ang="0">
                      <a:pos x="198" y="180"/>
                    </a:cxn>
                    <a:cxn ang="0">
                      <a:pos x="191" y="171"/>
                    </a:cxn>
                    <a:cxn ang="0">
                      <a:pos x="186" y="176"/>
                    </a:cxn>
                    <a:cxn ang="0">
                      <a:pos x="179" y="173"/>
                    </a:cxn>
                    <a:cxn ang="0">
                      <a:pos x="174" y="164"/>
                    </a:cxn>
                    <a:cxn ang="0">
                      <a:pos x="171" y="175"/>
                    </a:cxn>
                    <a:cxn ang="0">
                      <a:pos x="160" y="175"/>
                    </a:cxn>
                    <a:cxn ang="0">
                      <a:pos x="144" y="170"/>
                    </a:cxn>
                    <a:cxn ang="0">
                      <a:pos x="133" y="156"/>
                    </a:cxn>
                    <a:cxn ang="0">
                      <a:pos x="117" y="156"/>
                    </a:cxn>
                    <a:cxn ang="0">
                      <a:pos x="104" y="151"/>
                    </a:cxn>
                    <a:cxn ang="0">
                      <a:pos x="95" y="140"/>
                    </a:cxn>
                    <a:cxn ang="0">
                      <a:pos x="85" y="135"/>
                    </a:cxn>
                    <a:cxn ang="0">
                      <a:pos x="75" y="123"/>
                    </a:cxn>
                    <a:cxn ang="0">
                      <a:pos x="57" y="118"/>
                    </a:cxn>
                    <a:cxn ang="0">
                      <a:pos x="46" y="110"/>
                    </a:cxn>
                    <a:cxn ang="0">
                      <a:pos x="45" y="81"/>
                    </a:cxn>
                    <a:cxn ang="0">
                      <a:pos x="31" y="67"/>
                    </a:cxn>
                    <a:cxn ang="0">
                      <a:pos x="26" y="47"/>
                    </a:cxn>
                    <a:cxn ang="0">
                      <a:pos x="5" y="20"/>
                    </a:cxn>
                    <a:cxn ang="0">
                      <a:pos x="0" y="3"/>
                    </a:cxn>
                    <a:cxn ang="0">
                      <a:pos x="3" y="0"/>
                    </a:cxn>
                  </a:cxnLst>
                  <a:rect l="0" t="0" r="r" b="b"/>
                  <a:pathLst>
                    <a:path w="266" h="180">
                      <a:moveTo>
                        <a:pt x="3" y="0"/>
                      </a:moveTo>
                      <a:lnTo>
                        <a:pt x="9" y="6"/>
                      </a:lnTo>
                      <a:lnTo>
                        <a:pt x="19" y="10"/>
                      </a:lnTo>
                      <a:lnTo>
                        <a:pt x="24" y="15"/>
                      </a:lnTo>
                      <a:lnTo>
                        <a:pt x="26" y="25"/>
                      </a:lnTo>
                      <a:lnTo>
                        <a:pt x="36" y="30"/>
                      </a:lnTo>
                      <a:lnTo>
                        <a:pt x="51" y="33"/>
                      </a:lnTo>
                      <a:lnTo>
                        <a:pt x="66" y="35"/>
                      </a:lnTo>
                      <a:lnTo>
                        <a:pt x="73" y="31"/>
                      </a:lnTo>
                      <a:lnTo>
                        <a:pt x="127" y="41"/>
                      </a:lnTo>
                      <a:lnTo>
                        <a:pt x="129" y="49"/>
                      </a:lnTo>
                      <a:lnTo>
                        <a:pt x="122" y="49"/>
                      </a:lnTo>
                      <a:lnTo>
                        <a:pt x="121" y="55"/>
                      </a:lnTo>
                      <a:lnTo>
                        <a:pt x="109" y="67"/>
                      </a:lnTo>
                      <a:lnTo>
                        <a:pt x="132" y="64"/>
                      </a:lnTo>
                      <a:lnTo>
                        <a:pt x="154" y="68"/>
                      </a:lnTo>
                      <a:lnTo>
                        <a:pt x="163" y="62"/>
                      </a:lnTo>
                      <a:lnTo>
                        <a:pt x="172" y="62"/>
                      </a:lnTo>
                      <a:lnTo>
                        <a:pt x="182" y="68"/>
                      </a:lnTo>
                      <a:lnTo>
                        <a:pt x="188" y="79"/>
                      </a:lnTo>
                      <a:lnTo>
                        <a:pt x="207" y="75"/>
                      </a:lnTo>
                      <a:lnTo>
                        <a:pt x="218" y="79"/>
                      </a:lnTo>
                      <a:lnTo>
                        <a:pt x="225" y="91"/>
                      </a:lnTo>
                      <a:lnTo>
                        <a:pt x="266" y="100"/>
                      </a:lnTo>
                      <a:lnTo>
                        <a:pt x="256" y="108"/>
                      </a:lnTo>
                      <a:lnTo>
                        <a:pt x="257" y="135"/>
                      </a:lnTo>
                      <a:lnTo>
                        <a:pt x="245" y="154"/>
                      </a:lnTo>
                      <a:lnTo>
                        <a:pt x="208" y="176"/>
                      </a:lnTo>
                      <a:lnTo>
                        <a:pt x="198" y="180"/>
                      </a:lnTo>
                      <a:lnTo>
                        <a:pt x="191" y="171"/>
                      </a:lnTo>
                      <a:lnTo>
                        <a:pt x="186" y="176"/>
                      </a:lnTo>
                      <a:lnTo>
                        <a:pt x="179" y="173"/>
                      </a:lnTo>
                      <a:lnTo>
                        <a:pt x="174" y="164"/>
                      </a:lnTo>
                      <a:lnTo>
                        <a:pt x="171" y="175"/>
                      </a:lnTo>
                      <a:lnTo>
                        <a:pt x="160" y="175"/>
                      </a:lnTo>
                      <a:lnTo>
                        <a:pt x="144" y="170"/>
                      </a:lnTo>
                      <a:lnTo>
                        <a:pt x="133" y="156"/>
                      </a:lnTo>
                      <a:lnTo>
                        <a:pt x="117" y="156"/>
                      </a:lnTo>
                      <a:lnTo>
                        <a:pt x="104" y="151"/>
                      </a:lnTo>
                      <a:lnTo>
                        <a:pt x="95" y="140"/>
                      </a:lnTo>
                      <a:lnTo>
                        <a:pt x="85" y="135"/>
                      </a:lnTo>
                      <a:lnTo>
                        <a:pt x="75" y="123"/>
                      </a:lnTo>
                      <a:lnTo>
                        <a:pt x="57" y="118"/>
                      </a:lnTo>
                      <a:lnTo>
                        <a:pt x="46" y="110"/>
                      </a:lnTo>
                      <a:lnTo>
                        <a:pt x="45" y="81"/>
                      </a:lnTo>
                      <a:lnTo>
                        <a:pt x="31" y="67"/>
                      </a:lnTo>
                      <a:lnTo>
                        <a:pt x="26" y="47"/>
                      </a:lnTo>
                      <a:lnTo>
                        <a:pt x="5" y="20"/>
                      </a:lnTo>
                      <a:lnTo>
                        <a:pt x="0" y="3"/>
                      </a:lnTo>
                      <a:lnTo>
                        <a:pt x="3"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62" name="任意多边形: 形状 361">
                  <a:extLst>
                    <a:ext uri="{FF2B5EF4-FFF2-40B4-BE49-F238E27FC236}">
                      <a16:creationId xmlns="" xmlns:a16="http://schemas.microsoft.com/office/drawing/2014/main" id="{7010CC87-E974-4C67-A1F6-0B0727D0089E}"/>
                    </a:ext>
                  </a:extLst>
                </p:cNvPr>
                <p:cNvSpPr>
                  <a:spLocks noChangeAspect="1"/>
                </p:cNvSpPr>
                <p:nvPr/>
              </p:nvSpPr>
              <p:spPr bwMode="gray">
                <a:xfrm>
                  <a:off x="4047" y="1261"/>
                  <a:ext cx="43" cy="27"/>
                </a:xfrm>
                <a:custGeom>
                  <a:avLst/>
                  <a:gdLst/>
                  <a:ahLst/>
                  <a:cxnLst>
                    <a:cxn ang="0">
                      <a:pos x="92" y="7"/>
                    </a:cxn>
                    <a:cxn ang="0">
                      <a:pos x="110" y="0"/>
                    </a:cxn>
                    <a:cxn ang="0">
                      <a:pos x="126" y="2"/>
                    </a:cxn>
                    <a:cxn ang="0">
                      <a:pos x="137" y="5"/>
                    </a:cxn>
                    <a:cxn ang="0">
                      <a:pos x="148" y="16"/>
                    </a:cxn>
                    <a:cxn ang="0">
                      <a:pos x="156" y="18"/>
                    </a:cxn>
                    <a:cxn ang="0">
                      <a:pos x="169" y="36"/>
                    </a:cxn>
                    <a:cxn ang="0">
                      <a:pos x="187" y="51"/>
                    </a:cxn>
                    <a:cxn ang="0">
                      <a:pos x="203" y="78"/>
                    </a:cxn>
                    <a:cxn ang="0">
                      <a:pos x="207" y="93"/>
                    </a:cxn>
                    <a:cxn ang="0">
                      <a:pos x="207" y="112"/>
                    </a:cxn>
                    <a:cxn ang="0">
                      <a:pos x="212" y="126"/>
                    </a:cxn>
                    <a:cxn ang="0">
                      <a:pos x="212" y="136"/>
                    </a:cxn>
                    <a:cxn ang="0">
                      <a:pos x="202" y="132"/>
                    </a:cxn>
                    <a:cxn ang="0">
                      <a:pos x="193" y="136"/>
                    </a:cxn>
                    <a:cxn ang="0">
                      <a:pos x="181" y="134"/>
                    </a:cxn>
                    <a:cxn ang="0">
                      <a:pos x="167" y="127"/>
                    </a:cxn>
                    <a:cxn ang="0">
                      <a:pos x="139" y="128"/>
                    </a:cxn>
                    <a:cxn ang="0">
                      <a:pos x="122" y="120"/>
                    </a:cxn>
                    <a:cxn ang="0">
                      <a:pos x="115" y="112"/>
                    </a:cxn>
                    <a:cxn ang="0">
                      <a:pos x="102" y="115"/>
                    </a:cxn>
                    <a:cxn ang="0">
                      <a:pos x="85" y="110"/>
                    </a:cxn>
                    <a:cxn ang="0">
                      <a:pos x="68" y="99"/>
                    </a:cxn>
                    <a:cxn ang="0">
                      <a:pos x="48" y="95"/>
                    </a:cxn>
                    <a:cxn ang="0">
                      <a:pos x="21" y="110"/>
                    </a:cxn>
                    <a:cxn ang="0">
                      <a:pos x="10" y="109"/>
                    </a:cxn>
                    <a:cxn ang="0">
                      <a:pos x="0" y="95"/>
                    </a:cxn>
                    <a:cxn ang="0">
                      <a:pos x="8" y="89"/>
                    </a:cxn>
                    <a:cxn ang="0">
                      <a:pos x="37" y="86"/>
                    </a:cxn>
                    <a:cxn ang="0">
                      <a:pos x="41" y="79"/>
                    </a:cxn>
                    <a:cxn ang="0">
                      <a:pos x="48" y="62"/>
                    </a:cxn>
                    <a:cxn ang="0">
                      <a:pos x="60" y="31"/>
                    </a:cxn>
                    <a:cxn ang="0">
                      <a:pos x="60" y="19"/>
                    </a:cxn>
                    <a:cxn ang="0">
                      <a:pos x="65" y="10"/>
                    </a:cxn>
                    <a:cxn ang="0">
                      <a:pos x="92" y="7"/>
                    </a:cxn>
                  </a:cxnLst>
                  <a:rect l="0" t="0" r="r" b="b"/>
                  <a:pathLst>
                    <a:path w="212" h="136">
                      <a:moveTo>
                        <a:pt x="92" y="7"/>
                      </a:moveTo>
                      <a:lnTo>
                        <a:pt x="110" y="0"/>
                      </a:lnTo>
                      <a:lnTo>
                        <a:pt x="126" y="2"/>
                      </a:lnTo>
                      <a:lnTo>
                        <a:pt x="137" y="5"/>
                      </a:lnTo>
                      <a:lnTo>
                        <a:pt x="148" y="16"/>
                      </a:lnTo>
                      <a:lnTo>
                        <a:pt x="156" y="18"/>
                      </a:lnTo>
                      <a:lnTo>
                        <a:pt x="169" y="36"/>
                      </a:lnTo>
                      <a:lnTo>
                        <a:pt x="187" y="51"/>
                      </a:lnTo>
                      <a:lnTo>
                        <a:pt x="203" y="78"/>
                      </a:lnTo>
                      <a:lnTo>
                        <a:pt x="207" y="93"/>
                      </a:lnTo>
                      <a:lnTo>
                        <a:pt x="207" y="112"/>
                      </a:lnTo>
                      <a:lnTo>
                        <a:pt x="212" y="126"/>
                      </a:lnTo>
                      <a:lnTo>
                        <a:pt x="212" y="136"/>
                      </a:lnTo>
                      <a:lnTo>
                        <a:pt x="202" y="132"/>
                      </a:lnTo>
                      <a:lnTo>
                        <a:pt x="193" y="136"/>
                      </a:lnTo>
                      <a:lnTo>
                        <a:pt x="181" y="134"/>
                      </a:lnTo>
                      <a:lnTo>
                        <a:pt x="167" y="127"/>
                      </a:lnTo>
                      <a:lnTo>
                        <a:pt x="139" y="128"/>
                      </a:lnTo>
                      <a:lnTo>
                        <a:pt x="122" y="120"/>
                      </a:lnTo>
                      <a:lnTo>
                        <a:pt x="115" y="112"/>
                      </a:lnTo>
                      <a:lnTo>
                        <a:pt x="102" y="115"/>
                      </a:lnTo>
                      <a:lnTo>
                        <a:pt x="85" y="110"/>
                      </a:lnTo>
                      <a:lnTo>
                        <a:pt x="68" y="99"/>
                      </a:lnTo>
                      <a:lnTo>
                        <a:pt x="48" y="95"/>
                      </a:lnTo>
                      <a:lnTo>
                        <a:pt x="21" y="110"/>
                      </a:lnTo>
                      <a:lnTo>
                        <a:pt x="10" y="109"/>
                      </a:lnTo>
                      <a:lnTo>
                        <a:pt x="0" y="95"/>
                      </a:lnTo>
                      <a:lnTo>
                        <a:pt x="8" y="89"/>
                      </a:lnTo>
                      <a:lnTo>
                        <a:pt x="37" y="86"/>
                      </a:lnTo>
                      <a:lnTo>
                        <a:pt x="41" y="79"/>
                      </a:lnTo>
                      <a:lnTo>
                        <a:pt x="48" y="62"/>
                      </a:lnTo>
                      <a:lnTo>
                        <a:pt x="60" y="31"/>
                      </a:lnTo>
                      <a:lnTo>
                        <a:pt x="60" y="19"/>
                      </a:lnTo>
                      <a:lnTo>
                        <a:pt x="65" y="10"/>
                      </a:lnTo>
                      <a:lnTo>
                        <a:pt x="92" y="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63" name="任意多边形: 形状 362">
                  <a:extLst>
                    <a:ext uri="{FF2B5EF4-FFF2-40B4-BE49-F238E27FC236}">
                      <a16:creationId xmlns="" xmlns:a16="http://schemas.microsoft.com/office/drawing/2014/main" id="{EE65A1D9-D5BE-4CFF-A202-6A0B047B29D0}"/>
                    </a:ext>
                  </a:extLst>
                </p:cNvPr>
                <p:cNvSpPr>
                  <a:spLocks noChangeAspect="1"/>
                </p:cNvSpPr>
                <p:nvPr/>
              </p:nvSpPr>
              <p:spPr bwMode="gray">
                <a:xfrm>
                  <a:off x="3080" y="1282"/>
                  <a:ext cx="68" cy="102"/>
                </a:xfrm>
                <a:custGeom>
                  <a:avLst/>
                  <a:gdLst/>
                  <a:ahLst/>
                  <a:cxnLst>
                    <a:cxn ang="0">
                      <a:pos x="152" y="22"/>
                    </a:cxn>
                    <a:cxn ang="0">
                      <a:pos x="199" y="0"/>
                    </a:cxn>
                    <a:cxn ang="0">
                      <a:pos x="234" y="15"/>
                    </a:cxn>
                    <a:cxn ang="0">
                      <a:pos x="277" y="45"/>
                    </a:cxn>
                    <a:cxn ang="0">
                      <a:pos x="272" y="68"/>
                    </a:cxn>
                    <a:cxn ang="0">
                      <a:pos x="234" y="86"/>
                    </a:cxn>
                    <a:cxn ang="0">
                      <a:pos x="267" y="94"/>
                    </a:cxn>
                    <a:cxn ang="0">
                      <a:pos x="245" y="114"/>
                    </a:cxn>
                    <a:cxn ang="0">
                      <a:pos x="238" y="119"/>
                    </a:cxn>
                    <a:cxn ang="0">
                      <a:pos x="232" y="158"/>
                    </a:cxn>
                    <a:cxn ang="0">
                      <a:pos x="226" y="165"/>
                    </a:cxn>
                    <a:cxn ang="0">
                      <a:pos x="219" y="189"/>
                    </a:cxn>
                    <a:cxn ang="0">
                      <a:pos x="224" y="226"/>
                    </a:cxn>
                    <a:cxn ang="0">
                      <a:pos x="218" y="267"/>
                    </a:cxn>
                    <a:cxn ang="0">
                      <a:pos x="230" y="331"/>
                    </a:cxn>
                    <a:cxn ang="0">
                      <a:pos x="250" y="373"/>
                    </a:cxn>
                    <a:cxn ang="0">
                      <a:pos x="278" y="426"/>
                    </a:cxn>
                    <a:cxn ang="0">
                      <a:pos x="306" y="450"/>
                    </a:cxn>
                    <a:cxn ang="0">
                      <a:pos x="338" y="472"/>
                    </a:cxn>
                    <a:cxn ang="0">
                      <a:pos x="322" y="490"/>
                    </a:cxn>
                    <a:cxn ang="0">
                      <a:pos x="320" y="498"/>
                    </a:cxn>
                    <a:cxn ang="0">
                      <a:pos x="301" y="502"/>
                    </a:cxn>
                    <a:cxn ang="0">
                      <a:pos x="284" y="470"/>
                    </a:cxn>
                    <a:cxn ang="0">
                      <a:pos x="261" y="481"/>
                    </a:cxn>
                    <a:cxn ang="0">
                      <a:pos x="273" y="487"/>
                    </a:cxn>
                    <a:cxn ang="0">
                      <a:pos x="251" y="491"/>
                    </a:cxn>
                    <a:cxn ang="0">
                      <a:pos x="243" y="495"/>
                    </a:cxn>
                    <a:cxn ang="0">
                      <a:pos x="220" y="476"/>
                    </a:cxn>
                    <a:cxn ang="0">
                      <a:pos x="210" y="488"/>
                    </a:cxn>
                    <a:cxn ang="0">
                      <a:pos x="182" y="480"/>
                    </a:cxn>
                    <a:cxn ang="0">
                      <a:pos x="189" y="466"/>
                    </a:cxn>
                    <a:cxn ang="0">
                      <a:pos x="144" y="470"/>
                    </a:cxn>
                    <a:cxn ang="0">
                      <a:pos x="127" y="461"/>
                    </a:cxn>
                    <a:cxn ang="0">
                      <a:pos x="125" y="438"/>
                    </a:cxn>
                    <a:cxn ang="0">
                      <a:pos x="124" y="421"/>
                    </a:cxn>
                    <a:cxn ang="0">
                      <a:pos x="135" y="413"/>
                    </a:cxn>
                    <a:cxn ang="0">
                      <a:pos x="157" y="412"/>
                    </a:cxn>
                    <a:cxn ang="0">
                      <a:pos x="143" y="400"/>
                    </a:cxn>
                    <a:cxn ang="0">
                      <a:pos x="116" y="380"/>
                    </a:cxn>
                    <a:cxn ang="0">
                      <a:pos x="138" y="348"/>
                    </a:cxn>
                    <a:cxn ang="0">
                      <a:pos x="109" y="380"/>
                    </a:cxn>
                    <a:cxn ang="0">
                      <a:pos x="107" y="345"/>
                    </a:cxn>
                    <a:cxn ang="0">
                      <a:pos x="90" y="342"/>
                    </a:cxn>
                    <a:cxn ang="0">
                      <a:pos x="76" y="353"/>
                    </a:cxn>
                    <a:cxn ang="0">
                      <a:pos x="65" y="319"/>
                    </a:cxn>
                    <a:cxn ang="0">
                      <a:pos x="51" y="331"/>
                    </a:cxn>
                    <a:cxn ang="0">
                      <a:pos x="32" y="347"/>
                    </a:cxn>
                    <a:cxn ang="0">
                      <a:pos x="16" y="340"/>
                    </a:cxn>
                    <a:cxn ang="0">
                      <a:pos x="1" y="294"/>
                    </a:cxn>
                    <a:cxn ang="0">
                      <a:pos x="3" y="255"/>
                    </a:cxn>
                    <a:cxn ang="0">
                      <a:pos x="27" y="242"/>
                    </a:cxn>
                    <a:cxn ang="0">
                      <a:pos x="42" y="244"/>
                    </a:cxn>
                    <a:cxn ang="0">
                      <a:pos x="53" y="230"/>
                    </a:cxn>
                    <a:cxn ang="0">
                      <a:pos x="64" y="206"/>
                    </a:cxn>
                    <a:cxn ang="0">
                      <a:pos x="70" y="186"/>
                    </a:cxn>
                    <a:cxn ang="0">
                      <a:pos x="79" y="162"/>
                    </a:cxn>
                    <a:cxn ang="0">
                      <a:pos x="75" y="158"/>
                    </a:cxn>
                    <a:cxn ang="0">
                      <a:pos x="68" y="141"/>
                    </a:cxn>
                    <a:cxn ang="0">
                      <a:pos x="73" y="97"/>
                    </a:cxn>
                    <a:cxn ang="0">
                      <a:pos x="103" y="87"/>
                    </a:cxn>
                    <a:cxn ang="0">
                      <a:pos x="94" y="74"/>
                    </a:cxn>
                    <a:cxn ang="0">
                      <a:pos x="92" y="61"/>
                    </a:cxn>
                    <a:cxn ang="0">
                      <a:pos x="124" y="20"/>
                    </a:cxn>
                  </a:cxnLst>
                  <a:rect l="0" t="0" r="r" b="b"/>
                  <a:pathLst>
                    <a:path w="338" h="508">
                      <a:moveTo>
                        <a:pt x="124" y="20"/>
                      </a:moveTo>
                      <a:lnTo>
                        <a:pt x="128" y="17"/>
                      </a:lnTo>
                      <a:lnTo>
                        <a:pt x="152" y="22"/>
                      </a:lnTo>
                      <a:lnTo>
                        <a:pt x="161" y="12"/>
                      </a:lnTo>
                      <a:lnTo>
                        <a:pt x="187" y="0"/>
                      </a:lnTo>
                      <a:lnTo>
                        <a:pt x="199" y="0"/>
                      </a:lnTo>
                      <a:lnTo>
                        <a:pt x="210" y="9"/>
                      </a:lnTo>
                      <a:lnTo>
                        <a:pt x="219" y="14"/>
                      </a:lnTo>
                      <a:lnTo>
                        <a:pt x="234" y="15"/>
                      </a:lnTo>
                      <a:lnTo>
                        <a:pt x="256" y="33"/>
                      </a:lnTo>
                      <a:lnTo>
                        <a:pt x="268" y="34"/>
                      </a:lnTo>
                      <a:lnTo>
                        <a:pt x="277" y="45"/>
                      </a:lnTo>
                      <a:lnTo>
                        <a:pt x="279" y="55"/>
                      </a:lnTo>
                      <a:lnTo>
                        <a:pt x="245" y="63"/>
                      </a:lnTo>
                      <a:lnTo>
                        <a:pt x="272" y="68"/>
                      </a:lnTo>
                      <a:lnTo>
                        <a:pt x="268" y="74"/>
                      </a:lnTo>
                      <a:lnTo>
                        <a:pt x="256" y="73"/>
                      </a:lnTo>
                      <a:lnTo>
                        <a:pt x="234" y="86"/>
                      </a:lnTo>
                      <a:lnTo>
                        <a:pt x="246" y="88"/>
                      </a:lnTo>
                      <a:lnTo>
                        <a:pt x="265" y="82"/>
                      </a:lnTo>
                      <a:lnTo>
                        <a:pt x="267" y="94"/>
                      </a:lnTo>
                      <a:lnTo>
                        <a:pt x="262" y="103"/>
                      </a:lnTo>
                      <a:lnTo>
                        <a:pt x="253" y="111"/>
                      </a:lnTo>
                      <a:lnTo>
                        <a:pt x="245" y="114"/>
                      </a:lnTo>
                      <a:lnTo>
                        <a:pt x="225" y="111"/>
                      </a:lnTo>
                      <a:lnTo>
                        <a:pt x="222" y="121"/>
                      </a:lnTo>
                      <a:lnTo>
                        <a:pt x="238" y="119"/>
                      </a:lnTo>
                      <a:lnTo>
                        <a:pt x="242" y="131"/>
                      </a:lnTo>
                      <a:lnTo>
                        <a:pt x="235" y="143"/>
                      </a:lnTo>
                      <a:lnTo>
                        <a:pt x="232" y="158"/>
                      </a:lnTo>
                      <a:lnTo>
                        <a:pt x="226" y="156"/>
                      </a:lnTo>
                      <a:lnTo>
                        <a:pt x="222" y="160"/>
                      </a:lnTo>
                      <a:lnTo>
                        <a:pt x="226" y="165"/>
                      </a:lnTo>
                      <a:lnTo>
                        <a:pt x="225" y="176"/>
                      </a:lnTo>
                      <a:lnTo>
                        <a:pt x="219" y="178"/>
                      </a:lnTo>
                      <a:lnTo>
                        <a:pt x="219" y="189"/>
                      </a:lnTo>
                      <a:lnTo>
                        <a:pt x="218" y="201"/>
                      </a:lnTo>
                      <a:lnTo>
                        <a:pt x="219" y="214"/>
                      </a:lnTo>
                      <a:lnTo>
                        <a:pt x="224" y="226"/>
                      </a:lnTo>
                      <a:lnTo>
                        <a:pt x="224" y="235"/>
                      </a:lnTo>
                      <a:lnTo>
                        <a:pt x="216" y="255"/>
                      </a:lnTo>
                      <a:lnTo>
                        <a:pt x="218" y="267"/>
                      </a:lnTo>
                      <a:lnTo>
                        <a:pt x="222" y="273"/>
                      </a:lnTo>
                      <a:lnTo>
                        <a:pt x="226" y="313"/>
                      </a:lnTo>
                      <a:lnTo>
                        <a:pt x="230" y="331"/>
                      </a:lnTo>
                      <a:lnTo>
                        <a:pt x="234" y="341"/>
                      </a:lnTo>
                      <a:lnTo>
                        <a:pt x="242" y="353"/>
                      </a:lnTo>
                      <a:lnTo>
                        <a:pt x="250" y="373"/>
                      </a:lnTo>
                      <a:lnTo>
                        <a:pt x="253" y="382"/>
                      </a:lnTo>
                      <a:lnTo>
                        <a:pt x="254" y="394"/>
                      </a:lnTo>
                      <a:lnTo>
                        <a:pt x="278" y="426"/>
                      </a:lnTo>
                      <a:lnTo>
                        <a:pt x="288" y="436"/>
                      </a:lnTo>
                      <a:lnTo>
                        <a:pt x="296" y="439"/>
                      </a:lnTo>
                      <a:lnTo>
                        <a:pt x="306" y="450"/>
                      </a:lnTo>
                      <a:lnTo>
                        <a:pt x="322" y="464"/>
                      </a:lnTo>
                      <a:lnTo>
                        <a:pt x="327" y="463"/>
                      </a:lnTo>
                      <a:lnTo>
                        <a:pt x="338" y="472"/>
                      </a:lnTo>
                      <a:lnTo>
                        <a:pt x="332" y="475"/>
                      </a:lnTo>
                      <a:lnTo>
                        <a:pt x="332" y="485"/>
                      </a:lnTo>
                      <a:lnTo>
                        <a:pt x="322" y="490"/>
                      </a:lnTo>
                      <a:lnTo>
                        <a:pt x="301" y="486"/>
                      </a:lnTo>
                      <a:lnTo>
                        <a:pt x="296" y="491"/>
                      </a:lnTo>
                      <a:lnTo>
                        <a:pt x="320" y="498"/>
                      </a:lnTo>
                      <a:lnTo>
                        <a:pt x="311" y="499"/>
                      </a:lnTo>
                      <a:lnTo>
                        <a:pt x="310" y="508"/>
                      </a:lnTo>
                      <a:lnTo>
                        <a:pt x="301" y="502"/>
                      </a:lnTo>
                      <a:lnTo>
                        <a:pt x="286" y="486"/>
                      </a:lnTo>
                      <a:lnTo>
                        <a:pt x="281" y="482"/>
                      </a:lnTo>
                      <a:lnTo>
                        <a:pt x="284" y="470"/>
                      </a:lnTo>
                      <a:lnTo>
                        <a:pt x="274" y="475"/>
                      </a:lnTo>
                      <a:lnTo>
                        <a:pt x="265" y="475"/>
                      </a:lnTo>
                      <a:lnTo>
                        <a:pt x="261" y="481"/>
                      </a:lnTo>
                      <a:lnTo>
                        <a:pt x="262" y="487"/>
                      </a:lnTo>
                      <a:lnTo>
                        <a:pt x="268" y="491"/>
                      </a:lnTo>
                      <a:lnTo>
                        <a:pt x="273" y="487"/>
                      </a:lnTo>
                      <a:lnTo>
                        <a:pt x="275" y="498"/>
                      </a:lnTo>
                      <a:lnTo>
                        <a:pt x="261" y="499"/>
                      </a:lnTo>
                      <a:lnTo>
                        <a:pt x="251" y="491"/>
                      </a:lnTo>
                      <a:lnTo>
                        <a:pt x="246" y="491"/>
                      </a:lnTo>
                      <a:lnTo>
                        <a:pt x="248" y="498"/>
                      </a:lnTo>
                      <a:lnTo>
                        <a:pt x="243" y="495"/>
                      </a:lnTo>
                      <a:lnTo>
                        <a:pt x="237" y="481"/>
                      </a:lnTo>
                      <a:lnTo>
                        <a:pt x="229" y="482"/>
                      </a:lnTo>
                      <a:lnTo>
                        <a:pt x="220" y="476"/>
                      </a:lnTo>
                      <a:lnTo>
                        <a:pt x="216" y="487"/>
                      </a:lnTo>
                      <a:lnTo>
                        <a:pt x="213" y="483"/>
                      </a:lnTo>
                      <a:lnTo>
                        <a:pt x="210" y="488"/>
                      </a:lnTo>
                      <a:lnTo>
                        <a:pt x="209" y="499"/>
                      </a:lnTo>
                      <a:lnTo>
                        <a:pt x="204" y="499"/>
                      </a:lnTo>
                      <a:lnTo>
                        <a:pt x="182" y="480"/>
                      </a:lnTo>
                      <a:lnTo>
                        <a:pt x="178" y="471"/>
                      </a:lnTo>
                      <a:lnTo>
                        <a:pt x="191" y="471"/>
                      </a:lnTo>
                      <a:lnTo>
                        <a:pt x="189" y="466"/>
                      </a:lnTo>
                      <a:lnTo>
                        <a:pt x="173" y="465"/>
                      </a:lnTo>
                      <a:lnTo>
                        <a:pt x="151" y="472"/>
                      </a:lnTo>
                      <a:lnTo>
                        <a:pt x="144" y="470"/>
                      </a:lnTo>
                      <a:lnTo>
                        <a:pt x="139" y="461"/>
                      </a:lnTo>
                      <a:lnTo>
                        <a:pt x="134" y="465"/>
                      </a:lnTo>
                      <a:lnTo>
                        <a:pt x="127" y="461"/>
                      </a:lnTo>
                      <a:lnTo>
                        <a:pt x="125" y="458"/>
                      </a:lnTo>
                      <a:lnTo>
                        <a:pt x="124" y="449"/>
                      </a:lnTo>
                      <a:lnTo>
                        <a:pt x="125" y="438"/>
                      </a:lnTo>
                      <a:lnTo>
                        <a:pt x="125" y="431"/>
                      </a:lnTo>
                      <a:lnTo>
                        <a:pt x="122" y="423"/>
                      </a:lnTo>
                      <a:lnTo>
                        <a:pt x="124" y="421"/>
                      </a:lnTo>
                      <a:lnTo>
                        <a:pt x="137" y="427"/>
                      </a:lnTo>
                      <a:lnTo>
                        <a:pt x="139" y="422"/>
                      </a:lnTo>
                      <a:lnTo>
                        <a:pt x="135" y="413"/>
                      </a:lnTo>
                      <a:lnTo>
                        <a:pt x="144" y="418"/>
                      </a:lnTo>
                      <a:lnTo>
                        <a:pt x="156" y="416"/>
                      </a:lnTo>
                      <a:lnTo>
                        <a:pt x="157" y="412"/>
                      </a:lnTo>
                      <a:lnTo>
                        <a:pt x="145" y="410"/>
                      </a:lnTo>
                      <a:lnTo>
                        <a:pt x="150" y="404"/>
                      </a:lnTo>
                      <a:lnTo>
                        <a:pt x="143" y="400"/>
                      </a:lnTo>
                      <a:lnTo>
                        <a:pt x="124" y="397"/>
                      </a:lnTo>
                      <a:lnTo>
                        <a:pt x="116" y="388"/>
                      </a:lnTo>
                      <a:lnTo>
                        <a:pt x="116" y="380"/>
                      </a:lnTo>
                      <a:lnTo>
                        <a:pt x="119" y="382"/>
                      </a:lnTo>
                      <a:lnTo>
                        <a:pt x="121" y="372"/>
                      </a:lnTo>
                      <a:lnTo>
                        <a:pt x="138" y="348"/>
                      </a:lnTo>
                      <a:lnTo>
                        <a:pt x="124" y="357"/>
                      </a:lnTo>
                      <a:lnTo>
                        <a:pt x="116" y="373"/>
                      </a:lnTo>
                      <a:lnTo>
                        <a:pt x="109" y="380"/>
                      </a:lnTo>
                      <a:lnTo>
                        <a:pt x="109" y="364"/>
                      </a:lnTo>
                      <a:lnTo>
                        <a:pt x="107" y="356"/>
                      </a:lnTo>
                      <a:lnTo>
                        <a:pt x="107" y="345"/>
                      </a:lnTo>
                      <a:lnTo>
                        <a:pt x="109" y="336"/>
                      </a:lnTo>
                      <a:lnTo>
                        <a:pt x="97" y="348"/>
                      </a:lnTo>
                      <a:lnTo>
                        <a:pt x="90" y="342"/>
                      </a:lnTo>
                      <a:lnTo>
                        <a:pt x="86" y="352"/>
                      </a:lnTo>
                      <a:lnTo>
                        <a:pt x="80" y="348"/>
                      </a:lnTo>
                      <a:lnTo>
                        <a:pt x="76" y="353"/>
                      </a:lnTo>
                      <a:lnTo>
                        <a:pt x="73" y="341"/>
                      </a:lnTo>
                      <a:lnTo>
                        <a:pt x="73" y="325"/>
                      </a:lnTo>
                      <a:lnTo>
                        <a:pt x="65" y="319"/>
                      </a:lnTo>
                      <a:lnTo>
                        <a:pt x="57" y="335"/>
                      </a:lnTo>
                      <a:lnTo>
                        <a:pt x="55" y="346"/>
                      </a:lnTo>
                      <a:lnTo>
                        <a:pt x="51" y="331"/>
                      </a:lnTo>
                      <a:lnTo>
                        <a:pt x="46" y="336"/>
                      </a:lnTo>
                      <a:lnTo>
                        <a:pt x="44" y="347"/>
                      </a:lnTo>
                      <a:lnTo>
                        <a:pt x="32" y="347"/>
                      </a:lnTo>
                      <a:lnTo>
                        <a:pt x="26" y="346"/>
                      </a:lnTo>
                      <a:lnTo>
                        <a:pt x="22" y="341"/>
                      </a:lnTo>
                      <a:lnTo>
                        <a:pt x="16" y="340"/>
                      </a:lnTo>
                      <a:lnTo>
                        <a:pt x="10" y="330"/>
                      </a:lnTo>
                      <a:lnTo>
                        <a:pt x="3" y="309"/>
                      </a:lnTo>
                      <a:lnTo>
                        <a:pt x="1" y="294"/>
                      </a:lnTo>
                      <a:lnTo>
                        <a:pt x="0" y="280"/>
                      </a:lnTo>
                      <a:lnTo>
                        <a:pt x="3" y="269"/>
                      </a:lnTo>
                      <a:lnTo>
                        <a:pt x="3" y="255"/>
                      </a:lnTo>
                      <a:lnTo>
                        <a:pt x="6" y="246"/>
                      </a:lnTo>
                      <a:lnTo>
                        <a:pt x="21" y="234"/>
                      </a:lnTo>
                      <a:lnTo>
                        <a:pt x="27" y="242"/>
                      </a:lnTo>
                      <a:lnTo>
                        <a:pt x="33" y="235"/>
                      </a:lnTo>
                      <a:lnTo>
                        <a:pt x="43" y="234"/>
                      </a:lnTo>
                      <a:lnTo>
                        <a:pt x="42" y="244"/>
                      </a:lnTo>
                      <a:lnTo>
                        <a:pt x="48" y="249"/>
                      </a:lnTo>
                      <a:lnTo>
                        <a:pt x="52" y="240"/>
                      </a:lnTo>
                      <a:lnTo>
                        <a:pt x="53" y="230"/>
                      </a:lnTo>
                      <a:lnTo>
                        <a:pt x="57" y="228"/>
                      </a:lnTo>
                      <a:lnTo>
                        <a:pt x="58" y="206"/>
                      </a:lnTo>
                      <a:lnTo>
                        <a:pt x="64" y="206"/>
                      </a:lnTo>
                      <a:lnTo>
                        <a:pt x="65" y="199"/>
                      </a:lnTo>
                      <a:lnTo>
                        <a:pt x="62" y="189"/>
                      </a:lnTo>
                      <a:lnTo>
                        <a:pt x="70" y="186"/>
                      </a:lnTo>
                      <a:lnTo>
                        <a:pt x="70" y="174"/>
                      </a:lnTo>
                      <a:lnTo>
                        <a:pt x="74" y="171"/>
                      </a:lnTo>
                      <a:lnTo>
                        <a:pt x="79" y="162"/>
                      </a:lnTo>
                      <a:lnTo>
                        <a:pt x="85" y="156"/>
                      </a:lnTo>
                      <a:lnTo>
                        <a:pt x="86" y="149"/>
                      </a:lnTo>
                      <a:lnTo>
                        <a:pt x="75" y="158"/>
                      </a:lnTo>
                      <a:lnTo>
                        <a:pt x="71" y="152"/>
                      </a:lnTo>
                      <a:lnTo>
                        <a:pt x="76" y="140"/>
                      </a:lnTo>
                      <a:lnTo>
                        <a:pt x="68" y="141"/>
                      </a:lnTo>
                      <a:lnTo>
                        <a:pt x="52" y="126"/>
                      </a:lnTo>
                      <a:lnTo>
                        <a:pt x="55" y="111"/>
                      </a:lnTo>
                      <a:lnTo>
                        <a:pt x="73" y="97"/>
                      </a:lnTo>
                      <a:lnTo>
                        <a:pt x="85" y="90"/>
                      </a:lnTo>
                      <a:lnTo>
                        <a:pt x="91" y="95"/>
                      </a:lnTo>
                      <a:lnTo>
                        <a:pt x="103" y="87"/>
                      </a:lnTo>
                      <a:lnTo>
                        <a:pt x="95" y="87"/>
                      </a:lnTo>
                      <a:lnTo>
                        <a:pt x="90" y="81"/>
                      </a:lnTo>
                      <a:lnTo>
                        <a:pt x="94" y="74"/>
                      </a:lnTo>
                      <a:lnTo>
                        <a:pt x="100" y="72"/>
                      </a:lnTo>
                      <a:lnTo>
                        <a:pt x="97" y="66"/>
                      </a:lnTo>
                      <a:lnTo>
                        <a:pt x="92" y="61"/>
                      </a:lnTo>
                      <a:lnTo>
                        <a:pt x="91" y="52"/>
                      </a:lnTo>
                      <a:lnTo>
                        <a:pt x="109" y="30"/>
                      </a:lnTo>
                      <a:lnTo>
                        <a:pt x="124" y="2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64" name="任意多边形: 形状 363">
                  <a:extLst>
                    <a:ext uri="{FF2B5EF4-FFF2-40B4-BE49-F238E27FC236}">
                      <a16:creationId xmlns="" xmlns:a16="http://schemas.microsoft.com/office/drawing/2014/main" id="{01773F50-E193-4557-8ED8-EFAF0369F4FA}"/>
                    </a:ext>
                  </a:extLst>
                </p:cNvPr>
                <p:cNvSpPr>
                  <a:spLocks noChangeAspect="1"/>
                </p:cNvSpPr>
                <p:nvPr/>
              </p:nvSpPr>
              <p:spPr bwMode="gray">
                <a:xfrm>
                  <a:off x="3104" y="1129"/>
                  <a:ext cx="169" cy="159"/>
                </a:xfrm>
                <a:custGeom>
                  <a:avLst/>
                  <a:gdLst/>
                  <a:ahLst/>
                  <a:cxnLst>
                    <a:cxn ang="0">
                      <a:pos x="31" y="669"/>
                    </a:cxn>
                    <a:cxn ang="0">
                      <a:pos x="88" y="629"/>
                    </a:cxn>
                    <a:cxn ang="0">
                      <a:pos x="84" y="616"/>
                    </a:cxn>
                    <a:cxn ang="0">
                      <a:pos x="83" y="578"/>
                    </a:cxn>
                    <a:cxn ang="0">
                      <a:pos x="109" y="554"/>
                    </a:cxn>
                    <a:cxn ang="0">
                      <a:pos x="106" y="527"/>
                    </a:cxn>
                    <a:cxn ang="0">
                      <a:pos x="144" y="509"/>
                    </a:cxn>
                    <a:cxn ang="0">
                      <a:pos x="113" y="481"/>
                    </a:cxn>
                    <a:cxn ang="0">
                      <a:pos x="103" y="457"/>
                    </a:cxn>
                    <a:cxn ang="0">
                      <a:pos x="105" y="410"/>
                    </a:cxn>
                    <a:cxn ang="0">
                      <a:pos x="163" y="404"/>
                    </a:cxn>
                    <a:cxn ang="0">
                      <a:pos x="230" y="351"/>
                    </a:cxn>
                    <a:cxn ang="0">
                      <a:pos x="259" y="310"/>
                    </a:cxn>
                    <a:cxn ang="0">
                      <a:pos x="302" y="253"/>
                    </a:cxn>
                    <a:cxn ang="0">
                      <a:pos x="372" y="196"/>
                    </a:cxn>
                    <a:cxn ang="0">
                      <a:pos x="385" y="219"/>
                    </a:cxn>
                    <a:cxn ang="0">
                      <a:pos x="398" y="169"/>
                    </a:cxn>
                    <a:cxn ang="0">
                      <a:pos x="426" y="161"/>
                    </a:cxn>
                    <a:cxn ang="0">
                      <a:pos x="502" y="184"/>
                    </a:cxn>
                    <a:cxn ang="0">
                      <a:pos x="572" y="161"/>
                    </a:cxn>
                    <a:cxn ang="0">
                      <a:pos x="615" y="124"/>
                    </a:cxn>
                    <a:cxn ang="0">
                      <a:pos x="660" y="105"/>
                    </a:cxn>
                    <a:cxn ang="0">
                      <a:pos x="689" y="39"/>
                    </a:cxn>
                    <a:cxn ang="0">
                      <a:pos x="750" y="0"/>
                    </a:cxn>
                    <a:cxn ang="0">
                      <a:pos x="832" y="36"/>
                    </a:cxn>
                    <a:cxn ang="0">
                      <a:pos x="829" y="110"/>
                    </a:cxn>
                    <a:cxn ang="0">
                      <a:pos x="799" y="176"/>
                    </a:cxn>
                    <a:cxn ang="0">
                      <a:pos x="733" y="221"/>
                    </a:cxn>
                    <a:cxn ang="0">
                      <a:pos x="648" y="244"/>
                    </a:cxn>
                    <a:cxn ang="0">
                      <a:pos x="614" y="276"/>
                    </a:cxn>
                    <a:cxn ang="0">
                      <a:pos x="540" y="304"/>
                    </a:cxn>
                    <a:cxn ang="0">
                      <a:pos x="472" y="372"/>
                    </a:cxn>
                    <a:cxn ang="0">
                      <a:pos x="391" y="442"/>
                    </a:cxn>
                    <a:cxn ang="0">
                      <a:pos x="374" y="453"/>
                    </a:cxn>
                    <a:cxn ang="0">
                      <a:pos x="358" y="511"/>
                    </a:cxn>
                    <a:cxn ang="0">
                      <a:pos x="331" y="520"/>
                    </a:cxn>
                    <a:cxn ang="0">
                      <a:pos x="294" y="530"/>
                    </a:cxn>
                    <a:cxn ang="0">
                      <a:pos x="297" y="562"/>
                    </a:cxn>
                    <a:cxn ang="0">
                      <a:pos x="249" y="547"/>
                    </a:cxn>
                    <a:cxn ang="0">
                      <a:pos x="273" y="603"/>
                    </a:cxn>
                    <a:cxn ang="0">
                      <a:pos x="262" y="625"/>
                    </a:cxn>
                    <a:cxn ang="0">
                      <a:pos x="251" y="651"/>
                    </a:cxn>
                    <a:cxn ang="0">
                      <a:pos x="213" y="601"/>
                    </a:cxn>
                    <a:cxn ang="0">
                      <a:pos x="221" y="652"/>
                    </a:cxn>
                    <a:cxn ang="0">
                      <a:pos x="228" y="687"/>
                    </a:cxn>
                    <a:cxn ang="0">
                      <a:pos x="179" y="679"/>
                    </a:cxn>
                    <a:cxn ang="0">
                      <a:pos x="211" y="723"/>
                    </a:cxn>
                    <a:cxn ang="0">
                      <a:pos x="185" y="718"/>
                    </a:cxn>
                    <a:cxn ang="0">
                      <a:pos x="192" y="760"/>
                    </a:cxn>
                    <a:cxn ang="0">
                      <a:pos x="159" y="794"/>
                    </a:cxn>
                    <a:cxn ang="0">
                      <a:pos x="82" y="761"/>
                    </a:cxn>
                    <a:cxn ang="0">
                      <a:pos x="39" y="757"/>
                    </a:cxn>
                    <a:cxn ang="0">
                      <a:pos x="63" y="724"/>
                    </a:cxn>
                    <a:cxn ang="0">
                      <a:pos x="52" y="713"/>
                    </a:cxn>
                    <a:cxn ang="0">
                      <a:pos x="0" y="692"/>
                    </a:cxn>
                  </a:cxnLst>
                  <a:rect l="0" t="0" r="r" b="b"/>
                  <a:pathLst>
                    <a:path w="843" h="796">
                      <a:moveTo>
                        <a:pt x="0" y="692"/>
                      </a:moveTo>
                      <a:lnTo>
                        <a:pt x="0" y="687"/>
                      </a:lnTo>
                      <a:lnTo>
                        <a:pt x="4" y="692"/>
                      </a:lnTo>
                      <a:lnTo>
                        <a:pt x="17" y="689"/>
                      </a:lnTo>
                      <a:lnTo>
                        <a:pt x="31" y="669"/>
                      </a:lnTo>
                      <a:lnTo>
                        <a:pt x="60" y="659"/>
                      </a:lnTo>
                      <a:lnTo>
                        <a:pt x="55" y="653"/>
                      </a:lnTo>
                      <a:lnTo>
                        <a:pt x="60" y="636"/>
                      </a:lnTo>
                      <a:lnTo>
                        <a:pt x="77" y="621"/>
                      </a:lnTo>
                      <a:lnTo>
                        <a:pt x="88" y="629"/>
                      </a:lnTo>
                      <a:lnTo>
                        <a:pt x="101" y="631"/>
                      </a:lnTo>
                      <a:lnTo>
                        <a:pt x="116" y="641"/>
                      </a:lnTo>
                      <a:lnTo>
                        <a:pt x="133" y="644"/>
                      </a:lnTo>
                      <a:lnTo>
                        <a:pt x="124" y="631"/>
                      </a:lnTo>
                      <a:lnTo>
                        <a:pt x="84" y="616"/>
                      </a:lnTo>
                      <a:lnTo>
                        <a:pt x="77" y="604"/>
                      </a:lnTo>
                      <a:lnTo>
                        <a:pt x="86" y="606"/>
                      </a:lnTo>
                      <a:lnTo>
                        <a:pt x="103" y="604"/>
                      </a:lnTo>
                      <a:lnTo>
                        <a:pt x="108" y="593"/>
                      </a:lnTo>
                      <a:lnTo>
                        <a:pt x="83" y="578"/>
                      </a:lnTo>
                      <a:lnTo>
                        <a:pt x="86" y="572"/>
                      </a:lnTo>
                      <a:lnTo>
                        <a:pt x="120" y="570"/>
                      </a:lnTo>
                      <a:lnTo>
                        <a:pt x="127" y="565"/>
                      </a:lnTo>
                      <a:lnTo>
                        <a:pt x="121" y="556"/>
                      </a:lnTo>
                      <a:lnTo>
                        <a:pt x="109" y="554"/>
                      </a:lnTo>
                      <a:lnTo>
                        <a:pt x="103" y="545"/>
                      </a:lnTo>
                      <a:lnTo>
                        <a:pt x="98" y="536"/>
                      </a:lnTo>
                      <a:lnTo>
                        <a:pt x="98" y="523"/>
                      </a:lnTo>
                      <a:lnTo>
                        <a:pt x="100" y="519"/>
                      </a:lnTo>
                      <a:lnTo>
                        <a:pt x="106" y="527"/>
                      </a:lnTo>
                      <a:lnTo>
                        <a:pt x="129" y="513"/>
                      </a:lnTo>
                      <a:lnTo>
                        <a:pt x="151" y="519"/>
                      </a:lnTo>
                      <a:lnTo>
                        <a:pt x="163" y="511"/>
                      </a:lnTo>
                      <a:lnTo>
                        <a:pt x="152" y="513"/>
                      </a:lnTo>
                      <a:lnTo>
                        <a:pt x="144" y="509"/>
                      </a:lnTo>
                      <a:lnTo>
                        <a:pt x="138" y="496"/>
                      </a:lnTo>
                      <a:lnTo>
                        <a:pt x="127" y="493"/>
                      </a:lnTo>
                      <a:lnTo>
                        <a:pt x="108" y="498"/>
                      </a:lnTo>
                      <a:lnTo>
                        <a:pt x="105" y="490"/>
                      </a:lnTo>
                      <a:lnTo>
                        <a:pt x="113" y="481"/>
                      </a:lnTo>
                      <a:lnTo>
                        <a:pt x="122" y="455"/>
                      </a:lnTo>
                      <a:lnTo>
                        <a:pt x="117" y="457"/>
                      </a:lnTo>
                      <a:lnTo>
                        <a:pt x="116" y="452"/>
                      </a:lnTo>
                      <a:lnTo>
                        <a:pt x="113" y="443"/>
                      </a:lnTo>
                      <a:lnTo>
                        <a:pt x="103" y="457"/>
                      </a:lnTo>
                      <a:lnTo>
                        <a:pt x="103" y="442"/>
                      </a:lnTo>
                      <a:lnTo>
                        <a:pt x="97" y="437"/>
                      </a:lnTo>
                      <a:lnTo>
                        <a:pt x="103" y="426"/>
                      </a:lnTo>
                      <a:lnTo>
                        <a:pt x="100" y="421"/>
                      </a:lnTo>
                      <a:lnTo>
                        <a:pt x="105" y="410"/>
                      </a:lnTo>
                      <a:lnTo>
                        <a:pt x="124" y="410"/>
                      </a:lnTo>
                      <a:lnTo>
                        <a:pt x="124" y="426"/>
                      </a:lnTo>
                      <a:lnTo>
                        <a:pt x="131" y="431"/>
                      </a:lnTo>
                      <a:lnTo>
                        <a:pt x="153" y="418"/>
                      </a:lnTo>
                      <a:lnTo>
                        <a:pt x="163" y="404"/>
                      </a:lnTo>
                      <a:lnTo>
                        <a:pt x="165" y="387"/>
                      </a:lnTo>
                      <a:lnTo>
                        <a:pt x="184" y="378"/>
                      </a:lnTo>
                      <a:lnTo>
                        <a:pt x="208" y="383"/>
                      </a:lnTo>
                      <a:lnTo>
                        <a:pt x="229" y="362"/>
                      </a:lnTo>
                      <a:lnTo>
                        <a:pt x="230" y="351"/>
                      </a:lnTo>
                      <a:lnTo>
                        <a:pt x="226" y="340"/>
                      </a:lnTo>
                      <a:lnTo>
                        <a:pt x="237" y="332"/>
                      </a:lnTo>
                      <a:lnTo>
                        <a:pt x="234" y="320"/>
                      </a:lnTo>
                      <a:lnTo>
                        <a:pt x="249" y="308"/>
                      </a:lnTo>
                      <a:lnTo>
                        <a:pt x="259" y="310"/>
                      </a:lnTo>
                      <a:lnTo>
                        <a:pt x="269" y="304"/>
                      </a:lnTo>
                      <a:lnTo>
                        <a:pt x="265" y="298"/>
                      </a:lnTo>
                      <a:lnTo>
                        <a:pt x="271" y="277"/>
                      </a:lnTo>
                      <a:lnTo>
                        <a:pt x="278" y="269"/>
                      </a:lnTo>
                      <a:lnTo>
                        <a:pt x="302" y="253"/>
                      </a:lnTo>
                      <a:lnTo>
                        <a:pt x="334" y="240"/>
                      </a:lnTo>
                      <a:lnTo>
                        <a:pt x="341" y="233"/>
                      </a:lnTo>
                      <a:lnTo>
                        <a:pt x="343" y="222"/>
                      </a:lnTo>
                      <a:lnTo>
                        <a:pt x="348" y="211"/>
                      </a:lnTo>
                      <a:lnTo>
                        <a:pt x="372" y="196"/>
                      </a:lnTo>
                      <a:lnTo>
                        <a:pt x="383" y="201"/>
                      </a:lnTo>
                      <a:lnTo>
                        <a:pt x="377" y="212"/>
                      </a:lnTo>
                      <a:lnTo>
                        <a:pt x="371" y="229"/>
                      </a:lnTo>
                      <a:lnTo>
                        <a:pt x="380" y="232"/>
                      </a:lnTo>
                      <a:lnTo>
                        <a:pt x="385" y="219"/>
                      </a:lnTo>
                      <a:lnTo>
                        <a:pt x="404" y="212"/>
                      </a:lnTo>
                      <a:lnTo>
                        <a:pt x="409" y="201"/>
                      </a:lnTo>
                      <a:lnTo>
                        <a:pt x="401" y="195"/>
                      </a:lnTo>
                      <a:lnTo>
                        <a:pt x="398" y="184"/>
                      </a:lnTo>
                      <a:lnTo>
                        <a:pt x="398" y="169"/>
                      </a:lnTo>
                      <a:lnTo>
                        <a:pt x="404" y="170"/>
                      </a:lnTo>
                      <a:lnTo>
                        <a:pt x="407" y="162"/>
                      </a:lnTo>
                      <a:lnTo>
                        <a:pt x="402" y="157"/>
                      </a:lnTo>
                      <a:lnTo>
                        <a:pt x="423" y="152"/>
                      </a:lnTo>
                      <a:lnTo>
                        <a:pt x="426" y="161"/>
                      </a:lnTo>
                      <a:lnTo>
                        <a:pt x="470" y="165"/>
                      </a:lnTo>
                      <a:lnTo>
                        <a:pt x="470" y="185"/>
                      </a:lnTo>
                      <a:lnTo>
                        <a:pt x="481" y="190"/>
                      </a:lnTo>
                      <a:lnTo>
                        <a:pt x="488" y="178"/>
                      </a:lnTo>
                      <a:lnTo>
                        <a:pt x="502" y="184"/>
                      </a:lnTo>
                      <a:lnTo>
                        <a:pt x="546" y="152"/>
                      </a:lnTo>
                      <a:lnTo>
                        <a:pt x="557" y="152"/>
                      </a:lnTo>
                      <a:lnTo>
                        <a:pt x="560" y="161"/>
                      </a:lnTo>
                      <a:lnTo>
                        <a:pt x="562" y="162"/>
                      </a:lnTo>
                      <a:lnTo>
                        <a:pt x="572" y="161"/>
                      </a:lnTo>
                      <a:lnTo>
                        <a:pt x="577" y="154"/>
                      </a:lnTo>
                      <a:lnTo>
                        <a:pt x="583" y="156"/>
                      </a:lnTo>
                      <a:lnTo>
                        <a:pt x="588" y="147"/>
                      </a:lnTo>
                      <a:lnTo>
                        <a:pt x="595" y="146"/>
                      </a:lnTo>
                      <a:lnTo>
                        <a:pt x="615" y="124"/>
                      </a:lnTo>
                      <a:lnTo>
                        <a:pt x="633" y="124"/>
                      </a:lnTo>
                      <a:lnTo>
                        <a:pt x="638" y="118"/>
                      </a:lnTo>
                      <a:lnTo>
                        <a:pt x="643" y="102"/>
                      </a:lnTo>
                      <a:lnTo>
                        <a:pt x="653" y="109"/>
                      </a:lnTo>
                      <a:lnTo>
                        <a:pt x="660" y="105"/>
                      </a:lnTo>
                      <a:lnTo>
                        <a:pt x="667" y="97"/>
                      </a:lnTo>
                      <a:lnTo>
                        <a:pt x="663" y="70"/>
                      </a:lnTo>
                      <a:lnTo>
                        <a:pt x="668" y="56"/>
                      </a:lnTo>
                      <a:lnTo>
                        <a:pt x="680" y="51"/>
                      </a:lnTo>
                      <a:lnTo>
                        <a:pt x="689" y="39"/>
                      </a:lnTo>
                      <a:lnTo>
                        <a:pt x="697" y="39"/>
                      </a:lnTo>
                      <a:lnTo>
                        <a:pt x="708" y="25"/>
                      </a:lnTo>
                      <a:lnTo>
                        <a:pt x="713" y="14"/>
                      </a:lnTo>
                      <a:lnTo>
                        <a:pt x="726" y="20"/>
                      </a:lnTo>
                      <a:lnTo>
                        <a:pt x="750" y="0"/>
                      </a:lnTo>
                      <a:lnTo>
                        <a:pt x="782" y="1"/>
                      </a:lnTo>
                      <a:lnTo>
                        <a:pt x="812" y="12"/>
                      </a:lnTo>
                      <a:lnTo>
                        <a:pt x="820" y="20"/>
                      </a:lnTo>
                      <a:lnTo>
                        <a:pt x="825" y="29"/>
                      </a:lnTo>
                      <a:lnTo>
                        <a:pt x="832" y="36"/>
                      </a:lnTo>
                      <a:lnTo>
                        <a:pt x="831" y="46"/>
                      </a:lnTo>
                      <a:lnTo>
                        <a:pt x="842" y="76"/>
                      </a:lnTo>
                      <a:lnTo>
                        <a:pt x="842" y="87"/>
                      </a:lnTo>
                      <a:lnTo>
                        <a:pt x="834" y="93"/>
                      </a:lnTo>
                      <a:lnTo>
                        <a:pt x="829" y="110"/>
                      </a:lnTo>
                      <a:lnTo>
                        <a:pt x="843" y="111"/>
                      </a:lnTo>
                      <a:lnTo>
                        <a:pt x="841" y="119"/>
                      </a:lnTo>
                      <a:lnTo>
                        <a:pt x="829" y="127"/>
                      </a:lnTo>
                      <a:lnTo>
                        <a:pt x="819" y="141"/>
                      </a:lnTo>
                      <a:lnTo>
                        <a:pt x="799" y="176"/>
                      </a:lnTo>
                      <a:lnTo>
                        <a:pt x="807" y="189"/>
                      </a:lnTo>
                      <a:lnTo>
                        <a:pt x="789" y="180"/>
                      </a:lnTo>
                      <a:lnTo>
                        <a:pt x="781" y="180"/>
                      </a:lnTo>
                      <a:lnTo>
                        <a:pt x="772" y="184"/>
                      </a:lnTo>
                      <a:lnTo>
                        <a:pt x="733" y="221"/>
                      </a:lnTo>
                      <a:lnTo>
                        <a:pt x="712" y="229"/>
                      </a:lnTo>
                      <a:lnTo>
                        <a:pt x="702" y="229"/>
                      </a:lnTo>
                      <a:lnTo>
                        <a:pt x="680" y="240"/>
                      </a:lnTo>
                      <a:lnTo>
                        <a:pt x="669" y="238"/>
                      </a:lnTo>
                      <a:lnTo>
                        <a:pt x="648" y="244"/>
                      </a:lnTo>
                      <a:lnTo>
                        <a:pt x="641" y="251"/>
                      </a:lnTo>
                      <a:lnTo>
                        <a:pt x="638" y="261"/>
                      </a:lnTo>
                      <a:lnTo>
                        <a:pt x="628" y="271"/>
                      </a:lnTo>
                      <a:lnTo>
                        <a:pt x="624" y="260"/>
                      </a:lnTo>
                      <a:lnTo>
                        <a:pt x="614" y="276"/>
                      </a:lnTo>
                      <a:lnTo>
                        <a:pt x="558" y="310"/>
                      </a:lnTo>
                      <a:lnTo>
                        <a:pt x="552" y="309"/>
                      </a:lnTo>
                      <a:lnTo>
                        <a:pt x="545" y="289"/>
                      </a:lnTo>
                      <a:lnTo>
                        <a:pt x="539" y="294"/>
                      </a:lnTo>
                      <a:lnTo>
                        <a:pt x="540" y="304"/>
                      </a:lnTo>
                      <a:lnTo>
                        <a:pt x="538" y="308"/>
                      </a:lnTo>
                      <a:lnTo>
                        <a:pt x="534" y="318"/>
                      </a:lnTo>
                      <a:lnTo>
                        <a:pt x="506" y="350"/>
                      </a:lnTo>
                      <a:lnTo>
                        <a:pt x="481" y="356"/>
                      </a:lnTo>
                      <a:lnTo>
                        <a:pt x="472" y="372"/>
                      </a:lnTo>
                      <a:lnTo>
                        <a:pt x="469" y="363"/>
                      </a:lnTo>
                      <a:lnTo>
                        <a:pt x="449" y="398"/>
                      </a:lnTo>
                      <a:lnTo>
                        <a:pt x="422" y="431"/>
                      </a:lnTo>
                      <a:lnTo>
                        <a:pt x="395" y="436"/>
                      </a:lnTo>
                      <a:lnTo>
                        <a:pt x="391" y="442"/>
                      </a:lnTo>
                      <a:lnTo>
                        <a:pt x="389" y="434"/>
                      </a:lnTo>
                      <a:lnTo>
                        <a:pt x="378" y="436"/>
                      </a:lnTo>
                      <a:lnTo>
                        <a:pt x="373" y="430"/>
                      </a:lnTo>
                      <a:lnTo>
                        <a:pt x="367" y="445"/>
                      </a:lnTo>
                      <a:lnTo>
                        <a:pt x="374" y="453"/>
                      </a:lnTo>
                      <a:lnTo>
                        <a:pt x="383" y="454"/>
                      </a:lnTo>
                      <a:lnTo>
                        <a:pt x="385" y="465"/>
                      </a:lnTo>
                      <a:lnTo>
                        <a:pt x="359" y="491"/>
                      </a:lnTo>
                      <a:lnTo>
                        <a:pt x="362" y="501"/>
                      </a:lnTo>
                      <a:lnTo>
                        <a:pt x="358" y="511"/>
                      </a:lnTo>
                      <a:lnTo>
                        <a:pt x="340" y="514"/>
                      </a:lnTo>
                      <a:lnTo>
                        <a:pt x="331" y="504"/>
                      </a:lnTo>
                      <a:lnTo>
                        <a:pt x="316" y="498"/>
                      </a:lnTo>
                      <a:lnTo>
                        <a:pt x="319" y="506"/>
                      </a:lnTo>
                      <a:lnTo>
                        <a:pt x="331" y="520"/>
                      </a:lnTo>
                      <a:lnTo>
                        <a:pt x="341" y="543"/>
                      </a:lnTo>
                      <a:lnTo>
                        <a:pt x="304" y="517"/>
                      </a:lnTo>
                      <a:lnTo>
                        <a:pt x="294" y="520"/>
                      </a:lnTo>
                      <a:lnTo>
                        <a:pt x="296" y="524"/>
                      </a:lnTo>
                      <a:lnTo>
                        <a:pt x="294" y="530"/>
                      </a:lnTo>
                      <a:lnTo>
                        <a:pt x="299" y="544"/>
                      </a:lnTo>
                      <a:lnTo>
                        <a:pt x="304" y="549"/>
                      </a:lnTo>
                      <a:lnTo>
                        <a:pt x="293" y="541"/>
                      </a:lnTo>
                      <a:lnTo>
                        <a:pt x="291" y="547"/>
                      </a:lnTo>
                      <a:lnTo>
                        <a:pt x="297" y="562"/>
                      </a:lnTo>
                      <a:lnTo>
                        <a:pt x="293" y="570"/>
                      </a:lnTo>
                      <a:lnTo>
                        <a:pt x="285" y="571"/>
                      </a:lnTo>
                      <a:lnTo>
                        <a:pt x="280" y="561"/>
                      </a:lnTo>
                      <a:lnTo>
                        <a:pt x="251" y="538"/>
                      </a:lnTo>
                      <a:lnTo>
                        <a:pt x="249" y="547"/>
                      </a:lnTo>
                      <a:lnTo>
                        <a:pt x="262" y="561"/>
                      </a:lnTo>
                      <a:lnTo>
                        <a:pt x="270" y="574"/>
                      </a:lnTo>
                      <a:lnTo>
                        <a:pt x="278" y="593"/>
                      </a:lnTo>
                      <a:lnTo>
                        <a:pt x="278" y="604"/>
                      </a:lnTo>
                      <a:lnTo>
                        <a:pt x="273" y="603"/>
                      </a:lnTo>
                      <a:lnTo>
                        <a:pt x="271" y="610"/>
                      </a:lnTo>
                      <a:lnTo>
                        <a:pt x="270" y="620"/>
                      </a:lnTo>
                      <a:lnTo>
                        <a:pt x="264" y="613"/>
                      </a:lnTo>
                      <a:lnTo>
                        <a:pt x="261" y="613"/>
                      </a:lnTo>
                      <a:lnTo>
                        <a:pt x="262" y="625"/>
                      </a:lnTo>
                      <a:lnTo>
                        <a:pt x="265" y="629"/>
                      </a:lnTo>
                      <a:lnTo>
                        <a:pt x="260" y="633"/>
                      </a:lnTo>
                      <a:lnTo>
                        <a:pt x="251" y="625"/>
                      </a:lnTo>
                      <a:lnTo>
                        <a:pt x="249" y="636"/>
                      </a:lnTo>
                      <a:lnTo>
                        <a:pt x="251" y="651"/>
                      </a:lnTo>
                      <a:lnTo>
                        <a:pt x="244" y="653"/>
                      </a:lnTo>
                      <a:lnTo>
                        <a:pt x="239" y="644"/>
                      </a:lnTo>
                      <a:lnTo>
                        <a:pt x="232" y="643"/>
                      </a:lnTo>
                      <a:lnTo>
                        <a:pt x="228" y="630"/>
                      </a:lnTo>
                      <a:lnTo>
                        <a:pt x="213" y="601"/>
                      </a:lnTo>
                      <a:lnTo>
                        <a:pt x="207" y="621"/>
                      </a:lnTo>
                      <a:lnTo>
                        <a:pt x="210" y="633"/>
                      </a:lnTo>
                      <a:lnTo>
                        <a:pt x="197" y="640"/>
                      </a:lnTo>
                      <a:lnTo>
                        <a:pt x="213" y="646"/>
                      </a:lnTo>
                      <a:lnTo>
                        <a:pt x="221" y="652"/>
                      </a:lnTo>
                      <a:lnTo>
                        <a:pt x="221" y="663"/>
                      </a:lnTo>
                      <a:lnTo>
                        <a:pt x="230" y="668"/>
                      </a:lnTo>
                      <a:lnTo>
                        <a:pt x="226" y="671"/>
                      </a:lnTo>
                      <a:lnTo>
                        <a:pt x="228" y="678"/>
                      </a:lnTo>
                      <a:lnTo>
                        <a:pt x="228" y="687"/>
                      </a:lnTo>
                      <a:lnTo>
                        <a:pt x="226" y="700"/>
                      </a:lnTo>
                      <a:lnTo>
                        <a:pt x="216" y="701"/>
                      </a:lnTo>
                      <a:lnTo>
                        <a:pt x="211" y="686"/>
                      </a:lnTo>
                      <a:lnTo>
                        <a:pt x="205" y="684"/>
                      </a:lnTo>
                      <a:lnTo>
                        <a:pt x="179" y="679"/>
                      </a:lnTo>
                      <a:lnTo>
                        <a:pt x="170" y="681"/>
                      </a:lnTo>
                      <a:lnTo>
                        <a:pt x="179" y="689"/>
                      </a:lnTo>
                      <a:lnTo>
                        <a:pt x="194" y="691"/>
                      </a:lnTo>
                      <a:lnTo>
                        <a:pt x="207" y="712"/>
                      </a:lnTo>
                      <a:lnTo>
                        <a:pt x="211" y="723"/>
                      </a:lnTo>
                      <a:lnTo>
                        <a:pt x="207" y="730"/>
                      </a:lnTo>
                      <a:lnTo>
                        <a:pt x="202" y="733"/>
                      </a:lnTo>
                      <a:lnTo>
                        <a:pt x="200" y="739"/>
                      </a:lnTo>
                      <a:lnTo>
                        <a:pt x="190" y="730"/>
                      </a:lnTo>
                      <a:lnTo>
                        <a:pt x="185" y="718"/>
                      </a:lnTo>
                      <a:lnTo>
                        <a:pt x="174" y="714"/>
                      </a:lnTo>
                      <a:lnTo>
                        <a:pt x="179" y="732"/>
                      </a:lnTo>
                      <a:lnTo>
                        <a:pt x="184" y="744"/>
                      </a:lnTo>
                      <a:lnTo>
                        <a:pt x="191" y="751"/>
                      </a:lnTo>
                      <a:lnTo>
                        <a:pt x="192" y="760"/>
                      </a:lnTo>
                      <a:lnTo>
                        <a:pt x="185" y="769"/>
                      </a:lnTo>
                      <a:lnTo>
                        <a:pt x="180" y="781"/>
                      </a:lnTo>
                      <a:lnTo>
                        <a:pt x="174" y="782"/>
                      </a:lnTo>
                      <a:lnTo>
                        <a:pt x="167" y="796"/>
                      </a:lnTo>
                      <a:lnTo>
                        <a:pt x="159" y="794"/>
                      </a:lnTo>
                      <a:lnTo>
                        <a:pt x="152" y="788"/>
                      </a:lnTo>
                      <a:lnTo>
                        <a:pt x="133" y="789"/>
                      </a:lnTo>
                      <a:lnTo>
                        <a:pt x="115" y="777"/>
                      </a:lnTo>
                      <a:lnTo>
                        <a:pt x="97" y="776"/>
                      </a:lnTo>
                      <a:lnTo>
                        <a:pt x="82" y="761"/>
                      </a:lnTo>
                      <a:lnTo>
                        <a:pt x="61" y="764"/>
                      </a:lnTo>
                      <a:lnTo>
                        <a:pt x="39" y="777"/>
                      </a:lnTo>
                      <a:lnTo>
                        <a:pt x="24" y="776"/>
                      </a:lnTo>
                      <a:lnTo>
                        <a:pt x="35" y="766"/>
                      </a:lnTo>
                      <a:lnTo>
                        <a:pt x="39" y="757"/>
                      </a:lnTo>
                      <a:lnTo>
                        <a:pt x="33" y="757"/>
                      </a:lnTo>
                      <a:lnTo>
                        <a:pt x="34" y="745"/>
                      </a:lnTo>
                      <a:lnTo>
                        <a:pt x="39" y="738"/>
                      </a:lnTo>
                      <a:lnTo>
                        <a:pt x="56" y="723"/>
                      </a:lnTo>
                      <a:lnTo>
                        <a:pt x="63" y="724"/>
                      </a:lnTo>
                      <a:lnTo>
                        <a:pt x="78" y="713"/>
                      </a:lnTo>
                      <a:lnTo>
                        <a:pt x="77" y="711"/>
                      </a:lnTo>
                      <a:lnTo>
                        <a:pt x="68" y="703"/>
                      </a:lnTo>
                      <a:lnTo>
                        <a:pt x="63" y="711"/>
                      </a:lnTo>
                      <a:lnTo>
                        <a:pt x="52" y="713"/>
                      </a:lnTo>
                      <a:lnTo>
                        <a:pt x="40" y="727"/>
                      </a:lnTo>
                      <a:lnTo>
                        <a:pt x="18" y="724"/>
                      </a:lnTo>
                      <a:lnTo>
                        <a:pt x="17" y="714"/>
                      </a:lnTo>
                      <a:lnTo>
                        <a:pt x="4" y="706"/>
                      </a:lnTo>
                      <a:lnTo>
                        <a:pt x="0" y="69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65" name="任意多边形: 形状 364">
                  <a:extLst>
                    <a:ext uri="{FF2B5EF4-FFF2-40B4-BE49-F238E27FC236}">
                      <a16:creationId xmlns="" xmlns:a16="http://schemas.microsoft.com/office/drawing/2014/main" id="{759288E8-40AF-4B5C-A642-B9C13802539F}"/>
                    </a:ext>
                  </a:extLst>
                </p:cNvPr>
                <p:cNvSpPr>
                  <a:spLocks noChangeAspect="1"/>
                </p:cNvSpPr>
                <p:nvPr/>
              </p:nvSpPr>
              <p:spPr bwMode="gray">
                <a:xfrm>
                  <a:off x="3090" y="1355"/>
                  <a:ext cx="9" cy="16"/>
                </a:xfrm>
                <a:custGeom>
                  <a:avLst/>
                  <a:gdLst/>
                  <a:ahLst/>
                  <a:cxnLst>
                    <a:cxn ang="0">
                      <a:pos x="0" y="11"/>
                    </a:cxn>
                    <a:cxn ang="0">
                      <a:pos x="0" y="8"/>
                    </a:cxn>
                    <a:cxn ang="0">
                      <a:pos x="13" y="0"/>
                    </a:cxn>
                    <a:cxn ang="0">
                      <a:pos x="23" y="5"/>
                    </a:cxn>
                    <a:cxn ang="0">
                      <a:pos x="33" y="16"/>
                    </a:cxn>
                    <a:cxn ang="0">
                      <a:pos x="35" y="10"/>
                    </a:cxn>
                    <a:cxn ang="0">
                      <a:pos x="47" y="30"/>
                    </a:cxn>
                    <a:cxn ang="0">
                      <a:pos x="48" y="40"/>
                    </a:cxn>
                    <a:cxn ang="0">
                      <a:pos x="47" y="53"/>
                    </a:cxn>
                    <a:cxn ang="0">
                      <a:pos x="44" y="57"/>
                    </a:cxn>
                    <a:cxn ang="0">
                      <a:pos x="45" y="68"/>
                    </a:cxn>
                    <a:cxn ang="0">
                      <a:pos x="48" y="78"/>
                    </a:cxn>
                    <a:cxn ang="0">
                      <a:pos x="44" y="81"/>
                    </a:cxn>
                    <a:cxn ang="0">
                      <a:pos x="38" y="59"/>
                    </a:cxn>
                    <a:cxn ang="0">
                      <a:pos x="31" y="46"/>
                    </a:cxn>
                    <a:cxn ang="0">
                      <a:pos x="24" y="27"/>
                    </a:cxn>
                    <a:cxn ang="0">
                      <a:pos x="4" y="19"/>
                    </a:cxn>
                    <a:cxn ang="0">
                      <a:pos x="0" y="11"/>
                    </a:cxn>
                  </a:cxnLst>
                  <a:rect l="0" t="0" r="r" b="b"/>
                  <a:pathLst>
                    <a:path w="48" h="81">
                      <a:moveTo>
                        <a:pt x="0" y="11"/>
                      </a:moveTo>
                      <a:lnTo>
                        <a:pt x="0" y="8"/>
                      </a:lnTo>
                      <a:lnTo>
                        <a:pt x="13" y="0"/>
                      </a:lnTo>
                      <a:lnTo>
                        <a:pt x="23" y="5"/>
                      </a:lnTo>
                      <a:lnTo>
                        <a:pt x="33" y="16"/>
                      </a:lnTo>
                      <a:lnTo>
                        <a:pt x="35" y="10"/>
                      </a:lnTo>
                      <a:lnTo>
                        <a:pt x="47" y="30"/>
                      </a:lnTo>
                      <a:lnTo>
                        <a:pt x="48" y="40"/>
                      </a:lnTo>
                      <a:lnTo>
                        <a:pt x="47" y="53"/>
                      </a:lnTo>
                      <a:lnTo>
                        <a:pt x="44" y="57"/>
                      </a:lnTo>
                      <a:lnTo>
                        <a:pt x="45" y="68"/>
                      </a:lnTo>
                      <a:lnTo>
                        <a:pt x="48" y="78"/>
                      </a:lnTo>
                      <a:lnTo>
                        <a:pt x="44" y="81"/>
                      </a:lnTo>
                      <a:lnTo>
                        <a:pt x="38" y="59"/>
                      </a:lnTo>
                      <a:lnTo>
                        <a:pt x="31" y="46"/>
                      </a:lnTo>
                      <a:lnTo>
                        <a:pt x="24" y="27"/>
                      </a:lnTo>
                      <a:lnTo>
                        <a:pt x="4" y="19"/>
                      </a:lnTo>
                      <a:lnTo>
                        <a:pt x="0" y="11"/>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66" name="任意多边形: 形状 365">
                  <a:extLst>
                    <a:ext uri="{FF2B5EF4-FFF2-40B4-BE49-F238E27FC236}">
                      <a16:creationId xmlns="" xmlns:a16="http://schemas.microsoft.com/office/drawing/2014/main" id="{BCC12385-D29D-459C-B281-71912A3B58DC}"/>
                    </a:ext>
                  </a:extLst>
                </p:cNvPr>
                <p:cNvSpPr>
                  <a:spLocks noChangeAspect="1"/>
                </p:cNvSpPr>
                <p:nvPr/>
              </p:nvSpPr>
              <p:spPr bwMode="gray">
                <a:xfrm>
                  <a:off x="4042" y="1314"/>
                  <a:ext cx="17" cy="13"/>
                </a:xfrm>
                <a:custGeom>
                  <a:avLst/>
                  <a:gdLst/>
                  <a:ahLst/>
                  <a:cxnLst>
                    <a:cxn ang="0">
                      <a:pos x="44" y="7"/>
                    </a:cxn>
                    <a:cxn ang="0">
                      <a:pos x="57" y="9"/>
                    </a:cxn>
                    <a:cxn ang="0">
                      <a:pos x="84" y="4"/>
                    </a:cxn>
                    <a:cxn ang="0">
                      <a:pos x="85" y="7"/>
                    </a:cxn>
                    <a:cxn ang="0">
                      <a:pos x="84" y="14"/>
                    </a:cxn>
                    <a:cxn ang="0">
                      <a:pos x="79" y="27"/>
                    </a:cxn>
                    <a:cxn ang="0">
                      <a:pos x="76" y="37"/>
                    </a:cxn>
                    <a:cxn ang="0">
                      <a:pos x="71" y="45"/>
                    </a:cxn>
                    <a:cxn ang="0">
                      <a:pos x="70" y="40"/>
                    </a:cxn>
                    <a:cxn ang="0">
                      <a:pos x="70" y="26"/>
                    </a:cxn>
                    <a:cxn ang="0">
                      <a:pos x="62" y="51"/>
                    </a:cxn>
                    <a:cxn ang="0">
                      <a:pos x="54" y="50"/>
                    </a:cxn>
                    <a:cxn ang="0">
                      <a:pos x="44" y="42"/>
                    </a:cxn>
                    <a:cxn ang="0">
                      <a:pos x="36" y="52"/>
                    </a:cxn>
                    <a:cxn ang="0">
                      <a:pos x="20" y="51"/>
                    </a:cxn>
                    <a:cxn ang="0">
                      <a:pos x="17" y="57"/>
                    </a:cxn>
                    <a:cxn ang="0">
                      <a:pos x="13" y="61"/>
                    </a:cxn>
                    <a:cxn ang="0">
                      <a:pos x="0" y="46"/>
                    </a:cxn>
                    <a:cxn ang="0">
                      <a:pos x="4" y="40"/>
                    </a:cxn>
                    <a:cxn ang="0">
                      <a:pos x="11" y="37"/>
                    </a:cxn>
                    <a:cxn ang="0">
                      <a:pos x="10" y="29"/>
                    </a:cxn>
                    <a:cxn ang="0">
                      <a:pos x="13" y="23"/>
                    </a:cxn>
                    <a:cxn ang="0">
                      <a:pos x="19" y="20"/>
                    </a:cxn>
                    <a:cxn ang="0">
                      <a:pos x="19" y="14"/>
                    </a:cxn>
                    <a:cxn ang="0">
                      <a:pos x="16" y="4"/>
                    </a:cxn>
                    <a:cxn ang="0">
                      <a:pos x="25" y="0"/>
                    </a:cxn>
                    <a:cxn ang="0">
                      <a:pos x="41" y="2"/>
                    </a:cxn>
                    <a:cxn ang="0">
                      <a:pos x="44" y="3"/>
                    </a:cxn>
                    <a:cxn ang="0">
                      <a:pos x="44" y="7"/>
                    </a:cxn>
                  </a:cxnLst>
                  <a:rect l="0" t="0" r="r" b="b"/>
                  <a:pathLst>
                    <a:path w="85" h="61">
                      <a:moveTo>
                        <a:pt x="44" y="7"/>
                      </a:moveTo>
                      <a:lnTo>
                        <a:pt x="57" y="9"/>
                      </a:lnTo>
                      <a:lnTo>
                        <a:pt x="84" y="4"/>
                      </a:lnTo>
                      <a:lnTo>
                        <a:pt x="85" y="7"/>
                      </a:lnTo>
                      <a:lnTo>
                        <a:pt x="84" y="14"/>
                      </a:lnTo>
                      <a:lnTo>
                        <a:pt x="79" y="27"/>
                      </a:lnTo>
                      <a:lnTo>
                        <a:pt x="76" y="37"/>
                      </a:lnTo>
                      <a:lnTo>
                        <a:pt x="71" y="45"/>
                      </a:lnTo>
                      <a:lnTo>
                        <a:pt x="70" y="40"/>
                      </a:lnTo>
                      <a:lnTo>
                        <a:pt x="70" y="26"/>
                      </a:lnTo>
                      <a:lnTo>
                        <a:pt x="62" y="51"/>
                      </a:lnTo>
                      <a:lnTo>
                        <a:pt x="54" y="50"/>
                      </a:lnTo>
                      <a:lnTo>
                        <a:pt x="44" y="42"/>
                      </a:lnTo>
                      <a:lnTo>
                        <a:pt x="36" y="52"/>
                      </a:lnTo>
                      <a:lnTo>
                        <a:pt x="20" y="51"/>
                      </a:lnTo>
                      <a:lnTo>
                        <a:pt x="17" y="57"/>
                      </a:lnTo>
                      <a:lnTo>
                        <a:pt x="13" y="61"/>
                      </a:lnTo>
                      <a:lnTo>
                        <a:pt x="0" y="46"/>
                      </a:lnTo>
                      <a:lnTo>
                        <a:pt x="4" y="40"/>
                      </a:lnTo>
                      <a:lnTo>
                        <a:pt x="11" y="37"/>
                      </a:lnTo>
                      <a:lnTo>
                        <a:pt x="10" y="29"/>
                      </a:lnTo>
                      <a:lnTo>
                        <a:pt x="13" y="23"/>
                      </a:lnTo>
                      <a:lnTo>
                        <a:pt x="19" y="20"/>
                      </a:lnTo>
                      <a:lnTo>
                        <a:pt x="19" y="14"/>
                      </a:lnTo>
                      <a:lnTo>
                        <a:pt x="16" y="4"/>
                      </a:lnTo>
                      <a:lnTo>
                        <a:pt x="25" y="0"/>
                      </a:lnTo>
                      <a:lnTo>
                        <a:pt x="41" y="2"/>
                      </a:lnTo>
                      <a:lnTo>
                        <a:pt x="44" y="3"/>
                      </a:lnTo>
                      <a:lnTo>
                        <a:pt x="44" y="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67" name="任意多边形: 形状 366">
                  <a:extLst>
                    <a:ext uri="{FF2B5EF4-FFF2-40B4-BE49-F238E27FC236}">
                      <a16:creationId xmlns="" xmlns:a16="http://schemas.microsoft.com/office/drawing/2014/main" id="{74F4F538-7C19-470C-A0A6-072191E255F0}"/>
                    </a:ext>
                  </a:extLst>
                </p:cNvPr>
                <p:cNvSpPr>
                  <a:spLocks noChangeAspect="1"/>
                </p:cNvSpPr>
                <p:nvPr/>
              </p:nvSpPr>
              <p:spPr bwMode="gray">
                <a:xfrm>
                  <a:off x="3158" y="1386"/>
                  <a:ext cx="22" cy="25"/>
                </a:xfrm>
                <a:custGeom>
                  <a:avLst/>
                  <a:gdLst/>
                  <a:ahLst/>
                  <a:cxnLst>
                    <a:cxn ang="0">
                      <a:pos x="15" y="75"/>
                    </a:cxn>
                    <a:cxn ang="0">
                      <a:pos x="12" y="75"/>
                    </a:cxn>
                    <a:cxn ang="0">
                      <a:pos x="7" y="57"/>
                    </a:cxn>
                    <a:cxn ang="0">
                      <a:pos x="7" y="49"/>
                    </a:cxn>
                    <a:cxn ang="0">
                      <a:pos x="3" y="47"/>
                    </a:cxn>
                    <a:cxn ang="0">
                      <a:pos x="0" y="36"/>
                    </a:cxn>
                    <a:cxn ang="0">
                      <a:pos x="10" y="41"/>
                    </a:cxn>
                    <a:cxn ang="0">
                      <a:pos x="19" y="38"/>
                    </a:cxn>
                    <a:cxn ang="0">
                      <a:pos x="6" y="25"/>
                    </a:cxn>
                    <a:cxn ang="0">
                      <a:pos x="10" y="23"/>
                    </a:cxn>
                    <a:cxn ang="0">
                      <a:pos x="15" y="15"/>
                    </a:cxn>
                    <a:cxn ang="0">
                      <a:pos x="19" y="3"/>
                    </a:cxn>
                    <a:cxn ang="0">
                      <a:pos x="27" y="0"/>
                    </a:cxn>
                    <a:cxn ang="0">
                      <a:pos x="37" y="16"/>
                    </a:cxn>
                    <a:cxn ang="0">
                      <a:pos x="46" y="23"/>
                    </a:cxn>
                    <a:cxn ang="0">
                      <a:pos x="52" y="38"/>
                    </a:cxn>
                    <a:cxn ang="0">
                      <a:pos x="68" y="46"/>
                    </a:cxn>
                    <a:cxn ang="0">
                      <a:pos x="82" y="62"/>
                    </a:cxn>
                    <a:cxn ang="0">
                      <a:pos x="109" y="98"/>
                    </a:cxn>
                    <a:cxn ang="0">
                      <a:pos x="112" y="108"/>
                    </a:cxn>
                    <a:cxn ang="0">
                      <a:pos x="103" y="123"/>
                    </a:cxn>
                    <a:cxn ang="0">
                      <a:pos x="96" y="118"/>
                    </a:cxn>
                    <a:cxn ang="0">
                      <a:pos x="89" y="117"/>
                    </a:cxn>
                    <a:cxn ang="0">
                      <a:pos x="85" y="122"/>
                    </a:cxn>
                    <a:cxn ang="0">
                      <a:pos x="74" y="122"/>
                    </a:cxn>
                    <a:cxn ang="0">
                      <a:pos x="60" y="112"/>
                    </a:cxn>
                    <a:cxn ang="0">
                      <a:pos x="64" y="103"/>
                    </a:cxn>
                    <a:cxn ang="0">
                      <a:pos x="54" y="96"/>
                    </a:cxn>
                    <a:cxn ang="0">
                      <a:pos x="44" y="95"/>
                    </a:cxn>
                    <a:cxn ang="0">
                      <a:pos x="26" y="82"/>
                    </a:cxn>
                    <a:cxn ang="0">
                      <a:pos x="31" y="95"/>
                    </a:cxn>
                    <a:cxn ang="0">
                      <a:pos x="39" y="106"/>
                    </a:cxn>
                    <a:cxn ang="0">
                      <a:pos x="37" y="113"/>
                    </a:cxn>
                    <a:cxn ang="0">
                      <a:pos x="28" y="95"/>
                    </a:cxn>
                    <a:cxn ang="0">
                      <a:pos x="15" y="75"/>
                    </a:cxn>
                  </a:cxnLst>
                  <a:rect l="0" t="0" r="r" b="b"/>
                  <a:pathLst>
                    <a:path w="112" h="123">
                      <a:moveTo>
                        <a:pt x="15" y="75"/>
                      </a:moveTo>
                      <a:lnTo>
                        <a:pt x="12" y="75"/>
                      </a:lnTo>
                      <a:lnTo>
                        <a:pt x="7" y="57"/>
                      </a:lnTo>
                      <a:lnTo>
                        <a:pt x="7" y="49"/>
                      </a:lnTo>
                      <a:lnTo>
                        <a:pt x="3" y="47"/>
                      </a:lnTo>
                      <a:lnTo>
                        <a:pt x="0" y="36"/>
                      </a:lnTo>
                      <a:lnTo>
                        <a:pt x="10" y="41"/>
                      </a:lnTo>
                      <a:lnTo>
                        <a:pt x="19" y="38"/>
                      </a:lnTo>
                      <a:lnTo>
                        <a:pt x="6" y="25"/>
                      </a:lnTo>
                      <a:lnTo>
                        <a:pt x="10" y="23"/>
                      </a:lnTo>
                      <a:lnTo>
                        <a:pt x="15" y="15"/>
                      </a:lnTo>
                      <a:lnTo>
                        <a:pt x="19" y="3"/>
                      </a:lnTo>
                      <a:lnTo>
                        <a:pt x="27" y="0"/>
                      </a:lnTo>
                      <a:lnTo>
                        <a:pt x="37" y="16"/>
                      </a:lnTo>
                      <a:lnTo>
                        <a:pt x="46" y="23"/>
                      </a:lnTo>
                      <a:lnTo>
                        <a:pt x="52" y="38"/>
                      </a:lnTo>
                      <a:lnTo>
                        <a:pt x="68" y="46"/>
                      </a:lnTo>
                      <a:lnTo>
                        <a:pt x="82" y="62"/>
                      </a:lnTo>
                      <a:lnTo>
                        <a:pt x="109" y="98"/>
                      </a:lnTo>
                      <a:lnTo>
                        <a:pt x="112" y="108"/>
                      </a:lnTo>
                      <a:lnTo>
                        <a:pt x="103" y="123"/>
                      </a:lnTo>
                      <a:lnTo>
                        <a:pt x="96" y="118"/>
                      </a:lnTo>
                      <a:lnTo>
                        <a:pt x="89" y="117"/>
                      </a:lnTo>
                      <a:lnTo>
                        <a:pt x="85" y="122"/>
                      </a:lnTo>
                      <a:lnTo>
                        <a:pt x="74" y="122"/>
                      </a:lnTo>
                      <a:lnTo>
                        <a:pt x="60" y="112"/>
                      </a:lnTo>
                      <a:lnTo>
                        <a:pt x="64" y="103"/>
                      </a:lnTo>
                      <a:lnTo>
                        <a:pt x="54" y="96"/>
                      </a:lnTo>
                      <a:lnTo>
                        <a:pt x="44" y="95"/>
                      </a:lnTo>
                      <a:lnTo>
                        <a:pt x="26" y="82"/>
                      </a:lnTo>
                      <a:lnTo>
                        <a:pt x="31" y="95"/>
                      </a:lnTo>
                      <a:lnTo>
                        <a:pt x="39" y="106"/>
                      </a:lnTo>
                      <a:lnTo>
                        <a:pt x="37" y="113"/>
                      </a:lnTo>
                      <a:lnTo>
                        <a:pt x="28" y="95"/>
                      </a:lnTo>
                      <a:lnTo>
                        <a:pt x="15" y="75"/>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68" name="任意多边形: 形状 367">
                  <a:extLst>
                    <a:ext uri="{FF2B5EF4-FFF2-40B4-BE49-F238E27FC236}">
                      <a16:creationId xmlns="" xmlns:a16="http://schemas.microsoft.com/office/drawing/2014/main" id="{25635F21-DFD3-478F-A5EB-A5B4114E677B}"/>
                    </a:ext>
                  </a:extLst>
                </p:cNvPr>
                <p:cNvSpPr>
                  <a:spLocks noChangeAspect="1"/>
                </p:cNvSpPr>
                <p:nvPr/>
              </p:nvSpPr>
              <p:spPr bwMode="gray">
                <a:xfrm>
                  <a:off x="3534" y="960"/>
                  <a:ext cx="81" cy="75"/>
                </a:xfrm>
                <a:custGeom>
                  <a:avLst/>
                  <a:gdLst/>
                  <a:ahLst/>
                  <a:cxnLst>
                    <a:cxn ang="0">
                      <a:pos x="81" y="49"/>
                    </a:cxn>
                    <a:cxn ang="0">
                      <a:pos x="90" y="63"/>
                    </a:cxn>
                    <a:cxn ang="0">
                      <a:pos x="54" y="79"/>
                    </a:cxn>
                    <a:cxn ang="0">
                      <a:pos x="47" y="106"/>
                    </a:cxn>
                    <a:cxn ang="0">
                      <a:pos x="0" y="138"/>
                    </a:cxn>
                    <a:cxn ang="0">
                      <a:pos x="17" y="168"/>
                    </a:cxn>
                    <a:cxn ang="0">
                      <a:pos x="19" y="154"/>
                    </a:cxn>
                    <a:cxn ang="0">
                      <a:pos x="31" y="142"/>
                    </a:cxn>
                    <a:cxn ang="0">
                      <a:pos x="45" y="154"/>
                    </a:cxn>
                    <a:cxn ang="0">
                      <a:pos x="51" y="168"/>
                    </a:cxn>
                    <a:cxn ang="0">
                      <a:pos x="71" y="160"/>
                    </a:cxn>
                    <a:cxn ang="0">
                      <a:pos x="75" y="181"/>
                    </a:cxn>
                    <a:cxn ang="0">
                      <a:pos x="76" y="220"/>
                    </a:cxn>
                    <a:cxn ang="0">
                      <a:pos x="83" y="247"/>
                    </a:cxn>
                    <a:cxn ang="0">
                      <a:pos x="103" y="276"/>
                    </a:cxn>
                    <a:cxn ang="0">
                      <a:pos x="120" y="302"/>
                    </a:cxn>
                    <a:cxn ang="0">
                      <a:pos x="157" y="255"/>
                    </a:cxn>
                    <a:cxn ang="0">
                      <a:pos x="161" y="298"/>
                    </a:cxn>
                    <a:cxn ang="0">
                      <a:pos x="176" y="300"/>
                    </a:cxn>
                    <a:cxn ang="0">
                      <a:pos x="185" y="313"/>
                    </a:cxn>
                    <a:cxn ang="0">
                      <a:pos x="233" y="338"/>
                    </a:cxn>
                    <a:cxn ang="0">
                      <a:pos x="260" y="354"/>
                    </a:cxn>
                    <a:cxn ang="0">
                      <a:pos x="327" y="373"/>
                    </a:cxn>
                    <a:cxn ang="0">
                      <a:pos x="350" y="366"/>
                    </a:cxn>
                    <a:cxn ang="0">
                      <a:pos x="365" y="348"/>
                    </a:cxn>
                    <a:cxn ang="0">
                      <a:pos x="375" y="322"/>
                    </a:cxn>
                    <a:cxn ang="0">
                      <a:pos x="377" y="295"/>
                    </a:cxn>
                    <a:cxn ang="0">
                      <a:pos x="366" y="262"/>
                    </a:cxn>
                    <a:cxn ang="0">
                      <a:pos x="339" y="232"/>
                    </a:cxn>
                    <a:cxn ang="0">
                      <a:pos x="371" y="232"/>
                    </a:cxn>
                    <a:cxn ang="0">
                      <a:pos x="376" y="190"/>
                    </a:cxn>
                    <a:cxn ang="0">
                      <a:pos x="377" y="160"/>
                    </a:cxn>
                    <a:cxn ang="0">
                      <a:pos x="383" y="139"/>
                    </a:cxn>
                    <a:cxn ang="0">
                      <a:pos x="405" y="107"/>
                    </a:cxn>
                    <a:cxn ang="0">
                      <a:pos x="386" y="103"/>
                    </a:cxn>
                    <a:cxn ang="0">
                      <a:pos x="390" y="72"/>
                    </a:cxn>
                    <a:cxn ang="0">
                      <a:pos x="384" y="65"/>
                    </a:cxn>
                    <a:cxn ang="0">
                      <a:pos x="367" y="18"/>
                    </a:cxn>
                    <a:cxn ang="0">
                      <a:pos x="359" y="0"/>
                    </a:cxn>
                    <a:cxn ang="0">
                      <a:pos x="335" y="2"/>
                    </a:cxn>
                    <a:cxn ang="0">
                      <a:pos x="306" y="0"/>
                    </a:cxn>
                    <a:cxn ang="0">
                      <a:pos x="306" y="32"/>
                    </a:cxn>
                    <a:cxn ang="0">
                      <a:pos x="269" y="75"/>
                    </a:cxn>
                    <a:cxn ang="0">
                      <a:pos x="237" y="95"/>
                    </a:cxn>
                    <a:cxn ang="0">
                      <a:pos x="255" y="66"/>
                    </a:cxn>
                    <a:cxn ang="0">
                      <a:pos x="265" y="45"/>
                    </a:cxn>
                    <a:cxn ang="0">
                      <a:pos x="291" y="2"/>
                    </a:cxn>
                    <a:cxn ang="0">
                      <a:pos x="97" y="0"/>
                    </a:cxn>
                    <a:cxn ang="0">
                      <a:pos x="77" y="32"/>
                    </a:cxn>
                  </a:cxnLst>
                  <a:rect l="0" t="0" r="r" b="b"/>
                  <a:pathLst>
                    <a:path w="405" h="373">
                      <a:moveTo>
                        <a:pt x="77" y="32"/>
                      </a:moveTo>
                      <a:lnTo>
                        <a:pt x="81" y="49"/>
                      </a:lnTo>
                      <a:lnTo>
                        <a:pt x="91" y="55"/>
                      </a:lnTo>
                      <a:lnTo>
                        <a:pt x="90" y="63"/>
                      </a:lnTo>
                      <a:lnTo>
                        <a:pt x="80" y="72"/>
                      </a:lnTo>
                      <a:lnTo>
                        <a:pt x="54" y="79"/>
                      </a:lnTo>
                      <a:lnTo>
                        <a:pt x="49" y="91"/>
                      </a:lnTo>
                      <a:lnTo>
                        <a:pt x="47" y="106"/>
                      </a:lnTo>
                      <a:lnTo>
                        <a:pt x="16" y="141"/>
                      </a:lnTo>
                      <a:lnTo>
                        <a:pt x="0" y="138"/>
                      </a:lnTo>
                      <a:lnTo>
                        <a:pt x="13" y="149"/>
                      </a:lnTo>
                      <a:lnTo>
                        <a:pt x="17" y="168"/>
                      </a:lnTo>
                      <a:lnTo>
                        <a:pt x="21" y="163"/>
                      </a:lnTo>
                      <a:lnTo>
                        <a:pt x="19" y="154"/>
                      </a:lnTo>
                      <a:lnTo>
                        <a:pt x="21" y="146"/>
                      </a:lnTo>
                      <a:lnTo>
                        <a:pt x="31" y="142"/>
                      </a:lnTo>
                      <a:lnTo>
                        <a:pt x="38" y="160"/>
                      </a:lnTo>
                      <a:lnTo>
                        <a:pt x="45" y="154"/>
                      </a:lnTo>
                      <a:lnTo>
                        <a:pt x="50" y="158"/>
                      </a:lnTo>
                      <a:lnTo>
                        <a:pt x="51" y="168"/>
                      </a:lnTo>
                      <a:lnTo>
                        <a:pt x="64" y="160"/>
                      </a:lnTo>
                      <a:lnTo>
                        <a:pt x="71" y="160"/>
                      </a:lnTo>
                      <a:lnTo>
                        <a:pt x="71" y="168"/>
                      </a:lnTo>
                      <a:lnTo>
                        <a:pt x="75" y="181"/>
                      </a:lnTo>
                      <a:lnTo>
                        <a:pt x="76" y="192"/>
                      </a:lnTo>
                      <a:lnTo>
                        <a:pt x="76" y="220"/>
                      </a:lnTo>
                      <a:lnTo>
                        <a:pt x="77" y="236"/>
                      </a:lnTo>
                      <a:lnTo>
                        <a:pt x="83" y="247"/>
                      </a:lnTo>
                      <a:lnTo>
                        <a:pt x="97" y="257"/>
                      </a:lnTo>
                      <a:lnTo>
                        <a:pt x="103" y="276"/>
                      </a:lnTo>
                      <a:lnTo>
                        <a:pt x="115" y="289"/>
                      </a:lnTo>
                      <a:lnTo>
                        <a:pt x="120" y="302"/>
                      </a:lnTo>
                      <a:lnTo>
                        <a:pt x="144" y="278"/>
                      </a:lnTo>
                      <a:lnTo>
                        <a:pt x="157" y="255"/>
                      </a:lnTo>
                      <a:lnTo>
                        <a:pt x="160" y="269"/>
                      </a:lnTo>
                      <a:lnTo>
                        <a:pt x="161" y="298"/>
                      </a:lnTo>
                      <a:lnTo>
                        <a:pt x="166" y="306"/>
                      </a:lnTo>
                      <a:lnTo>
                        <a:pt x="176" y="300"/>
                      </a:lnTo>
                      <a:lnTo>
                        <a:pt x="187" y="303"/>
                      </a:lnTo>
                      <a:lnTo>
                        <a:pt x="185" y="313"/>
                      </a:lnTo>
                      <a:lnTo>
                        <a:pt x="228" y="327"/>
                      </a:lnTo>
                      <a:lnTo>
                        <a:pt x="233" y="338"/>
                      </a:lnTo>
                      <a:lnTo>
                        <a:pt x="254" y="348"/>
                      </a:lnTo>
                      <a:lnTo>
                        <a:pt x="260" y="354"/>
                      </a:lnTo>
                      <a:lnTo>
                        <a:pt x="265" y="366"/>
                      </a:lnTo>
                      <a:lnTo>
                        <a:pt x="327" y="373"/>
                      </a:lnTo>
                      <a:lnTo>
                        <a:pt x="338" y="365"/>
                      </a:lnTo>
                      <a:lnTo>
                        <a:pt x="350" y="366"/>
                      </a:lnTo>
                      <a:lnTo>
                        <a:pt x="351" y="351"/>
                      </a:lnTo>
                      <a:lnTo>
                        <a:pt x="365" y="348"/>
                      </a:lnTo>
                      <a:lnTo>
                        <a:pt x="376" y="338"/>
                      </a:lnTo>
                      <a:lnTo>
                        <a:pt x="375" y="322"/>
                      </a:lnTo>
                      <a:lnTo>
                        <a:pt x="377" y="313"/>
                      </a:lnTo>
                      <a:lnTo>
                        <a:pt x="377" y="295"/>
                      </a:lnTo>
                      <a:lnTo>
                        <a:pt x="365" y="275"/>
                      </a:lnTo>
                      <a:lnTo>
                        <a:pt x="366" y="262"/>
                      </a:lnTo>
                      <a:lnTo>
                        <a:pt x="356" y="259"/>
                      </a:lnTo>
                      <a:lnTo>
                        <a:pt x="339" y="232"/>
                      </a:lnTo>
                      <a:lnTo>
                        <a:pt x="336" y="212"/>
                      </a:lnTo>
                      <a:lnTo>
                        <a:pt x="371" y="232"/>
                      </a:lnTo>
                      <a:lnTo>
                        <a:pt x="376" y="216"/>
                      </a:lnTo>
                      <a:lnTo>
                        <a:pt x="376" y="190"/>
                      </a:lnTo>
                      <a:lnTo>
                        <a:pt x="375" y="163"/>
                      </a:lnTo>
                      <a:lnTo>
                        <a:pt x="377" y="160"/>
                      </a:lnTo>
                      <a:lnTo>
                        <a:pt x="378" y="147"/>
                      </a:lnTo>
                      <a:lnTo>
                        <a:pt x="383" y="139"/>
                      </a:lnTo>
                      <a:lnTo>
                        <a:pt x="388" y="113"/>
                      </a:lnTo>
                      <a:lnTo>
                        <a:pt x="405" y="107"/>
                      </a:lnTo>
                      <a:lnTo>
                        <a:pt x="399" y="102"/>
                      </a:lnTo>
                      <a:lnTo>
                        <a:pt x="386" y="103"/>
                      </a:lnTo>
                      <a:lnTo>
                        <a:pt x="384" y="90"/>
                      </a:lnTo>
                      <a:lnTo>
                        <a:pt x="390" y="72"/>
                      </a:lnTo>
                      <a:lnTo>
                        <a:pt x="392" y="60"/>
                      </a:lnTo>
                      <a:lnTo>
                        <a:pt x="384" y="65"/>
                      </a:lnTo>
                      <a:lnTo>
                        <a:pt x="386" y="53"/>
                      </a:lnTo>
                      <a:lnTo>
                        <a:pt x="367" y="18"/>
                      </a:lnTo>
                      <a:lnTo>
                        <a:pt x="366" y="6"/>
                      </a:lnTo>
                      <a:lnTo>
                        <a:pt x="359" y="0"/>
                      </a:lnTo>
                      <a:lnTo>
                        <a:pt x="344" y="0"/>
                      </a:lnTo>
                      <a:lnTo>
                        <a:pt x="335" y="2"/>
                      </a:lnTo>
                      <a:lnTo>
                        <a:pt x="330" y="0"/>
                      </a:lnTo>
                      <a:lnTo>
                        <a:pt x="306" y="0"/>
                      </a:lnTo>
                      <a:lnTo>
                        <a:pt x="308" y="2"/>
                      </a:lnTo>
                      <a:lnTo>
                        <a:pt x="306" y="32"/>
                      </a:lnTo>
                      <a:lnTo>
                        <a:pt x="282" y="50"/>
                      </a:lnTo>
                      <a:lnTo>
                        <a:pt x="269" y="75"/>
                      </a:lnTo>
                      <a:lnTo>
                        <a:pt x="253" y="77"/>
                      </a:lnTo>
                      <a:lnTo>
                        <a:pt x="237" y="95"/>
                      </a:lnTo>
                      <a:lnTo>
                        <a:pt x="223" y="92"/>
                      </a:lnTo>
                      <a:lnTo>
                        <a:pt x="255" y="66"/>
                      </a:lnTo>
                      <a:lnTo>
                        <a:pt x="265" y="68"/>
                      </a:lnTo>
                      <a:lnTo>
                        <a:pt x="265" y="45"/>
                      </a:lnTo>
                      <a:lnTo>
                        <a:pt x="290" y="33"/>
                      </a:lnTo>
                      <a:lnTo>
                        <a:pt x="291" y="2"/>
                      </a:lnTo>
                      <a:lnTo>
                        <a:pt x="290" y="0"/>
                      </a:lnTo>
                      <a:lnTo>
                        <a:pt x="97" y="0"/>
                      </a:lnTo>
                      <a:lnTo>
                        <a:pt x="83" y="15"/>
                      </a:lnTo>
                      <a:lnTo>
                        <a:pt x="77" y="3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69" name="任意多边形: 形状 368">
                  <a:extLst>
                    <a:ext uri="{FF2B5EF4-FFF2-40B4-BE49-F238E27FC236}">
                      <a16:creationId xmlns="" xmlns:a16="http://schemas.microsoft.com/office/drawing/2014/main" id="{18118061-5F9F-4AC0-861E-787B7CE84AD6}"/>
                    </a:ext>
                  </a:extLst>
                </p:cNvPr>
                <p:cNvSpPr>
                  <a:spLocks noChangeAspect="1"/>
                </p:cNvSpPr>
                <p:nvPr/>
              </p:nvSpPr>
              <p:spPr bwMode="gray">
                <a:xfrm>
                  <a:off x="4473" y="1348"/>
                  <a:ext cx="44" cy="25"/>
                </a:xfrm>
                <a:custGeom>
                  <a:avLst/>
                  <a:gdLst/>
                  <a:ahLst/>
                  <a:cxnLst>
                    <a:cxn ang="0">
                      <a:pos x="82" y="99"/>
                    </a:cxn>
                    <a:cxn ang="0">
                      <a:pos x="78" y="98"/>
                    </a:cxn>
                    <a:cxn ang="0">
                      <a:pos x="69" y="103"/>
                    </a:cxn>
                    <a:cxn ang="0">
                      <a:pos x="63" y="110"/>
                    </a:cxn>
                    <a:cxn ang="0">
                      <a:pos x="60" y="119"/>
                    </a:cxn>
                    <a:cxn ang="0">
                      <a:pos x="38" y="121"/>
                    </a:cxn>
                    <a:cxn ang="0">
                      <a:pos x="36" y="118"/>
                    </a:cxn>
                    <a:cxn ang="0">
                      <a:pos x="16" y="125"/>
                    </a:cxn>
                    <a:cxn ang="0">
                      <a:pos x="15" y="116"/>
                    </a:cxn>
                    <a:cxn ang="0">
                      <a:pos x="4" y="100"/>
                    </a:cxn>
                    <a:cxn ang="0">
                      <a:pos x="0" y="91"/>
                    </a:cxn>
                    <a:cxn ang="0">
                      <a:pos x="4" y="78"/>
                    </a:cxn>
                    <a:cxn ang="0">
                      <a:pos x="12" y="72"/>
                    </a:cxn>
                    <a:cxn ang="0">
                      <a:pos x="16" y="60"/>
                    </a:cxn>
                    <a:cxn ang="0">
                      <a:pos x="36" y="43"/>
                    </a:cxn>
                    <a:cxn ang="0">
                      <a:pos x="42" y="33"/>
                    </a:cxn>
                    <a:cxn ang="0">
                      <a:pos x="55" y="19"/>
                    </a:cxn>
                    <a:cxn ang="0">
                      <a:pos x="63" y="19"/>
                    </a:cxn>
                    <a:cxn ang="0">
                      <a:pos x="66" y="10"/>
                    </a:cxn>
                    <a:cxn ang="0">
                      <a:pos x="82" y="5"/>
                    </a:cxn>
                    <a:cxn ang="0">
                      <a:pos x="82" y="3"/>
                    </a:cxn>
                    <a:cxn ang="0">
                      <a:pos x="82" y="5"/>
                    </a:cxn>
                    <a:cxn ang="0">
                      <a:pos x="84" y="3"/>
                    </a:cxn>
                    <a:cxn ang="0">
                      <a:pos x="84" y="5"/>
                    </a:cxn>
                    <a:cxn ang="0">
                      <a:pos x="90" y="6"/>
                    </a:cxn>
                    <a:cxn ang="0">
                      <a:pos x="101" y="1"/>
                    </a:cxn>
                    <a:cxn ang="0">
                      <a:pos x="114" y="10"/>
                    </a:cxn>
                    <a:cxn ang="0">
                      <a:pos x="127" y="1"/>
                    </a:cxn>
                    <a:cxn ang="0">
                      <a:pos x="133" y="3"/>
                    </a:cxn>
                    <a:cxn ang="0">
                      <a:pos x="135" y="0"/>
                    </a:cxn>
                    <a:cxn ang="0">
                      <a:pos x="156" y="11"/>
                    </a:cxn>
                    <a:cxn ang="0">
                      <a:pos x="184" y="19"/>
                    </a:cxn>
                    <a:cxn ang="0">
                      <a:pos x="188" y="24"/>
                    </a:cxn>
                    <a:cxn ang="0">
                      <a:pos x="186" y="28"/>
                    </a:cxn>
                    <a:cxn ang="0">
                      <a:pos x="186" y="32"/>
                    </a:cxn>
                    <a:cxn ang="0">
                      <a:pos x="214" y="55"/>
                    </a:cxn>
                    <a:cxn ang="0">
                      <a:pos x="218" y="67"/>
                    </a:cxn>
                    <a:cxn ang="0">
                      <a:pos x="214" y="77"/>
                    </a:cxn>
                    <a:cxn ang="0">
                      <a:pos x="193" y="91"/>
                    </a:cxn>
                    <a:cxn ang="0">
                      <a:pos x="143" y="107"/>
                    </a:cxn>
                    <a:cxn ang="0">
                      <a:pos x="133" y="113"/>
                    </a:cxn>
                    <a:cxn ang="0">
                      <a:pos x="113" y="109"/>
                    </a:cxn>
                    <a:cxn ang="0">
                      <a:pos x="107" y="104"/>
                    </a:cxn>
                    <a:cxn ang="0">
                      <a:pos x="82" y="100"/>
                    </a:cxn>
                    <a:cxn ang="0">
                      <a:pos x="82" y="99"/>
                    </a:cxn>
                  </a:cxnLst>
                  <a:rect l="0" t="0" r="r" b="b"/>
                  <a:pathLst>
                    <a:path w="218" h="125">
                      <a:moveTo>
                        <a:pt x="82" y="99"/>
                      </a:moveTo>
                      <a:lnTo>
                        <a:pt x="78" y="98"/>
                      </a:lnTo>
                      <a:lnTo>
                        <a:pt x="69" y="103"/>
                      </a:lnTo>
                      <a:lnTo>
                        <a:pt x="63" y="110"/>
                      </a:lnTo>
                      <a:lnTo>
                        <a:pt x="60" y="119"/>
                      </a:lnTo>
                      <a:lnTo>
                        <a:pt x="38" y="121"/>
                      </a:lnTo>
                      <a:lnTo>
                        <a:pt x="36" y="118"/>
                      </a:lnTo>
                      <a:lnTo>
                        <a:pt x="16" y="125"/>
                      </a:lnTo>
                      <a:lnTo>
                        <a:pt x="15" y="116"/>
                      </a:lnTo>
                      <a:lnTo>
                        <a:pt x="4" y="100"/>
                      </a:lnTo>
                      <a:lnTo>
                        <a:pt x="0" y="91"/>
                      </a:lnTo>
                      <a:lnTo>
                        <a:pt x="4" y="78"/>
                      </a:lnTo>
                      <a:lnTo>
                        <a:pt x="12" y="72"/>
                      </a:lnTo>
                      <a:lnTo>
                        <a:pt x="16" y="60"/>
                      </a:lnTo>
                      <a:lnTo>
                        <a:pt x="36" y="43"/>
                      </a:lnTo>
                      <a:lnTo>
                        <a:pt x="42" y="33"/>
                      </a:lnTo>
                      <a:lnTo>
                        <a:pt x="55" y="19"/>
                      </a:lnTo>
                      <a:lnTo>
                        <a:pt x="63" y="19"/>
                      </a:lnTo>
                      <a:lnTo>
                        <a:pt x="66" y="10"/>
                      </a:lnTo>
                      <a:lnTo>
                        <a:pt x="82" y="5"/>
                      </a:lnTo>
                      <a:lnTo>
                        <a:pt x="82" y="3"/>
                      </a:lnTo>
                      <a:lnTo>
                        <a:pt x="82" y="5"/>
                      </a:lnTo>
                      <a:lnTo>
                        <a:pt x="84" y="3"/>
                      </a:lnTo>
                      <a:lnTo>
                        <a:pt x="84" y="5"/>
                      </a:lnTo>
                      <a:lnTo>
                        <a:pt x="90" y="6"/>
                      </a:lnTo>
                      <a:lnTo>
                        <a:pt x="101" y="1"/>
                      </a:lnTo>
                      <a:lnTo>
                        <a:pt x="114" y="10"/>
                      </a:lnTo>
                      <a:lnTo>
                        <a:pt x="127" y="1"/>
                      </a:lnTo>
                      <a:lnTo>
                        <a:pt x="133" y="3"/>
                      </a:lnTo>
                      <a:lnTo>
                        <a:pt x="135" y="0"/>
                      </a:lnTo>
                      <a:lnTo>
                        <a:pt x="156" y="11"/>
                      </a:lnTo>
                      <a:lnTo>
                        <a:pt x="184" y="19"/>
                      </a:lnTo>
                      <a:lnTo>
                        <a:pt x="188" y="24"/>
                      </a:lnTo>
                      <a:lnTo>
                        <a:pt x="186" y="28"/>
                      </a:lnTo>
                      <a:lnTo>
                        <a:pt x="186" y="32"/>
                      </a:lnTo>
                      <a:lnTo>
                        <a:pt x="214" y="55"/>
                      </a:lnTo>
                      <a:lnTo>
                        <a:pt x="218" y="67"/>
                      </a:lnTo>
                      <a:lnTo>
                        <a:pt x="214" y="77"/>
                      </a:lnTo>
                      <a:lnTo>
                        <a:pt x="193" y="91"/>
                      </a:lnTo>
                      <a:lnTo>
                        <a:pt x="143" y="107"/>
                      </a:lnTo>
                      <a:lnTo>
                        <a:pt x="133" y="113"/>
                      </a:lnTo>
                      <a:lnTo>
                        <a:pt x="113" y="109"/>
                      </a:lnTo>
                      <a:lnTo>
                        <a:pt x="107" y="104"/>
                      </a:lnTo>
                      <a:lnTo>
                        <a:pt x="82" y="100"/>
                      </a:lnTo>
                      <a:lnTo>
                        <a:pt x="82" y="99"/>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sp>
            <p:nvSpPr>
              <p:cNvPr id="354" name="任意多边形: 形状 353">
                <a:extLst>
                  <a:ext uri="{FF2B5EF4-FFF2-40B4-BE49-F238E27FC236}">
                    <a16:creationId xmlns="" xmlns:a16="http://schemas.microsoft.com/office/drawing/2014/main" id="{8F3B052E-4F8E-4FD2-ABD7-4D2AD7FF3522}"/>
                  </a:ext>
                </a:extLst>
              </p:cNvPr>
              <p:cNvSpPr>
                <a:spLocks noChangeAspect="1"/>
              </p:cNvSpPr>
              <p:nvPr/>
            </p:nvSpPr>
            <p:spPr bwMode="gray">
              <a:xfrm>
                <a:off x="4071" y="1777"/>
                <a:ext cx="34" cy="144"/>
              </a:xfrm>
              <a:custGeom>
                <a:avLst/>
                <a:gdLst/>
                <a:ahLst/>
                <a:cxnLst>
                  <a:cxn ang="0">
                    <a:pos x="55" y="0"/>
                  </a:cxn>
                  <a:cxn ang="0">
                    <a:pos x="69" y="22"/>
                  </a:cxn>
                  <a:cxn ang="0">
                    <a:pos x="76" y="79"/>
                  </a:cxn>
                  <a:cxn ang="0">
                    <a:pos x="92" y="144"/>
                  </a:cxn>
                  <a:cxn ang="0">
                    <a:pos x="90" y="187"/>
                  </a:cxn>
                  <a:cxn ang="0">
                    <a:pos x="84" y="210"/>
                  </a:cxn>
                  <a:cxn ang="0">
                    <a:pos x="90" y="243"/>
                  </a:cxn>
                  <a:cxn ang="0">
                    <a:pos x="92" y="257"/>
                  </a:cxn>
                  <a:cxn ang="0">
                    <a:pos x="102" y="289"/>
                  </a:cxn>
                  <a:cxn ang="0">
                    <a:pos x="116" y="344"/>
                  </a:cxn>
                  <a:cxn ang="0">
                    <a:pos x="139" y="425"/>
                  </a:cxn>
                  <a:cxn ang="0">
                    <a:pos x="150" y="459"/>
                  </a:cxn>
                  <a:cxn ang="0">
                    <a:pos x="168" y="487"/>
                  </a:cxn>
                  <a:cxn ang="0">
                    <a:pos x="149" y="466"/>
                  </a:cxn>
                  <a:cxn ang="0">
                    <a:pos x="119" y="448"/>
                  </a:cxn>
                  <a:cxn ang="0">
                    <a:pos x="92" y="447"/>
                  </a:cxn>
                  <a:cxn ang="0">
                    <a:pos x="75" y="475"/>
                  </a:cxn>
                  <a:cxn ang="0">
                    <a:pos x="65" y="509"/>
                  </a:cxn>
                  <a:cxn ang="0">
                    <a:pos x="53" y="566"/>
                  </a:cxn>
                  <a:cxn ang="0">
                    <a:pos x="61" y="602"/>
                  </a:cxn>
                  <a:cxn ang="0">
                    <a:pos x="80" y="635"/>
                  </a:cxn>
                  <a:cxn ang="0">
                    <a:pos x="89" y="651"/>
                  </a:cxn>
                  <a:cxn ang="0">
                    <a:pos x="100" y="654"/>
                  </a:cxn>
                  <a:cxn ang="0">
                    <a:pos x="108" y="684"/>
                  </a:cxn>
                  <a:cxn ang="0">
                    <a:pos x="102" y="713"/>
                  </a:cxn>
                  <a:cxn ang="0">
                    <a:pos x="69" y="663"/>
                  </a:cxn>
                  <a:cxn ang="0">
                    <a:pos x="46" y="673"/>
                  </a:cxn>
                  <a:cxn ang="0">
                    <a:pos x="31" y="721"/>
                  </a:cxn>
                  <a:cxn ang="0">
                    <a:pos x="15" y="689"/>
                  </a:cxn>
                  <a:cxn ang="0">
                    <a:pos x="21" y="623"/>
                  </a:cxn>
                  <a:cxn ang="0">
                    <a:pos x="32" y="554"/>
                  </a:cxn>
                  <a:cxn ang="0">
                    <a:pos x="23" y="522"/>
                  </a:cxn>
                  <a:cxn ang="0">
                    <a:pos x="17" y="479"/>
                  </a:cxn>
                  <a:cxn ang="0">
                    <a:pos x="28" y="425"/>
                  </a:cxn>
                  <a:cxn ang="0">
                    <a:pos x="32" y="392"/>
                  </a:cxn>
                  <a:cxn ang="0">
                    <a:pos x="30" y="375"/>
                  </a:cxn>
                  <a:cxn ang="0">
                    <a:pos x="25" y="348"/>
                  </a:cxn>
                  <a:cxn ang="0">
                    <a:pos x="31" y="297"/>
                  </a:cxn>
                  <a:cxn ang="0">
                    <a:pos x="21" y="260"/>
                  </a:cxn>
                  <a:cxn ang="0">
                    <a:pos x="4" y="243"/>
                  </a:cxn>
                  <a:cxn ang="0">
                    <a:pos x="3" y="226"/>
                  </a:cxn>
                  <a:cxn ang="0">
                    <a:pos x="0" y="188"/>
                  </a:cxn>
                  <a:cxn ang="0">
                    <a:pos x="12" y="125"/>
                  </a:cxn>
                  <a:cxn ang="0">
                    <a:pos x="9" y="96"/>
                  </a:cxn>
                  <a:cxn ang="0">
                    <a:pos x="25" y="79"/>
                  </a:cxn>
                  <a:cxn ang="0">
                    <a:pos x="37" y="87"/>
                  </a:cxn>
                  <a:cxn ang="0">
                    <a:pos x="50" y="81"/>
                  </a:cxn>
                  <a:cxn ang="0">
                    <a:pos x="50" y="66"/>
                  </a:cxn>
                  <a:cxn ang="0">
                    <a:pos x="59" y="64"/>
                  </a:cxn>
                  <a:cxn ang="0">
                    <a:pos x="49" y="33"/>
                  </a:cxn>
                  <a:cxn ang="0">
                    <a:pos x="38" y="9"/>
                  </a:cxn>
                  <a:cxn ang="0">
                    <a:pos x="47" y="6"/>
                  </a:cxn>
                </a:cxnLst>
                <a:rect l="0" t="0" r="r" b="b"/>
                <a:pathLst>
                  <a:path w="170" h="721">
                    <a:moveTo>
                      <a:pt x="52" y="3"/>
                    </a:moveTo>
                    <a:lnTo>
                      <a:pt x="55" y="0"/>
                    </a:lnTo>
                    <a:lnTo>
                      <a:pt x="63" y="4"/>
                    </a:lnTo>
                    <a:lnTo>
                      <a:pt x="69" y="22"/>
                    </a:lnTo>
                    <a:lnTo>
                      <a:pt x="73" y="59"/>
                    </a:lnTo>
                    <a:lnTo>
                      <a:pt x="76" y="79"/>
                    </a:lnTo>
                    <a:lnTo>
                      <a:pt x="87" y="113"/>
                    </a:lnTo>
                    <a:lnTo>
                      <a:pt x="92" y="144"/>
                    </a:lnTo>
                    <a:lnTo>
                      <a:pt x="93" y="166"/>
                    </a:lnTo>
                    <a:lnTo>
                      <a:pt x="90" y="187"/>
                    </a:lnTo>
                    <a:lnTo>
                      <a:pt x="82" y="192"/>
                    </a:lnTo>
                    <a:lnTo>
                      <a:pt x="84" y="210"/>
                    </a:lnTo>
                    <a:lnTo>
                      <a:pt x="89" y="229"/>
                    </a:lnTo>
                    <a:lnTo>
                      <a:pt x="90" y="243"/>
                    </a:lnTo>
                    <a:lnTo>
                      <a:pt x="89" y="258"/>
                    </a:lnTo>
                    <a:lnTo>
                      <a:pt x="92" y="257"/>
                    </a:lnTo>
                    <a:lnTo>
                      <a:pt x="98" y="272"/>
                    </a:lnTo>
                    <a:lnTo>
                      <a:pt x="102" y="289"/>
                    </a:lnTo>
                    <a:lnTo>
                      <a:pt x="103" y="292"/>
                    </a:lnTo>
                    <a:lnTo>
                      <a:pt x="116" y="344"/>
                    </a:lnTo>
                    <a:lnTo>
                      <a:pt x="135" y="407"/>
                    </a:lnTo>
                    <a:lnTo>
                      <a:pt x="139" y="425"/>
                    </a:lnTo>
                    <a:lnTo>
                      <a:pt x="144" y="445"/>
                    </a:lnTo>
                    <a:lnTo>
                      <a:pt x="150" y="459"/>
                    </a:lnTo>
                    <a:lnTo>
                      <a:pt x="157" y="474"/>
                    </a:lnTo>
                    <a:lnTo>
                      <a:pt x="168" y="487"/>
                    </a:lnTo>
                    <a:lnTo>
                      <a:pt x="170" y="496"/>
                    </a:lnTo>
                    <a:lnTo>
                      <a:pt x="149" y="466"/>
                    </a:lnTo>
                    <a:lnTo>
                      <a:pt x="135" y="456"/>
                    </a:lnTo>
                    <a:lnTo>
                      <a:pt x="119" y="448"/>
                    </a:lnTo>
                    <a:lnTo>
                      <a:pt x="104" y="445"/>
                    </a:lnTo>
                    <a:lnTo>
                      <a:pt x="92" y="447"/>
                    </a:lnTo>
                    <a:lnTo>
                      <a:pt x="80" y="457"/>
                    </a:lnTo>
                    <a:lnTo>
                      <a:pt x="75" y="475"/>
                    </a:lnTo>
                    <a:lnTo>
                      <a:pt x="73" y="491"/>
                    </a:lnTo>
                    <a:lnTo>
                      <a:pt x="65" y="509"/>
                    </a:lnTo>
                    <a:lnTo>
                      <a:pt x="55" y="549"/>
                    </a:lnTo>
                    <a:lnTo>
                      <a:pt x="53" y="566"/>
                    </a:lnTo>
                    <a:lnTo>
                      <a:pt x="53" y="586"/>
                    </a:lnTo>
                    <a:lnTo>
                      <a:pt x="61" y="602"/>
                    </a:lnTo>
                    <a:lnTo>
                      <a:pt x="77" y="623"/>
                    </a:lnTo>
                    <a:lnTo>
                      <a:pt x="80" y="635"/>
                    </a:lnTo>
                    <a:lnTo>
                      <a:pt x="84" y="645"/>
                    </a:lnTo>
                    <a:lnTo>
                      <a:pt x="89" y="651"/>
                    </a:lnTo>
                    <a:lnTo>
                      <a:pt x="97" y="656"/>
                    </a:lnTo>
                    <a:lnTo>
                      <a:pt x="100" y="654"/>
                    </a:lnTo>
                    <a:lnTo>
                      <a:pt x="103" y="657"/>
                    </a:lnTo>
                    <a:lnTo>
                      <a:pt x="108" y="684"/>
                    </a:lnTo>
                    <a:lnTo>
                      <a:pt x="107" y="700"/>
                    </a:lnTo>
                    <a:lnTo>
                      <a:pt x="102" y="713"/>
                    </a:lnTo>
                    <a:lnTo>
                      <a:pt x="95" y="674"/>
                    </a:lnTo>
                    <a:lnTo>
                      <a:pt x="69" y="663"/>
                    </a:lnTo>
                    <a:lnTo>
                      <a:pt x="55" y="662"/>
                    </a:lnTo>
                    <a:lnTo>
                      <a:pt x="46" y="673"/>
                    </a:lnTo>
                    <a:lnTo>
                      <a:pt x="36" y="706"/>
                    </a:lnTo>
                    <a:lnTo>
                      <a:pt x="31" y="721"/>
                    </a:lnTo>
                    <a:lnTo>
                      <a:pt x="18" y="714"/>
                    </a:lnTo>
                    <a:lnTo>
                      <a:pt x="15" y="689"/>
                    </a:lnTo>
                    <a:lnTo>
                      <a:pt x="15" y="666"/>
                    </a:lnTo>
                    <a:lnTo>
                      <a:pt x="21" y="623"/>
                    </a:lnTo>
                    <a:lnTo>
                      <a:pt x="26" y="565"/>
                    </a:lnTo>
                    <a:lnTo>
                      <a:pt x="32" y="554"/>
                    </a:lnTo>
                    <a:lnTo>
                      <a:pt x="31" y="539"/>
                    </a:lnTo>
                    <a:lnTo>
                      <a:pt x="23" y="522"/>
                    </a:lnTo>
                    <a:lnTo>
                      <a:pt x="17" y="499"/>
                    </a:lnTo>
                    <a:lnTo>
                      <a:pt x="17" y="479"/>
                    </a:lnTo>
                    <a:lnTo>
                      <a:pt x="22" y="463"/>
                    </a:lnTo>
                    <a:lnTo>
                      <a:pt x="28" y="425"/>
                    </a:lnTo>
                    <a:lnTo>
                      <a:pt x="28" y="394"/>
                    </a:lnTo>
                    <a:lnTo>
                      <a:pt x="32" y="392"/>
                    </a:lnTo>
                    <a:lnTo>
                      <a:pt x="30" y="386"/>
                    </a:lnTo>
                    <a:lnTo>
                      <a:pt x="30" y="375"/>
                    </a:lnTo>
                    <a:lnTo>
                      <a:pt x="28" y="360"/>
                    </a:lnTo>
                    <a:lnTo>
                      <a:pt x="25" y="348"/>
                    </a:lnTo>
                    <a:lnTo>
                      <a:pt x="25" y="331"/>
                    </a:lnTo>
                    <a:lnTo>
                      <a:pt x="31" y="297"/>
                    </a:lnTo>
                    <a:lnTo>
                      <a:pt x="31" y="284"/>
                    </a:lnTo>
                    <a:lnTo>
                      <a:pt x="21" y="260"/>
                    </a:lnTo>
                    <a:lnTo>
                      <a:pt x="11" y="249"/>
                    </a:lnTo>
                    <a:lnTo>
                      <a:pt x="4" y="243"/>
                    </a:lnTo>
                    <a:lnTo>
                      <a:pt x="6" y="237"/>
                    </a:lnTo>
                    <a:lnTo>
                      <a:pt x="3" y="226"/>
                    </a:lnTo>
                    <a:lnTo>
                      <a:pt x="0" y="205"/>
                    </a:lnTo>
                    <a:lnTo>
                      <a:pt x="0" y="188"/>
                    </a:lnTo>
                    <a:lnTo>
                      <a:pt x="10" y="160"/>
                    </a:lnTo>
                    <a:lnTo>
                      <a:pt x="12" y="125"/>
                    </a:lnTo>
                    <a:lnTo>
                      <a:pt x="11" y="108"/>
                    </a:lnTo>
                    <a:lnTo>
                      <a:pt x="9" y="96"/>
                    </a:lnTo>
                    <a:lnTo>
                      <a:pt x="14" y="85"/>
                    </a:lnTo>
                    <a:lnTo>
                      <a:pt x="25" y="79"/>
                    </a:lnTo>
                    <a:lnTo>
                      <a:pt x="31" y="81"/>
                    </a:lnTo>
                    <a:lnTo>
                      <a:pt x="37" y="87"/>
                    </a:lnTo>
                    <a:lnTo>
                      <a:pt x="48" y="86"/>
                    </a:lnTo>
                    <a:lnTo>
                      <a:pt x="50" y="81"/>
                    </a:lnTo>
                    <a:lnTo>
                      <a:pt x="48" y="75"/>
                    </a:lnTo>
                    <a:lnTo>
                      <a:pt x="50" y="66"/>
                    </a:lnTo>
                    <a:lnTo>
                      <a:pt x="57" y="66"/>
                    </a:lnTo>
                    <a:lnTo>
                      <a:pt x="59" y="64"/>
                    </a:lnTo>
                    <a:lnTo>
                      <a:pt x="54" y="52"/>
                    </a:lnTo>
                    <a:lnTo>
                      <a:pt x="49" y="33"/>
                    </a:lnTo>
                    <a:lnTo>
                      <a:pt x="39" y="16"/>
                    </a:lnTo>
                    <a:lnTo>
                      <a:pt x="38" y="9"/>
                    </a:lnTo>
                    <a:lnTo>
                      <a:pt x="41" y="6"/>
                    </a:lnTo>
                    <a:lnTo>
                      <a:pt x="47" y="6"/>
                    </a:lnTo>
                    <a:lnTo>
                      <a:pt x="52" y="3"/>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55" name="任意多边形: 形状 354">
                <a:extLst>
                  <a:ext uri="{FF2B5EF4-FFF2-40B4-BE49-F238E27FC236}">
                    <a16:creationId xmlns="" xmlns:a16="http://schemas.microsoft.com/office/drawing/2014/main" id="{429F2176-08FB-4475-A151-EFB269147A76}"/>
                  </a:ext>
                </a:extLst>
              </p:cNvPr>
              <p:cNvSpPr>
                <a:spLocks noChangeAspect="1"/>
              </p:cNvSpPr>
              <p:nvPr/>
            </p:nvSpPr>
            <p:spPr bwMode="gray">
              <a:xfrm>
                <a:off x="2817" y="1091"/>
                <a:ext cx="1786" cy="901"/>
              </a:xfrm>
              <a:custGeom>
                <a:avLst/>
                <a:gdLst/>
                <a:ahLst/>
                <a:cxnLst>
                  <a:cxn ang="0">
                    <a:pos x="3264" y="3913"/>
                  </a:cxn>
                  <a:cxn ang="0">
                    <a:pos x="4333" y="3788"/>
                  </a:cxn>
                  <a:cxn ang="0">
                    <a:pos x="5307" y="3536"/>
                  </a:cxn>
                  <a:cxn ang="0">
                    <a:pos x="5833" y="4138"/>
                  </a:cxn>
                  <a:cxn ang="0">
                    <a:pos x="6066" y="4138"/>
                  </a:cxn>
                  <a:cxn ang="0">
                    <a:pos x="6189" y="3482"/>
                  </a:cxn>
                  <a:cxn ang="0">
                    <a:pos x="5968" y="3336"/>
                  </a:cxn>
                  <a:cxn ang="0">
                    <a:pos x="6672" y="2912"/>
                  </a:cxn>
                  <a:cxn ang="0">
                    <a:pos x="6999" y="2815"/>
                  </a:cxn>
                  <a:cxn ang="0">
                    <a:pos x="7448" y="2593"/>
                  </a:cxn>
                  <a:cxn ang="0">
                    <a:pos x="7045" y="3206"/>
                  </a:cxn>
                  <a:cxn ang="0">
                    <a:pos x="7368" y="3293"/>
                  </a:cxn>
                  <a:cxn ang="0">
                    <a:pos x="7505" y="2864"/>
                  </a:cxn>
                  <a:cxn ang="0">
                    <a:pos x="7925" y="2760"/>
                  </a:cxn>
                  <a:cxn ang="0">
                    <a:pos x="8227" y="2553"/>
                  </a:cxn>
                  <a:cxn ang="0">
                    <a:pos x="8363" y="2256"/>
                  </a:cxn>
                  <a:cxn ang="0">
                    <a:pos x="8646" y="2287"/>
                  </a:cxn>
                  <a:cxn ang="0">
                    <a:pos x="8841" y="2201"/>
                  </a:cxn>
                  <a:cxn ang="0">
                    <a:pos x="8685" y="1981"/>
                  </a:cxn>
                  <a:cxn ang="0">
                    <a:pos x="8538" y="1863"/>
                  </a:cxn>
                  <a:cxn ang="0">
                    <a:pos x="7819" y="1608"/>
                  </a:cxn>
                  <a:cxn ang="0">
                    <a:pos x="7284" y="1590"/>
                  </a:cxn>
                  <a:cxn ang="0">
                    <a:pos x="6685" y="1267"/>
                  </a:cxn>
                  <a:cxn ang="0">
                    <a:pos x="6173" y="1286"/>
                  </a:cxn>
                  <a:cxn ang="0">
                    <a:pos x="5674" y="1395"/>
                  </a:cxn>
                  <a:cxn ang="0">
                    <a:pos x="5597" y="1031"/>
                  </a:cxn>
                  <a:cxn ang="0">
                    <a:pos x="5210" y="1036"/>
                  </a:cxn>
                  <a:cxn ang="0">
                    <a:pos x="4698" y="872"/>
                  </a:cxn>
                  <a:cxn ang="0">
                    <a:pos x="4354" y="1003"/>
                  </a:cxn>
                  <a:cxn ang="0">
                    <a:pos x="4584" y="721"/>
                  </a:cxn>
                  <a:cxn ang="0">
                    <a:pos x="4684" y="394"/>
                  </a:cxn>
                  <a:cxn ang="0">
                    <a:pos x="4372" y="204"/>
                  </a:cxn>
                  <a:cxn ang="0">
                    <a:pos x="4025" y="232"/>
                  </a:cxn>
                  <a:cxn ang="0">
                    <a:pos x="3791" y="419"/>
                  </a:cxn>
                  <a:cxn ang="0">
                    <a:pos x="3374" y="550"/>
                  </a:cxn>
                  <a:cxn ang="0">
                    <a:pos x="3254" y="832"/>
                  </a:cxn>
                  <a:cxn ang="0">
                    <a:pos x="2949" y="1149"/>
                  </a:cxn>
                  <a:cxn ang="0">
                    <a:pos x="2945" y="1235"/>
                  </a:cxn>
                  <a:cxn ang="0">
                    <a:pos x="2627" y="1222"/>
                  </a:cxn>
                  <a:cxn ang="0">
                    <a:pos x="2758" y="1734"/>
                  </a:cxn>
                  <a:cxn ang="0">
                    <a:pos x="2590" y="1842"/>
                  </a:cxn>
                  <a:cxn ang="0">
                    <a:pos x="2499" y="1888"/>
                  </a:cxn>
                  <a:cxn ang="0">
                    <a:pos x="2297" y="1040"/>
                  </a:cxn>
                  <a:cxn ang="0">
                    <a:pos x="2235" y="1800"/>
                  </a:cxn>
                  <a:cxn ang="0">
                    <a:pos x="1570" y="1757"/>
                  </a:cxn>
                  <a:cxn ang="0">
                    <a:pos x="1175" y="1897"/>
                  </a:cxn>
                  <a:cxn ang="0">
                    <a:pos x="933" y="2056"/>
                  </a:cxn>
                  <a:cxn ang="0">
                    <a:pos x="501" y="2289"/>
                  </a:cxn>
                  <a:cxn ang="0">
                    <a:pos x="306" y="2013"/>
                  </a:cxn>
                  <a:cxn ang="0">
                    <a:pos x="589" y="1783"/>
                  </a:cxn>
                  <a:cxn ang="0">
                    <a:pos x="191" y="1600"/>
                  </a:cxn>
                  <a:cxn ang="0">
                    <a:pos x="215" y="2548"/>
                  </a:cxn>
                  <a:cxn ang="0">
                    <a:pos x="14" y="3054"/>
                  </a:cxn>
                  <a:cxn ang="0">
                    <a:pos x="241" y="3470"/>
                  </a:cxn>
                  <a:cxn ang="0">
                    <a:pos x="440" y="3762"/>
                  </a:cxn>
                  <a:cxn ang="0">
                    <a:pos x="644" y="4043"/>
                  </a:cxn>
                  <a:cxn ang="0">
                    <a:pos x="898" y="4398"/>
                  </a:cxn>
                  <a:cxn ang="0">
                    <a:pos x="1107" y="4133"/>
                  </a:cxn>
                  <a:cxn ang="0">
                    <a:pos x="1169" y="3800"/>
                  </a:cxn>
                  <a:cxn ang="0">
                    <a:pos x="1520" y="3752"/>
                  </a:cxn>
                  <a:cxn ang="0">
                    <a:pos x="1831" y="3572"/>
                  </a:cxn>
                  <a:cxn ang="0">
                    <a:pos x="2183" y="3384"/>
                  </a:cxn>
                  <a:cxn ang="0">
                    <a:pos x="2523" y="3466"/>
                  </a:cxn>
                </a:cxnLst>
                <a:rect l="0" t="0" r="r" b="b"/>
                <a:pathLst>
                  <a:path w="8931" h="4504">
                    <a:moveTo>
                      <a:pt x="2688" y="3454"/>
                    </a:moveTo>
                    <a:lnTo>
                      <a:pt x="2691" y="3461"/>
                    </a:lnTo>
                    <a:lnTo>
                      <a:pt x="2695" y="3463"/>
                    </a:lnTo>
                    <a:lnTo>
                      <a:pt x="2768" y="3530"/>
                    </a:lnTo>
                    <a:lnTo>
                      <a:pt x="2887" y="3748"/>
                    </a:lnTo>
                    <a:lnTo>
                      <a:pt x="2902" y="3737"/>
                    </a:lnTo>
                    <a:lnTo>
                      <a:pt x="2904" y="3730"/>
                    </a:lnTo>
                    <a:lnTo>
                      <a:pt x="2904" y="3723"/>
                    </a:lnTo>
                    <a:lnTo>
                      <a:pt x="2915" y="3709"/>
                    </a:lnTo>
                    <a:lnTo>
                      <a:pt x="2923" y="3708"/>
                    </a:lnTo>
                    <a:lnTo>
                      <a:pt x="2928" y="3714"/>
                    </a:lnTo>
                    <a:lnTo>
                      <a:pt x="2936" y="3717"/>
                    </a:lnTo>
                    <a:lnTo>
                      <a:pt x="2950" y="3725"/>
                    </a:lnTo>
                    <a:lnTo>
                      <a:pt x="2946" y="3732"/>
                    </a:lnTo>
                    <a:lnTo>
                      <a:pt x="2951" y="3739"/>
                    </a:lnTo>
                    <a:lnTo>
                      <a:pt x="2956" y="3740"/>
                    </a:lnTo>
                    <a:lnTo>
                      <a:pt x="2961" y="3753"/>
                    </a:lnTo>
                    <a:lnTo>
                      <a:pt x="2985" y="3751"/>
                    </a:lnTo>
                    <a:lnTo>
                      <a:pt x="3003" y="3756"/>
                    </a:lnTo>
                    <a:lnTo>
                      <a:pt x="3010" y="3753"/>
                    </a:lnTo>
                    <a:lnTo>
                      <a:pt x="3026" y="3753"/>
                    </a:lnTo>
                    <a:lnTo>
                      <a:pt x="3028" y="3746"/>
                    </a:lnTo>
                    <a:lnTo>
                      <a:pt x="3033" y="3740"/>
                    </a:lnTo>
                    <a:lnTo>
                      <a:pt x="3042" y="3741"/>
                    </a:lnTo>
                    <a:lnTo>
                      <a:pt x="3049" y="3741"/>
                    </a:lnTo>
                    <a:lnTo>
                      <a:pt x="3053" y="3734"/>
                    </a:lnTo>
                    <a:lnTo>
                      <a:pt x="3060" y="3729"/>
                    </a:lnTo>
                    <a:lnTo>
                      <a:pt x="3075" y="3734"/>
                    </a:lnTo>
                    <a:lnTo>
                      <a:pt x="3082" y="3737"/>
                    </a:lnTo>
                    <a:lnTo>
                      <a:pt x="3086" y="3745"/>
                    </a:lnTo>
                    <a:lnTo>
                      <a:pt x="3093" y="3748"/>
                    </a:lnTo>
                    <a:lnTo>
                      <a:pt x="3103" y="3761"/>
                    </a:lnTo>
                    <a:lnTo>
                      <a:pt x="3112" y="3764"/>
                    </a:lnTo>
                    <a:lnTo>
                      <a:pt x="3114" y="3772"/>
                    </a:lnTo>
                    <a:lnTo>
                      <a:pt x="3112" y="3779"/>
                    </a:lnTo>
                    <a:lnTo>
                      <a:pt x="3113" y="3788"/>
                    </a:lnTo>
                    <a:lnTo>
                      <a:pt x="3117" y="3795"/>
                    </a:lnTo>
                    <a:lnTo>
                      <a:pt x="3125" y="3796"/>
                    </a:lnTo>
                    <a:lnTo>
                      <a:pt x="3146" y="3807"/>
                    </a:lnTo>
                    <a:lnTo>
                      <a:pt x="3150" y="3815"/>
                    </a:lnTo>
                    <a:lnTo>
                      <a:pt x="3150" y="3822"/>
                    </a:lnTo>
                    <a:lnTo>
                      <a:pt x="3157" y="3826"/>
                    </a:lnTo>
                    <a:lnTo>
                      <a:pt x="3162" y="3831"/>
                    </a:lnTo>
                    <a:lnTo>
                      <a:pt x="3170" y="3845"/>
                    </a:lnTo>
                    <a:lnTo>
                      <a:pt x="3176" y="3849"/>
                    </a:lnTo>
                    <a:lnTo>
                      <a:pt x="3193" y="3852"/>
                    </a:lnTo>
                    <a:lnTo>
                      <a:pt x="3199" y="3857"/>
                    </a:lnTo>
                    <a:lnTo>
                      <a:pt x="3208" y="3859"/>
                    </a:lnTo>
                    <a:lnTo>
                      <a:pt x="3215" y="3860"/>
                    </a:lnTo>
                    <a:lnTo>
                      <a:pt x="3224" y="3860"/>
                    </a:lnTo>
                    <a:lnTo>
                      <a:pt x="3226" y="3853"/>
                    </a:lnTo>
                    <a:lnTo>
                      <a:pt x="3231" y="3847"/>
                    </a:lnTo>
                    <a:lnTo>
                      <a:pt x="3246" y="3841"/>
                    </a:lnTo>
                    <a:lnTo>
                      <a:pt x="3248" y="3849"/>
                    </a:lnTo>
                    <a:lnTo>
                      <a:pt x="3252" y="3857"/>
                    </a:lnTo>
                    <a:lnTo>
                      <a:pt x="3259" y="3861"/>
                    </a:lnTo>
                    <a:lnTo>
                      <a:pt x="3267" y="3875"/>
                    </a:lnTo>
                    <a:lnTo>
                      <a:pt x="3273" y="3880"/>
                    </a:lnTo>
                    <a:lnTo>
                      <a:pt x="3277" y="3887"/>
                    </a:lnTo>
                    <a:lnTo>
                      <a:pt x="3264" y="3913"/>
                    </a:lnTo>
                    <a:lnTo>
                      <a:pt x="3289" y="3920"/>
                    </a:lnTo>
                    <a:lnTo>
                      <a:pt x="3305" y="3904"/>
                    </a:lnTo>
                    <a:lnTo>
                      <a:pt x="3310" y="3904"/>
                    </a:lnTo>
                    <a:lnTo>
                      <a:pt x="3322" y="3882"/>
                    </a:lnTo>
                    <a:lnTo>
                      <a:pt x="3338" y="3865"/>
                    </a:lnTo>
                    <a:lnTo>
                      <a:pt x="3356" y="3858"/>
                    </a:lnTo>
                    <a:lnTo>
                      <a:pt x="3375" y="3852"/>
                    </a:lnTo>
                    <a:lnTo>
                      <a:pt x="3394" y="3839"/>
                    </a:lnTo>
                    <a:lnTo>
                      <a:pt x="3414" y="3823"/>
                    </a:lnTo>
                    <a:lnTo>
                      <a:pt x="3439" y="3811"/>
                    </a:lnTo>
                    <a:lnTo>
                      <a:pt x="3464" y="3789"/>
                    </a:lnTo>
                    <a:lnTo>
                      <a:pt x="3505" y="3777"/>
                    </a:lnTo>
                    <a:lnTo>
                      <a:pt x="3530" y="3766"/>
                    </a:lnTo>
                    <a:lnTo>
                      <a:pt x="3553" y="3763"/>
                    </a:lnTo>
                    <a:lnTo>
                      <a:pt x="3575" y="3767"/>
                    </a:lnTo>
                    <a:lnTo>
                      <a:pt x="3591" y="3773"/>
                    </a:lnTo>
                    <a:lnTo>
                      <a:pt x="3604" y="3784"/>
                    </a:lnTo>
                    <a:lnTo>
                      <a:pt x="3623" y="3780"/>
                    </a:lnTo>
                    <a:lnTo>
                      <a:pt x="3644" y="3779"/>
                    </a:lnTo>
                    <a:lnTo>
                      <a:pt x="3661" y="3782"/>
                    </a:lnTo>
                    <a:lnTo>
                      <a:pt x="3692" y="3811"/>
                    </a:lnTo>
                    <a:lnTo>
                      <a:pt x="3697" y="3818"/>
                    </a:lnTo>
                    <a:lnTo>
                      <a:pt x="3714" y="3821"/>
                    </a:lnTo>
                    <a:lnTo>
                      <a:pt x="3761" y="3814"/>
                    </a:lnTo>
                    <a:lnTo>
                      <a:pt x="3774" y="3820"/>
                    </a:lnTo>
                    <a:lnTo>
                      <a:pt x="3818" y="3821"/>
                    </a:lnTo>
                    <a:lnTo>
                      <a:pt x="3856" y="3816"/>
                    </a:lnTo>
                    <a:lnTo>
                      <a:pt x="3866" y="3811"/>
                    </a:lnTo>
                    <a:lnTo>
                      <a:pt x="3866" y="3803"/>
                    </a:lnTo>
                    <a:lnTo>
                      <a:pt x="3862" y="3791"/>
                    </a:lnTo>
                    <a:lnTo>
                      <a:pt x="3865" y="3777"/>
                    </a:lnTo>
                    <a:lnTo>
                      <a:pt x="3875" y="3761"/>
                    </a:lnTo>
                    <a:lnTo>
                      <a:pt x="3875" y="3745"/>
                    </a:lnTo>
                    <a:lnTo>
                      <a:pt x="3864" y="3730"/>
                    </a:lnTo>
                    <a:lnTo>
                      <a:pt x="3860" y="3712"/>
                    </a:lnTo>
                    <a:lnTo>
                      <a:pt x="3862" y="3694"/>
                    </a:lnTo>
                    <a:lnTo>
                      <a:pt x="3878" y="3680"/>
                    </a:lnTo>
                    <a:lnTo>
                      <a:pt x="3892" y="3664"/>
                    </a:lnTo>
                    <a:lnTo>
                      <a:pt x="3910" y="3649"/>
                    </a:lnTo>
                    <a:lnTo>
                      <a:pt x="3921" y="3632"/>
                    </a:lnTo>
                    <a:lnTo>
                      <a:pt x="3935" y="3631"/>
                    </a:lnTo>
                    <a:lnTo>
                      <a:pt x="3955" y="3637"/>
                    </a:lnTo>
                    <a:lnTo>
                      <a:pt x="3969" y="3648"/>
                    </a:lnTo>
                    <a:lnTo>
                      <a:pt x="4006" y="3658"/>
                    </a:lnTo>
                    <a:lnTo>
                      <a:pt x="4017" y="3672"/>
                    </a:lnTo>
                    <a:lnTo>
                      <a:pt x="4041" y="3678"/>
                    </a:lnTo>
                    <a:lnTo>
                      <a:pt x="4065" y="3681"/>
                    </a:lnTo>
                    <a:lnTo>
                      <a:pt x="4082" y="3688"/>
                    </a:lnTo>
                    <a:lnTo>
                      <a:pt x="4092" y="3704"/>
                    </a:lnTo>
                    <a:lnTo>
                      <a:pt x="4097" y="3734"/>
                    </a:lnTo>
                    <a:lnTo>
                      <a:pt x="4097" y="3755"/>
                    </a:lnTo>
                    <a:lnTo>
                      <a:pt x="4102" y="3755"/>
                    </a:lnTo>
                    <a:lnTo>
                      <a:pt x="4117" y="3769"/>
                    </a:lnTo>
                    <a:lnTo>
                      <a:pt x="4140" y="3785"/>
                    </a:lnTo>
                    <a:lnTo>
                      <a:pt x="4174" y="3796"/>
                    </a:lnTo>
                    <a:lnTo>
                      <a:pt x="4202" y="3790"/>
                    </a:lnTo>
                    <a:lnTo>
                      <a:pt x="4229" y="3775"/>
                    </a:lnTo>
                    <a:lnTo>
                      <a:pt x="4254" y="3763"/>
                    </a:lnTo>
                    <a:lnTo>
                      <a:pt x="4285" y="3771"/>
                    </a:lnTo>
                    <a:lnTo>
                      <a:pt x="4333" y="3788"/>
                    </a:lnTo>
                    <a:lnTo>
                      <a:pt x="4343" y="3800"/>
                    </a:lnTo>
                    <a:lnTo>
                      <a:pt x="4344" y="3800"/>
                    </a:lnTo>
                    <a:lnTo>
                      <a:pt x="4350" y="3805"/>
                    </a:lnTo>
                    <a:lnTo>
                      <a:pt x="4372" y="3817"/>
                    </a:lnTo>
                    <a:lnTo>
                      <a:pt x="4393" y="3823"/>
                    </a:lnTo>
                    <a:lnTo>
                      <a:pt x="4414" y="3832"/>
                    </a:lnTo>
                    <a:lnTo>
                      <a:pt x="4428" y="3852"/>
                    </a:lnTo>
                    <a:lnTo>
                      <a:pt x="4455" y="3868"/>
                    </a:lnTo>
                    <a:lnTo>
                      <a:pt x="4487" y="3873"/>
                    </a:lnTo>
                    <a:lnTo>
                      <a:pt x="4510" y="3880"/>
                    </a:lnTo>
                    <a:lnTo>
                      <a:pt x="4528" y="3881"/>
                    </a:lnTo>
                    <a:lnTo>
                      <a:pt x="4553" y="3879"/>
                    </a:lnTo>
                    <a:lnTo>
                      <a:pt x="4571" y="3887"/>
                    </a:lnTo>
                    <a:lnTo>
                      <a:pt x="4627" y="3868"/>
                    </a:lnTo>
                    <a:lnTo>
                      <a:pt x="4661" y="3860"/>
                    </a:lnTo>
                    <a:lnTo>
                      <a:pt x="4688" y="3855"/>
                    </a:lnTo>
                    <a:lnTo>
                      <a:pt x="4725" y="3826"/>
                    </a:lnTo>
                    <a:lnTo>
                      <a:pt x="4749" y="3810"/>
                    </a:lnTo>
                    <a:lnTo>
                      <a:pt x="4774" y="3801"/>
                    </a:lnTo>
                    <a:lnTo>
                      <a:pt x="4799" y="3811"/>
                    </a:lnTo>
                    <a:lnTo>
                      <a:pt x="4817" y="3826"/>
                    </a:lnTo>
                    <a:lnTo>
                      <a:pt x="4838" y="3830"/>
                    </a:lnTo>
                    <a:lnTo>
                      <a:pt x="4855" y="3826"/>
                    </a:lnTo>
                    <a:lnTo>
                      <a:pt x="4869" y="3818"/>
                    </a:lnTo>
                    <a:lnTo>
                      <a:pt x="4875" y="3821"/>
                    </a:lnTo>
                    <a:lnTo>
                      <a:pt x="4886" y="3823"/>
                    </a:lnTo>
                    <a:lnTo>
                      <a:pt x="4899" y="3833"/>
                    </a:lnTo>
                    <a:lnTo>
                      <a:pt x="4931" y="3843"/>
                    </a:lnTo>
                    <a:lnTo>
                      <a:pt x="4956" y="3855"/>
                    </a:lnTo>
                    <a:lnTo>
                      <a:pt x="4967" y="3853"/>
                    </a:lnTo>
                    <a:lnTo>
                      <a:pt x="4982" y="3842"/>
                    </a:lnTo>
                    <a:lnTo>
                      <a:pt x="5032" y="3811"/>
                    </a:lnTo>
                    <a:lnTo>
                      <a:pt x="5033" y="3804"/>
                    </a:lnTo>
                    <a:lnTo>
                      <a:pt x="5031" y="3791"/>
                    </a:lnTo>
                    <a:lnTo>
                      <a:pt x="5034" y="3779"/>
                    </a:lnTo>
                    <a:lnTo>
                      <a:pt x="5045" y="3766"/>
                    </a:lnTo>
                    <a:lnTo>
                      <a:pt x="5052" y="3755"/>
                    </a:lnTo>
                    <a:lnTo>
                      <a:pt x="5059" y="3725"/>
                    </a:lnTo>
                    <a:lnTo>
                      <a:pt x="5064" y="3703"/>
                    </a:lnTo>
                    <a:lnTo>
                      <a:pt x="5071" y="3686"/>
                    </a:lnTo>
                    <a:lnTo>
                      <a:pt x="5090" y="3676"/>
                    </a:lnTo>
                    <a:lnTo>
                      <a:pt x="5114" y="3649"/>
                    </a:lnTo>
                    <a:lnTo>
                      <a:pt x="5114" y="3644"/>
                    </a:lnTo>
                    <a:lnTo>
                      <a:pt x="5109" y="3633"/>
                    </a:lnTo>
                    <a:lnTo>
                      <a:pt x="5111" y="3606"/>
                    </a:lnTo>
                    <a:lnTo>
                      <a:pt x="5104" y="3602"/>
                    </a:lnTo>
                    <a:lnTo>
                      <a:pt x="5093" y="3602"/>
                    </a:lnTo>
                    <a:lnTo>
                      <a:pt x="5075" y="3607"/>
                    </a:lnTo>
                    <a:lnTo>
                      <a:pt x="5071" y="3602"/>
                    </a:lnTo>
                    <a:lnTo>
                      <a:pt x="5076" y="3589"/>
                    </a:lnTo>
                    <a:lnTo>
                      <a:pt x="5100" y="3565"/>
                    </a:lnTo>
                    <a:lnTo>
                      <a:pt x="5108" y="3553"/>
                    </a:lnTo>
                    <a:lnTo>
                      <a:pt x="5124" y="3541"/>
                    </a:lnTo>
                    <a:lnTo>
                      <a:pt x="5158" y="3535"/>
                    </a:lnTo>
                    <a:lnTo>
                      <a:pt x="5199" y="3520"/>
                    </a:lnTo>
                    <a:lnTo>
                      <a:pt x="5224" y="3521"/>
                    </a:lnTo>
                    <a:lnTo>
                      <a:pt x="5259" y="3515"/>
                    </a:lnTo>
                    <a:lnTo>
                      <a:pt x="5271" y="3515"/>
                    </a:lnTo>
                    <a:lnTo>
                      <a:pt x="5290" y="3524"/>
                    </a:lnTo>
                    <a:lnTo>
                      <a:pt x="5307" y="3536"/>
                    </a:lnTo>
                    <a:lnTo>
                      <a:pt x="5318" y="3548"/>
                    </a:lnTo>
                    <a:lnTo>
                      <a:pt x="5334" y="3552"/>
                    </a:lnTo>
                    <a:lnTo>
                      <a:pt x="5353" y="3549"/>
                    </a:lnTo>
                    <a:lnTo>
                      <a:pt x="5369" y="3553"/>
                    </a:lnTo>
                    <a:lnTo>
                      <a:pt x="5383" y="3559"/>
                    </a:lnTo>
                    <a:lnTo>
                      <a:pt x="5391" y="3573"/>
                    </a:lnTo>
                    <a:lnTo>
                      <a:pt x="5403" y="3591"/>
                    </a:lnTo>
                    <a:lnTo>
                      <a:pt x="5404" y="3604"/>
                    </a:lnTo>
                    <a:lnTo>
                      <a:pt x="5412" y="3611"/>
                    </a:lnTo>
                    <a:lnTo>
                      <a:pt x="5421" y="3617"/>
                    </a:lnTo>
                    <a:lnTo>
                      <a:pt x="5423" y="3626"/>
                    </a:lnTo>
                    <a:lnTo>
                      <a:pt x="5424" y="3621"/>
                    </a:lnTo>
                    <a:lnTo>
                      <a:pt x="5426" y="3634"/>
                    </a:lnTo>
                    <a:lnTo>
                      <a:pt x="5431" y="3649"/>
                    </a:lnTo>
                    <a:lnTo>
                      <a:pt x="5434" y="3670"/>
                    </a:lnTo>
                    <a:lnTo>
                      <a:pt x="5442" y="3687"/>
                    </a:lnTo>
                    <a:lnTo>
                      <a:pt x="5447" y="3704"/>
                    </a:lnTo>
                    <a:lnTo>
                      <a:pt x="5468" y="3744"/>
                    </a:lnTo>
                    <a:lnTo>
                      <a:pt x="5474" y="3785"/>
                    </a:lnTo>
                    <a:lnTo>
                      <a:pt x="5483" y="3804"/>
                    </a:lnTo>
                    <a:lnTo>
                      <a:pt x="5482" y="3809"/>
                    </a:lnTo>
                    <a:lnTo>
                      <a:pt x="5483" y="3810"/>
                    </a:lnTo>
                    <a:lnTo>
                      <a:pt x="5485" y="3828"/>
                    </a:lnTo>
                    <a:lnTo>
                      <a:pt x="5485" y="3849"/>
                    </a:lnTo>
                    <a:lnTo>
                      <a:pt x="5498" y="3860"/>
                    </a:lnTo>
                    <a:lnTo>
                      <a:pt x="5521" y="3863"/>
                    </a:lnTo>
                    <a:lnTo>
                      <a:pt x="5542" y="3855"/>
                    </a:lnTo>
                    <a:lnTo>
                      <a:pt x="5558" y="3863"/>
                    </a:lnTo>
                    <a:lnTo>
                      <a:pt x="5577" y="3865"/>
                    </a:lnTo>
                    <a:lnTo>
                      <a:pt x="5595" y="3874"/>
                    </a:lnTo>
                    <a:lnTo>
                      <a:pt x="5627" y="3902"/>
                    </a:lnTo>
                    <a:lnTo>
                      <a:pt x="5642" y="3909"/>
                    </a:lnTo>
                    <a:lnTo>
                      <a:pt x="5654" y="3911"/>
                    </a:lnTo>
                    <a:lnTo>
                      <a:pt x="5658" y="3918"/>
                    </a:lnTo>
                    <a:lnTo>
                      <a:pt x="5658" y="3923"/>
                    </a:lnTo>
                    <a:lnTo>
                      <a:pt x="5660" y="3922"/>
                    </a:lnTo>
                    <a:lnTo>
                      <a:pt x="5661" y="3938"/>
                    </a:lnTo>
                    <a:lnTo>
                      <a:pt x="5668" y="3947"/>
                    </a:lnTo>
                    <a:lnTo>
                      <a:pt x="5667" y="3963"/>
                    </a:lnTo>
                    <a:lnTo>
                      <a:pt x="5668" y="3981"/>
                    </a:lnTo>
                    <a:lnTo>
                      <a:pt x="5678" y="3997"/>
                    </a:lnTo>
                    <a:lnTo>
                      <a:pt x="5684" y="4010"/>
                    </a:lnTo>
                    <a:lnTo>
                      <a:pt x="5703" y="4009"/>
                    </a:lnTo>
                    <a:lnTo>
                      <a:pt x="5722" y="4015"/>
                    </a:lnTo>
                    <a:lnTo>
                      <a:pt x="5740" y="4013"/>
                    </a:lnTo>
                    <a:lnTo>
                      <a:pt x="5771" y="3998"/>
                    </a:lnTo>
                    <a:lnTo>
                      <a:pt x="5805" y="3976"/>
                    </a:lnTo>
                    <a:lnTo>
                      <a:pt x="5823" y="3974"/>
                    </a:lnTo>
                    <a:lnTo>
                      <a:pt x="5856" y="3956"/>
                    </a:lnTo>
                    <a:lnTo>
                      <a:pt x="5888" y="3947"/>
                    </a:lnTo>
                    <a:lnTo>
                      <a:pt x="5889" y="3950"/>
                    </a:lnTo>
                    <a:lnTo>
                      <a:pt x="5881" y="3963"/>
                    </a:lnTo>
                    <a:lnTo>
                      <a:pt x="5881" y="3983"/>
                    </a:lnTo>
                    <a:lnTo>
                      <a:pt x="5886" y="3999"/>
                    </a:lnTo>
                    <a:lnTo>
                      <a:pt x="5883" y="4019"/>
                    </a:lnTo>
                    <a:lnTo>
                      <a:pt x="5871" y="4029"/>
                    </a:lnTo>
                    <a:lnTo>
                      <a:pt x="5857" y="4042"/>
                    </a:lnTo>
                    <a:lnTo>
                      <a:pt x="5855" y="4063"/>
                    </a:lnTo>
                    <a:lnTo>
                      <a:pt x="5841" y="4096"/>
                    </a:lnTo>
                    <a:lnTo>
                      <a:pt x="5833" y="4138"/>
                    </a:lnTo>
                    <a:lnTo>
                      <a:pt x="5814" y="4176"/>
                    </a:lnTo>
                    <a:lnTo>
                      <a:pt x="5801" y="4194"/>
                    </a:lnTo>
                    <a:lnTo>
                      <a:pt x="5796" y="4214"/>
                    </a:lnTo>
                    <a:lnTo>
                      <a:pt x="5784" y="4224"/>
                    </a:lnTo>
                    <a:lnTo>
                      <a:pt x="5779" y="4220"/>
                    </a:lnTo>
                    <a:lnTo>
                      <a:pt x="5728" y="4208"/>
                    </a:lnTo>
                    <a:lnTo>
                      <a:pt x="5715" y="4215"/>
                    </a:lnTo>
                    <a:lnTo>
                      <a:pt x="5679" y="4250"/>
                    </a:lnTo>
                    <a:lnTo>
                      <a:pt x="5687" y="4263"/>
                    </a:lnTo>
                    <a:lnTo>
                      <a:pt x="5693" y="4290"/>
                    </a:lnTo>
                    <a:lnTo>
                      <a:pt x="5693" y="4349"/>
                    </a:lnTo>
                    <a:lnTo>
                      <a:pt x="5677" y="4374"/>
                    </a:lnTo>
                    <a:lnTo>
                      <a:pt x="5657" y="4391"/>
                    </a:lnTo>
                    <a:lnTo>
                      <a:pt x="5657" y="4409"/>
                    </a:lnTo>
                    <a:lnTo>
                      <a:pt x="5657" y="4415"/>
                    </a:lnTo>
                    <a:lnTo>
                      <a:pt x="5661" y="4423"/>
                    </a:lnTo>
                    <a:lnTo>
                      <a:pt x="5669" y="4419"/>
                    </a:lnTo>
                    <a:lnTo>
                      <a:pt x="5667" y="4412"/>
                    </a:lnTo>
                    <a:lnTo>
                      <a:pt x="5665" y="4407"/>
                    </a:lnTo>
                    <a:lnTo>
                      <a:pt x="5673" y="4404"/>
                    </a:lnTo>
                    <a:lnTo>
                      <a:pt x="5693" y="4406"/>
                    </a:lnTo>
                    <a:lnTo>
                      <a:pt x="5699" y="4396"/>
                    </a:lnTo>
                    <a:lnTo>
                      <a:pt x="5705" y="4390"/>
                    </a:lnTo>
                    <a:lnTo>
                      <a:pt x="5709" y="4382"/>
                    </a:lnTo>
                    <a:lnTo>
                      <a:pt x="5721" y="4369"/>
                    </a:lnTo>
                    <a:lnTo>
                      <a:pt x="5728" y="4345"/>
                    </a:lnTo>
                    <a:lnTo>
                      <a:pt x="5730" y="4354"/>
                    </a:lnTo>
                    <a:lnTo>
                      <a:pt x="5737" y="4355"/>
                    </a:lnTo>
                    <a:lnTo>
                      <a:pt x="5732" y="4365"/>
                    </a:lnTo>
                    <a:lnTo>
                      <a:pt x="5736" y="4370"/>
                    </a:lnTo>
                    <a:lnTo>
                      <a:pt x="5748" y="4361"/>
                    </a:lnTo>
                    <a:lnTo>
                      <a:pt x="5754" y="4359"/>
                    </a:lnTo>
                    <a:lnTo>
                      <a:pt x="5754" y="4366"/>
                    </a:lnTo>
                    <a:lnTo>
                      <a:pt x="5753" y="4374"/>
                    </a:lnTo>
                    <a:lnTo>
                      <a:pt x="5753" y="4385"/>
                    </a:lnTo>
                    <a:lnTo>
                      <a:pt x="5755" y="4387"/>
                    </a:lnTo>
                    <a:lnTo>
                      <a:pt x="5764" y="4387"/>
                    </a:lnTo>
                    <a:lnTo>
                      <a:pt x="5774" y="4390"/>
                    </a:lnTo>
                    <a:lnTo>
                      <a:pt x="5784" y="4396"/>
                    </a:lnTo>
                    <a:lnTo>
                      <a:pt x="5787" y="4395"/>
                    </a:lnTo>
                    <a:lnTo>
                      <a:pt x="5794" y="4398"/>
                    </a:lnTo>
                    <a:lnTo>
                      <a:pt x="5806" y="4401"/>
                    </a:lnTo>
                    <a:lnTo>
                      <a:pt x="5828" y="4393"/>
                    </a:lnTo>
                    <a:lnTo>
                      <a:pt x="5835" y="4393"/>
                    </a:lnTo>
                    <a:lnTo>
                      <a:pt x="5846" y="4387"/>
                    </a:lnTo>
                    <a:lnTo>
                      <a:pt x="5860" y="4376"/>
                    </a:lnTo>
                    <a:lnTo>
                      <a:pt x="5903" y="4347"/>
                    </a:lnTo>
                    <a:lnTo>
                      <a:pt x="5916" y="4332"/>
                    </a:lnTo>
                    <a:lnTo>
                      <a:pt x="5925" y="4318"/>
                    </a:lnTo>
                    <a:lnTo>
                      <a:pt x="5939" y="4299"/>
                    </a:lnTo>
                    <a:lnTo>
                      <a:pt x="5940" y="4290"/>
                    </a:lnTo>
                    <a:lnTo>
                      <a:pt x="5947" y="4279"/>
                    </a:lnTo>
                    <a:lnTo>
                      <a:pt x="5957" y="4269"/>
                    </a:lnTo>
                    <a:lnTo>
                      <a:pt x="5968" y="4263"/>
                    </a:lnTo>
                    <a:lnTo>
                      <a:pt x="5982" y="4240"/>
                    </a:lnTo>
                    <a:lnTo>
                      <a:pt x="5989" y="4232"/>
                    </a:lnTo>
                    <a:lnTo>
                      <a:pt x="6000" y="4215"/>
                    </a:lnTo>
                    <a:lnTo>
                      <a:pt x="6050" y="4161"/>
                    </a:lnTo>
                    <a:lnTo>
                      <a:pt x="6055" y="4148"/>
                    </a:lnTo>
                    <a:lnTo>
                      <a:pt x="6066" y="4138"/>
                    </a:lnTo>
                    <a:lnTo>
                      <a:pt x="6069" y="4134"/>
                    </a:lnTo>
                    <a:lnTo>
                      <a:pt x="6083" y="4106"/>
                    </a:lnTo>
                    <a:lnTo>
                      <a:pt x="6095" y="4070"/>
                    </a:lnTo>
                    <a:lnTo>
                      <a:pt x="6102" y="4056"/>
                    </a:lnTo>
                    <a:lnTo>
                      <a:pt x="6123" y="4031"/>
                    </a:lnTo>
                    <a:lnTo>
                      <a:pt x="6140" y="4001"/>
                    </a:lnTo>
                    <a:lnTo>
                      <a:pt x="6160" y="3979"/>
                    </a:lnTo>
                    <a:lnTo>
                      <a:pt x="6169" y="3967"/>
                    </a:lnTo>
                    <a:lnTo>
                      <a:pt x="6172" y="3961"/>
                    </a:lnTo>
                    <a:lnTo>
                      <a:pt x="6179" y="3957"/>
                    </a:lnTo>
                    <a:lnTo>
                      <a:pt x="6188" y="3949"/>
                    </a:lnTo>
                    <a:lnTo>
                      <a:pt x="6192" y="3924"/>
                    </a:lnTo>
                    <a:lnTo>
                      <a:pt x="6194" y="3912"/>
                    </a:lnTo>
                    <a:lnTo>
                      <a:pt x="6193" y="3902"/>
                    </a:lnTo>
                    <a:lnTo>
                      <a:pt x="6195" y="3890"/>
                    </a:lnTo>
                    <a:lnTo>
                      <a:pt x="6204" y="3871"/>
                    </a:lnTo>
                    <a:lnTo>
                      <a:pt x="6205" y="3861"/>
                    </a:lnTo>
                    <a:lnTo>
                      <a:pt x="6201" y="3827"/>
                    </a:lnTo>
                    <a:lnTo>
                      <a:pt x="6210" y="3816"/>
                    </a:lnTo>
                    <a:lnTo>
                      <a:pt x="6209" y="3810"/>
                    </a:lnTo>
                    <a:lnTo>
                      <a:pt x="6205" y="3806"/>
                    </a:lnTo>
                    <a:lnTo>
                      <a:pt x="6199" y="3778"/>
                    </a:lnTo>
                    <a:lnTo>
                      <a:pt x="6199" y="3757"/>
                    </a:lnTo>
                    <a:lnTo>
                      <a:pt x="6205" y="3747"/>
                    </a:lnTo>
                    <a:lnTo>
                      <a:pt x="6208" y="3734"/>
                    </a:lnTo>
                    <a:lnTo>
                      <a:pt x="6209" y="3713"/>
                    </a:lnTo>
                    <a:lnTo>
                      <a:pt x="6214" y="3712"/>
                    </a:lnTo>
                    <a:lnTo>
                      <a:pt x="6214" y="3705"/>
                    </a:lnTo>
                    <a:lnTo>
                      <a:pt x="6219" y="3702"/>
                    </a:lnTo>
                    <a:lnTo>
                      <a:pt x="6216" y="3696"/>
                    </a:lnTo>
                    <a:lnTo>
                      <a:pt x="6228" y="3676"/>
                    </a:lnTo>
                    <a:lnTo>
                      <a:pt x="6236" y="3671"/>
                    </a:lnTo>
                    <a:lnTo>
                      <a:pt x="6241" y="3661"/>
                    </a:lnTo>
                    <a:lnTo>
                      <a:pt x="6247" y="3653"/>
                    </a:lnTo>
                    <a:lnTo>
                      <a:pt x="6248" y="3643"/>
                    </a:lnTo>
                    <a:lnTo>
                      <a:pt x="6253" y="3631"/>
                    </a:lnTo>
                    <a:lnTo>
                      <a:pt x="6233" y="3610"/>
                    </a:lnTo>
                    <a:lnTo>
                      <a:pt x="6241" y="3591"/>
                    </a:lnTo>
                    <a:lnTo>
                      <a:pt x="6238" y="3578"/>
                    </a:lnTo>
                    <a:lnTo>
                      <a:pt x="6235" y="3565"/>
                    </a:lnTo>
                    <a:lnTo>
                      <a:pt x="6225" y="3559"/>
                    </a:lnTo>
                    <a:lnTo>
                      <a:pt x="6214" y="3549"/>
                    </a:lnTo>
                    <a:lnTo>
                      <a:pt x="6203" y="3551"/>
                    </a:lnTo>
                    <a:lnTo>
                      <a:pt x="6190" y="3542"/>
                    </a:lnTo>
                    <a:lnTo>
                      <a:pt x="6176" y="3537"/>
                    </a:lnTo>
                    <a:lnTo>
                      <a:pt x="6168" y="3538"/>
                    </a:lnTo>
                    <a:lnTo>
                      <a:pt x="6174" y="3532"/>
                    </a:lnTo>
                    <a:lnTo>
                      <a:pt x="6188" y="3532"/>
                    </a:lnTo>
                    <a:lnTo>
                      <a:pt x="6200" y="3542"/>
                    </a:lnTo>
                    <a:lnTo>
                      <a:pt x="6209" y="3543"/>
                    </a:lnTo>
                    <a:lnTo>
                      <a:pt x="6219" y="3542"/>
                    </a:lnTo>
                    <a:lnTo>
                      <a:pt x="6237" y="3554"/>
                    </a:lnTo>
                    <a:lnTo>
                      <a:pt x="6241" y="3551"/>
                    </a:lnTo>
                    <a:lnTo>
                      <a:pt x="6249" y="3540"/>
                    </a:lnTo>
                    <a:lnTo>
                      <a:pt x="6248" y="3529"/>
                    </a:lnTo>
                    <a:lnTo>
                      <a:pt x="6241" y="3526"/>
                    </a:lnTo>
                    <a:lnTo>
                      <a:pt x="6215" y="3508"/>
                    </a:lnTo>
                    <a:lnTo>
                      <a:pt x="6203" y="3495"/>
                    </a:lnTo>
                    <a:lnTo>
                      <a:pt x="6192" y="3487"/>
                    </a:lnTo>
                    <a:lnTo>
                      <a:pt x="6189" y="3482"/>
                    </a:lnTo>
                    <a:lnTo>
                      <a:pt x="6189" y="3468"/>
                    </a:lnTo>
                    <a:lnTo>
                      <a:pt x="6182" y="3461"/>
                    </a:lnTo>
                    <a:lnTo>
                      <a:pt x="6173" y="3454"/>
                    </a:lnTo>
                    <a:lnTo>
                      <a:pt x="6163" y="3450"/>
                    </a:lnTo>
                    <a:lnTo>
                      <a:pt x="6161" y="3445"/>
                    </a:lnTo>
                    <a:lnTo>
                      <a:pt x="6161" y="3440"/>
                    </a:lnTo>
                    <a:lnTo>
                      <a:pt x="6158" y="3440"/>
                    </a:lnTo>
                    <a:lnTo>
                      <a:pt x="6150" y="3440"/>
                    </a:lnTo>
                    <a:lnTo>
                      <a:pt x="6135" y="3446"/>
                    </a:lnTo>
                    <a:lnTo>
                      <a:pt x="6124" y="3446"/>
                    </a:lnTo>
                    <a:lnTo>
                      <a:pt x="6103" y="3438"/>
                    </a:lnTo>
                    <a:lnTo>
                      <a:pt x="6103" y="3457"/>
                    </a:lnTo>
                    <a:lnTo>
                      <a:pt x="6106" y="3459"/>
                    </a:lnTo>
                    <a:lnTo>
                      <a:pt x="6103" y="3467"/>
                    </a:lnTo>
                    <a:lnTo>
                      <a:pt x="6101" y="3483"/>
                    </a:lnTo>
                    <a:lnTo>
                      <a:pt x="6093" y="3504"/>
                    </a:lnTo>
                    <a:lnTo>
                      <a:pt x="6082" y="3510"/>
                    </a:lnTo>
                    <a:lnTo>
                      <a:pt x="6086" y="3495"/>
                    </a:lnTo>
                    <a:lnTo>
                      <a:pt x="6095" y="3481"/>
                    </a:lnTo>
                    <a:lnTo>
                      <a:pt x="6090" y="3471"/>
                    </a:lnTo>
                    <a:lnTo>
                      <a:pt x="6071" y="3493"/>
                    </a:lnTo>
                    <a:lnTo>
                      <a:pt x="6058" y="3500"/>
                    </a:lnTo>
                    <a:lnTo>
                      <a:pt x="6038" y="3505"/>
                    </a:lnTo>
                    <a:lnTo>
                      <a:pt x="6023" y="3504"/>
                    </a:lnTo>
                    <a:lnTo>
                      <a:pt x="6023" y="3499"/>
                    </a:lnTo>
                    <a:lnTo>
                      <a:pt x="6032" y="3495"/>
                    </a:lnTo>
                    <a:lnTo>
                      <a:pt x="6038" y="3488"/>
                    </a:lnTo>
                    <a:lnTo>
                      <a:pt x="6045" y="3477"/>
                    </a:lnTo>
                    <a:lnTo>
                      <a:pt x="6043" y="3470"/>
                    </a:lnTo>
                    <a:lnTo>
                      <a:pt x="6033" y="3465"/>
                    </a:lnTo>
                    <a:lnTo>
                      <a:pt x="6028" y="3455"/>
                    </a:lnTo>
                    <a:lnTo>
                      <a:pt x="6034" y="3452"/>
                    </a:lnTo>
                    <a:lnTo>
                      <a:pt x="6043" y="3443"/>
                    </a:lnTo>
                    <a:lnTo>
                      <a:pt x="6044" y="3438"/>
                    </a:lnTo>
                    <a:lnTo>
                      <a:pt x="6028" y="3439"/>
                    </a:lnTo>
                    <a:lnTo>
                      <a:pt x="6018" y="3445"/>
                    </a:lnTo>
                    <a:lnTo>
                      <a:pt x="6015" y="3454"/>
                    </a:lnTo>
                    <a:lnTo>
                      <a:pt x="6021" y="3462"/>
                    </a:lnTo>
                    <a:lnTo>
                      <a:pt x="6018" y="3470"/>
                    </a:lnTo>
                    <a:lnTo>
                      <a:pt x="6010" y="3479"/>
                    </a:lnTo>
                    <a:lnTo>
                      <a:pt x="6001" y="3479"/>
                    </a:lnTo>
                    <a:lnTo>
                      <a:pt x="5996" y="3487"/>
                    </a:lnTo>
                    <a:lnTo>
                      <a:pt x="5994" y="3484"/>
                    </a:lnTo>
                    <a:lnTo>
                      <a:pt x="5993" y="3466"/>
                    </a:lnTo>
                    <a:lnTo>
                      <a:pt x="5995" y="3455"/>
                    </a:lnTo>
                    <a:lnTo>
                      <a:pt x="5996" y="3444"/>
                    </a:lnTo>
                    <a:lnTo>
                      <a:pt x="5997" y="3434"/>
                    </a:lnTo>
                    <a:lnTo>
                      <a:pt x="5996" y="3430"/>
                    </a:lnTo>
                    <a:lnTo>
                      <a:pt x="5997" y="3417"/>
                    </a:lnTo>
                    <a:lnTo>
                      <a:pt x="5995" y="3408"/>
                    </a:lnTo>
                    <a:lnTo>
                      <a:pt x="5985" y="3406"/>
                    </a:lnTo>
                    <a:lnTo>
                      <a:pt x="5962" y="3412"/>
                    </a:lnTo>
                    <a:lnTo>
                      <a:pt x="5939" y="3413"/>
                    </a:lnTo>
                    <a:lnTo>
                      <a:pt x="5929" y="3405"/>
                    </a:lnTo>
                    <a:lnTo>
                      <a:pt x="5910" y="3396"/>
                    </a:lnTo>
                    <a:lnTo>
                      <a:pt x="5910" y="3390"/>
                    </a:lnTo>
                    <a:lnTo>
                      <a:pt x="5915" y="3376"/>
                    </a:lnTo>
                    <a:lnTo>
                      <a:pt x="5942" y="3354"/>
                    </a:lnTo>
                    <a:lnTo>
                      <a:pt x="5950" y="3350"/>
                    </a:lnTo>
                    <a:lnTo>
                      <a:pt x="5968" y="3336"/>
                    </a:lnTo>
                    <a:lnTo>
                      <a:pt x="5977" y="3320"/>
                    </a:lnTo>
                    <a:lnTo>
                      <a:pt x="5983" y="3314"/>
                    </a:lnTo>
                    <a:lnTo>
                      <a:pt x="5989" y="3312"/>
                    </a:lnTo>
                    <a:lnTo>
                      <a:pt x="5999" y="3305"/>
                    </a:lnTo>
                    <a:lnTo>
                      <a:pt x="6047" y="3260"/>
                    </a:lnTo>
                    <a:lnTo>
                      <a:pt x="6056" y="3241"/>
                    </a:lnTo>
                    <a:lnTo>
                      <a:pt x="6065" y="3235"/>
                    </a:lnTo>
                    <a:lnTo>
                      <a:pt x="6069" y="3226"/>
                    </a:lnTo>
                    <a:lnTo>
                      <a:pt x="6070" y="3218"/>
                    </a:lnTo>
                    <a:lnTo>
                      <a:pt x="6076" y="3212"/>
                    </a:lnTo>
                    <a:lnTo>
                      <a:pt x="6083" y="3202"/>
                    </a:lnTo>
                    <a:lnTo>
                      <a:pt x="6087" y="3194"/>
                    </a:lnTo>
                    <a:lnTo>
                      <a:pt x="6093" y="3196"/>
                    </a:lnTo>
                    <a:lnTo>
                      <a:pt x="6099" y="3182"/>
                    </a:lnTo>
                    <a:lnTo>
                      <a:pt x="6114" y="3169"/>
                    </a:lnTo>
                    <a:lnTo>
                      <a:pt x="6130" y="3145"/>
                    </a:lnTo>
                    <a:lnTo>
                      <a:pt x="6140" y="3147"/>
                    </a:lnTo>
                    <a:lnTo>
                      <a:pt x="6158" y="3127"/>
                    </a:lnTo>
                    <a:lnTo>
                      <a:pt x="6166" y="3111"/>
                    </a:lnTo>
                    <a:lnTo>
                      <a:pt x="6169" y="3112"/>
                    </a:lnTo>
                    <a:lnTo>
                      <a:pt x="6182" y="3101"/>
                    </a:lnTo>
                    <a:lnTo>
                      <a:pt x="6193" y="3095"/>
                    </a:lnTo>
                    <a:lnTo>
                      <a:pt x="6201" y="3078"/>
                    </a:lnTo>
                    <a:lnTo>
                      <a:pt x="6204" y="3063"/>
                    </a:lnTo>
                    <a:lnTo>
                      <a:pt x="6219" y="3043"/>
                    </a:lnTo>
                    <a:lnTo>
                      <a:pt x="6258" y="3011"/>
                    </a:lnTo>
                    <a:lnTo>
                      <a:pt x="6270" y="2994"/>
                    </a:lnTo>
                    <a:lnTo>
                      <a:pt x="6280" y="2976"/>
                    </a:lnTo>
                    <a:lnTo>
                      <a:pt x="6298" y="2960"/>
                    </a:lnTo>
                    <a:lnTo>
                      <a:pt x="6316" y="2946"/>
                    </a:lnTo>
                    <a:lnTo>
                      <a:pt x="6345" y="2932"/>
                    </a:lnTo>
                    <a:lnTo>
                      <a:pt x="6400" y="2927"/>
                    </a:lnTo>
                    <a:lnTo>
                      <a:pt x="6436" y="2927"/>
                    </a:lnTo>
                    <a:lnTo>
                      <a:pt x="6456" y="2924"/>
                    </a:lnTo>
                    <a:lnTo>
                      <a:pt x="6464" y="2927"/>
                    </a:lnTo>
                    <a:lnTo>
                      <a:pt x="6475" y="2925"/>
                    </a:lnTo>
                    <a:lnTo>
                      <a:pt x="6488" y="2929"/>
                    </a:lnTo>
                    <a:lnTo>
                      <a:pt x="6495" y="2929"/>
                    </a:lnTo>
                    <a:lnTo>
                      <a:pt x="6495" y="2941"/>
                    </a:lnTo>
                    <a:lnTo>
                      <a:pt x="6500" y="2950"/>
                    </a:lnTo>
                    <a:lnTo>
                      <a:pt x="6507" y="2951"/>
                    </a:lnTo>
                    <a:lnTo>
                      <a:pt x="6518" y="2949"/>
                    </a:lnTo>
                    <a:lnTo>
                      <a:pt x="6521" y="2944"/>
                    </a:lnTo>
                    <a:lnTo>
                      <a:pt x="6522" y="2923"/>
                    </a:lnTo>
                    <a:lnTo>
                      <a:pt x="6527" y="2919"/>
                    </a:lnTo>
                    <a:lnTo>
                      <a:pt x="6585" y="2943"/>
                    </a:lnTo>
                    <a:lnTo>
                      <a:pt x="6602" y="2940"/>
                    </a:lnTo>
                    <a:lnTo>
                      <a:pt x="6602" y="2932"/>
                    </a:lnTo>
                    <a:lnTo>
                      <a:pt x="6610" y="2927"/>
                    </a:lnTo>
                    <a:lnTo>
                      <a:pt x="6630" y="2928"/>
                    </a:lnTo>
                    <a:lnTo>
                      <a:pt x="6638" y="2937"/>
                    </a:lnTo>
                    <a:lnTo>
                      <a:pt x="6641" y="2944"/>
                    </a:lnTo>
                    <a:lnTo>
                      <a:pt x="6646" y="2945"/>
                    </a:lnTo>
                    <a:lnTo>
                      <a:pt x="6660" y="2941"/>
                    </a:lnTo>
                    <a:lnTo>
                      <a:pt x="6660" y="2932"/>
                    </a:lnTo>
                    <a:lnTo>
                      <a:pt x="6656" y="2932"/>
                    </a:lnTo>
                    <a:lnTo>
                      <a:pt x="6651" y="2923"/>
                    </a:lnTo>
                    <a:lnTo>
                      <a:pt x="6660" y="2918"/>
                    </a:lnTo>
                    <a:lnTo>
                      <a:pt x="6673" y="2918"/>
                    </a:lnTo>
                    <a:lnTo>
                      <a:pt x="6672" y="2912"/>
                    </a:lnTo>
                    <a:lnTo>
                      <a:pt x="6667" y="2905"/>
                    </a:lnTo>
                    <a:lnTo>
                      <a:pt x="6668" y="2898"/>
                    </a:lnTo>
                    <a:lnTo>
                      <a:pt x="6679" y="2891"/>
                    </a:lnTo>
                    <a:lnTo>
                      <a:pt x="6692" y="2890"/>
                    </a:lnTo>
                    <a:lnTo>
                      <a:pt x="6705" y="2892"/>
                    </a:lnTo>
                    <a:lnTo>
                      <a:pt x="6737" y="2905"/>
                    </a:lnTo>
                    <a:lnTo>
                      <a:pt x="6747" y="2905"/>
                    </a:lnTo>
                    <a:lnTo>
                      <a:pt x="6760" y="2913"/>
                    </a:lnTo>
                    <a:lnTo>
                      <a:pt x="6762" y="2918"/>
                    </a:lnTo>
                    <a:lnTo>
                      <a:pt x="6770" y="2921"/>
                    </a:lnTo>
                    <a:lnTo>
                      <a:pt x="6775" y="2908"/>
                    </a:lnTo>
                    <a:lnTo>
                      <a:pt x="6785" y="2906"/>
                    </a:lnTo>
                    <a:lnTo>
                      <a:pt x="6798" y="2910"/>
                    </a:lnTo>
                    <a:lnTo>
                      <a:pt x="6808" y="2916"/>
                    </a:lnTo>
                    <a:lnTo>
                      <a:pt x="6817" y="2927"/>
                    </a:lnTo>
                    <a:lnTo>
                      <a:pt x="6822" y="2937"/>
                    </a:lnTo>
                    <a:lnTo>
                      <a:pt x="6841" y="2940"/>
                    </a:lnTo>
                    <a:lnTo>
                      <a:pt x="6845" y="2948"/>
                    </a:lnTo>
                    <a:lnTo>
                      <a:pt x="6833" y="2953"/>
                    </a:lnTo>
                    <a:lnTo>
                      <a:pt x="6817" y="2954"/>
                    </a:lnTo>
                    <a:lnTo>
                      <a:pt x="6795" y="2954"/>
                    </a:lnTo>
                    <a:lnTo>
                      <a:pt x="6784" y="2959"/>
                    </a:lnTo>
                    <a:lnTo>
                      <a:pt x="6785" y="2965"/>
                    </a:lnTo>
                    <a:lnTo>
                      <a:pt x="6800" y="2984"/>
                    </a:lnTo>
                    <a:lnTo>
                      <a:pt x="6816" y="2986"/>
                    </a:lnTo>
                    <a:lnTo>
                      <a:pt x="6829" y="2984"/>
                    </a:lnTo>
                    <a:lnTo>
                      <a:pt x="6843" y="2981"/>
                    </a:lnTo>
                    <a:lnTo>
                      <a:pt x="6849" y="2971"/>
                    </a:lnTo>
                    <a:lnTo>
                      <a:pt x="6859" y="2966"/>
                    </a:lnTo>
                    <a:lnTo>
                      <a:pt x="6866" y="2973"/>
                    </a:lnTo>
                    <a:lnTo>
                      <a:pt x="6878" y="2978"/>
                    </a:lnTo>
                    <a:lnTo>
                      <a:pt x="6886" y="2972"/>
                    </a:lnTo>
                    <a:lnTo>
                      <a:pt x="6892" y="2962"/>
                    </a:lnTo>
                    <a:lnTo>
                      <a:pt x="6905" y="2960"/>
                    </a:lnTo>
                    <a:lnTo>
                      <a:pt x="6907" y="2953"/>
                    </a:lnTo>
                    <a:lnTo>
                      <a:pt x="6919" y="2946"/>
                    </a:lnTo>
                    <a:lnTo>
                      <a:pt x="6935" y="2951"/>
                    </a:lnTo>
                    <a:lnTo>
                      <a:pt x="6942" y="2962"/>
                    </a:lnTo>
                    <a:lnTo>
                      <a:pt x="6951" y="2962"/>
                    </a:lnTo>
                    <a:lnTo>
                      <a:pt x="6963" y="2959"/>
                    </a:lnTo>
                    <a:lnTo>
                      <a:pt x="6967" y="2950"/>
                    </a:lnTo>
                    <a:lnTo>
                      <a:pt x="6981" y="2951"/>
                    </a:lnTo>
                    <a:lnTo>
                      <a:pt x="6988" y="2956"/>
                    </a:lnTo>
                    <a:lnTo>
                      <a:pt x="6991" y="2950"/>
                    </a:lnTo>
                    <a:lnTo>
                      <a:pt x="7001" y="2950"/>
                    </a:lnTo>
                    <a:lnTo>
                      <a:pt x="7002" y="2943"/>
                    </a:lnTo>
                    <a:lnTo>
                      <a:pt x="7000" y="2933"/>
                    </a:lnTo>
                    <a:lnTo>
                      <a:pt x="6993" y="2922"/>
                    </a:lnTo>
                    <a:lnTo>
                      <a:pt x="6972" y="2913"/>
                    </a:lnTo>
                    <a:lnTo>
                      <a:pt x="6951" y="2917"/>
                    </a:lnTo>
                    <a:lnTo>
                      <a:pt x="6952" y="2910"/>
                    </a:lnTo>
                    <a:lnTo>
                      <a:pt x="6958" y="2902"/>
                    </a:lnTo>
                    <a:lnTo>
                      <a:pt x="6950" y="2879"/>
                    </a:lnTo>
                    <a:lnTo>
                      <a:pt x="6953" y="2875"/>
                    </a:lnTo>
                    <a:lnTo>
                      <a:pt x="6959" y="2879"/>
                    </a:lnTo>
                    <a:lnTo>
                      <a:pt x="6962" y="2879"/>
                    </a:lnTo>
                    <a:lnTo>
                      <a:pt x="6975" y="2849"/>
                    </a:lnTo>
                    <a:lnTo>
                      <a:pt x="6983" y="2837"/>
                    </a:lnTo>
                    <a:lnTo>
                      <a:pt x="6986" y="2827"/>
                    </a:lnTo>
                    <a:lnTo>
                      <a:pt x="6999" y="2815"/>
                    </a:lnTo>
                    <a:lnTo>
                      <a:pt x="7011" y="2809"/>
                    </a:lnTo>
                    <a:lnTo>
                      <a:pt x="7047" y="2776"/>
                    </a:lnTo>
                    <a:lnTo>
                      <a:pt x="7047" y="2767"/>
                    </a:lnTo>
                    <a:lnTo>
                      <a:pt x="7051" y="2757"/>
                    </a:lnTo>
                    <a:lnTo>
                      <a:pt x="7074" y="2731"/>
                    </a:lnTo>
                    <a:lnTo>
                      <a:pt x="7083" y="2723"/>
                    </a:lnTo>
                    <a:lnTo>
                      <a:pt x="7088" y="2697"/>
                    </a:lnTo>
                    <a:lnTo>
                      <a:pt x="7099" y="2690"/>
                    </a:lnTo>
                    <a:lnTo>
                      <a:pt x="7118" y="2670"/>
                    </a:lnTo>
                    <a:lnTo>
                      <a:pt x="7128" y="2666"/>
                    </a:lnTo>
                    <a:lnTo>
                      <a:pt x="7137" y="2659"/>
                    </a:lnTo>
                    <a:lnTo>
                      <a:pt x="7165" y="2661"/>
                    </a:lnTo>
                    <a:lnTo>
                      <a:pt x="7205" y="2653"/>
                    </a:lnTo>
                    <a:lnTo>
                      <a:pt x="7211" y="2648"/>
                    </a:lnTo>
                    <a:lnTo>
                      <a:pt x="7215" y="2642"/>
                    </a:lnTo>
                    <a:lnTo>
                      <a:pt x="7221" y="2643"/>
                    </a:lnTo>
                    <a:lnTo>
                      <a:pt x="7235" y="2652"/>
                    </a:lnTo>
                    <a:lnTo>
                      <a:pt x="7241" y="2659"/>
                    </a:lnTo>
                    <a:lnTo>
                      <a:pt x="7244" y="2670"/>
                    </a:lnTo>
                    <a:lnTo>
                      <a:pt x="7260" y="2669"/>
                    </a:lnTo>
                    <a:lnTo>
                      <a:pt x="7270" y="2658"/>
                    </a:lnTo>
                    <a:lnTo>
                      <a:pt x="7290" y="2638"/>
                    </a:lnTo>
                    <a:lnTo>
                      <a:pt x="7281" y="2685"/>
                    </a:lnTo>
                    <a:lnTo>
                      <a:pt x="7273" y="2693"/>
                    </a:lnTo>
                    <a:lnTo>
                      <a:pt x="7269" y="2703"/>
                    </a:lnTo>
                    <a:lnTo>
                      <a:pt x="7263" y="2712"/>
                    </a:lnTo>
                    <a:lnTo>
                      <a:pt x="7263" y="2725"/>
                    </a:lnTo>
                    <a:lnTo>
                      <a:pt x="7269" y="2733"/>
                    </a:lnTo>
                    <a:lnTo>
                      <a:pt x="7268" y="2741"/>
                    </a:lnTo>
                    <a:lnTo>
                      <a:pt x="7263" y="2745"/>
                    </a:lnTo>
                    <a:lnTo>
                      <a:pt x="7260" y="2752"/>
                    </a:lnTo>
                    <a:lnTo>
                      <a:pt x="7265" y="2756"/>
                    </a:lnTo>
                    <a:lnTo>
                      <a:pt x="7280" y="2749"/>
                    </a:lnTo>
                    <a:lnTo>
                      <a:pt x="7292" y="2746"/>
                    </a:lnTo>
                    <a:lnTo>
                      <a:pt x="7281" y="2771"/>
                    </a:lnTo>
                    <a:lnTo>
                      <a:pt x="7278" y="2787"/>
                    </a:lnTo>
                    <a:lnTo>
                      <a:pt x="7279" y="2797"/>
                    </a:lnTo>
                    <a:lnTo>
                      <a:pt x="7286" y="2793"/>
                    </a:lnTo>
                    <a:lnTo>
                      <a:pt x="7300" y="2781"/>
                    </a:lnTo>
                    <a:lnTo>
                      <a:pt x="7309" y="2781"/>
                    </a:lnTo>
                    <a:lnTo>
                      <a:pt x="7345" y="2734"/>
                    </a:lnTo>
                    <a:lnTo>
                      <a:pt x="7355" y="2728"/>
                    </a:lnTo>
                    <a:lnTo>
                      <a:pt x="7367" y="2713"/>
                    </a:lnTo>
                    <a:lnTo>
                      <a:pt x="7378" y="2704"/>
                    </a:lnTo>
                    <a:lnTo>
                      <a:pt x="7399" y="2680"/>
                    </a:lnTo>
                    <a:lnTo>
                      <a:pt x="7414" y="2679"/>
                    </a:lnTo>
                    <a:lnTo>
                      <a:pt x="7420" y="2675"/>
                    </a:lnTo>
                    <a:lnTo>
                      <a:pt x="7422" y="2666"/>
                    </a:lnTo>
                    <a:lnTo>
                      <a:pt x="7430" y="2671"/>
                    </a:lnTo>
                    <a:lnTo>
                      <a:pt x="7429" y="2680"/>
                    </a:lnTo>
                    <a:lnTo>
                      <a:pt x="7431" y="2688"/>
                    </a:lnTo>
                    <a:lnTo>
                      <a:pt x="7438" y="2687"/>
                    </a:lnTo>
                    <a:lnTo>
                      <a:pt x="7447" y="2669"/>
                    </a:lnTo>
                    <a:lnTo>
                      <a:pt x="7437" y="2666"/>
                    </a:lnTo>
                    <a:lnTo>
                      <a:pt x="7434" y="2656"/>
                    </a:lnTo>
                    <a:lnTo>
                      <a:pt x="7437" y="2642"/>
                    </a:lnTo>
                    <a:lnTo>
                      <a:pt x="7438" y="2627"/>
                    </a:lnTo>
                    <a:lnTo>
                      <a:pt x="7438" y="2618"/>
                    </a:lnTo>
                    <a:lnTo>
                      <a:pt x="7448" y="2601"/>
                    </a:lnTo>
                    <a:lnTo>
                      <a:pt x="7448" y="2593"/>
                    </a:lnTo>
                    <a:lnTo>
                      <a:pt x="7452" y="2583"/>
                    </a:lnTo>
                    <a:lnTo>
                      <a:pt x="7467" y="2569"/>
                    </a:lnTo>
                    <a:lnTo>
                      <a:pt x="7511" y="2553"/>
                    </a:lnTo>
                    <a:lnTo>
                      <a:pt x="7526" y="2557"/>
                    </a:lnTo>
                    <a:lnTo>
                      <a:pt x="7542" y="2572"/>
                    </a:lnTo>
                    <a:lnTo>
                      <a:pt x="7535" y="2585"/>
                    </a:lnTo>
                    <a:lnTo>
                      <a:pt x="7524" y="2582"/>
                    </a:lnTo>
                    <a:lnTo>
                      <a:pt x="7506" y="2596"/>
                    </a:lnTo>
                    <a:lnTo>
                      <a:pt x="7496" y="2607"/>
                    </a:lnTo>
                    <a:lnTo>
                      <a:pt x="7494" y="2623"/>
                    </a:lnTo>
                    <a:lnTo>
                      <a:pt x="7490" y="2631"/>
                    </a:lnTo>
                    <a:lnTo>
                      <a:pt x="7489" y="2644"/>
                    </a:lnTo>
                    <a:lnTo>
                      <a:pt x="7489" y="2670"/>
                    </a:lnTo>
                    <a:lnTo>
                      <a:pt x="7478" y="2681"/>
                    </a:lnTo>
                    <a:lnTo>
                      <a:pt x="7477" y="2688"/>
                    </a:lnTo>
                    <a:lnTo>
                      <a:pt x="7478" y="2699"/>
                    </a:lnTo>
                    <a:lnTo>
                      <a:pt x="7480" y="2706"/>
                    </a:lnTo>
                    <a:lnTo>
                      <a:pt x="7479" y="2718"/>
                    </a:lnTo>
                    <a:lnTo>
                      <a:pt x="7472" y="2728"/>
                    </a:lnTo>
                    <a:lnTo>
                      <a:pt x="7465" y="2731"/>
                    </a:lnTo>
                    <a:lnTo>
                      <a:pt x="7464" y="2738"/>
                    </a:lnTo>
                    <a:lnTo>
                      <a:pt x="7463" y="2749"/>
                    </a:lnTo>
                    <a:lnTo>
                      <a:pt x="7472" y="2755"/>
                    </a:lnTo>
                    <a:lnTo>
                      <a:pt x="7472" y="2762"/>
                    </a:lnTo>
                    <a:lnTo>
                      <a:pt x="7462" y="2771"/>
                    </a:lnTo>
                    <a:lnTo>
                      <a:pt x="7451" y="2777"/>
                    </a:lnTo>
                    <a:lnTo>
                      <a:pt x="7440" y="2774"/>
                    </a:lnTo>
                    <a:lnTo>
                      <a:pt x="7427" y="2779"/>
                    </a:lnTo>
                    <a:lnTo>
                      <a:pt x="7415" y="2797"/>
                    </a:lnTo>
                    <a:lnTo>
                      <a:pt x="7402" y="2798"/>
                    </a:lnTo>
                    <a:lnTo>
                      <a:pt x="7376" y="2809"/>
                    </a:lnTo>
                    <a:lnTo>
                      <a:pt x="7372" y="2814"/>
                    </a:lnTo>
                    <a:lnTo>
                      <a:pt x="7372" y="2826"/>
                    </a:lnTo>
                    <a:lnTo>
                      <a:pt x="7367" y="2838"/>
                    </a:lnTo>
                    <a:lnTo>
                      <a:pt x="7356" y="2848"/>
                    </a:lnTo>
                    <a:lnTo>
                      <a:pt x="7343" y="2864"/>
                    </a:lnTo>
                    <a:lnTo>
                      <a:pt x="7318" y="2897"/>
                    </a:lnTo>
                    <a:lnTo>
                      <a:pt x="7293" y="2911"/>
                    </a:lnTo>
                    <a:lnTo>
                      <a:pt x="7286" y="2929"/>
                    </a:lnTo>
                    <a:lnTo>
                      <a:pt x="7276" y="2934"/>
                    </a:lnTo>
                    <a:lnTo>
                      <a:pt x="7258" y="2960"/>
                    </a:lnTo>
                    <a:lnTo>
                      <a:pt x="7255" y="2978"/>
                    </a:lnTo>
                    <a:lnTo>
                      <a:pt x="7236" y="3002"/>
                    </a:lnTo>
                    <a:lnTo>
                      <a:pt x="7225" y="3019"/>
                    </a:lnTo>
                    <a:lnTo>
                      <a:pt x="7210" y="3031"/>
                    </a:lnTo>
                    <a:lnTo>
                      <a:pt x="7195" y="3047"/>
                    </a:lnTo>
                    <a:lnTo>
                      <a:pt x="7182" y="3066"/>
                    </a:lnTo>
                    <a:lnTo>
                      <a:pt x="7162" y="3075"/>
                    </a:lnTo>
                    <a:lnTo>
                      <a:pt x="7144" y="3075"/>
                    </a:lnTo>
                    <a:lnTo>
                      <a:pt x="7137" y="3085"/>
                    </a:lnTo>
                    <a:lnTo>
                      <a:pt x="7128" y="3096"/>
                    </a:lnTo>
                    <a:lnTo>
                      <a:pt x="7108" y="3091"/>
                    </a:lnTo>
                    <a:lnTo>
                      <a:pt x="7098" y="3093"/>
                    </a:lnTo>
                    <a:lnTo>
                      <a:pt x="7103" y="3105"/>
                    </a:lnTo>
                    <a:lnTo>
                      <a:pt x="7106" y="3124"/>
                    </a:lnTo>
                    <a:lnTo>
                      <a:pt x="7093" y="3164"/>
                    </a:lnTo>
                    <a:lnTo>
                      <a:pt x="7077" y="3174"/>
                    </a:lnTo>
                    <a:lnTo>
                      <a:pt x="7065" y="3186"/>
                    </a:lnTo>
                    <a:lnTo>
                      <a:pt x="7051" y="3193"/>
                    </a:lnTo>
                    <a:lnTo>
                      <a:pt x="7045" y="3206"/>
                    </a:lnTo>
                    <a:lnTo>
                      <a:pt x="7040" y="3229"/>
                    </a:lnTo>
                    <a:lnTo>
                      <a:pt x="7028" y="3279"/>
                    </a:lnTo>
                    <a:lnTo>
                      <a:pt x="7027" y="3328"/>
                    </a:lnTo>
                    <a:lnTo>
                      <a:pt x="7028" y="3352"/>
                    </a:lnTo>
                    <a:lnTo>
                      <a:pt x="7031" y="3374"/>
                    </a:lnTo>
                    <a:lnTo>
                      <a:pt x="7032" y="3403"/>
                    </a:lnTo>
                    <a:lnTo>
                      <a:pt x="7036" y="3418"/>
                    </a:lnTo>
                    <a:lnTo>
                      <a:pt x="7040" y="3459"/>
                    </a:lnTo>
                    <a:lnTo>
                      <a:pt x="7042" y="3463"/>
                    </a:lnTo>
                    <a:lnTo>
                      <a:pt x="7044" y="3467"/>
                    </a:lnTo>
                    <a:lnTo>
                      <a:pt x="7051" y="3503"/>
                    </a:lnTo>
                    <a:lnTo>
                      <a:pt x="7056" y="3524"/>
                    </a:lnTo>
                    <a:lnTo>
                      <a:pt x="7058" y="3551"/>
                    </a:lnTo>
                    <a:lnTo>
                      <a:pt x="7061" y="3573"/>
                    </a:lnTo>
                    <a:lnTo>
                      <a:pt x="7066" y="3596"/>
                    </a:lnTo>
                    <a:lnTo>
                      <a:pt x="7075" y="3617"/>
                    </a:lnTo>
                    <a:lnTo>
                      <a:pt x="7081" y="3640"/>
                    </a:lnTo>
                    <a:lnTo>
                      <a:pt x="7081" y="3685"/>
                    </a:lnTo>
                    <a:lnTo>
                      <a:pt x="7082" y="3705"/>
                    </a:lnTo>
                    <a:lnTo>
                      <a:pt x="7092" y="3729"/>
                    </a:lnTo>
                    <a:lnTo>
                      <a:pt x="7094" y="3742"/>
                    </a:lnTo>
                    <a:lnTo>
                      <a:pt x="7108" y="3728"/>
                    </a:lnTo>
                    <a:lnTo>
                      <a:pt x="7120" y="3718"/>
                    </a:lnTo>
                    <a:lnTo>
                      <a:pt x="7131" y="3704"/>
                    </a:lnTo>
                    <a:lnTo>
                      <a:pt x="7139" y="3691"/>
                    </a:lnTo>
                    <a:lnTo>
                      <a:pt x="7150" y="3682"/>
                    </a:lnTo>
                    <a:lnTo>
                      <a:pt x="7172" y="3656"/>
                    </a:lnTo>
                    <a:lnTo>
                      <a:pt x="7184" y="3626"/>
                    </a:lnTo>
                    <a:lnTo>
                      <a:pt x="7185" y="3613"/>
                    </a:lnTo>
                    <a:lnTo>
                      <a:pt x="7184" y="3595"/>
                    </a:lnTo>
                    <a:lnTo>
                      <a:pt x="7188" y="3589"/>
                    </a:lnTo>
                    <a:lnTo>
                      <a:pt x="7192" y="3573"/>
                    </a:lnTo>
                    <a:lnTo>
                      <a:pt x="7187" y="3569"/>
                    </a:lnTo>
                    <a:lnTo>
                      <a:pt x="7192" y="3561"/>
                    </a:lnTo>
                    <a:lnTo>
                      <a:pt x="7198" y="3562"/>
                    </a:lnTo>
                    <a:lnTo>
                      <a:pt x="7203" y="3567"/>
                    </a:lnTo>
                    <a:lnTo>
                      <a:pt x="7212" y="3556"/>
                    </a:lnTo>
                    <a:lnTo>
                      <a:pt x="7228" y="3545"/>
                    </a:lnTo>
                    <a:lnTo>
                      <a:pt x="7252" y="3536"/>
                    </a:lnTo>
                    <a:lnTo>
                      <a:pt x="7269" y="3542"/>
                    </a:lnTo>
                    <a:lnTo>
                      <a:pt x="7268" y="3536"/>
                    </a:lnTo>
                    <a:lnTo>
                      <a:pt x="7264" y="3529"/>
                    </a:lnTo>
                    <a:lnTo>
                      <a:pt x="7262" y="3516"/>
                    </a:lnTo>
                    <a:lnTo>
                      <a:pt x="7262" y="3479"/>
                    </a:lnTo>
                    <a:lnTo>
                      <a:pt x="7263" y="3463"/>
                    </a:lnTo>
                    <a:lnTo>
                      <a:pt x="7273" y="3450"/>
                    </a:lnTo>
                    <a:lnTo>
                      <a:pt x="7301" y="3423"/>
                    </a:lnTo>
                    <a:lnTo>
                      <a:pt x="7319" y="3413"/>
                    </a:lnTo>
                    <a:lnTo>
                      <a:pt x="7335" y="3409"/>
                    </a:lnTo>
                    <a:lnTo>
                      <a:pt x="7341" y="3418"/>
                    </a:lnTo>
                    <a:lnTo>
                      <a:pt x="7354" y="3418"/>
                    </a:lnTo>
                    <a:lnTo>
                      <a:pt x="7366" y="3414"/>
                    </a:lnTo>
                    <a:lnTo>
                      <a:pt x="7382" y="3398"/>
                    </a:lnTo>
                    <a:lnTo>
                      <a:pt x="7384" y="3390"/>
                    </a:lnTo>
                    <a:lnTo>
                      <a:pt x="7365" y="3362"/>
                    </a:lnTo>
                    <a:lnTo>
                      <a:pt x="7360" y="3347"/>
                    </a:lnTo>
                    <a:lnTo>
                      <a:pt x="7357" y="3335"/>
                    </a:lnTo>
                    <a:lnTo>
                      <a:pt x="7359" y="3322"/>
                    </a:lnTo>
                    <a:lnTo>
                      <a:pt x="7362" y="3305"/>
                    </a:lnTo>
                    <a:lnTo>
                      <a:pt x="7368" y="3293"/>
                    </a:lnTo>
                    <a:lnTo>
                      <a:pt x="7372" y="3279"/>
                    </a:lnTo>
                    <a:lnTo>
                      <a:pt x="7381" y="3267"/>
                    </a:lnTo>
                    <a:lnTo>
                      <a:pt x="7397" y="3256"/>
                    </a:lnTo>
                    <a:lnTo>
                      <a:pt x="7394" y="3247"/>
                    </a:lnTo>
                    <a:lnTo>
                      <a:pt x="7391" y="3242"/>
                    </a:lnTo>
                    <a:lnTo>
                      <a:pt x="7389" y="3237"/>
                    </a:lnTo>
                    <a:lnTo>
                      <a:pt x="7405" y="3231"/>
                    </a:lnTo>
                    <a:lnTo>
                      <a:pt x="7422" y="3229"/>
                    </a:lnTo>
                    <a:lnTo>
                      <a:pt x="7429" y="3222"/>
                    </a:lnTo>
                    <a:lnTo>
                      <a:pt x="7431" y="3226"/>
                    </a:lnTo>
                    <a:lnTo>
                      <a:pt x="7424" y="3237"/>
                    </a:lnTo>
                    <a:lnTo>
                      <a:pt x="7416" y="3242"/>
                    </a:lnTo>
                    <a:lnTo>
                      <a:pt x="7413" y="3251"/>
                    </a:lnTo>
                    <a:lnTo>
                      <a:pt x="7422" y="3271"/>
                    </a:lnTo>
                    <a:lnTo>
                      <a:pt x="7431" y="3274"/>
                    </a:lnTo>
                    <a:lnTo>
                      <a:pt x="7435" y="3274"/>
                    </a:lnTo>
                    <a:lnTo>
                      <a:pt x="7445" y="3258"/>
                    </a:lnTo>
                    <a:lnTo>
                      <a:pt x="7447" y="3247"/>
                    </a:lnTo>
                    <a:lnTo>
                      <a:pt x="7442" y="3212"/>
                    </a:lnTo>
                    <a:lnTo>
                      <a:pt x="7437" y="3203"/>
                    </a:lnTo>
                    <a:lnTo>
                      <a:pt x="7421" y="3206"/>
                    </a:lnTo>
                    <a:lnTo>
                      <a:pt x="7419" y="3202"/>
                    </a:lnTo>
                    <a:lnTo>
                      <a:pt x="7419" y="3180"/>
                    </a:lnTo>
                    <a:lnTo>
                      <a:pt x="7416" y="3159"/>
                    </a:lnTo>
                    <a:lnTo>
                      <a:pt x="7418" y="3147"/>
                    </a:lnTo>
                    <a:lnTo>
                      <a:pt x="7421" y="3137"/>
                    </a:lnTo>
                    <a:lnTo>
                      <a:pt x="7434" y="3126"/>
                    </a:lnTo>
                    <a:lnTo>
                      <a:pt x="7445" y="3106"/>
                    </a:lnTo>
                    <a:lnTo>
                      <a:pt x="7443" y="3097"/>
                    </a:lnTo>
                    <a:lnTo>
                      <a:pt x="7413" y="3079"/>
                    </a:lnTo>
                    <a:lnTo>
                      <a:pt x="7400" y="3083"/>
                    </a:lnTo>
                    <a:lnTo>
                      <a:pt x="7397" y="3096"/>
                    </a:lnTo>
                    <a:lnTo>
                      <a:pt x="7394" y="3100"/>
                    </a:lnTo>
                    <a:lnTo>
                      <a:pt x="7387" y="3097"/>
                    </a:lnTo>
                    <a:lnTo>
                      <a:pt x="7381" y="3093"/>
                    </a:lnTo>
                    <a:lnTo>
                      <a:pt x="7377" y="3081"/>
                    </a:lnTo>
                    <a:lnTo>
                      <a:pt x="7377" y="3063"/>
                    </a:lnTo>
                    <a:lnTo>
                      <a:pt x="7381" y="3051"/>
                    </a:lnTo>
                    <a:lnTo>
                      <a:pt x="7386" y="3032"/>
                    </a:lnTo>
                    <a:lnTo>
                      <a:pt x="7393" y="3019"/>
                    </a:lnTo>
                    <a:lnTo>
                      <a:pt x="7407" y="2999"/>
                    </a:lnTo>
                    <a:lnTo>
                      <a:pt x="7420" y="2983"/>
                    </a:lnTo>
                    <a:lnTo>
                      <a:pt x="7427" y="2970"/>
                    </a:lnTo>
                    <a:lnTo>
                      <a:pt x="7426" y="2960"/>
                    </a:lnTo>
                    <a:lnTo>
                      <a:pt x="7430" y="2954"/>
                    </a:lnTo>
                    <a:lnTo>
                      <a:pt x="7440" y="2957"/>
                    </a:lnTo>
                    <a:lnTo>
                      <a:pt x="7437" y="2950"/>
                    </a:lnTo>
                    <a:lnTo>
                      <a:pt x="7437" y="2943"/>
                    </a:lnTo>
                    <a:lnTo>
                      <a:pt x="7446" y="2938"/>
                    </a:lnTo>
                    <a:lnTo>
                      <a:pt x="7450" y="2932"/>
                    </a:lnTo>
                    <a:lnTo>
                      <a:pt x="7446" y="2918"/>
                    </a:lnTo>
                    <a:lnTo>
                      <a:pt x="7447" y="2905"/>
                    </a:lnTo>
                    <a:lnTo>
                      <a:pt x="7454" y="2892"/>
                    </a:lnTo>
                    <a:lnTo>
                      <a:pt x="7456" y="2881"/>
                    </a:lnTo>
                    <a:lnTo>
                      <a:pt x="7462" y="2875"/>
                    </a:lnTo>
                    <a:lnTo>
                      <a:pt x="7472" y="2871"/>
                    </a:lnTo>
                    <a:lnTo>
                      <a:pt x="7485" y="2862"/>
                    </a:lnTo>
                    <a:lnTo>
                      <a:pt x="7492" y="2867"/>
                    </a:lnTo>
                    <a:lnTo>
                      <a:pt x="7496" y="2876"/>
                    </a:lnTo>
                    <a:lnTo>
                      <a:pt x="7505" y="2864"/>
                    </a:lnTo>
                    <a:lnTo>
                      <a:pt x="7517" y="2855"/>
                    </a:lnTo>
                    <a:lnTo>
                      <a:pt x="7527" y="2865"/>
                    </a:lnTo>
                    <a:lnTo>
                      <a:pt x="7532" y="2879"/>
                    </a:lnTo>
                    <a:lnTo>
                      <a:pt x="7542" y="2881"/>
                    </a:lnTo>
                    <a:lnTo>
                      <a:pt x="7547" y="2864"/>
                    </a:lnTo>
                    <a:lnTo>
                      <a:pt x="7547" y="2852"/>
                    </a:lnTo>
                    <a:lnTo>
                      <a:pt x="7556" y="2840"/>
                    </a:lnTo>
                    <a:lnTo>
                      <a:pt x="7563" y="2836"/>
                    </a:lnTo>
                    <a:lnTo>
                      <a:pt x="7581" y="2830"/>
                    </a:lnTo>
                    <a:lnTo>
                      <a:pt x="7588" y="2824"/>
                    </a:lnTo>
                    <a:lnTo>
                      <a:pt x="7598" y="2809"/>
                    </a:lnTo>
                    <a:lnTo>
                      <a:pt x="7604" y="2803"/>
                    </a:lnTo>
                    <a:lnTo>
                      <a:pt x="7609" y="2806"/>
                    </a:lnTo>
                    <a:lnTo>
                      <a:pt x="7612" y="2814"/>
                    </a:lnTo>
                    <a:lnTo>
                      <a:pt x="7607" y="2821"/>
                    </a:lnTo>
                    <a:lnTo>
                      <a:pt x="7610" y="2841"/>
                    </a:lnTo>
                    <a:lnTo>
                      <a:pt x="7606" y="2855"/>
                    </a:lnTo>
                    <a:lnTo>
                      <a:pt x="7606" y="2864"/>
                    </a:lnTo>
                    <a:lnTo>
                      <a:pt x="7604" y="2870"/>
                    </a:lnTo>
                    <a:lnTo>
                      <a:pt x="7602" y="2875"/>
                    </a:lnTo>
                    <a:lnTo>
                      <a:pt x="7602" y="2880"/>
                    </a:lnTo>
                    <a:lnTo>
                      <a:pt x="7606" y="2880"/>
                    </a:lnTo>
                    <a:lnTo>
                      <a:pt x="7618" y="2863"/>
                    </a:lnTo>
                    <a:lnTo>
                      <a:pt x="7647" y="2835"/>
                    </a:lnTo>
                    <a:lnTo>
                      <a:pt x="7649" y="2828"/>
                    </a:lnTo>
                    <a:lnTo>
                      <a:pt x="7647" y="2819"/>
                    </a:lnTo>
                    <a:lnTo>
                      <a:pt x="7650" y="2815"/>
                    </a:lnTo>
                    <a:lnTo>
                      <a:pt x="7658" y="2822"/>
                    </a:lnTo>
                    <a:lnTo>
                      <a:pt x="7667" y="2814"/>
                    </a:lnTo>
                    <a:lnTo>
                      <a:pt x="7678" y="2812"/>
                    </a:lnTo>
                    <a:lnTo>
                      <a:pt x="7694" y="2800"/>
                    </a:lnTo>
                    <a:lnTo>
                      <a:pt x="7706" y="2799"/>
                    </a:lnTo>
                    <a:lnTo>
                      <a:pt x="7714" y="2790"/>
                    </a:lnTo>
                    <a:lnTo>
                      <a:pt x="7720" y="2795"/>
                    </a:lnTo>
                    <a:lnTo>
                      <a:pt x="7726" y="2794"/>
                    </a:lnTo>
                    <a:lnTo>
                      <a:pt x="7755" y="2795"/>
                    </a:lnTo>
                    <a:lnTo>
                      <a:pt x="7770" y="2799"/>
                    </a:lnTo>
                    <a:lnTo>
                      <a:pt x="7781" y="2804"/>
                    </a:lnTo>
                    <a:lnTo>
                      <a:pt x="7795" y="2815"/>
                    </a:lnTo>
                    <a:lnTo>
                      <a:pt x="7800" y="2827"/>
                    </a:lnTo>
                    <a:lnTo>
                      <a:pt x="7819" y="2857"/>
                    </a:lnTo>
                    <a:lnTo>
                      <a:pt x="7820" y="2863"/>
                    </a:lnTo>
                    <a:lnTo>
                      <a:pt x="7833" y="2865"/>
                    </a:lnTo>
                    <a:lnTo>
                      <a:pt x="7836" y="2863"/>
                    </a:lnTo>
                    <a:lnTo>
                      <a:pt x="7836" y="2846"/>
                    </a:lnTo>
                    <a:lnTo>
                      <a:pt x="7848" y="2820"/>
                    </a:lnTo>
                    <a:lnTo>
                      <a:pt x="7848" y="2814"/>
                    </a:lnTo>
                    <a:lnTo>
                      <a:pt x="7845" y="2811"/>
                    </a:lnTo>
                    <a:lnTo>
                      <a:pt x="7852" y="2809"/>
                    </a:lnTo>
                    <a:lnTo>
                      <a:pt x="7865" y="2800"/>
                    </a:lnTo>
                    <a:lnTo>
                      <a:pt x="7871" y="2799"/>
                    </a:lnTo>
                    <a:lnTo>
                      <a:pt x="7875" y="2792"/>
                    </a:lnTo>
                    <a:lnTo>
                      <a:pt x="7879" y="2795"/>
                    </a:lnTo>
                    <a:lnTo>
                      <a:pt x="7886" y="2795"/>
                    </a:lnTo>
                    <a:lnTo>
                      <a:pt x="7899" y="2778"/>
                    </a:lnTo>
                    <a:lnTo>
                      <a:pt x="7903" y="2777"/>
                    </a:lnTo>
                    <a:lnTo>
                      <a:pt x="7903" y="2772"/>
                    </a:lnTo>
                    <a:lnTo>
                      <a:pt x="7913" y="2765"/>
                    </a:lnTo>
                    <a:lnTo>
                      <a:pt x="7921" y="2763"/>
                    </a:lnTo>
                    <a:lnTo>
                      <a:pt x="7925" y="2760"/>
                    </a:lnTo>
                    <a:lnTo>
                      <a:pt x="7931" y="2758"/>
                    </a:lnTo>
                    <a:lnTo>
                      <a:pt x="7932" y="2754"/>
                    </a:lnTo>
                    <a:lnTo>
                      <a:pt x="7931" y="2749"/>
                    </a:lnTo>
                    <a:lnTo>
                      <a:pt x="7926" y="2744"/>
                    </a:lnTo>
                    <a:lnTo>
                      <a:pt x="7927" y="2739"/>
                    </a:lnTo>
                    <a:lnTo>
                      <a:pt x="7936" y="2746"/>
                    </a:lnTo>
                    <a:lnTo>
                      <a:pt x="7941" y="2749"/>
                    </a:lnTo>
                    <a:lnTo>
                      <a:pt x="7946" y="2745"/>
                    </a:lnTo>
                    <a:lnTo>
                      <a:pt x="7948" y="2733"/>
                    </a:lnTo>
                    <a:lnTo>
                      <a:pt x="7946" y="2727"/>
                    </a:lnTo>
                    <a:lnTo>
                      <a:pt x="7957" y="2727"/>
                    </a:lnTo>
                    <a:lnTo>
                      <a:pt x="7968" y="2719"/>
                    </a:lnTo>
                    <a:lnTo>
                      <a:pt x="7970" y="2719"/>
                    </a:lnTo>
                    <a:lnTo>
                      <a:pt x="7973" y="2714"/>
                    </a:lnTo>
                    <a:lnTo>
                      <a:pt x="7968" y="2703"/>
                    </a:lnTo>
                    <a:lnTo>
                      <a:pt x="7972" y="2701"/>
                    </a:lnTo>
                    <a:lnTo>
                      <a:pt x="7978" y="2706"/>
                    </a:lnTo>
                    <a:lnTo>
                      <a:pt x="7981" y="2706"/>
                    </a:lnTo>
                    <a:lnTo>
                      <a:pt x="7988" y="2702"/>
                    </a:lnTo>
                    <a:lnTo>
                      <a:pt x="7992" y="2696"/>
                    </a:lnTo>
                    <a:lnTo>
                      <a:pt x="7996" y="2688"/>
                    </a:lnTo>
                    <a:lnTo>
                      <a:pt x="8000" y="2688"/>
                    </a:lnTo>
                    <a:lnTo>
                      <a:pt x="8002" y="2684"/>
                    </a:lnTo>
                    <a:lnTo>
                      <a:pt x="8004" y="2671"/>
                    </a:lnTo>
                    <a:lnTo>
                      <a:pt x="8006" y="2664"/>
                    </a:lnTo>
                    <a:lnTo>
                      <a:pt x="8012" y="2665"/>
                    </a:lnTo>
                    <a:lnTo>
                      <a:pt x="8017" y="2674"/>
                    </a:lnTo>
                    <a:lnTo>
                      <a:pt x="8022" y="2675"/>
                    </a:lnTo>
                    <a:lnTo>
                      <a:pt x="8027" y="2672"/>
                    </a:lnTo>
                    <a:lnTo>
                      <a:pt x="8040" y="2660"/>
                    </a:lnTo>
                    <a:lnTo>
                      <a:pt x="8067" y="2652"/>
                    </a:lnTo>
                    <a:lnTo>
                      <a:pt x="8075" y="2644"/>
                    </a:lnTo>
                    <a:lnTo>
                      <a:pt x="8090" y="2637"/>
                    </a:lnTo>
                    <a:lnTo>
                      <a:pt x="8093" y="2629"/>
                    </a:lnTo>
                    <a:lnTo>
                      <a:pt x="8094" y="2623"/>
                    </a:lnTo>
                    <a:lnTo>
                      <a:pt x="8094" y="2616"/>
                    </a:lnTo>
                    <a:lnTo>
                      <a:pt x="8103" y="2614"/>
                    </a:lnTo>
                    <a:lnTo>
                      <a:pt x="8102" y="2618"/>
                    </a:lnTo>
                    <a:lnTo>
                      <a:pt x="8099" y="2625"/>
                    </a:lnTo>
                    <a:lnTo>
                      <a:pt x="8103" y="2625"/>
                    </a:lnTo>
                    <a:lnTo>
                      <a:pt x="8126" y="2612"/>
                    </a:lnTo>
                    <a:lnTo>
                      <a:pt x="8133" y="2612"/>
                    </a:lnTo>
                    <a:lnTo>
                      <a:pt x="8146" y="2605"/>
                    </a:lnTo>
                    <a:lnTo>
                      <a:pt x="8182" y="2579"/>
                    </a:lnTo>
                    <a:lnTo>
                      <a:pt x="8209" y="2569"/>
                    </a:lnTo>
                    <a:lnTo>
                      <a:pt x="8212" y="2566"/>
                    </a:lnTo>
                    <a:lnTo>
                      <a:pt x="8210" y="2563"/>
                    </a:lnTo>
                    <a:lnTo>
                      <a:pt x="8205" y="2559"/>
                    </a:lnTo>
                    <a:lnTo>
                      <a:pt x="8199" y="2543"/>
                    </a:lnTo>
                    <a:lnTo>
                      <a:pt x="8196" y="2534"/>
                    </a:lnTo>
                    <a:lnTo>
                      <a:pt x="8200" y="2530"/>
                    </a:lnTo>
                    <a:lnTo>
                      <a:pt x="8204" y="2536"/>
                    </a:lnTo>
                    <a:lnTo>
                      <a:pt x="8209" y="2548"/>
                    </a:lnTo>
                    <a:lnTo>
                      <a:pt x="8215" y="2557"/>
                    </a:lnTo>
                    <a:lnTo>
                      <a:pt x="8219" y="2557"/>
                    </a:lnTo>
                    <a:lnTo>
                      <a:pt x="8219" y="2563"/>
                    </a:lnTo>
                    <a:lnTo>
                      <a:pt x="8221" y="2566"/>
                    </a:lnTo>
                    <a:lnTo>
                      <a:pt x="8232" y="2567"/>
                    </a:lnTo>
                    <a:lnTo>
                      <a:pt x="8231" y="2559"/>
                    </a:lnTo>
                    <a:lnTo>
                      <a:pt x="8227" y="2553"/>
                    </a:lnTo>
                    <a:lnTo>
                      <a:pt x="8233" y="2553"/>
                    </a:lnTo>
                    <a:lnTo>
                      <a:pt x="8237" y="2561"/>
                    </a:lnTo>
                    <a:lnTo>
                      <a:pt x="8243" y="2568"/>
                    </a:lnTo>
                    <a:lnTo>
                      <a:pt x="8253" y="2568"/>
                    </a:lnTo>
                    <a:lnTo>
                      <a:pt x="8266" y="2573"/>
                    </a:lnTo>
                    <a:lnTo>
                      <a:pt x="8275" y="2582"/>
                    </a:lnTo>
                    <a:lnTo>
                      <a:pt x="8290" y="2591"/>
                    </a:lnTo>
                    <a:lnTo>
                      <a:pt x="8306" y="2596"/>
                    </a:lnTo>
                    <a:lnTo>
                      <a:pt x="8309" y="2594"/>
                    </a:lnTo>
                    <a:lnTo>
                      <a:pt x="8313" y="2582"/>
                    </a:lnTo>
                    <a:lnTo>
                      <a:pt x="8320" y="2580"/>
                    </a:lnTo>
                    <a:lnTo>
                      <a:pt x="8334" y="2558"/>
                    </a:lnTo>
                    <a:lnTo>
                      <a:pt x="8338" y="2545"/>
                    </a:lnTo>
                    <a:lnTo>
                      <a:pt x="8334" y="2535"/>
                    </a:lnTo>
                    <a:lnTo>
                      <a:pt x="8324" y="2526"/>
                    </a:lnTo>
                    <a:lnTo>
                      <a:pt x="8311" y="2521"/>
                    </a:lnTo>
                    <a:lnTo>
                      <a:pt x="8308" y="2518"/>
                    </a:lnTo>
                    <a:lnTo>
                      <a:pt x="8307" y="2512"/>
                    </a:lnTo>
                    <a:lnTo>
                      <a:pt x="8309" y="2512"/>
                    </a:lnTo>
                    <a:lnTo>
                      <a:pt x="8316" y="2509"/>
                    </a:lnTo>
                    <a:lnTo>
                      <a:pt x="8327" y="2510"/>
                    </a:lnTo>
                    <a:lnTo>
                      <a:pt x="8332" y="2507"/>
                    </a:lnTo>
                    <a:lnTo>
                      <a:pt x="8324" y="2491"/>
                    </a:lnTo>
                    <a:lnTo>
                      <a:pt x="8317" y="2491"/>
                    </a:lnTo>
                    <a:lnTo>
                      <a:pt x="8308" y="2478"/>
                    </a:lnTo>
                    <a:lnTo>
                      <a:pt x="8301" y="2464"/>
                    </a:lnTo>
                    <a:lnTo>
                      <a:pt x="8297" y="2443"/>
                    </a:lnTo>
                    <a:lnTo>
                      <a:pt x="8295" y="2435"/>
                    </a:lnTo>
                    <a:lnTo>
                      <a:pt x="8291" y="2396"/>
                    </a:lnTo>
                    <a:lnTo>
                      <a:pt x="8280" y="2402"/>
                    </a:lnTo>
                    <a:lnTo>
                      <a:pt x="8271" y="2390"/>
                    </a:lnTo>
                    <a:lnTo>
                      <a:pt x="8270" y="2384"/>
                    </a:lnTo>
                    <a:lnTo>
                      <a:pt x="8280" y="2381"/>
                    </a:lnTo>
                    <a:lnTo>
                      <a:pt x="8284" y="2384"/>
                    </a:lnTo>
                    <a:lnTo>
                      <a:pt x="8280" y="2369"/>
                    </a:lnTo>
                    <a:lnTo>
                      <a:pt x="8273" y="2347"/>
                    </a:lnTo>
                    <a:lnTo>
                      <a:pt x="8266" y="2359"/>
                    </a:lnTo>
                    <a:lnTo>
                      <a:pt x="8260" y="2363"/>
                    </a:lnTo>
                    <a:lnTo>
                      <a:pt x="8249" y="2358"/>
                    </a:lnTo>
                    <a:lnTo>
                      <a:pt x="8242" y="2349"/>
                    </a:lnTo>
                    <a:lnTo>
                      <a:pt x="8231" y="2346"/>
                    </a:lnTo>
                    <a:lnTo>
                      <a:pt x="8222" y="2335"/>
                    </a:lnTo>
                    <a:lnTo>
                      <a:pt x="8221" y="2321"/>
                    </a:lnTo>
                    <a:lnTo>
                      <a:pt x="8221" y="2311"/>
                    </a:lnTo>
                    <a:lnTo>
                      <a:pt x="8222" y="2300"/>
                    </a:lnTo>
                    <a:lnTo>
                      <a:pt x="8230" y="2292"/>
                    </a:lnTo>
                    <a:lnTo>
                      <a:pt x="8239" y="2300"/>
                    </a:lnTo>
                    <a:lnTo>
                      <a:pt x="8258" y="2305"/>
                    </a:lnTo>
                    <a:lnTo>
                      <a:pt x="8268" y="2298"/>
                    </a:lnTo>
                    <a:lnTo>
                      <a:pt x="8266" y="2302"/>
                    </a:lnTo>
                    <a:lnTo>
                      <a:pt x="8271" y="2309"/>
                    </a:lnTo>
                    <a:lnTo>
                      <a:pt x="8289" y="2305"/>
                    </a:lnTo>
                    <a:lnTo>
                      <a:pt x="8285" y="2314"/>
                    </a:lnTo>
                    <a:lnTo>
                      <a:pt x="8286" y="2319"/>
                    </a:lnTo>
                    <a:lnTo>
                      <a:pt x="8298" y="2310"/>
                    </a:lnTo>
                    <a:lnTo>
                      <a:pt x="8306" y="2299"/>
                    </a:lnTo>
                    <a:lnTo>
                      <a:pt x="8320" y="2292"/>
                    </a:lnTo>
                    <a:lnTo>
                      <a:pt x="8335" y="2288"/>
                    </a:lnTo>
                    <a:lnTo>
                      <a:pt x="8355" y="2263"/>
                    </a:lnTo>
                    <a:lnTo>
                      <a:pt x="8363" y="2256"/>
                    </a:lnTo>
                    <a:lnTo>
                      <a:pt x="8363" y="2254"/>
                    </a:lnTo>
                    <a:lnTo>
                      <a:pt x="8377" y="2243"/>
                    </a:lnTo>
                    <a:lnTo>
                      <a:pt x="8393" y="2219"/>
                    </a:lnTo>
                    <a:lnTo>
                      <a:pt x="8395" y="2204"/>
                    </a:lnTo>
                    <a:lnTo>
                      <a:pt x="8404" y="2193"/>
                    </a:lnTo>
                    <a:lnTo>
                      <a:pt x="8403" y="2179"/>
                    </a:lnTo>
                    <a:lnTo>
                      <a:pt x="8390" y="2170"/>
                    </a:lnTo>
                    <a:lnTo>
                      <a:pt x="8373" y="2149"/>
                    </a:lnTo>
                    <a:lnTo>
                      <a:pt x="8372" y="2130"/>
                    </a:lnTo>
                    <a:lnTo>
                      <a:pt x="8370" y="2115"/>
                    </a:lnTo>
                    <a:lnTo>
                      <a:pt x="8378" y="2115"/>
                    </a:lnTo>
                    <a:lnTo>
                      <a:pt x="8384" y="2111"/>
                    </a:lnTo>
                    <a:lnTo>
                      <a:pt x="8389" y="2119"/>
                    </a:lnTo>
                    <a:lnTo>
                      <a:pt x="8402" y="2112"/>
                    </a:lnTo>
                    <a:lnTo>
                      <a:pt x="8400" y="2088"/>
                    </a:lnTo>
                    <a:lnTo>
                      <a:pt x="8408" y="2095"/>
                    </a:lnTo>
                    <a:lnTo>
                      <a:pt x="8410" y="2085"/>
                    </a:lnTo>
                    <a:lnTo>
                      <a:pt x="8413" y="2096"/>
                    </a:lnTo>
                    <a:lnTo>
                      <a:pt x="8424" y="2110"/>
                    </a:lnTo>
                    <a:lnTo>
                      <a:pt x="8431" y="2107"/>
                    </a:lnTo>
                    <a:lnTo>
                      <a:pt x="8437" y="2095"/>
                    </a:lnTo>
                    <a:lnTo>
                      <a:pt x="8440" y="2085"/>
                    </a:lnTo>
                    <a:lnTo>
                      <a:pt x="8446" y="2084"/>
                    </a:lnTo>
                    <a:lnTo>
                      <a:pt x="8447" y="2087"/>
                    </a:lnTo>
                    <a:lnTo>
                      <a:pt x="8443" y="2106"/>
                    </a:lnTo>
                    <a:lnTo>
                      <a:pt x="8445" y="2120"/>
                    </a:lnTo>
                    <a:lnTo>
                      <a:pt x="8436" y="2126"/>
                    </a:lnTo>
                    <a:lnTo>
                      <a:pt x="8430" y="2126"/>
                    </a:lnTo>
                    <a:lnTo>
                      <a:pt x="8422" y="2123"/>
                    </a:lnTo>
                    <a:lnTo>
                      <a:pt x="8427" y="2137"/>
                    </a:lnTo>
                    <a:lnTo>
                      <a:pt x="8432" y="2147"/>
                    </a:lnTo>
                    <a:lnTo>
                      <a:pt x="8437" y="2158"/>
                    </a:lnTo>
                    <a:lnTo>
                      <a:pt x="8443" y="2159"/>
                    </a:lnTo>
                    <a:lnTo>
                      <a:pt x="8448" y="2173"/>
                    </a:lnTo>
                    <a:lnTo>
                      <a:pt x="8448" y="2190"/>
                    </a:lnTo>
                    <a:lnTo>
                      <a:pt x="8459" y="2195"/>
                    </a:lnTo>
                    <a:lnTo>
                      <a:pt x="8473" y="2195"/>
                    </a:lnTo>
                    <a:lnTo>
                      <a:pt x="8491" y="2200"/>
                    </a:lnTo>
                    <a:lnTo>
                      <a:pt x="8511" y="2193"/>
                    </a:lnTo>
                    <a:lnTo>
                      <a:pt x="8516" y="2185"/>
                    </a:lnTo>
                    <a:lnTo>
                      <a:pt x="8526" y="2184"/>
                    </a:lnTo>
                    <a:lnTo>
                      <a:pt x="8546" y="2187"/>
                    </a:lnTo>
                    <a:lnTo>
                      <a:pt x="8556" y="2185"/>
                    </a:lnTo>
                    <a:lnTo>
                      <a:pt x="8564" y="2192"/>
                    </a:lnTo>
                    <a:lnTo>
                      <a:pt x="8569" y="2200"/>
                    </a:lnTo>
                    <a:lnTo>
                      <a:pt x="8578" y="2200"/>
                    </a:lnTo>
                    <a:lnTo>
                      <a:pt x="8589" y="2204"/>
                    </a:lnTo>
                    <a:lnTo>
                      <a:pt x="8588" y="2222"/>
                    </a:lnTo>
                    <a:lnTo>
                      <a:pt x="8593" y="2233"/>
                    </a:lnTo>
                    <a:lnTo>
                      <a:pt x="8593" y="2247"/>
                    </a:lnTo>
                    <a:lnTo>
                      <a:pt x="8591" y="2259"/>
                    </a:lnTo>
                    <a:lnTo>
                      <a:pt x="8613" y="2278"/>
                    </a:lnTo>
                    <a:lnTo>
                      <a:pt x="8618" y="2286"/>
                    </a:lnTo>
                    <a:lnTo>
                      <a:pt x="8619" y="2293"/>
                    </a:lnTo>
                    <a:lnTo>
                      <a:pt x="8630" y="2294"/>
                    </a:lnTo>
                    <a:lnTo>
                      <a:pt x="8640" y="2299"/>
                    </a:lnTo>
                    <a:lnTo>
                      <a:pt x="8645" y="2298"/>
                    </a:lnTo>
                    <a:lnTo>
                      <a:pt x="8637" y="2292"/>
                    </a:lnTo>
                    <a:lnTo>
                      <a:pt x="8644" y="2281"/>
                    </a:lnTo>
                    <a:lnTo>
                      <a:pt x="8646" y="2287"/>
                    </a:lnTo>
                    <a:lnTo>
                      <a:pt x="8656" y="2288"/>
                    </a:lnTo>
                    <a:lnTo>
                      <a:pt x="8656" y="2272"/>
                    </a:lnTo>
                    <a:lnTo>
                      <a:pt x="8660" y="2266"/>
                    </a:lnTo>
                    <a:lnTo>
                      <a:pt x="8661" y="2270"/>
                    </a:lnTo>
                    <a:lnTo>
                      <a:pt x="8660" y="2286"/>
                    </a:lnTo>
                    <a:lnTo>
                      <a:pt x="8652" y="2295"/>
                    </a:lnTo>
                    <a:lnTo>
                      <a:pt x="8668" y="2309"/>
                    </a:lnTo>
                    <a:lnTo>
                      <a:pt x="8678" y="2309"/>
                    </a:lnTo>
                    <a:lnTo>
                      <a:pt x="8684" y="2313"/>
                    </a:lnTo>
                    <a:lnTo>
                      <a:pt x="8682" y="2319"/>
                    </a:lnTo>
                    <a:lnTo>
                      <a:pt x="8693" y="2329"/>
                    </a:lnTo>
                    <a:lnTo>
                      <a:pt x="8693" y="2340"/>
                    </a:lnTo>
                    <a:lnTo>
                      <a:pt x="8705" y="2340"/>
                    </a:lnTo>
                    <a:lnTo>
                      <a:pt x="8709" y="2330"/>
                    </a:lnTo>
                    <a:lnTo>
                      <a:pt x="8707" y="2345"/>
                    </a:lnTo>
                    <a:lnTo>
                      <a:pt x="8718" y="2348"/>
                    </a:lnTo>
                    <a:lnTo>
                      <a:pt x="8727" y="2343"/>
                    </a:lnTo>
                    <a:lnTo>
                      <a:pt x="8731" y="2331"/>
                    </a:lnTo>
                    <a:lnTo>
                      <a:pt x="8732" y="2317"/>
                    </a:lnTo>
                    <a:lnTo>
                      <a:pt x="8737" y="2324"/>
                    </a:lnTo>
                    <a:lnTo>
                      <a:pt x="8736" y="2332"/>
                    </a:lnTo>
                    <a:lnTo>
                      <a:pt x="8728" y="2351"/>
                    </a:lnTo>
                    <a:lnTo>
                      <a:pt x="8736" y="2358"/>
                    </a:lnTo>
                    <a:lnTo>
                      <a:pt x="8744" y="2360"/>
                    </a:lnTo>
                    <a:lnTo>
                      <a:pt x="8749" y="2359"/>
                    </a:lnTo>
                    <a:lnTo>
                      <a:pt x="8757" y="2352"/>
                    </a:lnTo>
                    <a:lnTo>
                      <a:pt x="8757" y="2335"/>
                    </a:lnTo>
                    <a:lnTo>
                      <a:pt x="8747" y="2333"/>
                    </a:lnTo>
                    <a:lnTo>
                      <a:pt x="8746" y="2329"/>
                    </a:lnTo>
                    <a:lnTo>
                      <a:pt x="8755" y="2326"/>
                    </a:lnTo>
                    <a:lnTo>
                      <a:pt x="8764" y="2331"/>
                    </a:lnTo>
                    <a:lnTo>
                      <a:pt x="8773" y="2341"/>
                    </a:lnTo>
                    <a:lnTo>
                      <a:pt x="8785" y="2337"/>
                    </a:lnTo>
                    <a:lnTo>
                      <a:pt x="8776" y="2319"/>
                    </a:lnTo>
                    <a:lnTo>
                      <a:pt x="8776" y="2315"/>
                    </a:lnTo>
                    <a:lnTo>
                      <a:pt x="8770" y="2309"/>
                    </a:lnTo>
                    <a:lnTo>
                      <a:pt x="8758" y="2311"/>
                    </a:lnTo>
                    <a:lnTo>
                      <a:pt x="8758" y="2309"/>
                    </a:lnTo>
                    <a:lnTo>
                      <a:pt x="8752" y="2305"/>
                    </a:lnTo>
                    <a:lnTo>
                      <a:pt x="8750" y="2300"/>
                    </a:lnTo>
                    <a:lnTo>
                      <a:pt x="8761" y="2299"/>
                    </a:lnTo>
                    <a:lnTo>
                      <a:pt x="8764" y="2293"/>
                    </a:lnTo>
                    <a:lnTo>
                      <a:pt x="8758" y="2287"/>
                    </a:lnTo>
                    <a:lnTo>
                      <a:pt x="8744" y="2290"/>
                    </a:lnTo>
                    <a:lnTo>
                      <a:pt x="8753" y="2283"/>
                    </a:lnTo>
                    <a:lnTo>
                      <a:pt x="8765" y="2283"/>
                    </a:lnTo>
                    <a:lnTo>
                      <a:pt x="8770" y="2278"/>
                    </a:lnTo>
                    <a:lnTo>
                      <a:pt x="8769" y="2270"/>
                    </a:lnTo>
                    <a:lnTo>
                      <a:pt x="8779" y="2276"/>
                    </a:lnTo>
                    <a:lnTo>
                      <a:pt x="8801" y="2256"/>
                    </a:lnTo>
                    <a:lnTo>
                      <a:pt x="8796" y="2249"/>
                    </a:lnTo>
                    <a:lnTo>
                      <a:pt x="8790" y="2236"/>
                    </a:lnTo>
                    <a:lnTo>
                      <a:pt x="8780" y="2238"/>
                    </a:lnTo>
                    <a:lnTo>
                      <a:pt x="8769" y="2233"/>
                    </a:lnTo>
                    <a:lnTo>
                      <a:pt x="8795" y="2232"/>
                    </a:lnTo>
                    <a:lnTo>
                      <a:pt x="8792" y="2220"/>
                    </a:lnTo>
                    <a:lnTo>
                      <a:pt x="8796" y="2209"/>
                    </a:lnTo>
                    <a:lnTo>
                      <a:pt x="8811" y="2197"/>
                    </a:lnTo>
                    <a:lnTo>
                      <a:pt x="8824" y="2195"/>
                    </a:lnTo>
                    <a:lnTo>
                      <a:pt x="8841" y="2201"/>
                    </a:lnTo>
                    <a:lnTo>
                      <a:pt x="8852" y="2201"/>
                    </a:lnTo>
                    <a:lnTo>
                      <a:pt x="8857" y="2195"/>
                    </a:lnTo>
                    <a:lnTo>
                      <a:pt x="8854" y="2186"/>
                    </a:lnTo>
                    <a:lnTo>
                      <a:pt x="8839" y="2176"/>
                    </a:lnTo>
                    <a:lnTo>
                      <a:pt x="8835" y="2160"/>
                    </a:lnTo>
                    <a:lnTo>
                      <a:pt x="8840" y="2153"/>
                    </a:lnTo>
                    <a:lnTo>
                      <a:pt x="8850" y="2166"/>
                    </a:lnTo>
                    <a:lnTo>
                      <a:pt x="8861" y="2173"/>
                    </a:lnTo>
                    <a:lnTo>
                      <a:pt x="8867" y="2182"/>
                    </a:lnTo>
                    <a:lnTo>
                      <a:pt x="8881" y="2184"/>
                    </a:lnTo>
                    <a:lnTo>
                      <a:pt x="8883" y="2174"/>
                    </a:lnTo>
                    <a:lnTo>
                      <a:pt x="8882" y="2164"/>
                    </a:lnTo>
                    <a:lnTo>
                      <a:pt x="8886" y="2142"/>
                    </a:lnTo>
                    <a:lnTo>
                      <a:pt x="8898" y="2137"/>
                    </a:lnTo>
                    <a:lnTo>
                      <a:pt x="8906" y="2126"/>
                    </a:lnTo>
                    <a:lnTo>
                      <a:pt x="8916" y="2125"/>
                    </a:lnTo>
                    <a:lnTo>
                      <a:pt x="8926" y="2127"/>
                    </a:lnTo>
                    <a:lnTo>
                      <a:pt x="8931" y="2116"/>
                    </a:lnTo>
                    <a:lnTo>
                      <a:pt x="8921" y="2114"/>
                    </a:lnTo>
                    <a:lnTo>
                      <a:pt x="8917" y="2116"/>
                    </a:lnTo>
                    <a:lnTo>
                      <a:pt x="8909" y="2110"/>
                    </a:lnTo>
                    <a:lnTo>
                      <a:pt x="8902" y="2109"/>
                    </a:lnTo>
                    <a:lnTo>
                      <a:pt x="8904" y="2101"/>
                    </a:lnTo>
                    <a:lnTo>
                      <a:pt x="8895" y="2091"/>
                    </a:lnTo>
                    <a:lnTo>
                      <a:pt x="8883" y="2104"/>
                    </a:lnTo>
                    <a:lnTo>
                      <a:pt x="8878" y="2098"/>
                    </a:lnTo>
                    <a:lnTo>
                      <a:pt x="8886" y="2093"/>
                    </a:lnTo>
                    <a:lnTo>
                      <a:pt x="8886" y="2089"/>
                    </a:lnTo>
                    <a:lnTo>
                      <a:pt x="8874" y="2078"/>
                    </a:lnTo>
                    <a:lnTo>
                      <a:pt x="8862" y="2071"/>
                    </a:lnTo>
                    <a:lnTo>
                      <a:pt x="8856" y="2058"/>
                    </a:lnTo>
                    <a:lnTo>
                      <a:pt x="8841" y="2046"/>
                    </a:lnTo>
                    <a:lnTo>
                      <a:pt x="8834" y="2035"/>
                    </a:lnTo>
                    <a:lnTo>
                      <a:pt x="8834" y="2026"/>
                    </a:lnTo>
                    <a:lnTo>
                      <a:pt x="8823" y="2020"/>
                    </a:lnTo>
                    <a:lnTo>
                      <a:pt x="8819" y="2013"/>
                    </a:lnTo>
                    <a:lnTo>
                      <a:pt x="8817" y="2002"/>
                    </a:lnTo>
                    <a:lnTo>
                      <a:pt x="8769" y="1992"/>
                    </a:lnTo>
                    <a:lnTo>
                      <a:pt x="8759" y="1996"/>
                    </a:lnTo>
                    <a:lnTo>
                      <a:pt x="8781" y="2002"/>
                    </a:lnTo>
                    <a:lnTo>
                      <a:pt x="8777" y="2009"/>
                    </a:lnTo>
                    <a:lnTo>
                      <a:pt x="8766" y="2010"/>
                    </a:lnTo>
                    <a:lnTo>
                      <a:pt x="8755" y="2008"/>
                    </a:lnTo>
                    <a:lnTo>
                      <a:pt x="8737" y="1997"/>
                    </a:lnTo>
                    <a:lnTo>
                      <a:pt x="8741" y="2010"/>
                    </a:lnTo>
                    <a:lnTo>
                      <a:pt x="8737" y="2019"/>
                    </a:lnTo>
                    <a:lnTo>
                      <a:pt x="8732" y="2019"/>
                    </a:lnTo>
                    <a:lnTo>
                      <a:pt x="8728" y="2009"/>
                    </a:lnTo>
                    <a:lnTo>
                      <a:pt x="8723" y="2002"/>
                    </a:lnTo>
                    <a:lnTo>
                      <a:pt x="8726" y="1992"/>
                    </a:lnTo>
                    <a:lnTo>
                      <a:pt x="8734" y="1990"/>
                    </a:lnTo>
                    <a:lnTo>
                      <a:pt x="8723" y="1983"/>
                    </a:lnTo>
                    <a:lnTo>
                      <a:pt x="8717" y="1983"/>
                    </a:lnTo>
                    <a:lnTo>
                      <a:pt x="8715" y="1977"/>
                    </a:lnTo>
                    <a:lnTo>
                      <a:pt x="8707" y="1975"/>
                    </a:lnTo>
                    <a:lnTo>
                      <a:pt x="8709" y="1982"/>
                    </a:lnTo>
                    <a:lnTo>
                      <a:pt x="8704" y="1993"/>
                    </a:lnTo>
                    <a:lnTo>
                      <a:pt x="8700" y="1991"/>
                    </a:lnTo>
                    <a:lnTo>
                      <a:pt x="8698" y="1985"/>
                    </a:lnTo>
                    <a:lnTo>
                      <a:pt x="8685" y="1981"/>
                    </a:lnTo>
                    <a:lnTo>
                      <a:pt x="8674" y="1982"/>
                    </a:lnTo>
                    <a:lnTo>
                      <a:pt x="8663" y="1987"/>
                    </a:lnTo>
                    <a:lnTo>
                      <a:pt x="8668" y="1994"/>
                    </a:lnTo>
                    <a:lnTo>
                      <a:pt x="8671" y="1987"/>
                    </a:lnTo>
                    <a:lnTo>
                      <a:pt x="8683" y="1983"/>
                    </a:lnTo>
                    <a:lnTo>
                      <a:pt x="8684" y="1988"/>
                    </a:lnTo>
                    <a:lnTo>
                      <a:pt x="8677" y="1992"/>
                    </a:lnTo>
                    <a:lnTo>
                      <a:pt x="8690" y="1997"/>
                    </a:lnTo>
                    <a:lnTo>
                      <a:pt x="8690" y="2023"/>
                    </a:lnTo>
                    <a:lnTo>
                      <a:pt x="8685" y="2046"/>
                    </a:lnTo>
                    <a:lnTo>
                      <a:pt x="8693" y="2048"/>
                    </a:lnTo>
                    <a:lnTo>
                      <a:pt x="8696" y="2044"/>
                    </a:lnTo>
                    <a:lnTo>
                      <a:pt x="8700" y="2047"/>
                    </a:lnTo>
                    <a:lnTo>
                      <a:pt x="8706" y="2060"/>
                    </a:lnTo>
                    <a:lnTo>
                      <a:pt x="8706" y="2069"/>
                    </a:lnTo>
                    <a:lnTo>
                      <a:pt x="8704" y="2079"/>
                    </a:lnTo>
                    <a:lnTo>
                      <a:pt x="8696" y="2080"/>
                    </a:lnTo>
                    <a:lnTo>
                      <a:pt x="8693" y="2088"/>
                    </a:lnTo>
                    <a:lnTo>
                      <a:pt x="8693" y="2080"/>
                    </a:lnTo>
                    <a:lnTo>
                      <a:pt x="8695" y="2076"/>
                    </a:lnTo>
                    <a:lnTo>
                      <a:pt x="8695" y="2061"/>
                    </a:lnTo>
                    <a:lnTo>
                      <a:pt x="8683" y="2056"/>
                    </a:lnTo>
                    <a:lnTo>
                      <a:pt x="8673" y="2057"/>
                    </a:lnTo>
                    <a:lnTo>
                      <a:pt x="8671" y="2047"/>
                    </a:lnTo>
                    <a:lnTo>
                      <a:pt x="8672" y="2041"/>
                    </a:lnTo>
                    <a:lnTo>
                      <a:pt x="8660" y="2034"/>
                    </a:lnTo>
                    <a:lnTo>
                      <a:pt x="8655" y="2025"/>
                    </a:lnTo>
                    <a:lnTo>
                      <a:pt x="8657" y="2013"/>
                    </a:lnTo>
                    <a:lnTo>
                      <a:pt x="8656" y="2002"/>
                    </a:lnTo>
                    <a:lnTo>
                      <a:pt x="8650" y="1987"/>
                    </a:lnTo>
                    <a:lnTo>
                      <a:pt x="8647" y="1971"/>
                    </a:lnTo>
                    <a:lnTo>
                      <a:pt x="8642" y="1949"/>
                    </a:lnTo>
                    <a:lnTo>
                      <a:pt x="8637" y="1940"/>
                    </a:lnTo>
                    <a:lnTo>
                      <a:pt x="8640" y="1932"/>
                    </a:lnTo>
                    <a:lnTo>
                      <a:pt x="8647" y="1940"/>
                    </a:lnTo>
                    <a:lnTo>
                      <a:pt x="8648" y="1951"/>
                    </a:lnTo>
                    <a:lnTo>
                      <a:pt x="8651" y="1947"/>
                    </a:lnTo>
                    <a:lnTo>
                      <a:pt x="8647" y="1938"/>
                    </a:lnTo>
                    <a:lnTo>
                      <a:pt x="8623" y="1920"/>
                    </a:lnTo>
                    <a:lnTo>
                      <a:pt x="8619" y="1906"/>
                    </a:lnTo>
                    <a:lnTo>
                      <a:pt x="8618" y="1897"/>
                    </a:lnTo>
                    <a:lnTo>
                      <a:pt x="8592" y="1884"/>
                    </a:lnTo>
                    <a:lnTo>
                      <a:pt x="8588" y="1886"/>
                    </a:lnTo>
                    <a:lnTo>
                      <a:pt x="8592" y="1897"/>
                    </a:lnTo>
                    <a:lnTo>
                      <a:pt x="8599" y="1910"/>
                    </a:lnTo>
                    <a:lnTo>
                      <a:pt x="8605" y="1916"/>
                    </a:lnTo>
                    <a:lnTo>
                      <a:pt x="8610" y="1916"/>
                    </a:lnTo>
                    <a:lnTo>
                      <a:pt x="8615" y="1923"/>
                    </a:lnTo>
                    <a:lnTo>
                      <a:pt x="8617" y="1932"/>
                    </a:lnTo>
                    <a:lnTo>
                      <a:pt x="8608" y="1928"/>
                    </a:lnTo>
                    <a:lnTo>
                      <a:pt x="8578" y="1906"/>
                    </a:lnTo>
                    <a:lnTo>
                      <a:pt x="8569" y="1904"/>
                    </a:lnTo>
                    <a:lnTo>
                      <a:pt x="8559" y="1897"/>
                    </a:lnTo>
                    <a:lnTo>
                      <a:pt x="8564" y="1891"/>
                    </a:lnTo>
                    <a:lnTo>
                      <a:pt x="8574" y="1889"/>
                    </a:lnTo>
                    <a:lnTo>
                      <a:pt x="8575" y="1879"/>
                    </a:lnTo>
                    <a:lnTo>
                      <a:pt x="8577" y="1874"/>
                    </a:lnTo>
                    <a:lnTo>
                      <a:pt x="8556" y="1869"/>
                    </a:lnTo>
                    <a:lnTo>
                      <a:pt x="8545" y="1869"/>
                    </a:lnTo>
                    <a:lnTo>
                      <a:pt x="8538" y="1863"/>
                    </a:lnTo>
                    <a:lnTo>
                      <a:pt x="8527" y="1859"/>
                    </a:lnTo>
                    <a:lnTo>
                      <a:pt x="8532" y="1852"/>
                    </a:lnTo>
                    <a:lnTo>
                      <a:pt x="8537" y="1851"/>
                    </a:lnTo>
                    <a:lnTo>
                      <a:pt x="8534" y="1845"/>
                    </a:lnTo>
                    <a:lnTo>
                      <a:pt x="8532" y="1836"/>
                    </a:lnTo>
                    <a:lnTo>
                      <a:pt x="8515" y="1836"/>
                    </a:lnTo>
                    <a:lnTo>
                      <a:pt x="8517" y="1829"/>
                    </a:lnTo>
                    <a:lnTo>
                      <a:pt x="8510" y="1818"/>
                    </a:lnTo>
                    <a:lnTo>
                      <a:pt x="8501" y="1820"/>
                    </a:lnTo>
                    <a:lnTo>
                      <a:pt x="8501" y="1816"/>
                    </a:lnTo>
                    <a:lnTo>
                      <a:pt x="8489" y="1808"/>
                    </a:lnTo>
                    <a:lnTo>
                      <a:pt x="8470" y="1816"/>
                    </a:lnTo>
                    <a:lnTo>
                      <a:pt x="8469" y="1810"/>
                    </a:lnTo>
                    <a:lnTo>
                      <a:pt x="8472" y="1802"/>
                    </a:lnTo>
                    <a:lnTo>
                      <a:pt x="8470" y="1795"/>
                    </a:lnTo>
                    <a:lnTo>
                      <a:pt x="8465" y="1787"/>
                    </a:lnTo>
                    <a:lnTo>
                      <a:pt x="8453" y="1776"/>
                    </a:lnTo>
                    <a:lnTo>
                      <a:pt x="8463" y="1789"/>
                    </a:lnTo>
                    <a:lnTo>
                      <a:pt x="8448" y="1782"/>
                    </a:lnTo>
                    <a:lnTo>
                      <a:pt x="8442" y="1782"/>
                    </a:lnTo>
                    <a:lnTo>
                      <a:pt x="8433" y="1773"/>
                    </a:lnTo>
                    <a:lnTo>
                      <a:pt x="8431" y="1752"/>
                    </a:lnTo>
                    <a:lnTo>
                      <a:pt x="8425" y="1740"/>
                    </a:lnTo>
                    <a:lnTo>
                      <a:pt x="8419" y="1740"/>
                    </a:lnTo>
                    <a:lnTo>
                      <a:pt x="8394" y="1729"/>
                    </a:lnTo>
                    <a:lnTo>
                      <a:pt x="8387" y="1721"/>
                    </a:lnTo>
                    <a:lnTo>
                      <a:pt x="8375" y="1722"/>
                    </a:lnTo>
                    <a:lnTo>
                      <a:pt x="8363" y="1716"/>
                    </a:lnTo>
                    <a:lnTo>
                      <a:pt x="8363" y="1716"/>
                    </a:lnTo>
                    <a:lnTo>
                      <a:pt x="8317" y="1666"/>
                    </a:lnTo>
                    <a:lnTo>
                      <a:pt x="8295" y="1652"/>
                    </a:lnTo>
                    <a:lnTo>
                      <a:pt x="8282" y="1648"/>
                    </a:lnTo>
                    <a:lnTo>
                      <a:pt x="8276" y="1637"/>
                    </a:lnTo>
                    <a:lnTo>
                      <a:pt x="8271" y="1641"/>
                    </a:lnTo>
                    <a:lnTo>
                      <a:pt x="8234" y="1622"/>
                    </a:lnTo>
                    <a:lnTo>
                      <a:pt x="8220" y="1606"/>
                    </a:lnTo>
                    <a:lnTo>
                      <a:pt x="8212" y="1609"/>
                    </a:lnTo>
                    <a:lnTo>
                      <a:pt x="8191" y="1599"/>
                    </a:lnTo>
                    <a:lnTo>
                      <a:pt x="8179" y="1598"/>
                    </a:lnTo>
                    <a:lnTo>
                      <a:pt x="8150" y="1569"/>
                    </a:lnTo>
                    <a:lnTo>
                      <a:pt x="8137" y="1567"/>
                    </a:lnTo>
                    <a:lnTo>
                      <a:pt x="8086" y="1566"/>
                    </a:lnTo>
                    <a:lnTo>
                      <a:pt x="8081" y="1571"/>
                    </a:lnTo>
                    <a:lnTo>
                      <a:pt x="8066" y="1574"/>
                    </a:lnTo>
                    <a:lnTo>
                      <a:pt x="8056" y="1568"/>
                    </a:lnTo>
                    <a:lnTo>
                      <a:pt x="8042" y="1563"/>
                    </a:lnTo>
                    <a:lnTo>
                      <a:pt x="8028" y="1567"/>
                    </a:lnTo>
                    <a:lnTo>
                      <a:pt x="8005" y="1565"/>
                    </a:lnTo>
                    <a:lnTo>
                      <a:pt x="7992" y="1571"/>
                    </a:lnTo>
                    <a:lnTo>
                      <a:pt x="7978" y="1568"/>
                    </a:lnTo>
                    <a:lnTo>
                      <a:pt x="7952" y="1553"/>
                    </a:lnTo>
                    <a:lnTo>
                      <a:pt x="7945" y="1556"/>
                    </a:lnTo>
                    <a:lnTo>
                      <a:pt x="7877" y="1539"/>
                    </a:lnTo>
                    <a:lnTo>
                      <a:pt x="7850" y="1539"/>
                    </a:lnTo>
                    <a:lnTo>
                      <a:pt x="7840" y="1545"/>
                    </a:lnTo>
                    <a:lnTo>
                      <a:pt x="7839" y="1557"/>
                    </a:lnTo>
                    <a:lnTo>
                      <a:pt x="7843" y="1567"/>
                    </a:lnTo>
                    <a:lnTo>
                      <a:pt x="7841" y="1589"/>
                    </a:lnTo>
                    <a:lnTo>
                      <a:pt x="7824" y="1595"/>
                    </a:lnTo>
                    <a:lnTo>
                      <a:pt x="7819" y="1608"/>
                    </a:lnTo>
                    <a:lnTo>
                      <a:pt x="7849" y="1615"/>
                    </a:lnTo>
                    <a:lnTo>
                      <a:pt x="7860" y="1651"/>
                    </a:lnTo>
                    <a:lnTo>
                      <a:pt x="7866" y="1657"/>
                    </a:lnTo>
                    <a:lnTo>
                      <a:pt x="7866" y="1666"/>
                    </a:lnTo>
                    <a:lnTo>
                      <a:pt x="7871" y="1689"/>
                    </a:lnTo>
                    <a:lnTo>
                      <a:pt x="7840" y="1725"/>
                    </a:lnTo>
                    <a:lnTo>
                      <a:pt x="7820" y="1739"/>
                    </a:lnTo>
                    <a:lnTo>
                      <a:pt x="7797" y="1738"/>
                    </a:lnTo>
                    <a:lnTo>
                      <a:pt x="7790" y="1733"/>
                    </a:lnTo>
                    <a:lnTo>
                      <a:pt x="7782" y="1711"/>
                    </a:lnTo>
                    <a:lnTo>
                      <a:pt x="7777" y="1700"/>
                    </a:lnTo>
                    <a:lnTo>
                      <a:pt x="7762" y="1690"/>
                    </a:lnTo>
                    <a:lnTo>
                      <a:pt x="7760" y="1684"/>
                    </a:lnTo>
                    <a:lnTo>
                      <a:pt x="7750" y="1678"/>
                    </a:lnTo>
                    <a:lnTo>
                      <a:pt x="7727" y="1675"/>
                    </a:lnTo>
                    <a:lnTo>
                      <a:pt x="7721" y="1670"/>
                    </a:lnTo>
                    <a:lnTo>
                      <a:pt x="7719" y="1663"/>
                    </a:lnTo>
                    <a:lnTo>
                      <a:pt x="7717" y="1655"/>
                    </a:lnTo>
                    <a:lnTo>
                      <a:pt x="7720" y="1625"/>
                    </a:lnTo>
                    <a:lnTo>
                      <a:pt x="7716" y="1614"/>
                    </a:lnTo>
                    <a:lnTo>
                      <a:pt x="7698" y="1608"/>
                    </a:lnTo>
                    <a:lnTo>
                      <a:pt x="7700" y="1598"/>
                    </a:lnTo>
                    <a:lnTo>
                      <a:pt x="7707" y="1595"/>
                    </a:lnTo>
                    <a:lnTo>
                      <a:pt x="7706" y="1590"/>
                    </a:lnTo>
                    <a:lnTo>
                      <a:pt x="7693" y="1582"/>
                    </a:lnTo>
                    <a:lnTo>
                      <a:pt x="7685" y="1584"/>
                    </a:lnTo>
                    <a:lnTo>
                      <a:pt x="7679" y="1590"/>
                    </a:lnTo>
                    <a:lnTo>
                      <a:pt x="7650" y="1627"/>
                    </a:lnTo>
                    <a:lnTo>
                      <a:pt x="7641" y="1628"/>
                    </a:lnTo>
                    <a:lnTo>
                      <a:pt x="7635" y="1626"/>
                    </a:lnTo>
                    <a:lnTo>
                      <a:pt x="7613" y="1626"/>
                    </a:lnTo>
                    <a:lnTo>
                      <a:pt x="7591" y="1614"/>
                    </a:lnTo>
                    <a:lnTo>
                      <a:pt x="7559" y="1610"/>
                    </a:lnTo>
                    <a:lnTo>
                      <a:pt x="7547" y="1614"/>
                    </a:lnTo>
                    <a:lnTo>
                      <a:pt x="7544" y="1617"/>
                    </a:lnTo>
                    <a:lnTo>
                      <a:pt x="7542" y="1614"/>
                    </a:lnTo>
                    <a:lnTo>
                      <a:pt x="7518" y="1616"/>
                    </a:lnTo>
                    <a:lnTo>
                      <a:pt x="7504" y="1606"/>
                    </a:lnTo>
                    <a:lnTo>
                      <a:pt x="7489" y="1582"/>
                    </a:lnTo>
                    <a:lnTo>
                      <a:pt x="7469" y="1594"/>
                    </a:lnTo>
                    <a:lnTo>
                      <a:pt x="7438" y="1590"/>
                    </a:lnTo>
                    <a:lnTo>
                      <a:pt x="7420" y="1600"/>
                    </a:lnTo>
                    <a:lnTo>
                      <a:pt x="7405" y="1594"/>
                    </a:lnTo>
                    <a:lnTo>
                      <a:pt x="7398" y="1594"/>
                    </a:lnTo>
                    <a:lnTo>
                      <a:pt x="7393" y="1599"/>
                    </a:lnTo>
                    <a:lnTo>
                      <a:pt x="7389" y="1606"/>
                    </a:lnTo>
                    <a:lnTo>
                      <a:pt x="7382" y="1606"/>
                    </a:lnTo>
                    <a:lnTo>
                      <a:pt x="7378" y="1623"/>
                    </a:lnTo>
                    <a:lnTo>
                      <a:pt x="7362" y="1622"/>
                    </a:lnTo>
                    <a:lnTo>
                      <a:pt x="7356" y="1635"/>
                    </a:lnTo>
                    <a:lnTo>
                      <a:pt x="7346" y="1646"/>
                    </a:lnTo>
                    <a:lnTo>
                      <a:pt x="7338" y="1643"/>
                    </a:lnTo>
                    <a:lnTo>
                      <a:pt x="7339" y="1626"/>
                    </a:lnTo>
                    <a:lnTo>
                      <a:pt x="7336" y="1616"/>
                    </a:lnTo>
                    <a:lnTo>
                      <a:pt x="7327" y="1620"/>
                    </a:lnTo>
                    <a:lnTo>
                      <a:pt x="7322" y="1617"/>
                    </a:lnTo>
                    <a:lnTo>
                      <a:pt x="7314" y="1605"/>
                    </a:lnTo>
                    <a:lnTo>
                      <a:pt x="7306" y="1596"/>
                    </a:lnTo>
                    <a:lnTo>
                      <a:pt x="7293" y="1590"/>
                    </a:lnTo>
                    <a:lnTo>
                      <a:pt x="7284" y="1590"/>
                    </a:lnTo>
                    <a:lnTo>
                      <a:pt x="7273" y="1590"/>
                    </a:lnTo>
                    <a:lnTo>
                      <a:pt x="7268" y="1582"/>
                    </a:lnTo>
                    <a:lnTo>
                      <a:pt x="7250" y="1578"/>
                    </a:lnTo>
                    <a:lnTo>
                      <a:pt x="7250" y="1569"/>
                    </a:lnTo>
                    <a:lnTo>
                      <a:pt x="7270" y="1509"/>
                    </a:lnTo>
                    <a:lnTo>
                      <a:pt x="7270" y="1497"/>
                    </a:lnTo>
                    <a:lnTo>
                      <a:pt x="7268" y="1486"/>
                    </a:lnTo>
                    <a:lnTo>
                      <a:pt x="7268" y="1480"/>
                    </a:lnTo>
                    <a:lnTo>
                      <a:pt x="7258" y="1459"/>
                    </a:lnTo>
                    <a:lnTo>
                      <a:pt x="7258" y="1455"/>
                    </a:lnTo>
                    <a:lnTo>
                      <a:pt x="7247" y="1444"/>
                    </a:lnTo>
                    <a:lnTo>
                      <a:pt x="7238" y="1431"/>
                    </a:lnTo>
                    <a:lnTo>
                      <a:pt x="7232" y="1426"/>
                    </a:lnTo>
                    <a:lnTo>
                      <a:pt x="7222" y="1409"/>
                    </a:lnTo>
                    <a:lnTo>
                      <a:pt x="7212" y="1402"/>
                    </a:lnTo>
                    <a:lnTo>
                      <a:pt x="7204" y="1393"/>
                    </a:lnTo>
                    <a:lnTo>
                      <a:pt x="7192" y="1388"/>
                    </a:lnTo>
                    <a:lnTo>
                      <a:pt x="7152" y="1384"/>
                    </a:lnTo>
                    <a:lnTo>
                      <a:pt x="7139" y="1379"/>
                    </a:lnTo>
                    <a:lnTo>
                      <a:pt x="7112" y="1378"/>
                    </a:lnTo>
                    <a:lnTo>
                      <a:pt x="7090" y="1382"/>
                    </a:lnTo>
                    <a:lnTo>
                      <a:pt x="7064" y="1380"/>
                    </a:lnTo>
                    <a:lnTo>
                      <a:pt x="7051" y="1383"/>
                    </a:lnTo>
                    <a:lnTo>
                      <a:pt x="7047" y="1388"/>
                    </a:lnTo>
                    <a:lnTo>
                      <a:pt x="7024" y="1385"/>
                    </a:lnTo>
                    <a:lnTo>
                      <a:pt x="7017" y="1393"/>
                    </a:lnTo>
                    <a:lnTo>
                      <a:pt x="7006" y="1393"/>
                    </a:lnTo>
                    <a:lnTo>
                      <a:pt x="6979" y="1386"/>
                    </a:lnTo>
                    <a:lnTo>
                      <a:pt x="6973" y="1388"/>
                    </a:lnTo>
                    <a:lnTo>
                      <a:pt x="6964" y="1396"/>
                    </a:lnTo>
                    <a:lnTo>
                      <a:pt x="6951" y="1400"/>
                    </a:lnTo>
                    <a:lnTo>
                      <a:pt x="6941" y="1395"/>
                    </a:lnTo>
                    <a:lnTo>
                      <a:pt x="6920" y="1396"/>
                    </a:lnTo>
                    <a:lnTo>
                      <a:pt x="6913" y="1400"/>
                    </a:lnTo>
                    <a:lnTo>
                      <a:pt x="6905" y="1397"/>
                    </a:lnTo>
                    <a:lnTo>
                      <a:pt x="6881" y="1410"/>
                    </a:lnTo>
                    <a:lnTo>
                      <a:pt x="6870" y="1410"/>
                    </a:lnTo>
                    <a:lnTo>
                      <a:pt x="6861" y="1417"/>
                    </a:lnTo>
                    <a:lnTo>
                      <a:pt x="6855" y="1409"/>
                    </a:lnTo>
                    <a:lnTo>
                      <a:pt x="6837" y="1393"/>
                    </a:lnTo>
                    <a:lnTo>
                      <a:pt x="6823" y="1391"/>
                    </a:lnTo>
                    <a:lnTo>
                      <a:pt x="6817" y="1386"/>
                    </a:lnTo>
                    <a:lnTo>
                      <a:pt x="6840" y="1379"/>
                    </a:lnTo>
                    <a:lnTo>
                      <a:pt x="6848" y="1368"/>
                    </a:lnTo>
                    <a:lnTo>
                      <a:pt x="6850" y="1354"/>
                    </a:lnTo>
                    <a:lnTo>
                      <a:pt x="6814" y="1323"/>
                    </a:lnTo>
                    <a:lnTo>
                      <a:pt x="6811" y="1315"/>
                    </a:lnTo>
                    <a:lnTo>
                      <a:pt x="6808" y="1307"/>
                    </a:lnTo>
                    <a:lnTo>
                      <a:pt x="6786" y="1310"/>
                    </a:lnTo>
                    <a:lnTo>
                      <a:pt x="6769" y="1316"/>
                    </a:lnTo>
                    <a:lnTo>
                      <a:pt x="6759" y="1316"/>
                    </a:lnTo>
                    <a:lnTo>
                      <a:pt x="6755" y="1307"/>
                    </a:lnTo>
                    <a:lnTo>
                      <a:pt x="6755" y="1299"/>
                    </a:lnTo>
                    <a:lnTo>
                      <a:pt x="6737" y="1288"/>
                    </a:lnTo>
                    <a:lnTo>
                      <a:pt x="6732" y="1276"/>
                    </a:lnTo>
                    <a:lnTo>
                      <a:pt x="6725" y="1275"/>
                    </a:lnTo>
                    <a:lnTo>
                      <a:pt x="6706" y="1264"/>
                    </a:lnTo>
                    <a:lnTo>
                      <a:pt x="6701" y="1271"/>
                    </a:lnTo>
                    <a:lnTo>
                      <a:pt x="6692" y="1272"/>
                    </a:lnTo>
                    <a:lnTo>
                      <a:pt x="6685" y="1267"/>
                    </a:lnTo>
                    <a:lnTo>
                      <a:pt x="6671" y="1264"/>
                    </a:lnTo>
                    <a:lnTo>
                      <a:pt x="6665" y="1266"/>
                    </a:lnTo>
                    <a:lnTo>
                      <a:pt x="6665" y="1260"/>
                    </a:lnTo>
                    <a:lnTo>
                      <a:pt x="6684" y="1232"/>
                    </a:lnTo>
                    <a:lnTo>
                      <a:pt x="6690" y="1227"/>
                    </a:lnTo>
                    <a:lnTo>
                      <a:pt x="6703" y="1237"/>
                    </a:lnTo>
                    <a:lnTo>
                      <a:pt x="6709" y="1245"/>
                    </a:lnTo>
                    <a:lnTo>
                      <a:pt x="6722" y="1237"/>
                    </a:lnTo>
                    <a:lnTo>
                      <a:pt x="6722" y="1226"/>
                    </a:lnTo>
                    <a:lnTo>
                      <a:pt x="6721" y="1217"/>
                    </a:lnTo>
                    <a:lnTo>
                      <a:pt x="6708" y="1181"/>
                    </a:lnTo>
                    <a:lnTo>
                      <a:pt x="6689" y="1169"/>
                    </a:lnTo>
                    <a:lnTo>
                      <a:pt x="6678" y="1162"/>
                    </a:lnTo>
                    <a:lnTo>
                      <a:pt x="6662" y="1159"/>
                    </a:lnTo>
                    <a:lnTo>
                      <a:pt x="6656" y="1153"/>
                    </a:lnTo>
                    <a:lnTo>
                      <a:pt x="6636" y="1143"/>
                    </a:lnTo>
                    <a:lnTo>
                      <a:pt x="6617" y="1147"/>
                    </a:lnTo>
                    <a:lnTo>
                      <a:pt x="6615" y="1151"/>
                    </a:lnTo>
                    <a:lnTo>
                      <a:pt x="6612" y="1144"/>
                    </a:lnTo>
                    <a:lnTo>
                      <a:pt x="6603" y="1143"/>
                    </a:lnTo>
                    <a:lnTo>
                      <a:pt x="6575" y="1143"/>
                    </a:lnTo>
                    <a:lnTo>
                      <a:pt x="6565" y="1148"/>
                    </a:lnTo>
                    <a:lnTo>
                      <a:pt x="6540" y="1142"/>
                    </a:lnTo>
                    <a:lnTo>
                      <a:pt x="6528" y="1131"/>
                    </a:lnTo>
                    <a:lnTo>
                      <a:pt x="6512" y="1131"/>
                    </a:lnTo>
                    <a:lnTo>
                      <a:pt x="6490" y="1109"/>
                    </a:lnTo>
                    <a:lnTo>
                      <a:pt x="6484" y="1111"/>
                    </a:lnTo>
                    <a:lnTo>
                      <a:pt x="6443" y="1106"/>
                    </a:lnTo>
                    <a:lnTo>
                      <a:pt x="6419" y="1092"/>
                    </a:lnTo>
                    <a:lnTo>
                      <a:pt x="6378" y="1089"/>
                    </a:lnTo>
                    <a:lnTo>
                      <a:pt x="6365" y="1084"/>
                    </a:lnTo>
                    <a:lnTo>
                      <a:pt x="6319" y="1086"/>
                    </a:lnTo>
                    <a:lnTo>
                      <a:pt x="6264" y="1079"/>
                    </a:lnTo>
                    <a:lnTo>
                      <a:pt x="6257" y="1073"/>
                    </a:lnTo>
                    <a:lnTo>
                      <a:pt x="6252" y="1066"/>
                    </a:lnTo>
                    <a:lnTo>
                      <a:pt x="6242" y="1060"/>
                    </a:lnTo>
                    <a:lnTo>
                      <a:pt x="6232" y="1058"/>
                    </a:lnTo>
                    <a:lnTo>
                      <a:pt x="6225" y="1057"/>
                    </a:lnTo>
                    <a:lnTo>
                      <a:pt x="6217" y="1068"/>
                    </a:lnTo>
                    <a:lnTo>
                      <a:pt x="6216" y="1074"/>
                    </a:lnTo>
                    <a:lnTo>
                      <a:pt x="6226" y="1084"/>
                    </a:lnTo>
                    <a:lnTo>
                      <a:pt x="6227" y="1093"/>
                    </a:lnTo>
                    <a:lnTo>
                      <a:pt x="6235" y="1105"/>
                    </a:lnTo>
                    <a:lnTo>
                      <a:pt x="6227" y="1109"/>
                    </a:lnTo>
                    <a:lnTo>
                      <a:pt x="6216" y="1119"/>
                    </a:lnTo>
                    <a:lnTo>
                      <a:pt x="6211" y="1127"/>
                    </a:lnTo>
                    <a:lnTo>
                      <a:pt x="6206" y="1152"/>
                    </a:lnTo>
                    <a:lnTo>
                      <a:pt x="6199" y="1167"/>
                    </a:lnTo>
                    <a:lnTo>
                      <a:pt x="6192" y="1176"/>
                    </a:lnTo>
                    <a:lnTo>
                      <a:pt x="6179" y="1179"/>
                    </a:lnTo>
                    <a:lnTo>
                      <a:pt x="6166" y="1191"/>
                    </a:lnTo>
                    <a:lnTo>
                      <a:pt x="6158" y="1205"/>
                    </a:lnTo>
                    <a:lnTo>
                      <a:pt x="6157" y="1212"/>
                    </a:lnTo>
                    <a:lnTo>
                      <a:pt x="6163" y="1226"/>
                    </a:lnTo>
                    <a:lnTo>
                      <a:pt x="6165" y="1234"/>
                    </a:lnTo>
                    <a:lnTo>
                      <a:pt x="6155" y="1235"/>
                    </a:lnTo>
                    <a:lnTo>
                      <a:pt x="6156" y="1255"/>
                    </a:lnTo>
                    <a:lnTo>
                      <a:pt x="6161" y="1269"/>
                    </a:lnTo>
                    <a:lnTo>
                      <a:pt x="6171" y="1280"/>
                    </a:lnTo>
                    <a:lnTo>
                      <a:pt x="6173" y="1286"/>
                    </a:lnTo>
                    <a:lnTo>
                      <a:pt x="6173" y="1298"/>
                    </a:lnTo>
                    <a:lnTo>
                      <a:pt x="6171" y="1307"/>
                    </a:lnTo>
                    <a:lnTo>
                      <a:pt x="6161" y="1307"/>
                    </a:lnTo>
                    <a:lnTo>
                      <a:pt x="6141" y="1294"/>
                    </a:lnTo>
                    <a:lnTo>
                      <a:pt x="6135" y="1313"/>
                    </a:lnTo>
                    <a:lnTo>
                      <a:pt x="6120" y="1307"/>
                    </a:lnTo>
                    <a:lnTo>
                      <a:pt x="6115" y="1314"/>
                    </a:lnTo>
                    <a:lnTo>
                      <a:pt x="6113" y="1309"/>
                    </a:lnTo>
                    <a:lnTo>
                      <a:pt x="6093" y="1325"/>
                    </a:lnTo>
                    <a:lnTo>
                      <a:pt x="6088" y="1334"/>
                    </a:lnTo>
                    <a:lnTo>
                      <a:pt x="6080" y="1340"/>
                    </a:lnTo>
                    <a:lnTo>
                      <a:pt x="6076" y="1352"/>
                    </a:lnTo>
                    <a:lnTo>
                      <a:pt x="6065" y="1351"/>
                    </a:lnTo>
                    <a:lnTo>
                      <a:pt x="6060" y="1357"/>
                    </a:lnTo>
                    <a:lnTo>
                      <a:pt x="6054" y="1350"/>
                    </a:lnTo>
                    <a:lnTo>
                      <a:pt x="6047" y="1348"/>
                    </a:lnTo>
                    <a:lnTo>
                      <a:pt x="6042" y="1343"/>
                    </a:lnTo>
                    <a:lnTo>
                      <a:pt x="6042" y="1334"/>
                    </a:lnTo>
                    <a:lnTo>
                      <a:pt x="6033" y="1331"/>
                    </a:lnTo>
                    <a:lnTo>
                      <a:pt x="6029" y="1320"/>
                    </a:lnTo>
                    <a:lnTo>
                      <a:pt x="6021" y="1314"/>
                    </a:lnTo>
                    <a:lnTo>
                      <a:pt x="6013" y="1314"/>
                    </a:lnTo>
                    <a:lnTo>
                      <a:pt x="5985" y="1293"/>
                    </a:lnTo>
                    <a:lnTo>
                      <a:pt x="5972" y="1294"/>
                    </a:lnTo>
                    <a:lnTo>
                      <a:pt x="5956" y="1288"/>
                    </a:lnTo>
                    <a:lnTo>
                      <a:pt x="5950" y="1281"/>
                    </a:lnTo>
                    <a:lnTo>
                      <a:pt x="5941" y="1280"/>
                    </a:lnTo>
                    <a:lnTo>
                      <a:pt x="5929" y="1272"/>
                    </a:lnTo>
                    <a:lnTo>
                      <a:pt x="5898" y="1276"/>
                    </a:lnTo>
                    <a:lnTo>
                      <a:pt x="5887" y="1294"/>
                    </a:lnTo>
                    <a:lnTo>
                      <a:pt x="5886" y="1304"/>
                    </a:lnTo>
                    <a:lnTo>
                      <a:pt x="5888" y="1318"/>
                    </a:lnTo>
                    <a:lnTo>
                      <a:pt x="5887" y="1324"/>
                    </a:lnTo>
                    <a:lnTo>
                      <a:pt x="5877" y="1309"/>
                    </a:lnTo>
                    <a:lnTo>
                      <a:pt x="5872" y="1314"/>
                    </a:lnTo>
                    <a:lnTo>
                      <a:pt x="5845" y="1309"/>
                    </a:lnTo>
                    <a:lnTo>
                      <a:pt x="5834" y="1314"/>
                    </a:lnTo>
                    <a:lnTo>
                      <a:pt x="5824" y="1312"/>
                    </a:lnTo>
                    <a:lnTo>
                      <a:pt x="5811" y="1292"/>
                    </a:lnTo>
                    <a:lnTo>
                      <a:pt x="5802" y="1287"/>
                    </a:lnTo>
                    <a:lnTo>
                      <a:pt x="5792" y="1264"/>
                    </a:lnTo>
                    <a:lnTo>
                      <a:pt x="5783" y="1254"/>
                    </a:lnTo>
                    <a:lnTo>
                      <a:pt x="5775" y="1232"/>
                    </a:lnTo>
                    <a:lnTo>
                      <a:pt x="5774" y="1217"/>
                    </a:lnTo>
                    <a:lnTo>
                      <a:pt x="5773" y="1214"/>
                    </a:lnTo>
                    <a:lnTo>
                      <a:pt x="5767" y="1218"/>
                    </a:lnTo>
                    <a:lnTo>
                      <a:pt x="5762" y="1232"/>
                    </a:lnTo>
                    <a:lnTo>
                      <a:pt x="5744" y="1275"/>
                    </a:lnTo>
                    <a:lnTo>
                      <a:pt x="5737" y="1289"/>
                    </a:lnTo>
                    <a:lnTo>
                      <a:pt x="5736" y="1307"/>
                    </a:lnTo>
                    <a:lnTo>
                      <a:pt x="5733" y="1319"/>
                    </a:lnTo>
                    <a:lnTo>
                      <a:pt x="5735" y="1353"/>
                    </a:lnTo>
                    <a:lnTo>
                      <a:pt x="5727" y="1358"/>
                    </a:lnTo>
                    <a:lnTo>
                      <a:pt x="5719" y="1380"/>
                    </a:lnTo>
                    <a:lnTo>
                      <a:pt x="5712" y="1388"/>
                    </a:lnTo>
                    <a:lnTo>
                      <a:pt x="5710" y="1406"/>
                    </a:lnTo>
                    <a:lnTo>
                      <a:pt x="5700" y="1418"/>
                    </a:lnTo>
                    <a:lnTo>
                      <a:pt x="5697" y="1433"/>
                    </a:lnTo>
                    <a:lnTo>
                      <a:pt x="5684" y="1427"/>
                    </a:lnTo>
                    <a:lnTo>
                      <a:pt x="5674" y="1395"/>
                    </a:lnTo>
                    <a:lnTo>
                      <a:pt x="5671" y="1393"/>
                    </a:lnTo>
                    <a:lnTo>
                      <a:pt x="5669" y="1405"/>
                    </a:lnTo>
                    <a:lnTo>
                      <a:pt x="5662" y="1406"/>
                    </a:lnTo>
                    <a:lnTo>
                      <a:pt x="5656" y="1397"/>
                    </a:lnTo>
                    <a:lnTo>
                      <a:pt x="5649" y="1399"/>
                    </a:lnTo>
                    <a:lnTo>
                      <a:pt x="5641" y="1394"/>
                    </a:lnTo>
                    <a:lnTo>
                      <a:pt x="5636" y="1386"/>
                    </a:lnTo>
                    <a:lnTo>
                      <a:pt x="5636" y="1379"/>
                    </a:lnTo>
                    <a:lnTo>
                      <a:pt x="5627" y="1368"/>
                    </a:lnTo>
                    <a:lnTo>
                      <a:pt x="5620" y="1375"/>
                    </a:lnTo>
                    <a:lnTo>
                      <a:pt x="5618" y="1369"/>
                    </a:lnTo>
                    <a:lnTo>
                      <a:pt x="5613" y="1364"/>
                    </a:lnTo>
                    <a:lnTo>
                      <a:pt x="5609" y="1354"/>
                    </a:lnTo>
                    <a:lnTo>
                      <a:pt x="5607" y="1340"/>
                    </a:lnTo>
                    <a:lnTo>
                      <a:pt x="5599" y="1336"/>
                    </a:lnTo>
                    <a:lnTo>
                      <a:pt x="5596" y="1340"/>
                    </a:lnTo>
                    <a:lnTo>
                      <a:pt x="5596" y="1332"/>
                    </a:lnTo>
                    <a:lnTo>
                      <a:pt x="5588" y="1318"/>
                    </a:lnTo>
                    <a:lnTo>
                      <a:pt x="5586" y="1303"/>
                    </a:lnTo>
                    <a:lnTo>
                      <a:pt x="5582" y="1299"/>
                    </a:lnTo>
                    <a:lnTo>
                      <a:pt x="5582" y="1288"/>
                    </a:lnTo>
                    <a:lnTo>
                      <a:pt x="5579" y="1282"/>
                    </a:lnTo>
                    <a:lnTo>
                      <a:pt x="5576" y="1270"/>
                    </a:lnTo>
                    <a:lnTo>
                      <a:pt x="5575" y="1273"/>
                    </a:lnTo>
                    <a:lnTo>
                      <a:pt x="5565" y="1280"/>
                    </a:lnTo>
                    <a:lnTo>
                      <a:pt x="5559" y="1272"/>
                    </a:lnTo>
                    <a:lnTo>
                      <a:pt x="5561" y="1264"/>
                    </a:lnTo>
                    <a:lnTo>
                      <a:pt x="5559" y="1255"/>
                    </a:lnTo>
                    <a:lnTo>
                      <a:pt x="5555" y="1251"/>
                    </a:lnTo>
                    <a:lnTo>
                      <a:pt x="5554" y="1245"/>
                    </a:lnTo>
                    <a:lnTo>
                      <a:pt x="5553" y="1229"/>
                    </a:lnTo>
                    <a:lnTo>
                      <a:pt x="5572" y="1200"/>
                    </a:lnTo>
                    <a:lnTo>
                      <a:pt x="5577" y="1205"/>
                    </a:lnTo>
                    <a:lnTo>
                      <a:pt x="5582" y="1203"/>
                    </a:lnTo>
                    <a:lnTo>
                      <a:pt x="5579" y="1199"/>
                    </a:lnTo>
                    <a:lnTo>
                      <a:pt x="5580" y="1192"/>
                    </a:lnTo>
                    <a:lnTo>
                      <a:pt x="5591" y="1187"/>
                    </a:lnTo>
                    <a:lnTo>
                      <a:pt x="5597" y="1180"/>
                    </a:lnTo>
                    <a:lnTo>
                      <a:pt x="5591" y="1181"/>
                    </a:lnTo>
                    <a:lnTo>
                      <a:pt x="5591" y="1178"/>
                    </a:lnTo>
                    <a:lnTo>
                      <a:pt x="5596" y="1173"/>
                    </a:lnTo>
                    <a:lnTo>
                      <a:pt x="5593" y="1169"/>
                    </a:lnTo>
                    <a:lnTo>
                      <a:pt x="5593" y="1159"/>
                    </a:lnTo>
                    <a:lnTo>
                      <a:pt x="5603" y="1141"/>
                    </a:lnTo>
                    <a:lnTo>
                      <a:pt x="5581" y="1125"/>
                    </a:lnTo>
                    <a:lnTo>
                      <a:pt x="5582" y="1120"/>
                    </a:lnTo>
                    <a:lnTo>
                      <a:pt x="5590" y="1111"/>
                    </a:lnTo>
                    <a:lnTo>
                      <a:pt x="5580" y="1104"/>
                    </a:lnTo>
                    <a:lnTo>
                      <a:pt x="5582" y="1094"/>
                    </a:lnTo>
                    <a:lnTo>
                      <a:pt x="5588" y="1090"/>
                    </a:lnTo>
                    <a:lnTo>
                      <a:pt x="5588" y="1077"/>
                    </a:lnTo>
                    <a:lnTo>
                      <a:pt x="5591" y="1074"/>
                    </a:lnTo>
                    <a:lnTo>
                      <a:pt x="5587" y="1072"/>
                    </a:lnTo>
                    <a:lnTo>
                      <a:pt x="5586" y="1066"/>
                    </a:lnTo>
                    <a:lnTo>
                      <a:pt x="5587" y="1058"/>
                    </a:lnTo>
                    <a:lnTo>
                      <a:pt x="5585" y="1050"/>
                    </a:lnTo>
                    <a:lnTo>
                      <a:pt x="5592" y="1049"/>
                    </a:lnTo>
                    <a:lnTo>
                      <a:pt x="5593" y="1045"/>
                    </a:lnTo>
                    <a:lnTo>
                      <a:pt x="5595" y="1038"/>
                    </a:lnTo>
                    <a:lnTo>
                      <a:pt x="5597" y="1031"/>
                    </a:lnTo>
                    <a:lnTo>
                      <a:pt x="5593" y="1028"/>
                    </a:lnTo>
                    <a:lnTo>
                      <a:pt x="5593" y="1022"/>
                    </a:lnTo>
                    <a:lnTo>
                      <a:pt x="5577" y="1012"/>
                    </a:lnTo>
                    <a:lnTo>
                      <a:pt x="5572" y="1001"/>
                    </a:lnTo>
                    <a:lnTo>
                      <a:pt x="5565" y="992"/>
                    </a:lnTo>
                    <a:lnTo>
                      <a:pt x="5565" y="985"/>
                    </a:lnTo>
                    <a:lnTo>
                      <a:pt x="5541" y="971"/>
                    </a:lnTo>
                    <a:lnTo>
                      <a:pt x="5542" y="964"/>
                    </a:lnTo>
                    <a:lnTo>
                      <a:pt x="5541" y="957"/>
                    </a:lnTo>
                    <a:lnTo>
                      <a:pt x="5528" y="955"/>
                    </a:lnTo>
                    <a:lnTo>
                      <a:pt x="5523" y="952"/>
                    </a:lnTo>
                    <a:lnTo>
                      <a:pt x="5527" y="948"/>
                    </a:lnTo>
                    <a:lnTo>
                      <a:pt x="5521" y="939"/>
                    </a:lnTo>
                    <a:lnTo>
                      <a:pt x="5504" y="932"/>
                    </a:lnTo>
                    <a:lnTo>
                      <a:pt x="5494" y="936"/>
                    </a:lnTo>
                    <a:lnTo>
                      <a:pt x="5478" y="933"/>
                    </a:lnTo>
                    <a:lnTo>
                      <a:pt x="5461" y="925"/>
                    </a:lnTo>
                    <a:lnTo>
                      <a:pt x="5457" y="930"/>
                    </a:lnTo>
                    <a:lnTo>
                      <a:pt x="5455" y="938"/>
                    </a:lnTo>
                    <a:lnTo>
                      <a:pt x="5447" y="938"/>
                    </a:lnTo>
                    <a:lnTo>
                      <a:pt x="5437" y="950"/>
                    </a:lnTo>
                    <a:lnTo>
                      <a:pt x="5435" y="947"/>
                    </a:lnTo>
                    <a:lnTo>
                      <a:pt x="5434" y="941"/>
                    </a:lnTo>
                    <a:lnTo>
                      <a:pt x="5415" y="918"/>
                    </a:lnTo>
                    <a:lnTo>
                      <a:pt x="5408" y="925"/>
                    </a:lnTo>
                    <a:lnTo>
                      <a:pt x="5399" y="920"/>
                    </a:lnTo>
                    <a:lnTo>
                      <a:pt x="5392" y="922"/>
                    </a:lnTo>
                    <a:lnTo>
                      <a:pt x="5385" y="912"/>
                    </a:lnTo>
                    <a:lnTo>
                      <a:pt x="5380" y="916"/>
                    </a:lnTo>
                    <a:lnTo>
                      <a:pt x="5373" y="910"/>
                    </a:lnTo>
                    <a:lnTo>
                      <a:pt x="5370" y="918"/>
                    </a:lnTo>
                    <a:lnTo>
                      <a:pt x="5361" y="910"/>
                    </a:lnTo>
                    <a:lnTo>
                      <a:pt x="5361" y="904"/>
                    </a:lnTo>
                    <a:lnTo>
                      <a:pt x="5359" y="895"/>
                    </a:lnTo>
                    <a:lnTo>
                      <a:pt x="5354" y="891"/>
                    </a:lnTo>
                    <a:lnTo>
                      <a:pt x="5350" y="896"/>
                    </a:lnTo>
                    <a:lnTo>
                      <a:pt x="5339" y="883"/>
                    </a:lnTo>
                    <a:lnTo>
                      <a:pt x="5333" y="885"/>
                    </a:lnTo>
                    <a:lnTo>
                      <a:pt x="5323" y="879"/>
                    </a:lnTo>
                    <a:lnTo>
                      <a:pt x="5305" y="875"/>
                    </a:lnTo>
                    <a:lnTo>
                      <a:pt x="5292" y="866"/>
                    </a:lnTo>
                    <a:lnTo>
                      <a:pt x="5286" y="866"/>
                    </a:lnTo>
                    <a:lnTo>
                      <a:pt x="5285" y="873"/>
                    </a:lnTo>
                    <a:lnTo>
                      <a:pt x="5285" y="880"/>
                    </a:lnTo>
                    <a:lnTo>
                      <a:pt x="5286" y="890"/>
                    </a:lnTo>
                    <a:lnTo>
                      <a:pt x="5284" y="895"/>
                    </a:lnTo>
                    <a:lnTo>
                      <a:pt x="5268" y="893"/>
                    </a:lnTo>
                    <a:lnTo>
                      <a:pt x="5258" y="877"/>
                    </a:lnTo>
                    <a:lnTo>
                      <a:pt x="5257" y="883"/>
                    </a:lnTo>
                    <a:lnTo>
                      <a:pt x="5256" y="900"/>
                    </a:lnTo>
                    <a:lnTo>
                      <a:pt x="5247" y="942"/>
                    </a:lnTo>
                    <a:lnTo>
                      <a:pt x="5252" y="944"/>
                    </a:lnTo>
                    <a:lnTo>
                      <a:pt x="5249" y="950"/>
                    </a:lnTo>
                    <a:lnTo>
                      <a:pt x="5248" y="955"/>
                    </a:lnTo>
                    <a:lnTo>
                      <a:pt x="5251" y="970"/>
                    </a:lnTo>
                    <a:lnTo>
                      <a:pt x="5264" y="1003"/>
                    </a:lnTo>
                    <a:lnTo>
                      <a:pt x="5260" y="1011"/>
                    </a:lnTo>
                    <a:lnTo>
                      <a:pt x="5252" y="1019"/>
                    </a:lnTo>
                    <a:lnTo>
                      <a:pt x="5225" y="1024"/>
                    </a:lnTo>
                    <a:lnTo>
                      <a:pt x="5210" y="1036"/>
                    </a:lnTo>
                    <a:lnTo>
                      <a:pt x="5204" y="1031"/>
                    </a:lnTo>
                    <a:lnTo>
                      <a:pt x="5200" y="1038"/>
                    </a:lnTo>
                    <a:lnTo>
                      <a:pt x="5195" y="1034"/>
                    </a:lnTo>
                    <a:lnTo>
                      <a:pt x="5179" y="1038"/>
                    </a:lnTo>
                    <a:lnTo>
                      <a:pt x="5168" y="1033"/>
                    </a:lnTo>
                    <a:lnTo>
                      <a:pt x="5161" y="1033"/>
                    </a:lnTo>
                    <a:lnTo>
                      <a:pt x="5136" y="1038"/>
                    </a:lnTo>
                    <a:lnTo>
                      <a:pt x="5131" y="1041"/>
                    </a:lnTo>
                    <a:lnTo>
                      <a:pt x="5112" y="1030"/>
                    </a:lnTo>
                    <a:lnTo>
                      <a:pt x="5082" y="1023"/>
                    </a:lnTo>
                    <a:lnTo>
                      <a:pt x="5074" y="1022"/>
                    </a:lnTo>
                    <a:lnTo>
                      <a:pt x="5074" y="1030"/>
                    </a:lnTo>
                    <a:lnTo>
                      <a:pt x="5071" y="1035"/>
                    </a:lnTo>
                    <a:lnTo>
                      <a:pt x="5042" y="1015"/>
                    </a:lnTo>
                    <a:lnTo>
                      <a:pt x="5023" y="1011"/>
                    </a:lnTo>
                    <a:lnTo>
                      <a:pt x="4994" y="995"/>
                    </a:lnTo>
                    <a:lnTo>
                      <a:pt x="4989" y="987"/>
                    </a:lnTo>
                    <a:lnTo>
                      <a:pt x="4989" y="980"/>
                    </a:lnTo>
                    <a:lnTo>
                      <a:pt x="4989" y="974"/>
                    </a:lnTo>
                    <a:lnTo>
                      <a:pt x="4990" y="969"/>
                    </a:lnTo>
                    <a:lnTo>
                      <a:pt x="4988" y="955"/>
                    </a:lnTo>
                    <a:lnTo>
                      <a:pt x="4990" y="948"/>
                    </a:lnTo>
                    <a:lnTo>
                      <a:pt x="4996" y="944"/>
                    </a:lnTo>
                    <a:lnTo>
                      <a:pt x="5007" y="944"/>
                    </a:lnTo>
                    <a:lnTo>
                      <a:pt x="5009" y="938"/>
                    </a:lnTo>
                    <a:lnTo>
                      <a:pt x="5015" y="938"/>
                    </a:lnTo>
                    <a:lnTo>
                      <a:pt x="5012" y="931"/>
                    </a:lnTo>
                    <a:lnTo>
                      <a:pt x="5005" y="925"/>
                    </a:lnTo>
                    <a:lnTo>
                      <a:pt x="4978" y="926"/>
                    </a:lnTo>
                    <a:lnTo>
                      <a:pt x="4967" y="920"/>
                    </a:lnTo>
                    <a:lnTo>
                      <a:pt x="4948" y="925"/>
                    </a:lnTo>
                    <a:lnTo>
                      <a:pt x="4924" y="920"/>
                    </a:lnTo>
                    <a:lnTo>
                      <a:pt x="4912" y="912"/>
                    </a:lnTo>
                    <a:lnTo>
                      <a:pt x="4900" y="912"/>
                    </a:lnTo>
                    <a:lnTo>
                      <a:pt x="4888" y="907"/>
                    </a:lnTo>
                    <a:lnTo>
                      <a:pt x="4875" y="907"/>
                    </a:lnTo>
                    <a:lnTo>
                      <a:pt x="4858" y="899"/>
                    </a:lnTo>
                    <a:lnTo>
                      <a:pt x="4837" y="895"/>
                    </a:lnTo>
                    <a:lnTo>
                      <a:pt x="4818" y="900"/>
                    </a:lnTo>
                    <a:lnTo>
                      <a:pt x="4818" y="909"/>
                    </a:lnTo>
                    <a:lnTo>
                      <a:pt x="4792" y="918"/>
                    </a:lnTo>
                    <a:lnTo>
                      <a:pt x="4779" y="921"/>
                    </a:lnTo>
                    <a:lnTo>
                      <a:pt x="4756" y="918"/>
                    </a:lnTo>
                    <a:lnTo>
                      <a:pt x="4721" y="932"/>
                    </a:lnTo>
                    <a:lnTo>
                      <a:pt x="4736" y="957"/>
                    </a:lnTo>
                    <a:lnTo>
                      <a:pt x="4738" y="969"/>
                    </a:lnTo>
                    <a:lnTo>
                      <a:pt x="4735" y="974"/>
                    </a:lnTo>
                    <a:lnTo>
                      <a:pt x="4713" y="990"/>
                    </a:lnTo>
                    <a:lnTo>
                      <a:pt x="4698" y="984"/>
                    </a:lnTo>
                    <a:lnTo>
                      <a:pt x="4700" y="976"/>
                    </a:lnTo>
                    <a:lnTo>
                      <a:pt x="4715" y="979"/>
                    </a:lnTo>
                    <a:lnTo>
                      <a:pt x="4719" y="969"/>
                    </a:lnTo>
                    <a:lnTo>
                      <a:pt x="4703" y="964"/>
                    </a:lnTo>
                    <a:lnTo>
                      <a:pt x="4705" y="955"/>
                    </a:lnTo>
                    <a:lnTo>
                      <a:pt x="4700" y="947"/>
                    </a:lnTo>
                    <a:lnTo>
                      <a:pt x="4711" y="922"/>
                    </a:lnTo>
                    <a:lnTo>
                      <a:pt x="4710" y="907"/>
                    </a:lnTo>
                    <a:lnTo>
                      <a:pt x="4705" y="894"/>
                    </a:lnTo>
                    <a:lnTo>
                      <a:pt x="4700" y="889"/>
                    </a:lnTo>
                    <a:lnTo>
                      <a:pt x="4698" y="872"/>
                    </a:lnTo>
                    <a:lnTo>
                      <a:pt x="4690" y="858"/>
                    </a:lnTo>
                    <a:lnTo>
                      <a:pt x="4678" y="832"/>
                    </a:lnTo>
                    <a:lnTo>
                      <a:pt x="4684" y="861"/>
                    </a:lnTo>
                    <a:lnTo>
                      <a:pt x="4682" y="878"/>
                    </a:lnTo>
                    <a:lnTo>
                      <a:pt x="4674" y="891"/>
                    </a:lnTo>
                    <a:lnTo>
                      <a:pt x="4658" y="896"/>
                    </a:lnTo>
                    <a:lnTo>
                      <a:pt x="4628" y="894"/>
                    </a:lnTo>
                    <a:lnTo>
                      <a:pt x="4619" y="896"/>
                    </a:lnTo>
                    <a:lnTo>
                      <a:pt x="4617" y="891"/>
                    </a:lnTo>
                    <a:lnTo>
                      <a:pt x="4596" y="874"/>
                    </a:lnTo>
                    <a:lnTo>
                      <a:pt x="4592" y="862"/>
                    </a:lnTo>
                    <a:lnTo>
                      <a:pt x="4591" y="848"/>
                    </a:lnTo>
                    <a:lnTo>
                      <a:pt x="4596" y="837"/>
                    </a:lnTo>
                    <a:lnTo>
                      <a:pt x="4598" y="847"/>
                    </a:lnTo>
                    <a:lnTo>
                      <a:pt x="4607" y="832"/>
                    </a:lnTo>
                    <a:lnTo>
                      <a:pt x="4608" y="826"/>
                    </a:lnTo>
                    <a:lnTo>
                      <a:pt x="4584" y="834"/>
                    </a:lnTo>
                    <a:lnTo>
                      <a:pt x="4576" y="842"/>
                    </a:lnTo>
                    <a:lnTo>
                      <a:pt x="4574" y="851"/>
                    </a:lnTo>
                    <a:lnTo>
                      <a:pt x="4570" y="855"/>
                    </a:lnTo>
                    <a:lnTo>
                      <a:pt x="4565" y="845"/>
                    </a:lnTo>
                    <a:lnTo>
                      <a:pt x="4553" y="840"/>
                    </a:lnTo>
                    <a:lnTo>
                      <a:pt x="4542" y="831"/>
                    </a:lnTo>
                    <a:lnTo>
                      <a:pt x="4527" y="834"/>
                    </a:lnTo>
                    <a:lnTo>
                      <a:pt x="4515" y="839"/>
                    </a:lnTo>
                    <a:lnTo>
                      <a:pt x="4512" y="852"/>
                    </a:lnTo>
                    <a:lnTo>
                      <a:pt x="4496" y="875"/>
                    </a:lnTo>
                    <a:lnTo>
                      <a:pt x="4495" y="884"/>
                    </a:lnTo>
                    <a:lnTo>
                      <a:pt x="4500" y="899"/>
                    </a:lnTo>
                    <a:lnTo>
                      <a:pt x="4507" y="911"/>
                    </a:lnTo>
                    <a:lnTo>
                      <a:pt x="4514" y="907"/>
                    </a:lnTo>
                    <a:lnTo>
                      <a:pt x="4509" y="905"/>
                    </a:lnTo>
                    <a:lnTo>
                      <a:pt x="4509" y="896"/>
                    </a:lnTo>
                    <a:lnTo>
                      <a:pt x="4515" y="902"/>
                    </a:lnTo>
                    <a:lnTo>
                      <a:pt x="4534" y="902"/>
                    </a:lnTo>
                    <a:lnTo>
                      <a:pt x="4542" y="893"/>
                    </a:lnTo>
                    <a:lnTo>
                      <a:pt x="4552" y="888"/>
                    </a:lnTo>
                    <a:lnTo>
                      <a:pt x="4557" y="879"/>
                    </a:lnTo>
                    <a:lnTo>
                      <a:pt x="4565" y="884"/>
                    </a:lnTo>
                    <a:lnTo>
                      <a:pt x="4573" y="901"/>
                    </a:lnTo>
                    <a:lnTo>
                      <a:pt x="4542" y="916"/>
                    </a:lnTo>
                    <a:lnTo>
                      <a:pt x="4536" y="930"/>
                    </a:lnTo>
                    <a:lnTo>
                      <a:pt x="4531" y="927"/>
                    </a:lnTo>
                    <a:lnTo>
                      <a:pt x="4506" y="948"/>
                    </a:lnTo>
                    <a:lnTo>
                      <a:pt x="4495" y="948"/>
                    </a:lnTo>
                    <a:lnTo>
                      <a:pt x="4478" y="926"/>
                    </a:lnTo>
                    <a:lnTo>
                      <a:pt x="4490" y="949"/>
                    </a:lnTo>
                    <a:lnTo>
                      <a:pt x="4487" y="952"/>
                    </a:lnTo>
                    <a:lnTo>
                      <a:pt x="4480" y="945"/>
                    </a:lnTo>
                    <a:lnTo>
                      <a:pt x="4482" y="953"/>
                    </a:lnTo>
                    <a:lnTo>
                      <a:pt x="4479" y="960"/>
                    </a:lnTo>
                    <a:lnTo>
                      <a:pt x="4444" y="971"/>
                    </a:lnTo>
                    <a:lnTo>
                      <a:pt x="4432" y="970"/>
                    </a:lnTo>
                    <a:lnTo>
                      <a:pt x="4430" y="979"/>
                    </a:lnTo>
                    <a:lnTo>
                      <a:pt x="4432" y="986"/>
                    </a:lnTo>
                    <a:lnTo>
                      <a:pt x="4414" y="982"/>
                    </a:lnTo>
                    <a:lnTo>
                      <a:pt x="4394" y="1001"/>
                    </a:lnTo>
                    <a:lnTo>
                      <a:pt x="4389" y="998"/>
                    </a:lnTo>
                    <a:lnTo>
                      <a:pt x="4361" y="996"/>
                    </a:lnTo>
                    <a:lnTo>
                      <a:pt x="4354" y="1003"/>
                    </a:lnTo>
                    <a:lnTo>
                      <a:pt x="4326" y="996"/>
                    </a:lnTo>
                    <a:lnTo>
                      <a:pt x="4315" y="1004"/>
                    </a:lnTo>
                    <a:lnTo>
                      <a:pt x="4316" y="1018"/>
                    </a:lnTo>
                    <a:lnTo>
                      <a:pt x="4323" y="1036"/>
                    </a:lnTo>
                    <a:lnTo>
                      <a:pt x="4358" y="1054"/>
                    </a:lnTo>
                    <a:lnTo>
                      <a:pt x="4350" y="1056"/>
                    </a:lnTo>
                    <a:lnTo>
                      <a:pt x="4340" y="1054"/>
                    </a:lnTo>
                    <a:lnTo>
                      <a:pt x="4317" y="1044"/>
                    </a:lnTo>
                    <a:lnTo>
                      <a:pt x="4308" y="1038"/>
                    </a:lnTo>
                    <a:lnTo>
                      <a:pt x="4301" y="1047"/>
                    </a:lnTo>
                    <a:lnTo>
                      <a:pt x="4294" y="1052"/>
                    </a:lnTo>
                    <a:lnTo>
                      <a:pt x="4288" y="1065"/>
                    </a:lnTo>
                    <a:lnTo>
                      <a:pt x="4278" y="1071"/>
                    </a:lnTo>
                    <a:lnTo>
                      <a:pt x="4267" y="1072"/>
                    </a:lnTo>
                    <a:lnTo>
                      <a:pt x="4253" y="1082"/>
                    </a:lnTo>
                    <a:lnTo>
                      <a:pt x="4242" y="1090"/>
                    </a:lnTo>
                    <a:lnTo>
                      <a:pt x="4229" y="1109"/>
                    </a:lnTo>
                    <a:lnTo>
                      <a:pt x="4232" y="1104"/>
                    </a:lnTo>
                    <a:lnTo>
                      <a:pt x="4229" y="1101"/>
                    </a:lnTo>
                    <a:lnTo>
                      <a:pt x="4215" y="1105"/>
                    </a:lnTo>
                    <a:lnTo>
                      <a:pt x="4213" y="1111"/>
                    </a:lnTo>
                    <a:lnTo>
                      <a:pt x="4206" y="1110"/>
                    </a:lnTo>
                    <a:lnTo>
                      <a:pt x="4205" y="1103"/>
                    </a:lnTo>
                    <a:lnTo>
                      <a:pt x="4227" y="1083"/>
                    </a:lnTo>
                    <a:lnTo>
                      <a:pt x="4236" y="1078"/>
                    </a:lnTo>
                    <a:lnTo>
                      <a:pt x="4240" y="1072"/>
                    </a:lnTo>
                    <a:lnTo>
                      <a:pt x="4252" y="1063"/>
                    </a:lnTo>
                    <a:lnTo>
                      <a:pt x="4263" y="1067"/>
                    </a:lnTo>
                    <a:lnTo>
                      <a:pt x="4276" y="1055"/>
                    </a:lnTo>
                    <a:lnTo>
                      <a:pt x="4285" y="1044"/>
                    </a:lnTo>
                    <a:lnTo>
                      <a:pt x="4301" y="1008"/>
                    </a:lnTo>
                    <a:lnTo>
                      <a:pt x="4306" y="1002"/>
                    </a:lnTo>
                    <a:lnTo>
                      <a:pt x="4306" y="997"/>
                    </a:lnTo>
                    <a:lnTo>
                      <a:pt x="4310" y="987"/>
                    </a:lnTo>
                    <a:lnTo>
                      <a:pt x="4316" y="972"/>
                    </a:lnTo>
                    <a:lnTo>
                      <a:pt x="4326" y="974"/>
                    </a:lnTo>
                    <a:lnTo>
                      <a:pt x="4349" y="965"/>
                    </a:lnTo>
                    <a:lnTo>
                      <a:pt x="4351" y="952"/>
                    </a:lnTo>
                    <a:lnTo>
                      <a:pt x="4365" y="928"/>
                    </a:lnTo>
                    <a:lnTo>
                      <a:pt x="4369" y="911"/>
                    </a:lnTo>
                    <a:lnTo>
                      <a:pt x="4409" y="910"/>
                    </a:lnTo>
                    <a:lnTo>
                      <a:pt x="4419" y="907"/>
                    </a:lnTo>
                    <a:lnTo>
                      <a:pt x="4425" y="915"/>
                    </a:lnTo>
                    <a:lnTo>
                      <a:pt x="4445" y="875"/>
                    </a:lnTo>
                    <a:lnTo>
                      <a:pt x="4452" y="864"/>
                    </a:lnTo>
                    <a:lnTo>
                      <a:pt x="4456" y="848"/>
                    </a:lnTo>
                    <a:lnTo>
                      <a:pt x="4484" y="820"/>
                    </a:lnTo>
                    <a:lnTo>
                      <a:pt x="4500" y="813"/>
                    </a:lnTo>
                    <a:lnTo>
                      <a:pt x="4511" y="802"/>
                    </a:lnTo>
                    <a:lnTo>
                      <a:pt x="4520" y="788"/>
                    </a:lnTo>
                    <a:lnTo>
                      <a:pt x="4526" y="767"/>
                    </a:lnTo>
                    <a:lnTo>
                      <a:pt x="4547" y="748"/>
                    </a:lnTo>
                    <a:lnTo>
                      <a:pt x="4545" y="743"/>
                    </a:lnTo>
                    <a:lnTo>
                      <a:pt x="4548" y="735"/>
                    </a:lnTo>
                    <a:lnTo>
                      <a:pt x="4559" y="733"/>
                    </a:lnTo>
                    <a:lnTo>
                      <a:pt x="4566" y="727"/>
                    </a:lnTo>
                    <a:lnTo>
                      <a:pt x="4563" y="724"/>
                    </a:lnTo>
                    <a:lnTo>
                      <a:pt x="4569" y="722"/>
                    </a:lnTo>
                    <a:lnTo>
                      <a:pt x="4573" y="726"/>
                    </a:lnTo>
                    <a:lnTo>
                      <a:pt x="4584" y="721"/>
                    </a:lnTo>
                    <a:lnTo>
                      <a:pt x="4587" y="707"/>
                    </a:lnTo>
                    <a:lnTo>
                      <a:pt x="4592" y="708"/>
                    </a:lnTo>
                    <a:lnTo>
                      <a:pt x="4607" y="692"/>
                    </a:lnTo>
                    <a:lnTo>
                      <a:pt x="4625" y="703"/>
                    </a:lnTo>
                    <a:lnTo>
                      <a:pt x="4627" y="695"/>
                    </a:lnTo>
                    <a:lnTo>
                      <a:pt x="4630" y="686"/>
                    </a:lnTo>
                    <a:lnTo>
                      <a:pt x="4625" y="678"/>
                    </a:lnTo>
                    <a:lnTo>
                      <a:pt x="4657" y="665"/>
                    </a:lnTo>
                    <a:lnTo>
                      <a:pt x="4643" y="662"/>
                    </a:lnTo>
                    <a:lnTo>
                      <a:pt x="4645" y="656"/>
                    </a:lnTo>
                    <a:lnTo>
                      <a:pt x="4667" y="645"/>
                    </a:lnTo>
                    <a:lnTo>
                      <a:pt x="4665" y="656"/>
                    </a:lnTo>
                    <a:lnTo>
                      <a:pt x="4672" y="645"/>
                    </a:lnTo>
                    <a:lnTo>
                      <a:pt x="4678" y="643"/>
                    </a:lnTo>
                    <a:lnTo>
                      <a:pt x="4684" y="636"/>
                    </a:lnTo>
                    <a:lnTo>
                      <a:pt x="4679" y="631"/>
                    </a:lnTo>
                    <a:lnTo>
                      <a:pt x="4688" y="622"/>
                    </a:lnTo>
                    <a:lnTo>
                      <a:pt x="4698" y="624"/>
                    </a:lnTo>
                    <a:lnTo>
                      <a:pt x="4704" y="611"/>
                    </a:lnTo>
                    <a:lnTo>
                      <a:pt x="4708" y="599"/>
                    </a:lnTo>
                    <a:lnTo>
                      <a:pt x="4708" y="595"/>
                    </a:lnTo>
                    <a:lnTo>
                      <a:pt x="4719" y="582"/>
                    </a:lnTo>
                    <a:lnTo>
                      <a:pt x="4722" y="573"/>
                    </a:lnTo>
                    <a:lnTo>
                      <a:pt x="4729" y="567"/>
                    </a:lnTo>
                    <a:lnTo>
                      <a:pt x="4729" y="549"/>
                    </a:lnTo>
                    <a:lnTo>
                      <a:pt x="4726" y="548"/>
                    </a:lnTo>
                    <a:lnTo>
                      <a:pt x="4722" y="534"/>
                    </a:lnTo>
                    <a:lnTo>
                      <a:pt x="4731" y="538"/>
                    </a:lnTo>
                    <a:lnTo>
                      <a:pt x="4730" y="518"/>
                    </a:lnTo>
                    <a:lnTo>
                      <a:pt x="4716" y="518"/>
                    </a:lnTo>
                    <a:lnTo>
                      <a:pt x="4703" y="506"/>
                    </a:lnTo>
                    <a:lnTo>
                      <a:pt x="4701" y="491"/>
                    </a:lnTo>
                    <a:lnTo>
                      <a:pt x="4692" y="492"/>
                    </a:lnTo>
                    <a:lnTo>
                      <a:pt x="4689" y="502"/>
                    </a:lnTo>
                    <a:lnTo>
                      <a:pt x="4686" y="507"/>
                    </a:lnTo>
                    <a:lnTo>
                      <a:pt x="4681" y="497"/>
                    </a:lnTo>
                    <a:lnTo>
                      <a:pt x="4681" y="493"/>
                    </a:lnTo>
                    <a:lnTo>
                      <a:pt x="4676" y="481"/>
                    </a:lnTo>
                    <a:lnTo>
                      <a:pt x="4679" y="475"/>
                    </a:lnTo>
                    <a:lnTo>
                      <a:pt x="4666" y="464"/>
                    </a:lnTo>
                    <a:lnTo>
                      <a:pt x="4660" y="454"/>
                    </a:lnTo>
                    <a:lnTo>
                      <a:pt x="4662" y="447"/>
                    </a:lnTo>
                    <a:lnTo>
                      <a:pt x="4670" y="449"/>
                    </a:lnTo>
                    <a:lnTo>
                      <a:pt x="4687" y="470"/>
                    </a:lnTo>
                    <a:lnTo>
                      <a:pt x="4717" y="490"/>
                    </a:lnTo>
                    <a:lnTo>
                      <a:pt x="4711" y="507"/>
                    </a:lnTo>
                    <a:lnTo>
                      <a:pt x="4717" y="505"/>
                    </a:lnTo>
                    <a:lnTo>
                      <a:pt x="4724" y="493"/>
                    </a:lnTo>
                    <a:lnTo>
                      <a:pt x="4736" y="455"/>
                    </a:lnTo>
                    <a:lnTo>
                      <a:pt x="4736" y="441"/>
                    </a:lnTo>
                    <a:lnTo>
                      <a:pt x="4732" y="428"/>
                    </a:lnTo>
                    <a:lnTo>
                      <a:pt x="4726" y="432"/>
                    </a:lnTo>
                    <a:lnTo>
                      <a:pt x="4717" y="428"/>
                    </a:lnTo>
                    <a:lnTo>
                      <a:pt x="4713" y="400"/>
                    </a:lnTo>
                    <a:lnTo>
                      <a:pt x="4714" y="389"/>
                    </a:lnTo>
                    <a:lnTo>
                      <a:pt x="4698" y="360"/>
                    </a:lnTo>
                    <a:lnTo>
                      <a:pt x="4689" y="364"/>
                    </a:lnTo>
                    <a:lnTo>
                      <a:pt x="4695" y="378"/>
                    </a:lnTo>
                    <a:lnTo>
                      <a:pt x="4686" y="387"/>
                    </a:lnTo>
                    <a:lnTo>
                      <a:pt x="4684" y="394"/>
                    </a:lnTo>
                    <a:lnTo>
                      <a:pt x="4679" y="394"/>
                    </a:lnTo>
                    <a:lnTo>
                      <a:pt x="4672" y="374"/>
                    </a:lnTo>
                    <a:lnTo>
                      <a:pt x="4662" y="362"/>
                    </a:lnTo>
                    <a:lnTo>
                      <a:pt x="4670" y="358"/>
                    </a:lnTo>
                    <a:lnTo>
                      <a:pt x="4671" y="349"/>
                    </a:lnTo>
                    <a:lnTo>
                      <a:pt x="4673" y="341"/>
                    </a:lnTo>
                    <a:lnTo>
                      <a:pt x="4647" y="315"/>
                    </a:lnTo>
                    <a:lnTo>
                      <a:pt x="4640" y="318"/>
                    </a:lnTo>
                    <a:lnTo>
                      <a:pt x="4639" y="306"/>
                    </a:lnTo>
                    <a:lnTo>
                      <a:pt x="4624" y="283"/>
                    </a:lnTo>
                    <a:lnTo>
                      <a:pt x="4603" y="271"/>
                    </a:lnTo>
                    <a:lnTo>
                      <a:pt x="4607" y="266"/>
                    </a:lnTo>
                    <a:lnTo>
                      <a:pt x="4603" y="258"/>
                    </a:lnTo>
                    <a:lnTo>
                      <a:pt x="4593" y="255"/>
                    </a:lnTo>
                    <a:lnTo>
                      <a:pt x="4588" y="261"/>
                    </a:lnTo>
                    <a:lnTo>
                      <a:pt x="4585" y="255"/>
                    </a:lnTo>
                    <a:lnTo>
                      <a:pt x="4586" y="244"/>
                    </a:lnTo>
                    <a:lnTo>
                      <a:pt x="4569" y="248"/>
                    </a:lnTo>
                    <a:lnTo>
                      <a:pt x="4539" y="242"/>
                    </a:lnTo>
                    <a:lnTo>
                      <a:pt x="4523" y="255"/>
                    </a:lnTo>
                    <a:lnTo>
                      <a:pt x="4518" y="253"/>
                    </a:lnTo>
                    <a:lnTo>
                      <a:pt x="4509" y="255"/>
                    </a:lnTo>
                    <a:lnTo>
                      <a:pt x="4489" y="238"/>
                    </a:lnTo>
                    <a:lnTo>
                      <a:pt x="4477" y="248"/>
                    </a:lnTo>
                    <a:lnTo>
                      <a:pt x="4469" y="247"/>
                    </a:lnTo>
                    <a:lnTo>
                      <a:pt x="4441" y="253"/>
                    </a:lnTo>
                    <a:lnTo>
                      <a:pt x="4435" y="247"/>
                    </a:lnTo>
                    <a:lnTo>
                      <a:pt x="4426" y="255"/>
                    </a:lnTo>
                    <a:lnTo>
                      <a:pt x="4428" y="248"/>
                    </a:lnTo>
                    <a:lnTo>
                      <a:pt x="4432" y="242"/>
                    </a:lnTo>
                    <a:lnTo>
                      <a:pt x="4430" y="238"/>
                    </a:lnTo>
                    <a:lnTo>
                      <a:pt x="4424" y="237"/>
                    </a:lnTo>
                    <a:lnTo>
                      <a:pt x="4421" y="244"/>
                    </a:lnTo>
                    <a:lnTo>
                      <a:pt x="4410" y="247"/>
                    </a:lnTo>
                    <a:lnTo>
                      <a:pt x="4409" y="258"/>
                    </a:lnTo>
                    <a:lnTo>
                      <a:pt x="4405" y="264"/>
                    </a:lnTo>
                    <a:lnTo>
                      <a:pt x="4416" y="261"/>
                    </a:lnTo>
                    <a:lnTo>
                      <a:pt x="4409" y="272"/>
                    </a:lnTo>
                    <a:lnTo>
                      <a:pt x="4403" y="272"/>
                    </a:lnTo>
                    <a:lnTo>
                      <a:pt x="4402" y="283"/>
                    </a:lnTo>
                    <a:lnTo>
                      <a:pt x="4397" y="294"/>
                    </a:lnTo>
                    <a:lnTo>
                      <a:pt x="4386" y="299"/>
                    </a:lnTo>
                    <a:lnTo>
                      <a:pt x="4382" y="296"/>
                    </a:lnTo>
                    <a:lnTo>
                      <a:pt x="4380" y="307"/>
                    </a:lnTo>
                    <a:lnTo>
                      <a:pt x="4356" y="306"/>
                    </a:lnTo>
                    <a:lnTo>
                      <a:pt x="4349" y="312"/>
                    </a:lnTo>
                    <a:lnTo>
                      <a:pt x="4334" y="306"/>
                    </a:lnTo>
                    <a:lnTo>
                      <a:pt x="4313" y="306"/>
                    </a:lnTo>
                    <a:lnTo>
                      <a:pt x="4313" y="301"/>
                    </a:lnTo>
                    <a:lnTo>
                      <a:pt x="4311" y="299"/>
                    </a:lnTo>
                    <a:lnTo>
                      <a:pt x="4329" y="288"/>
                    </a:lnTo>
                    <a:lnTo>
                      <a:pt x="4333" y="292"/>
                    </a:lnTo>
                    <a:lnTo>
                      <a:pt x="4343" y="264"/>
                    </a:lnTo>
                    <a:lnTo>
                      <a:pt x="4349" y="253"/>
                    </a:lnTo>
                    <a:lnTo>
                      <a:pt x="4353" y="242"/>
                    </a:lnTo>
                    <a:lnTo>
                      <a:pt x="4367" y="238"/>
                    </a:lnTo>
                    <a:lnTo>
                      <a:pt x="4377" y="216"/>
                    </a:lnTo>
                    <a:lnTo>
                      <a:pt x="4373" y="213"/>
                    </a:lnTo>
                    <a:lnTo>
                      <a:pt x="4370" y="207"/>
                    </a:lnTo>
                    <a:lnTo>
                      <a:pt x="4372" y="204"/>
                    </a:lnTo>
                    <a:lnTo>
                      <a:pt x="4380" y="204"/>
                    </a:lnTo>
                    <a:lnTo>
                      <a:pt x="4380" y="197"/>
                    </a:lnTo>
                    <a:lnTo>
                      <a:pt x="4373" y="195"/>
                    </a:lnTo>
                    <a:lnTo>
                      <a:pt x="4373" y="188"/>
                    </a:lnTo>
                    <a:lnTo>
                      <a:pt x="4375" y="183"/>
                    </a:lnTo>
                    <a:lnTo>
                      <a:pt x="4349" y="175"/>
                    </a:lnTo>
                    <a:lnTo>
                      <a:pt x="4344" y="178"/>
                    </a:lnTo>
                    <a:lnTo>
                      <a:pt x="4338" y="168"/>
                    </a:lnTo>
                    <a:lnTo>
                      <a:pt x="4329" y="166"/>
                    </a:lnTo>
                    <a:lnTo>
                      <a:pt x="4321" y="166"/>
                    </a:lnTo>
                    <a:lnTo>
                      <a:pt x="4312" y="173"/>
                    </a:lnTo>
                    <a:lnTo>
                      <a:pt x="4306" y="164"/>
                    </a:lnTo>
                    <a:lnTo>
                      <a:pt x="4289" y="173"/>
                    </a:lnTo>
                    <a:lnTo>
                      <a:pt x="4294" y="157"/>
                    </a:lnTo>
                    <a:lnTo>
                      <a:pt x="4292" y="143"/>
                    </a:lnTo>
                    <a:lnTo>
                      <a:pt x="4286" y="162"/>
                    </a:lnTo>
                    <a:lnTo>
                      <a:pt x="4268" y="161"/>
                    </a:lnTo>
                    <a:lnTo>
                      <a:pt x="4211" y="189"/>
                    </a:lnTo>
                    <a:lnTo>
                      <a:pt x="4224" y="169"/>
                    </a:lnTo>
                    <a:lnTo>
                      <a:pt x="4231" y="166"/>
                    </a:lnTo>
                    <a:lnTo>
                      <a:pt x="4256" y="126"/>
                    </a:lnTo>
                    <a:lnTo>
                      <a:pt x="4268" y="116"/>
                    </a:lnTo>
                    <a:lnTo>
                      <a:pt x="4276" y="115"/>
                    </a:lnTo>
                    <a:lnTo>
                      <a:pt x="4286" y="98"/>
                    </a:lnTo>
                    <a:lnTo>
                      <a:pt x="4286" y="91"/>
                    </a:lnTo>
                    <a:lnTo>
                      <a:pt x="4301" y="88"/>
                    </a:lnTo>
                    <a:lnTo>
                      <a:pt x="4310" y="95"/>
                    </a:lnTo>
                    <a:lnTo>
                      <a:pt x="4301" y="82"/>
                    </a:lnTo>
                    <a:lnTo>
                      <a:pt x="4290" y="43"/>
                    </a:lnTo>
                    <a:lnTo>
                      <a:pt x="4281" y="39"/>
                    </a:lnTo>
                    <a:lnTo>
                      <a:pt x="4276" y="48"/>
                    </a:lnTo>
                    <a:lnTo>
                      <a:pt x="4259" y="45"/>
                    </a:lnTo>
                    <a:lnTo>
                      <a:pt x="4242" y="34"/>
                    </a:lnTo>
                    <a:lnTo>
                      <a:pt x="4226" y="7"/>
                    </a:lnTo>
                    <a:lnTo>
                      <a:pt x="4219" y="17"/>
                    </a:lnTo>
                    <a:lnTo>
                      <a:pt x="4213" y="14"/>
                    </a:lnTo>
                    <a:lnTo>
                      <a:pt x="4211" y="12"/>
                    </a:lnTo>
                    <a:lnTo>
                      <a:pt x="4211" y="5"/>
                    </a:lnTo>
                    <a:lnTo>
                      <a:pt x="4203" y="0"/>
                    </a:lnTo>
                    <a:lnTo>
                      <a:pt x="4193" y="2"/>
                    </a:lnTo>
                    <a:lnTo>
                      <a:pt x="4178" y="14"/>
                    </a:lnTo>
                    <a:lnTo>
                      <a:pt x="4172" y="24"/>
                    </a:lnTo>
                    <a:lnTo>
                      <a:pt x="4166" y="27"/>
                    </a:lnTo>
                    <a:lnTo>
                      <a:pt x="4143" y="22"/>
                    </a:lnTo>
                    <a:lnTo>
                      <a:pt x="4139" y="35"/>
                    </a:lnTo>
                    <a:lnTo>
                      <a:pt x="4122" y="51"/>
                    </a:lnTo>
                    <a:lnTo>
                      <a:pt x="4098" y="88"/>
                    </a:lnTo>
                    <a:lnTo>
                      <a:pt x="4093" y="102"/>
                    </a:lnTo>
                    <a:lnTo>
                      <a:pt x="4073" y="120"/>
                    </a:lnTo>
                    <a:lnTo>
                      <a:pt x="4070" y="126"/>
                    </a:lnTo>
                    <a:lnTo>
                      <a:pt x="4049" y="157"/>
                    </a:lnTo>
                    <a:lnTo>
                      <a:pt x="4043" y="168"/>
                    </a:lnTo>
                    <a:lnTo>
                      <a:pt x="4042" y="178"/>
                    </a:lnTo>
                    <a:lnTo>
                      <a:pt x="4042" y="185"/>
                    </a:lnTo>
                    <a:lnTo>
                      <a:pt x="4039" y="194"/>
                    </a:lnTo>
                    <a:lnTo>
                      <a:pt x="4033" y="194"/>
                    </a:lnTo>
                    <a:lnTo>
                      <a:pt x="4032" y="201"/>
                    </a:lnTo>
                    <a:lnTo>
                      <a:pt x="4023" y="220"/>
                    </a:lnTo>
                    <a:lnTo>
                      <a:pt x="4025" y="222"/>
                    </a:lnTo>
                    <a:lnTo>
                      <a:pt x="4025" y="232"/>
                    </a:lnTo>
                    <a:lnTo>
                      <a:pt x="4030" y="238"/>
                    </a:lnTo>
                    <a:lnTo>
                      <a:pt x="4043" y="244"/>
                    </a:lnTo>
                    <a:lnTo>
                      <a:pt x="4046" y="258"/>
                    </a:lnTo>
                    <a:lnTo>
                      <a:pt x="4052" y="263"/>
                    </a:lnTo>
                    <a:lnTo>
                      <a:pt x="4050" y="267"/>
                    </a:lnTo>
                    <a:lnTo>
                      <a:pt x="4039" y="265"/>
                    </a:lnTo>
                    <a:lnTo>
                      <a:pt x="4037" y="258"/>
                    </a:lnTo>
                    <a:lnTo>
                      <a:pt x="4037" y="282"/>
                    </a:lnTo>
                    <a:lnTo>
                      <a:pt x="4041" y="285"/>
                    </a:lnTo>
                    <a:lnTo>
                      <a:pt x="4039" y="286"/>
                    </a:lnTo>
                    <a:lnTo>
                      <a:pt x="4010" y="303"/>
                    </a:lnTo>
                    <a:lnTo>
                      <a:pt x="3995" y="307"/>
                    </a:lnTo>
                    <a:lnTo>
                      <a:pt x="3975" y="306"/>
                    </a:lnTo>
                    <a:lnTo>
                      <a:pt x="3962" y="312"/>
                    </a:lnTo>
                    <a:lnTo>
                      <a:pt x="3913" y="302"/>
                    </a:lnTo>
                    <a:lnTo>
                      <a:pt x="3915" y="310"/>
                    </a:lnTo>
                    <a:lnTo>
                      <a:pt x="3915" y="315"/>
                    </a:lnTo>
                    <a:lnTo>
                      <a:pt x="3921" y="321"/>
                    </a:lnTo>
                    <a:lnTo>
                      <a:pt x="3923" y="334"/>
                    </a:lnTo>
                    <a:lnTo>
                      <a:pt x="3934" y="335"/>
                    </a:lnTo>
                    <a:lnTo>
                      <a:pt x="3941" y="344"/>
                    </a:lnTo>
                    <a:lnTo>
                      <a:pt x="3941" y="351"/>
                    </a:lnTo>
                    <a:lnTo>
                      <a:pt x="3960" y="351"/>
                    </a:lnTo>
                    <a:lnTo>
                      <a:pt x="3967" y="356"/>
                    </a:lnTo>
                    <a:lnTo>
                      <a:pt x="3968" y="364"/>
                    </a:lnTo>
                    <a:lnTo>
                      <a:pt x="3963" y="377"/>
                    </a:lnTo>
                    <a:lnTo>
                      <a:pt x="3963" y="396"/>
                    </a:lnTo>
                    <a:lnTo>
                      <a:pt x="3960" y="406"/>
                    </a:lnTo>
                    <a:lnTo>
                      <a:pt x="3947" y="401"/>
                    </a:lnTo>
                    <a:lnTo>
                      <a:pt x="3947" y="389"/>
                    </a:lnTo>
                    <a:lnTo>
                      <a:pt x="3944" y="384"/>
                    </a:lnTo>
                    <a:lnTo>
                      <a:pt x="3923" y="380"/>
                    </a:lnTo>
                    <a:lnTo>
                      <a:pt x="3923" y="377"/>
                    </a:lnTo>
                    <a:lnTo>
                      <a:pt x="3926" y="366"/>
                    </a:lnTo>
                    <a:lnTo>
                      <a:pt x="3924" y="361"/>
                    </a:lnTo>
                    <a:lnTo>
                      <a:pt x="3907" y="364"/>
                    </a:lnTo>
                    <a:lnTo>
                      <a:pt x="3908" y="353"/>
                    </a:lnTo>
                    <a:lnTo>
                      <a:pt x="3902" y="352"/>
                    </a:lnTo>
                    <a:lnTo>
                      <a:pt x="3865" y="379"/>
                    </a:lnTo>
                    <a:lnTo>
                      <a:pt x="3869" y="389"/>
                    </a:lnTo>
                    <a:lnTo>
                      <a:pt x="3869" y="396"/>
                    </a:lnTo>
                    <a:lnTo>
                      <a:pt x="3864" y="396"/>
                    </a:lnTo>
                    <a:lnTo>
                      <a:pt x="3860" y="390"/>
                    </a:lnTo>
                    <a:lnTo>
                      <a:pt x="3849" y="393"/>
                    </a:lnTo>
                    <a:lnTo>
                      <a:pt x="3844" y="404"/>
                    </a:lnTo>
                    <a:lnTo>
                      <a:pt x="3851" y="405"/>
                    </a:lnTo>
                    <a:lnTo>
                      <a:pt x="3854" y="409"/>
                    </a:lnTo>
                    <a:lnTo>
                      <a:pt x="3855" y="417"/>
                    </a:lnTo>
                    <a:lnTo>
                      <a:pt x="3850" y="419"/>
                    </a:lnTo>
                    <a:lnTo>
                      <a:pt x="3838" y="415"/>
                    </a:lnTo>
                    <a:lnTo>
                      <a:pt x="3821" y="428"/>
                    </a:lnTo>
                    <a:lnTo>
                      <a:pt x="3821" y="415"/>
                    </a:lnTo>
                    <a:lnTo>
                      <a:pt x="3819" y="411"/>
                    </a:lnTo>
                    <a:lnTo>
                      <a:pt x="3815" y="415"/>
                    </a:lnTo>
                    <a:lnTo>
                      <a:pt x="3805" y="431"/>
                    </a:lnTo>
                    <a:lnTo>
                      <a:pt x="3797" y="431"/>
                    </a:lnTo>
                    <a:lnTo>
                      <a:pt x="3784" y="442"/>
                    </a:lnTo>
                    <a:lnTo>
                      <a:pt x="3780" y="439"/>
                    </a:lnTo>
                    <a:lnTo>
                      <a:pt x="3790" y="427"/>
                    </a:lnTo>
                    <a:lnTo>
                      <a:pt x="3791" y="419"/>
                    </a:lnTo>
                    <a:lnTo>
                      <a:pt x="3780" y="417"/>
                    </a:lnTo>
                    <a:lnTo>
                      <a:pt x="3779" y="411"/>
                    </a:lnTo>
                    <a:lnTo>
                      <a:pt x="3774" y="419"/>
                    </a:lnTo>
                    <a:lnTo>
                      <a:pt x="3756" y="423"/>
                    </a:lnTo>
                    <a:lnTo>
                      <a:pt x="3748" y="438"/>
                    </a:lnTo>
                    <a:lnTo>
                      <a:pt x="3740" y="442"/>
                    </a:lnTo>
                    <a:lnTo>
                      <a:pt x="3736" y="436"/>
                    </a:lnTo>
                    <a:lnTo>
                      <a:pt x="3756" y="414"/>
                    </a:lnTo>
                    <a:lnTo>
                      <a:pt x="3761" y="393"/>
                    </a:lnTo>
                    <a:lnTo>
                      <a:pt x="3745" y="380"/>
                    </a:lnTo>
                    <a:lnTo>
                      <a:pt x="3716" y="382"/>
                    </a:lnTo>
                    <a:lnTo>
                      <a:pt x="3711" y="385"/>
                    </a:lnTo>
                    <a:lnTo>
                      <a:pt x="3710" y="393"/>
                    </a:lnTo>
                    <a:lnTo>
                      <a:pt x="3678" y="383"/>
                    </a:lnTo>
                    <a:lnTo>
                      <a:pt x="3676" y="390"/>
                    </a:lnTo>
                    <a:lnTo>
                      <a:pt x="3665" y="399"/>
                    </a:lnTo>
                    <a:lnTo>
                      <a:pt x="3657" y="389"/>
                    </a:lnTo>
                    <a:lnTo>
                      <a:pt x="3629" y="390"/>
                    </a:lnTo>
                    <a:lnTo>
                      <a:pt x="3628" y="394"/>
                    </a:lnTo>
                    <a:lnTo>
                      <a:pt x="3635" y="399"/>
                    </a:lnTo>
                    <a:lnTo>
                      <a:pt x="3635" y="403"/>
                    </a:lnTo>
                    <a:lnTo>
                      <a:pt x="3609" y="409"/>
                    </a:lnTo>
                    <a:lnTo>
                      <a:pt x="3608" y="405"/>
                    </a:lnTo>
                    <a:lnTo>
                      <a:pt x="3611" y="398"/>
                    </a:lnTo>
                    <a:lnTo>
                      <a:pt x="3604" y="399"/>
                    </a:lnTo>
                    <a:lnTo>
                      <a:pt x="3590" y="412"/>
                    </a:lnTo>
                    <a:lnTo>
                      <a:pt x="3586" y="401"/>
                    </a:lnTo>
                    <a:lnTo>
                      <a:pt x="3581" y="405"/>
                    </a:lnTo>
                    <a:lnTo>
                      <a:pt x="3581" y="423"/>
                    </a:lnTo>
                    <a:lnTo>
                      <a:pt x="3585" y="427"/>
                    </a:lnTo>
                    <a:lnTo>
                      <a:pt x="3604" y="417"/>
                    </a:lnTo>
                    <a:lnTo>
                      <a:pt x="3607" y="428"/>
                    </a:lnTo>
                    <a:lnTo>
                      <a:pt x="3611" y="435"/>
                    </a:lnTo>
                    <a:lnTo>
                      <a:pt x="3612" y="432"/>
                    </a:lnTo>
                    <a:lnTo>
                      <a:pt x="3612" y="426"/>
                    </a:lnTo>
                    <a:lnTo>
                      <a:pt x="3619" y="423"/>
                    </a:lnTo>
                    <a:lnTo>
                      <a:pt x="3618" y="428"/>
                    </a:lnTo>
                    <a:lnTo>
                      <a:pt x="3620" y="435"/>
                    </a:lnTo>
                    <a:lnTo>
                      <a:pt x="3614" y="446"/>
                    </a:lnTo>
                    <a:lnTo>
                      <a:pt x="3549" y="471"/>
                    </a:lnTo>
                    <a:lnTo>
                      <a:pt x="3520" y="475"/>
                    </a:lnTo>
                    <a:lnTo>
                      <a:pt x="3516" y="473"/>
                    </a:lnTo>
                    <a:lnTo>
                      <a:pt x="3514" y="481"/>
                    </a:lnTo>
                    <a:lnTo>
                      <a:pt x="3514" y="492"/>
                    </a:lnTo>
                    <a:lnTo>
                      <a:pt x="3514" y="489"/>
                    </a:lnTo>
                    <a:lnTo>
                      <a:pt x="3501" y="487"/>
                    </a:lnTo>
                    <a:lnTo>
                      <a:pt x="3488" y="496"/>
                    </a:lnTo>
                    <a:lnTo>
                      <a:pt x="3473" y="490"/>
                    </a:lnTo>
                    <a:lnTo>
                      <a:pt x="3455" y="502"/>
                    </a:lnTo>
                    <a:lnTo>
                      <a:pt x="3436" y="502"/>
                    </a:lnTo>
                    <a:lnTo>
                      <a:pt x="3420" y="516"/>
                    </a:lnTo>
                    <a:lnTo>
                      <a:pt x="3434" y="524"/>
                    </a:lnTo>
                    <a:lnTo>
                      <a:pt x="3415" y="529"/>
                    </a:lnTo>
                    <a:lnTo>
                      <a:pt x="3401" y="541"/>
                    </a:lnTo>
                    <a:lnTo>
                      <a:pt x="3385" y="528"/>
                    </a:lnTo>
                    <a:lnTo>
                      <a:pt x="3378" y="536"/>
                    </a:lnTo>
                    <a:lnTo>
                      <a:pt x="3366" y="539"/>
                    </a:lnTo>
                    <a:lnTo>
                      <a:pt x="3365" y="544"/>
                    </a:lnTo>
                    <a:lnTo>
                      <a:pt x="3371" y="544"/>
                    </a:lnTo>
                    <a:lnTo>
                      <a:pt x="3374" y="550"/>
                    </a:lnTo>
                    <a:lnTo>
                      <a:pt x="3355" y="555"/>
                    </a:lnTo>
                    <a:lnTo>
                      <a:pt x="3354" y="562"/>
                    </a:lnTo>
                    <a:lnTo>
                      <a:pt x="3344" y="566"/>
                    </a:lnTo>
                    <a:lnTo>
                      <a:pt x="3333" y="584"/>
                    </a:lnTo>
                    <a:lnTo>
                      <a:pt x="3322" y="593"/>
                    </a:lnTo>
                    <a:lnTo>
                      <a:pt x="3321" y="598"/>
                    </a:lnTo>
                    <a:lnTo>
                      <a:pt x="3322" y="604"/>
                    </a:lnTo>
                    <a:lnTo>
                      <a:pt x="3319" y="608"/>
                    </a:lnTo>
                    <a:lnTo>
                      <a:pt x="3305" y="614"/>
                    </a:lnTo>
                    <a:lnTo>
                      <a:pt x="3300" y="605"/>
                    </a:lnTo>
                    <a:lnTo>
                      <a:pt x="3292" y="604"/>
                    </a:lnTo>
                    <a:lnTo>
                      <a:pt x="3269" y="602"/>
                    </a:lnTo>
                    <a:lnTo>
                      <a:pt x="3261" y="606"/>
                    </a:lnTo>
                    <a:lnTo>
                      <a:pt x="3256" y="611"/>
                    </a:lnTo>
                    <a:lnTo>
                      <a:pt x="3262" y="618"/>
                    </a:lnTo>
                    <a:lnTo>
                      <a:pt x="3279" y="625"/>
                    </a:lnTo>
                    <a:lnTo>
                      <a:pt x="3301" y="626"/>
                    </a:lnTo>
                    <a:lnTo>
                      <a:pt x="3297" y="633"/>
                    </a:lnTo>
                    <a:lnTo>
                      <a:pt x="3288" y="642"/>
                    </a:lnTo>
                    <a:lnTo>
                      <a:pt x="3281" y="640"/>
                    </a:lnTo>
                    <a:lnTo>
                      <a:pt x="3279" y="633"/>
                    </a:lnTo>
                    <a:lnTo>
                      <a:pt x="3272" y="640"/>
                    </a:lnTo>
                    <a:lnTo>
                      <a:pt x="3274" y="645"/>
                    </a:lnTo>
                    <a:lnTo>
                      <a:pt x="3268" y="659"/>
                    </a:lnTo>
                    <a:lnTo>
                      <a:pt x="3262" y="667"/>
                    </a:lnTo>
                    <a:lnTo>
                      <a:pt x="3256" y="683"/>
                    </a:lnTo>
                    <a:lnTo>
                      <a:pt x="3249" y="683"/>
                    </a:lnTo>
                    <a:lnTo>
                      <a:pt x="3247" y="694"/>
                    </a:lnTo>
                    <a:lnTo>
                      <a:pt x="3253" y="702"/>
                    </a:lnTo>
                    <a:lnTo>
                      <a:pt x="3246" y="708"/>
                    </a:lnTo>
                    <a:lnTo>
                      <a:pt x="3236" y="691"/>
                    </a:lnTo>
                    <a:lnTo>
                      <a:pt x="3222" y="684"/>
                    </a:lnTo>
                    <a:lnTo>
                      <a:pt x="3221" y="674"/>
                    </a:lnTo>
                    <a:lnTo>
                      <a:pt x="3204" y="667"/>
                    </a:lnTo>
                    <a:lnTo>
                      <a:pt x="3203" y="668"/>
                    </a:lnTo>
                    <a:lnTo>
                      <a:pt x="3209" y="681"/>
                    </a:lnTo>
                    <a:lnTo>
                      <a:pt x="3194" y="690"/>
                    </a:lnTo>
                    <a:lnTo>
                      <a:pt x="3197" y="699"/>
                    </a:lnTo>
                    <a:lnTo>
                      <a:pt x="3192" y="701"/>
                    </a:lnTo>
                    <a:lnTo>
                      <a:pt x="3193" y="707"/>
                    </a:lnTo>
                    <a:lnTo>
                      <a:pt x="3222" y="711"/>
                    </a:lnTo>
                    <a:lnTo>
                      <a:pt x="3229" y="717"/>
                    </a:lnTo>
                    <a:lnTo>
                      <a:pt x="3242" y="724"/>
                    </a:lnTo>
                    <a:lnTo>
                      <a:pt x="3238" y="728"/>
                    </a:lnTo>
                    <a:lnTo>
                      <a:pt x="3238" y="735"/>
                    </a:lnTo>
                    <a:lnTo>
                      <a:pt x="3242" y="739"/>
                    </a:lnTo>
                    <a:lnTo>
                      <a:pt x="3240" y="743"/>
                    </a:lnTo>
                    <a:lnTo>
                      <a:pt x="3227" y="740"/>
                    </a:lnTo>
                    <a:lnTo>
                      <a:pt x="3224" y="744"/>
                    </a:lnTo>
                    <a:lnTo>
                      <a:pt x="3211" y="750"/>
                    </a:lnTo>
                    <a:lnTo>
                      <a:pt x="3215" y="756"/>
                    </a:lnTo>
                    <a:lnTo>
                      <a:pt x="3204" y="756"/>
                    </a:lnTo>
                    <a:lnTo>
                      <a:pt x="3202" y="761"/>
                    </a:lnTo>
                    <a:lnTo>
                      <a:pt x="3203" y="771"/>
                    </a:lnTo>
                    <a:lnTo>
                      <a:pt x="3209" y="777"/>
                    </a:lnTo>
                    <a:lnTo>
                      <a:pt x="3246" y="788"/>
                    </a:lnTo>
                    <a:lnTo>
                      <a:pt x="3249" y="814"/>
                    </a:lnTo>
                    <a:lnTo>
                      <a:pt x="3253" y="821"/>
                    </a:lnTo>
                    <a:lnTo>
                      <a:pt x="3259" y="826"/>
                    </a:lnTo>
                    <a:lnTo>
                      <a:pt x="3254" y="832"/>
                    </a:lnTo>
                    <a:lnTo>
                      <a:pt x="3242" y="828"/>
                    </a:lnTo>
                    <a:lnTo>
                      <a:pt x="3242" y="831"/>
                    </a:lnTo>
                    <a:lnTo>
                      <a:pt x="3245" y="839"/>
                    </a:lnTo>
                    <a:lnTo>
                      <a:pt x="3240" y="841"/>
                    </a:lnTo>
                    <a:lnTo>
                      <a:pt x="3242" y="847"/>
                    </a:lnTo>
                    <a:lnTo>
                      <a:pt x="3247" y="850"/>
                    </a:lnTo>
                    <a:lnTo>
                      <a:pt x="3247" y="856"/>
                    </a:lnTo>
                    <a:lnTo>
                      <a:pt x="3237" y="861"/>
                    </a:lnTo>
                    <a:lnTo>
                      <a:pt x="3215" y="863"/>
                    </a:lnTo>
                    <a:lnTo>
                      <a:pt x="3202" y="872"/>
                    </a:lnTo>
                    <a:lnTo>
                      <a:pt x="3189" y="871"/>
                    </a:lnTo>
                    <a:lnTo>
                      <a:pt x="3182" y="874"/>
                    </a:lnTo>
                    <a:lnTo>
                      <a:pt x="3179" y="883"/>
                    </a:lnTo>
                    <a:lnTo>
                      <a:pt x="3166" y="894"/>
                    </a:lnTo>
                    <a:lnTo>
                      <a:pt x="3148" y="889"/>
                    </a:lnTo>
                    <a:lnTo>
                      <a:pt x="3145" y="883"/>
                    </a:lnTo>
                    <a:lnTo>
                      <a:pt x="3143" y="883"/>
                    </a:lnTo>
                    <a:lnTo>
                      <a:pt x="3130" y="888"/>
                    </a:lnTo>
                    <a:lnTo>
                      <a:pt x="3105" y="893"/>
                    </a:lnTo>
                    <a:lnTo>
                      <a:pt x="3082" y="900"/>
                    </a:lnTo>
                    <a:lnTo>
                      <a:pt x="3035" y="906"/>
                    </a:lnTo>
                    <a:lnTo>
                      <a:pt x="3026" y="900"/>
                    </a:lnTo>
                    <a:lnTo>
                      <a:pt x="3007" y="904"/>
                    </a:lnTo>
                    <a:lnTo>
                      <a:pt x="2989" y="901"/>
                    </a:lnTo>
                    <a:lnTo>
                      <a:pt x="2952" y="912"/>
                    </a:lnTo>
                    <a:lnTo>
                      <a:pt x="2952" y="917"/>
                    </a:lnTo>
                    <a:lnTo>
                      <a:pt x="2950" y="920"/>
                    </a:lnTo>
                    <a:lnTo>
                      <a:pt x="2939" y="914"/>
                    </a:lnTo>
                    <a:lnTo>
                      <a:pt x="2929" y="918"/>
                    </a:lnTo>
                    <a:lnTo>
                      <a:pt x="2928" y="922"/>
                    </a:lnTo>
                    <a:lnTo>
                      <a:pt x="2912" y="926"/>
                    </a:lnTo>
                    <a:lnTo>
                      <a:pt x="2913" y="936"/>
                    </a:lnTo>
                    <a:lnTo>
                      <a:pt x="2917" y="944"/>
                    </a:lnTo>
                    <a:lnTo>
                      <a:pt x="2920" y="943"/>
                    </a:lnTo>
                    <a:lnTo>
                      <a:pt x="2921" y="938"/>
                    </a:lnTo>
                    <a:lnTo>
                      <a:pt x="2926" y="939"/>
                    </a:lnTo>
                    <a:lnTo>
                      <a:pt x="2924" y="947"/>
                    </a:lnTo>
                    <a:lnTo>
                      <a:pt x="2912" y="958"/>
                    </a:lnTo>
                    <a:lnTo>
                      <a:pt x="2912" y="964"/>
                    </a:lnTo>
                    <a:lnTo>
                      <a:pt x="2904" y="960"/>
                    </a:lnTo>
                    <a:lnTo>
                      <a:pt x="2901" y="966"/>
                    </a:lnTo>
                    <a:lnTo>
                      <a:pt x="2904" y="975"/>
                    </a:lnTo>
                    <a:lnTo>
                      <a:pt x="2913" y="977"/>
                    </a:lnTo>
                    <a:lnTo>
                      <a:pt x="2913" y="987"/>
                    </a:lnTo>
                    <a:lnTo>
                      <a:pt x="2901" y="996"/>
                    </a:lnTo>
                    <a:lnTo>
                      <a:pt x="2918" y="1009"/>
                    </a:lnTo>
                    <a:lnTo>
                      <a:pt x="2917" y="1014"/>
                    </a:lnTo>
                    <a:lnTo>
                      <a:pt x="2923" y="1019"/>
                    </a:lnTo>
                    <a:lnTo>
                      <a:pt x="2926" y="1018"/>
                    </a:lnTo>
                    <a:lnTo>
                      <a:pt x="2931" y="1040"/>
                    </a:lnTo>
                    <a:lnTo>
                      <a:pt x="2937" y="1046"/>
                    </a:lnTo>
                    <a:lnTo>
                      <a:pt x="2934" y="1052"/>
                    </a:lnTo>
                    <a:lnTo>
                      <a:pt x="2933" y="1058"/>
                    </a:lnTo>
                    <a:lnTo>
                      <a:pt x="2929" y="1066"/>
                    </a:lnTo>
                    <a:lnTo>
                      <a:pt x="2924" y="1082"/>
                    </a:lnTo>
                    <a:lnTo>
                      <a:pt x="2925" y="1097"/>
                    </a:lnTo>
                    <a:lnTo>
                      <a:pt x="2930" y="1105"/>
                    </a:lnTo>
                    <a:lnTo>
                      <a:pt x="2930" y="1122"/>
                    </a:lnTo>
                    <a:lnTo>
                      <a:pt x="2935" y="1133"/>
                    </a:lnTo>
                    <a:lnTo>
                      <a:pt x="2949" y="1149"/>
                    </a:lnTo>
                    <a:lnTo>
                      <a:pt x="2962" y="1153"/>
                    </a:lnTo>
                    <a:lnTo>
                      <a:pt x="2987" y="1157"/>
                    </a:lnTo>
                    <a:lnTo>
                      <a:pt x="3001" y="1168"/>
                    </a:lnTo>
                    <a:lnTo>
                      <a:pt x="3009" y="1168"/>
                    </a:lnTo>
                    <a:lnTo>
                      <a:pt x="3015" y="1184"/>
                    </a:lnTo>
                    <a:lnTo>
                      <a:pt x="3010" y="1196"/>
                    </a:lnTo>
                    <a:lnTo>
                      <a:pt x="3006" y="1200"/>
                    </a:lnTo>
                    <a:lnTo>
                      <a:pt x="3017" y="1203"/>
                    </a:lnTo>
                    <a:lnTo>
                      <a:pt x="3023" y="1211"/>
                    </a:lnTo>
                    <a:lnTo>
                      <a:pt x="3031" y="1227"/>
                    </a:lnTo>
                    <a:lnTo>
                      <a:pt x="3041" y="1233"/>
                    </a:lnTo>
                    <a:lnTo>
                      <a:pt x="3060" y="1239"/>
                    </a:lnTo>
                    <a:lnTo>
                      <a:pt x="3069" y="1246"/>
                    </a:lnTo>
                    <a:lnTo>
                      <a:pt x="3073" y="1239"/>
                    </a:lnTo>
                    <a:lnTo>
                      <a:pt x="3076" y="1254"/>
                    </a:lnTo>
                    <a:lnTo>
                      <a:pt x="3084" y="1272"/>
                    </a:lnTo>
                    <a:lnTo>
                      <a:pt x="3084" y="1282"/>
                    </a:lnTo>
                    <a:lnTo>
                      <a:pt x="3080" y="1302"/>
                    </a:lnTo>
                    <a:lnTo>
                      <a:pt x="3069" y="1312"/>
                    </a:lnTo>
                    <a:lnTo>
                      <a:pt x="3068" y="1329"/>
                    </a:lnTo>
                    <a:lnTo>
                      <a:pt x="3060" y="1343"/>
                    </a:lnTo>
                    <a:lnTo>
                      <a:pt x="3064" y="1358"/>
                    </a:lnTo>
                    <a:lnTo>
                      <a:pt x="3063" y="1372"/>
                    </a:lnTo>
                    <a:lnTo>
                      <a:pt x="3079" y="1394"/>
                    </a:lnTo>
                    <a:lnTo>
                      <a:pt x="3082" y="1426"/>
                    </a:lnTo>
                    <a:lnTo>
                      <a:pt x="3087" y="1440"/>
                    </a:lnTo>
                    <a:lnTo>
                      <a:pt x="3090" y="1459"/>
                    </a:lnTo>
                    <a:lnTo>
                      <a:pt x="3090" y="1474"/>
                    </a:lnTo>
                    <a:lnTo>
                      <a:pt x="3085" y="1487"/>
                    </a:lnTo>
                    <a:lnTo>
                      <a:pt x="3075" y="1501"/>
                    </a:lnTo>
                    <a:lnTo>
                      <a:pt x="3063" y="1504"/>
                    </a:lnTo>
                    <a:lnTo>
                      <a:pt x="3055" y="1501"/>
                    </a:lnTo>
                    <a:lnTo>
                      <a:pt x="3054" y="1509"/>
                    </a:lnTo>
                    <a:lnTo>
                      <a:pt x="3063" y="1530"/>
                    </a:lnTo>
                    <a:lnTo>
                      <a:pt x="3059" y="1539"/>
                    </a:lnTo>
                    <a:lnTo>
                      <a:pt x="3035" y="1529"/>
                    </a:lnTo>
                    <a:lnTo>
                      <a:pt x="3017" y="1528"/>
                    </a:lnTo>
                    <a:lnTo>
                      <a:pt x="3006" y="1517"/>
                    </a:lnTo>
                    <a:lnTo>
                      <a:pt x="3004" y="1504"/>
                    </a:lnTo>
                    <a:lnTo>
                      <a:pt x="3004" y="1458"/>
                    </a:lnTo>
                    <a:lnTo>
                      <a:pt x="3012" y="1428"/>
                    </a:lnTo>
                    <a:lnTo>
                      <a:pt x="3009" y="1422"/>
                    </a:lnTo>
                    <a:lnTo>
                      <a:pt x="3007" y="1393"/>
                    </a:lnTo>
                    <a:lnTo>
                      <a:pt x="3010" y="1379"/>
                    </a:lnTo>
                    <a:lnTo>
                      <a:pt x="3009" y="1362"/>
                    </a:lnTo>
                    <a:lnTo>
                      <a:pt x="3007" y="1352"/>
                    </a:lnTo>
                    <a:lnTo>
                      <a:pt x="3015" y="1340"/>
                    </a:lnTo>
                    <a:lnTo>
                      <a:pt x="3047" y="1319"/>
                    </a:lnTo>
                    <a:lnTo>
                      <a:pt x="3049" y="1313"/>
                    </a:lnTo>
                    <a:lnTo>
                      <a:pt x="3049" y="1300"/>
                    </a:lnTo>
                    <a:lnTo>
                      <a:pt x="3052" y="1288"/>
                    </a:lnTo>
                    <a:lnTo>
                      <a:pt x="3060" y="1287"/>
                    </a:lnTo>
                    <a:lnTo>
                      <a:pt x="3063" y="1270"/>
                    </a:lnTo>
                    <a:lnTo>
                      <a:pt x="3039" y="1254"/>
                    </a:lnTo>
                    <a:lnTo>
                      <a:pt x="3010" y="1264"/>
                    </a:lnTo>
                    <a:lnTo>
                      <a:pt x="2982" y="1267"/>
                    </a:lnTo>
                    <a:lnTo>
                      <a:pt x="2966" y="1260"/>
                    </a:lnTo>
                    <a:lnTo>
                      <a:pt x="2955" y="1248"/>
                    </a:lnTo>
                    <a:lnTo>
                      <a:pt x="2952" y="1250"/>
                    </a:lnTo>
                    <a:lnTo>
                      <a:pt x="2945" y="1235"/>
                    </a:lnTo>
                    <a:lnTo>
                      <a:pt x="2931" y="1219"/>
                    </a:lnTo>
                    <a:lnTo>
                      <a:pt x="2928" y="1212"/>
                    </a:lnTo>
                    <a:lnTo>
                      <a:pt x="2928" y="1203"/>
                    </a:lnTo>
                    <a:lnTo>
                      <a:pt x="2902" y="1191"/>
                    </a:lnTo>
                    <a:lnTo>
                      <a:pt x="2880" y="1174"/>
                    </a:lnTo>
                    <a:lnTo>
                      <a:pt x="2871" y="1163"/>
                    </a:lnTo>
                    <a:lnTo>
                      <a:pt x="2844" y="1149"/>
                    </a:lnTo>
                    <a:lnTo>
                      <a:pt x="2792" y="1148"/>
                    </a:lnTo>
                    <a:lnTo>
                      <a:pt x="2777" y="1151"/>
                    </a:lnTo>
                    <a:lnTo>
                      <a:pt x="2763" y="1171"/>
                    </a:lnTo>
                    <a:lnTo>
                      <a:pt x="2741" y="1181"/>
                    </a:lnTo>
                    <a:lnTo>
                      <a:pt x="2737" y="1201"/>
                    </a:lnTo>
                    <a:lnTo>
                      <a:pt x="2764" y="1202"/>
                    </a:lnTo>
                    <a:lnTo>
                      <a:pt x="2778" y="1213"/>
                    </a:lnTo>
                    <a:lnTo>
                      <a:pt x="2773" y="1227"/>
                    </a:lnTo>
                    <a:lnTo>
                      <a:pt x="2763" y="1240"/>
                    </a:lnTo>
                    <a:lnTo>
                      <a:pt x="2743" y="1246"/>
                    </a:lnTo>
                    <a:lnTo>
                      <a:pt x="2729" y="1259"/>
                    </a:lnTo>
                    <a:lnTo>
                      <a:pt x="2708" y="1265"/>
                    </a:lnTo>
                    <a:lnTo>
                      <a:pt x="2708" y="1249"/>
                    </a:lnTo>
                    <a:lnTo>
                      <a:pt x="2692" y="1233"/>
                    </a:lnTo>
                    <a:lnTo>
                      <a:pt x="2683" y="1217"/>
                    </a:lnTo>
                    <a:lnTo>
                      <a:pt x="2672" y="1218"/>
                    </a:lnTo>
                    <a:lnTo>
                      <a:pt x="2662" y="1232"/>
                    </a:lnTo>
                    <a:lnTo>
                      <a:pt x="2668" y="1239"/>
                    </a:lnTo>
                    <a:lnTo>
                      <a:pt x="2673" y="1260"/>
                    </a:lnTo>
                    <a:lnTo>
                      <a:pt x="2678" y="1275"/>
                    </a:lnTo>
                    <a:lnTo>
                      <a:pt x="2681" y="1287"/>
                    </a:lnTo>
                    <a:lnTo>
                      <a:pt x="2687" y="1289"/>
                    </a:lnTo>
                    <a:lnTo>
                      <a:pt x="2709" y="1308"/>
                    </a:lnTo>
                    <a:lnTo>
                      <a:pt x="2724" y="1314"/>
                    </a:lnTo>
                    <a:lnTo>
                      <a:pt x="2732" y="1326"/>
                    </a:lnTo>
                    <a:lnTo>
                      <a:pt x="2741" y="1327"/>
                    </a:lnTo>
                    <a:lnTo>
                      <a:pt x="2747" y="1335"/>
                    </a:lnTo>
                    <a:lnTo>
                      <a:pt x="2757" y="1329"/>
                    </a:lnTo>
                    <a:lnTo>
                      <a:pt x="2767" y="1319"/>
                    </a:lnTo>
                    <a:lnTo>
                      <a:pt x="2764" y="1334"/>
                    </a:lnTo>
                    <a:lnTo>
                      <a:pt x="2769" y="1341"/>
                    </a:lnTo>
                    <a:lnTo>
                      <a:pt x="2780" y="1337"/>
                    </a:lnTo>
                    <a:lnTo>
                      <a:pt x="2781" y="1367"/>
                    </a:lnTo>
                    <a:lnTo>
                      <a:pt x="2795" y="1383"/>
                    </a:lnTo>
                    <a:lnTo>
                      <a:pt x="2795" y="1393"/>
                    </a:lnTo>
                    <a:lnTo>
                      <a:pt x="2779" y="1390"/>
                    </a:lnTo>
                    <a:lnTo>
                      <a:pt x="2769" y="1384"/>
                    </a:lnTo>
                    <a:lnTo>
                      <a:pt x="2762" y="1377"/>
                    </a:lnTo>
                    <a:lnTo>
                      <a:pt x="2758" y="1367"/>
                    </a:lnTo>
                    <a:lnTo>
                      <a:pt x="2748" y="1358"/>
                    </a:lnTo>
                    <a:lnTo>
                      <a:pt x="2713" y="1354"/>
                    </a:lnTo>
                    <a:lnTo>
                      <a:pt x="2702" y="1348"/>
                    </a:lnTo>
                    <a:lnTo>
                      <a:pt x="2668" y="1345"/>
                    </a:lnTo>
                    <a:lnTo>
                      <a:pt x="2636" y="1332"/>
                    </a:lnTo>
                    <a:lnTo>
                      <a:pt x="2627" y="1325"/>
                    </a:lnTo>
                    <a:lnTo>
                      <a:pt x="2617" y="1310"/>
                    </a:lnTo>
                    <a:lnTo>
                      <a:pt x="2619" y="1307"/>
                    </a:lnTo>
                    <a:lnTo>
                      <a:pt x="2633" y="1304"/>
                    </a:lnTo>
                    <a:lnTo>
                      <a:pt x="2634" y="1299"/>
                    </a:lnTo>
                    <a:lnTo>
                      <a:pt x="2633" y="1278"/>
                    </a:lnTo>
                    <a:lnTo>
                      <a:pt x="2622" y="1256"/>
                    </a:lnTo>
                    <a:lnTo>
                      <a:pt x="2621" y="1246"/>
                    </a:lnTo>
                    <a:lnTo>
                      <a:pt x="2627" y="1222"/>
                    </a:lnTo>
                    <a:lnTo>
                      <a:pt x="2618" y="1211"/>
                    </a:lnTo>
                    <a:lnTo>
                      <a:pt x="2627" y="1202"/>
                    </a:lnTo>
                    <a:lnTo>
                      <a:pt x="2641" y="1163"/>
                    </a:lnTo>
                    <a:lnTo>
                      <a:pt x="2634" y="1137"/>
                    </a:lnTo>
                    <a:lnTo>
                      <a:pt x="2632" y="1120"/>
                    </a:lnTo>
                    <a:lnTo>
                      <a:pt x="2640" y="1115"/>
                    </a:lnTo>
                    <a:lnTo>
                      <a:pt x="2630" y="1100"/>
                    </a:lnTo>
                    <a:lnTo>
                      <a:pt x="2628" y="1090"/>
                    </a:lnTo>
                    <a:lnTo>
                      <a:pt x="2629" y="1082"/>
                    </a:lnTo>
                    <a:lnTo>
                      <a:pt x="2613" y="1066"/>
                    </a:lnTo>
                    <a:lnTo>
                      <a:pt x="2608" y="1055"/>
                    </a:lnTo>
                    <a:lnTo>
                      <a:pt x="2593" y="1063"/>
                    </a:lnTo>
                    <a:lnTo>
                      <a:pt x="2595" y="1074"/>
                    </a:lnTo>
                    <a:lnTo>
                      <a:pt x="2602" y="1094"/>
                    </a:lnTo>
                    <a:lnTo>
                      <a:pt x="2607" y="1115"/>
                    </a:lnTo>
                    <a:lnTo>
                      <a:pt x="2607" y="1160"/>
                    </a:lnTo>
                    <a:lnTo>
                      <a:pt x="2598" y="1176"/>
                    </a:lnTo>
                    <a:lnTo>
                      <a:pt x="2566" y="1207"/>
                    </a:lnTo>
                    <a:lnTo>
                      <a:pt x="2546" y="1217"/>
                    </a:lnTo>
                    <a:lnTo>
                      <a:pt x="2516" y="1239"/>
                    </a:lnTo>
                    <a:lnTo>
                      <a:pt x="2517" y="1253"/>
                    </a:lnTo>
                    <a:lnTo>
                      <a:pt x="2517" y="1261"/>
                    </a:lnTo>
                    <a:lnTo>
                      <a:pt x="2514" y="1272"/>
                    </a:lnTo>
                    <a:lnTo>
                      <a:pt x="2498" y="1289"/>
                    </a:lnTo>
                    <a:lnTo>
                      <a:pt x="2498" y="1298"/>
                    </a:lnTo>
                    <a:lnTo>
                      <a:pt x="2519" y="1321"/>
                    </a:lnTo>
                    <a:lnTo>
                      <a:pt x="2532" y="1343"/>
                    </a:lnTo>
                    <a:lnTo>
                      <a:pt x="2541" y="1362"/>
                    </a:lnTo>
                    <a:lnTo>
                      <a:pt x="2547" y="1395"/>
                    </a:lnTo>
                    <a:lnTo>
                      <a:pt x="2560" y="1417"/>
                    </a:lnTo>
                    <a:lnTo>
                      <a:pt x="2569" y="1438"/>
                    </a:lnTo>
                    <a:lnTo>
                      <a:pt x="2569" y="1448"/>
                    </a:lnTo>
                    <a:lnTo>
                      <a:pt x="2565" y="1468"/>
                    </a:lnTo>
                    <a:lnTo>
                      <a:pt x="2557" y="1488"/>
                    </a:lnTo>
                    <a:lnTo>
                      <a:pt x="2555" y="1496"/>
                    </a:lnTo>
                    <a:lnTo>
                      <a:pt x="2541" y="1514"/>
                    </a:lnTo>
                    <a:lnTo>
                      <a:pt x="2538" y="1528"/>
                    </a:lnTo>
                    <a:lnTo>
                      <a:pt x="2539" y="1545"/>
                    </a:lnTo>
                    <a:lnTo>
                      <a:pt x="2532" y="1555"/>
                    </a:lnTo>
                    <a:lnTo>
                      <a:pt x="2530" y="1568"/>
                    </a:lnTo>
                    <a:lnTo>
                      <a:pt x="2527" y="1588"/>
                    </a:lnTo>
                    <a:lnTo>
                      <a:pt x="2541" y="1611"/>
                    </a:lnTo>
                    <a:lnTo>
                      <a:pt x="2548" y="1632"/>
                    </a:lnTo>
                    <a:lnTo>
                      <a:pt x="2546" y="1647"/>
                    </a:lnTo>
                    <a:lnTo>
                      <a:pt x="2539" y="1664"/>
                    </a:lnTo>
                    <a:lnTo>
                      <a:pt x="2538" y="1673"/>
                    </a:lnTo>
                    <a:lnTo>
                      <a:pt x="2547" y="1689"/>
                    </a:lnTo>
                    <a:lnTo>
                      <a:pt x="2559" y="1691"/>
                    </a:lnTo>
                    <a:lnTo>
                      <a:pt x="2575" y="1686"/>
                    </a:lnTo>
                    <a:lnTo>
                      <a:pt x="2586" y="1686"/>
                    </a:lnTo>
                    <a:lnTo>
                      <a:pt x="2600" y="1691"/>
                    </a:lnTo>
                    <a:lnTo>
                      <a:pt x="2616" y="1694"/>
                    </a:lnTo>
                    <a:lnTo>
                      <a:pt x="2618" y="1685"/>
                    </a:lnTo>
                    <a:lnTo>
                      <a:pt x="2641" y="1670"/>
                    </a:lnTo>
                    <a:lnTo>
                      <a:pt x="2665" y="1670"/>
                    </a:lnTo>
                    <a:lnTo>
                      <a:pt x="2698" y="1690"/>
                    </a:lnTo>
                    <a:lnTo>
                      <a:pt x="2708" y="1700"/>
                    </a:lnTo>
                    <a:lnTo>
                      <a:pt x="2734" y="1716"/>
                    </a:lnTo>
                    <a:lnTo>
                      <a:pt x="2753" y="1724"/>
                    </a:lnTo>
                    <a:lnTo>
                      <a:pt x="2758" y="1734"/>
                    </a:lnTo>
                    <a:lnTo>
                      <a:pt x="2758" y="1750"/>
                    </a:lnTo>
                    <a:lnTo>
                      <a:pt x="2757" y="1761"/>
                    </a:lnTo>
                    <a:lnTo>
                      <a:pt x="2775" y="1802"/>
                    </a:lnTo>
                    <a:lnTo>
                      <a:pt x="2779" y="1802"/>
                    </a:lnTo>
                    <a:lnTo>
                      <a:pt x="2780" y="1814"/>
                    </a:lnTo>
                    <a:lnTo>
                      <a:pt x="2774" y="1822"/>
                    </a:lnTo>
                    <a:lnTo>
                      <a:pt x="2761" y="1824"/>
                    </a:lnTo>
                    <a:lnTo>
                      <a:pt x="2750" y="1832"/>
                    </a:lnTo>
                    <a:lnTo>
                      <a:pt x="2746" y="1845"/>
                    </a:lnTo>
                    <a:lnTo>
                      <a:pt x="2745" y="1868"/>
                    </a:lnTo>
                    <a:lnTo>
                      <a:pt x="2747" y="1886"/>
                    </a:lnTo>
                    <a:lnTo>
                      <a:pt x="2751" y="1896"/>
                    </a:lnTo>
                    <a:lnTo>
                      <a:pt x="2763" y="1894"/>
                    </a:lnTo>
                    <a:lnTo>
                      <a:pt x="2781" y="1904"/>
                    </a:lnTo>
                    <a:lnTo>
                      <a:pt x="2800" y="1902"/>
                    </a:lnTo>
                    <a:lnTo>
                      <a:pt x="2820" y="1915"/>
                    </a:lnTo>
                    <a:lnTo>
                      <a:pt x="2817" y="1918"/>
                    </a:lnTo>
                    <a:lnTo>
                      <a:pt x="2792" y="1923"/>
                    </a:lnTo>
                    <a:lnTo>
                      <a:pt x="2779" y="1920"/>
                    </a:lnTo>
                    <a:lnTo>
                      <a:pt x="2754" y="1921"/>
                    </a:lnTo>
                    <a:lnTo>
                      <a:pt x="2752" y="1912"/>
                    </a:lnTo>
                    <a:lnTo>
                      <a:pt x="2748" y="1905"/>
                    </a:lnTo>
                    <a:lnTo>
                      <a:pt x="2727" y="1894"/>
                    </a:lnTo>
                    <a:lnTo>
                      <a:pt x="2726" y="1883"/>
                    </a:lnTo>
                    <a:lnTo>
                      <a:pt x="2730" y="1878"/>
                    </a:lnTo>
                    <a:lnTo>
                      <a:pt x="2732" y="1868"/>
                    </a:lnTo>
                    <a:lnTo>
                      <a:pt x="2731" y="1857"/>
                    </a:lnTo>
                    <a:lnTo>
                      <a:pt x="2732" y="1842"/>
                    </a:lnTo>
                    <a:lnTo>
                      <a:pt x="2740" y="1825"/>
                    </a:lnTo>
                    <a:lnTo>
                      <a:pt x="2736" y="1821"/>
                    </a:lnTo>
                    <a:lnTo>
                      <a:pt x="2730" y="1824"/>
                    </a:lnTo>
                    <a:lnTo>
                      <a:pt x="2729" y="1814"/>
                    </a:lnTo>
                    <a:lnTo>
                      <a:pt x="2732" y="1800"/>
                    </a:lnTo>
                    <a:lnTo>
                      <a:pt x="2734" y="1798"/>
                    </a:lnTo>
                    <a:lnTo>
                      <a:pt x="2732" y="1791"/>
                    </a:lnTo>
                    <a:lnTo>
                      <a:pt x="2735" y="1783"/>
                    </a:lnTo>
                    <a:lnTo>
                      <a:pt x="2732" y="1776"/>
                    </a:lnTo>
                    <a:lnTo>
                      <a:pt x="2726" y="1767"/>
                    </a:lnTo>
                    <a:lnTo>
                      <a:pt x="2718" y="1762"/>
                    </a:lnTo>
                    <a:lnTo>
                      <a:pt x="2713" y="1754"/>
                    </a:lnTo>
                    <a:lnTo>
                      <a:pt x="2703" y="1749"/>
                    </a:lnTo>
                    <a:lnTo>
                      <a:pt x="2699" y="1739"/>
                    </a:lnTo>
                    <a:lnTo>
                      <a:pt x="2700" y="1727"/>
                    </a:lnTo>
                    <a:lnTo>
                      <a:pt x="2694" y="1708"/>
                    </a:lnTo>
                    <a:lnTo>
                      <a:pt x="2667" y="1712"/>
                    </a:lnTo>
                    <a:lnTo>
                      <a:pt x="2652" y="1718"/>
                    </a:lnTo>
                    <a:lnTo>
                      <a:pt x="2621" y="1724"/>
                    </a:lnTo>
                    <a:lnTo>
                      <a:pt x="2602" y="1737"/>
                    </a:lnTo>
                    <a:lnTo>
                      <a:pt x="2582" y="1744"/>
                    </a:lnTo>
                    <a:lnTo>
                      <a:pt x="2574" y="1750"/>
                    </a:lnTo>
                    <a:lnTo>
                      <a:pt x="2574" y="1760"/>
                    </a:lnTo>
                    <a:lnTo>
                      <a:pt x="2576" y="1772"/>
                    </a:lnTo>
                    <a:lnTo>
                      <a:pt x="2573" y="1786"/>
                    </a:lnTo>
                    <a:lnTo>
                      <a:pt x="2566" y="1794"/>
                    </a:lnTo>
                    <a:lnTo>
                      <a:pt x="2570" y="1805"/>
                    </a:lnTo>
                    <a:lnTo>
                      <a:pt x="2575" y="1808"/>
                    </a:lnTo>
                    <a:lnTo>
                      <a:pt x="2579" y="1818"/>
                    </a:lnTo>
                    <a:lnTo>
                      <a:pt x="2585" y="1825"/>
                    </a:lnTo>
                    <a:lnTo>
                      <a:pt x="2584" y="1835"/>
                    </a:lnTo>
                    <a:lnTo>
                      <a:pt x="2590" y="1842"/>
                    </a:lnTo>
                    <a:lnTo>
                      <a:pt x="2593" y="1854"/>
                    </a:lnTo>
                    <a:lnTo>
                      <a:pt x="2595" y="1873"/>
                    </a:lnTo>
                    <a:lnTo>
                      <a:pt x="2590" y="1900"/>
                    </a:lnTo>
                    <a:lnTo>
                      <a:pt x="2576" y="1911"/>
                    </a:lnTo>
                    <a:lnTo>
                      <a:pt x="2547" y="1948"/>
                    </a:lnTo>
                    <a:lnTo>
                      <a:pt x="2544" y="1954"/>
                    </a:lnTo>
                    <a:lnTo>
                      <a:pt x="2544" y="1969"/>
                    </a:lnTo>
                    <a:lnTo>
                      <a:pt x="2541" y="1988"/>
                    </a:lnTo>
                    <a:lnTo>
                      <a:pt x="2525" y="2013"/>
                    </a:lnTo>
                    <a:lnTo>
                      <a:pt x="2515" y="2023"/>
                    </a:lnTo>
                    <a:lnTo>
                      <a:pt x="2499" y="2031"/>
                    </a:lnTo>
                    <a:lnTo>
                      <a:pt x="2490" y="2042"/>
                    </a:lnTo>
                    <a:lnTo>
                      <a:pt x="2462" y="2053"/>
                    </a:lnTo>
                    <a:lnTo>
                      <a:pt x="2457" y="2061"/>
                    </a:lnTo>
                    <a:lnTo>
                      <a:pt x="2465" y="2078"/>
                    </a:lnTo>
                    <a:lnTo>
                      <a:pt x="2458" y="2098"/>
                    </a:lnTo>
                    <a:lnTo>
                      <a:pt x="2445" y="2103"/>
                    </a:lnTo>
                    <a:lnTo>
                      <a:pt x="2407" y="2085"/>
                    </a:lnTo>
                    <a:lnTo>
                      <a:pt x="2387" y="2083"/>
                    </a:lnTo>
                    <a:lnTo>
                      <a:pt x="2374" y="2087"/>
                    </a:lnTo>
                    <a:lnTo>
                      <a:pt x="2363" y="2088"/>
                    </a:lnTo>
                    <a:lnTo>
                      <a:pt x="2338" y="2083"/>
                    </a:lnTo>
                    <a:lnTo>
                      <a:pt x="2334" y="2080"/>
                    </a:lnTo>
                    <a:lnTo>
                      <a:pt x="2334" y="2071"/>
                    </a:lnTo>
                    <a:lnTo>
                      <a:pt x="2337" y="2064"/>
                    </a:lnTo>
                    <a:lnTo>
                      <a:pt x="2334" y="2040"/>
                    </a:lnTo>
                    <a:lnTo>
                      <a:pt x="2321" y="2037"/>
                    </a:lnTo>
                    <a:lnTo>
                      <a:pt x="2318" y="2030"/>
                    </a:lnTo>
                    <a:lnTo>
                      <a:pt x="2321" y="2026"/>
                    </a:lnTo>
                    <a:lnTo>
                      <a:pt x="2332" y="2021"/>
                    </a:lnTo>
                    <a:lnTo>
                      <a:pt x="2343" y="2030"/>
                    </a:lnTo>
                    <a:lnTo>
                      <a:pt x="2347" y="2037"/>
                    </a:lnTo>
                    <a:lnTo>
                      <a:pt x="2360" y="2037"/>
                    </a:lnTo>
                    <a:lnTo>
                      <a:pt x="2366" y="2028"/>
                    </a:lnTo>
                    <a:lnTo>
                      <a:pt x="2375" y="2028"/>
                    </a:lnTo>
                    <a:lnTo>
                      <a:pt x="2385" y="2012"/>
                    </a:lnTo>
                    <a:lnTo>
                      <a:pt x="2393" y="2018"/>
                    </a:lnTo>
                    <a:lnTo>
                      <a:pt x="2407" y="2012"/>
                    </a:lnTo>
                    <a:lnTo>
                      <a:pt x="2409" y="2005"/>
                    </a:lnTo>
                    <a:lnTo>
                      <a:pt x="2415" y="2003"/>
                    </a:lnTo>
                    <a:lnTo>
                      <a:pt x="2424" y="2004"/>
                    </a:lnTo>
                    <a:lnTo>
                      <a:pt x="2439" y="2001"/>
                    </a:lnTo>
                    <a:lnTo>
                      <a:pt x="2445" y="1992"/>
                    </a:lnTo>
                    <a:lnTo>
                      <a:pt x="2439" y="1983"/>
                    </a:lnTo>
                    <a:lnTo>
                      <a:pt x="2422" y="1983"/>
                    </a:lnTo>
                    <a:lnTo>
                      <a:pt x="2415" y="1988"/>
                    </a:lnTo>
                    <a:lnTo>
                      <a:pt x="2407" y="1982"/>
                    </a:lnTo>
                    <a:lnTo>
                      <a:pt x="2408" y="1969"/>
                    </a:lnTo>
                    <a:lnTo>
                      <a:pt x="2428" y="1981"/>
                    </a:lnTo>
                    <a:lnTo>
                      <a:pt x="2449" y="1977"/>
                    </a:lnTo>
                    <a:lnTo>
                      <a:pt x="2451" y="1974"/>
                    </a:lnTo>
                    <a:lnTo>
                      <a:pt x="2452" y="1956"/>
                    </a:lnTo>
                    <a:lnTo>
                      <a:pt x="2461" y="1956"/>
                    </a:lnTo>
                    <a:lnTo>
                      <a:pt x="2468" y="1947"/>
                    </a:lnTo>
                    <a:lnTo>
                      <a:pt x="2469" y="1937"/>
                    </a:lnTo>
                    <a:lnTo>
                      <a:pt x="2474" y="1924"/>
                    </a:lnTo>
                    <a:lnTo>
                      <a:pt x="2477" y="1915"/>
                    </a:lnTo>
                    <a:lnTo>
                      <a:pt x="2494" y="1906"/>
                    </a:lnTo>
                    <a:lnTo>
                      <a:pt x="2503" y="1895"/>
                    </a:lnTo>
                    <a:lnTo>
                      <a:pt x="2499" y="1888"/>
                    </a:lnTo>
                    <a:lnTo>
                      <a:pt x="2504" y="1878"/>
                    </a:lnTo>
                    <a:lnTo>
                      <a:pt x="2501" y="1843"/>
                    </a:lnTo>
                    <a:lnTo>
                      <a:pt x="2501" y="1832"/>
                    </a:lnTo>
                    <a:lnTo>
                      <a:pt x="2506" y="1815"/>
                    </a:lnTo>
                    <a:lnTo>
                      <a:pt x="2521" y="1792"/>
                    </a:lnTo>
                    <a:lnTo>
                      <a:pt x="2520" y="1762"/>
                    </a:lnTo>
                    <a:lnTo>
                      <a:pt x="2490" y="1735"/>
                    </a:lnTo>
                    <a:lnTo>
                      <a:pt x="2468" y="1701"/>
                    </a:lnTo>
                    <a:lnTo>
                      <a:pt x="2468" y="1684"/>
                    </a:lnTo>
                    <a:lnTo>
                      <a:pt x="2472" y="1670"/>
                    </a:lnTo>
                    <a:lnTo>
                      <a:pt x="2473" y="1657"/>
                    </a:lnTo>
                    <a:lnTo>
                      <a:pt x="2471" y="1643"/>
                    </a:lnTo>
                    <a:lnTo>
                      <a:pt x="2478" y="1630"/>
                    </a:lnTo>
                    <a:lnTo>
                      <a:pt x="2473" y="1606"/>
                    </a:lnTo>
                    <a:lnTo>
                      <a:pt x="2479" y="1592"/>
                    </a:lnTo>
                    <a:lnTo>
                      <a:pt x="2479" y="1571"/>
                    </a:lnTo>
                    <a:lnTo>
                      <a:pt x="2476" y="1565"/>
                    </a:lnTo>
                    <a:lnTo>
                      <a:pt x="2476" y="1558"/>
                    </a:lnTo>
                    <a:lnTo>
                      <a:pt x="2473" y="1555"/>
                    </a:lnTo>
                    <a:lnTo>
                      <a:pt x="2472" y="1545"/>
                    </a:lnTo>
                    <a:lnTo>
                      <a:pt x="2474" y="1530"/>
                    </a:lnTo>
                    <a:lnTo>
                      <a:pt x="2473" y="1524"/>
                    </a:lnTo>
                    <a:lnTo>
                      <a:pt x="2467" y="1518"/>
                    </a:lnTo>
                    <a:lnTo>
                      <a:pt x="2465" y="1504"/>
                    </a:lnTo>
                    <a:lnTo>
                      <a:pt x="2469" y="1492"/>
                    </a:lnTo>
                    <a:lnTo>
                      <a:pt x="2482" y="1482"/>
                    </a:lnTo>
                    <a:lnTo>
                      <a:pt x="2483" y="1475"/>
                    </a:lnTo>
                    <a:lnTo>
                      <a:pt x="2480" y="1442"/>
                    </a:lnTo>
                    <a:lnTo>
                      <a:pt x="2485" y="1427"/>
                    </a:lnTo>
                    <a:lnTo>
                      <a:pt x="2485" y="1406"/>
                    </a:lnTo>
                    <a:lnTo>
                      <a:pt x="2471" y="1373"/>
                    </a:lnTo>
                    <a:lnTo>
                      <a:pt x="2473" y="1350"/>
                    </a:lnTo>
                    <a:lnTo>
                      <a:pt x="2453" y="1334"/>
                    </a:lnTo>
                    <a:lnTo>
                      <a:pt x="2442" y="1321"/>
                    </a:lnTo>
                    <a:lnTo>
                      <a:pt x="2429" y="1297"/>
                    </a:lnTo>
                    <a:lnTo>
                      <a:pt x="2430" y="1283"/>
                    </a:lnTo>
                    <a:lnTo>
                      <a:pt x="2431" y="1281"/>
                    </a:lnTo>
                    <a:lnTo>
                      <a:pt x="2447" y="1271"/>
                    </a:lnTo>
                    <a:lnTo>
                      <a:pt x="2450" y="1260"/>
                    </a:lnTo>
                    <a:lnTo>
                      <a:pt x="2457" y="1250"/>
                    </a:lnTo>
                    <a:lnTo>
                      <a:pt x="2457" y="1243"/>
                    </a:lnTo>
                    <a:lnTo>
                      <a:pt x="2456" y="1233"/>
                    </a:lnTo>
                    <a:lnTo>
                      <a:pt x="2465" y="1217"/>
                    </a:lnTo>
                    <a:lnTo>
                      <a:pt x="2472" y="1187"/>
                    </a:lnTo>
                    <a:lnTo>
                      <a:pt x="2478" y="1173"/>
                    </a:lnTo>
                    <a:lnTo>
                      <a:pt x="2480" y="1147"/>
                    </a:lnTo>
                    <a:lnTo>
                      <a:pt x="2477" y="1132"/>
                    </a:lnTo>
                    <a:lnTo>
                      <a:pt x="2476" y="1114"/>
                    </a:lnTo>
                    <a:lnTo>
                      <a:pt x="2477" y="1092"/>
                    </a:lnTo>
                    <a:lnTo>
                      <a:pt x="2473" y="1084"/>
                    </a:lnTo>
                    <a:lnTo>
                      <a:pt x="2477" y="1079"/>
                    </a:lnTo>
                    <a:lnTo>
                      <a:pt x="2476" y="1078"/>
                    </a:lnTo>
                    <a:lnTo>
                      <a:pt x="2434" y="1058"/>
                    </a:lnTo>
                    <a:lnTo>
                      <a:pt x="2419" y="1046"/>
                    </a:lnTo>
                    <a:lnTo>
                      <a:pt x="2376" y="1052"/>
                    </a:lnTo>
                    <a:lnTo>
                      <a:pt x="2359" y="1050"/>
                    </a:lnTo>
                    <a:lnTo>
                      <a:pt x="2331" y="1051"/>
                    </a:lnTo>
                    <a:lnTo>
                      <a:pt x="2318" y="1045"/>
                    </a:lnTo>
                    <a:lnTo>
                      <a:pt x="2326" y="1038"/>
                    </a:lnTo>
                    <a:lnTo>
                      <a:pt x="2297" y="1040"/>
                    </a:lnTo>
                    <a:lnTo>
                      <a:pt x="2293" y="1050"/>
                    </a:lnTo>
                    <a:lnTo>
                      <a:pt x="2293" y="1056"/>
                    </a:lnTo>
                    <a:lnTo>
                      <a:pt x="2288" y="1071"/>
                    </a:lnTo>
                    <a:lnTo>
                      <a:pt x="2279" y="1084"/>
                    </a:lnTo>
                    <a:lnTo>
                      <a:pt x="2273" y="1103"/>
                    </a:lnTo>
                    <a:lnTo>
                      <a:pt x="2265" y="1143"/>
                    </a:lnTo>
                    <a:lnTo>
                      <a:pt x="2261" y="1164"/>
                    </a:lnTo>
                    <a:lnTo>
                      <a:pt x="2254" y="1176"/>
                    </a:lnTo>
                    <a:lnTo>
                      <a:pt x="2248" y="1228"/>
                    </a:lnTo>
                    <a:lnTo>
                      <a:pt x="2243" y="1246"/>
                    </a:lnTo>
                    <a:lnTo>
                      <a:pt x="2225" y="1282"/>
                    </a:lnTo>
                    <a:lnTo>
                      <a:pt x="2204" y="1305"/>
                    </a:lnTo>
                    <a:lnTo>
                      <a:pt x="2186" y="1323"/>
                    </a:lnTo>
                    <a:lnTo>
                      <a:pt x="2159" y="1336"/>
                    </a:lnTo>
                    <a:lnTo>
                      <a:pt x="2152" y="1369"/>
                    </a:lnTo>
                    <a:lnTo>
                      <a:pt x="2152" y="1374"/>
                    </a:lnTo>
                    <a:lnTo>
                      <a:pt x="2156" y="1375"/>
                    </a:lnTo>
                    <a:lnTo>
                      <a:pt x="2167" y="1358"/>
                    </a:lnTo>
                    <a:lnTo>
                      <a:pt x="2171" y="1361"/>
                    </a:lnTo>
                    <a:lnTo>
                      <a:pt x="2171" y="1375"/>
                    </a:lnTo>
                    <a:lnTo>
                      <a:pt x="2166" y="1385"/>
                    </a:lnTo>
                    <a:lnTo>
                      <a:pt x="2148" y="1397"/>
                    </a:lnTo>
                    <a:lnTo>
                      <a:pt x="2143" y="1415"/>
                    </a:lnTo>
                    <a:lnTo>
                      <a:pt x="2149" y="1428"/>
                    </a:lnTo>
                    <a:lnTo>
                      <a:pt x="2162" y="1422"/>
                    </a:lnTo>
                    <a:lnTo>
                      <a:pt x="2171" y="1415"/>
                    </a:lnTo>
                    <a:lnTo>
                      <a:pt x="2186" y="1416"/>
                    </a:lnTo>
                    <a:lnTo>
                      <a:pt x="2192" y="1432"/>
                    </a:lnTo>
                    <a:lnTo>
                      <a:pt x="2187" y="1445"/>
                    </a:lnTo>
                    <a:lnTo>
                      <a:pt x="2187" y="1487"/>
                    </a:lnTo>
                    <a:lnTo>
                      <a:pt x="2178" y="1499"/>
                    </a:lnTo>
                    <a:lnTo>
                      <a:pt x="2181" y="1522"/>
                    </a:lnTo>
                    <a:lnTo>
                      <a:pt x="2187" y="1534"/>
                    </a:lnTo>
                    <a:lnTo>
                      <a:pt x="2181" y="1550"/>
                    </a:lnTo>
                    <a:lnTo>
                      <a:pt x="2170" y="1550"/>
                    </a:lnTo>
                    <a:lnTo>
                      <a:pt x="2164" y="1540"/>
                    </a:lnTo>
                    <a:lnTo>
                      <a:pt x="2161" y="1563"/>
                    </a:lnTo>
                    <a:lnTo>
                      <a:pt x="2161" y="1606"/>
                    </a:lnTo>
                    <a:lnTo>
                      <a:pt x="2168" y="1621"/>
                    </a:lnTo>
                    <a:lnTo>
                      <a:pt x="2168" y="1606"/>
                    </a:lnTo>
                    <a:lnTo>
                      <a:pt x="2182" y="1601"/>
                    </a:lnTo>
                    <a:lnTo>
                      <a:pt x="2205" y="1616"/>
                    </a:lnTo>
                    <a:lnTo>
                      <a:pt x="2218" y="1628"/>
                    </a:lnTo>
                    <a:lnTo>
                      <a:pt x="2225" y="1625"/>
                    </a:lnTo>
                    <a:lnTo>
                      <a:pt x="2230" y="1625"/>
                    </a:lnTo>
                    <a:lnTo>
                      <a:pt x="2227" y="1647"/>
                    </a:lnTo>
                    <a:lnTo>
                      <a:pt x="2236" y="1671"/>
                    </a:lnTo>
                    <a:lnTo>
                      <a:pt x="2243" y="1686"/>
                    </a:lnTo>
                    <a:lnTo>
                      <a:pt x="2251" y="1706"/>
                    </a:lnTo>
                    <a:lnTo>
                      <a:pt x="2267" y="1717"/>
                    </a:lnTo>
                    <a:lnTo>
                      <a:pt x="2279" y="1713"/>
                    </a:lnTo>
                    <a:lnTo>
                      <a:pt x="2279" y="1719"/>
                    </a:lnTo>
                    <a:lnTo>
                      <a:pt x="2285" y="1727"/>
                    </a:lnTo>
                    <a:lnTo>
                      <a:pt x="2274" y="1743"/>
                    </a:lnTo>
                    <a:lnTo>
                      <a:pt x="2264" y="1776"/>
                    </a:lnTo>
                    <a:lnTo>
                      <a:pt x="2256" y="1799"/>
                    </a:lnTo>
                    <a:lnTo>
                      <a:pt x="2253" y="1811"/>
                    </a:lnTo>
                    <a:lnTo>
                      <a:pt x="2238" y="1822"/>
                    </a:lnTo>
                    <a:lnTo>
                      <a:pt x="2234" y="1814"/>
                    </a:lnTo>
                    <a:lnTo>
                      <a:pt x="2235" y="1800"/>
                    </a:lnTo>
                    <a:lnTo>
                      <a:pt x="2225" y="1787"/>
                    </a:lnTo>
                    <a:lnTo>
                      <a:pt x="2207" y="1776"/>
                    </a:lnTo>
                    <a:lnTo>
                      <a:pt x="2172" y="1733"/>
                    </a:lnTo>
                    <a:lnTo>
                      <a:pt x="2161" y="1724"/>
                    </a:lnTo>
                    <a:lnTo>
                      <a:pt x="2144" y="1721"/>
                    </a:lnTo>
                    <a:lnTo>
                      <a:pt x="2119" y="1701"/>
                    </a:lnTo>
                    <a:lnTo>
                      <a:pt x="2092" y="1691"/>
                    </a:lnTo>
                    <a:lnTo>
                      <a:pt x="2094" y="1682"/>
                    </a:lnTo>
                    <a:lnTo>
                      <a:pt x="2101" y="1682"/>
                    </a:lnTo>
                    <a:lnTo>
                      <a:pt x="2097" y="1679"/>
                    </a:lnTo>
                    <a:lnTo>
                      <a:pt x="2079" y="1675"/>
                    </a:lnTo>
                    <a:lnTo>
                      <a:pt x="2057" y="1658"/>
                    </a:lnTo>
                    <a:lnTo>
                      <a:pt x="2043" y="1652"/>
                    </a:lnTo>
                    <a:lnTo>
                      <a:pt x="2011" y="1622"/>
                    </a:lnTo>
                    <a:lnTo>
                      <a:pt x="1993" y="1617"/>
                    </a:lnTo>
                    <a:lnTo>
                      <a:pt x="1965" y="1603"/>
                    </a:lnTo>
                    <a:lnTo>
                      <a:pt x="1956" y="1603"/>
                    </a:lnTo>
                    <a:lnTo>
                      <a:pt x="1936" y="1589"/>
                    </a:lnTo>
                    <a:lnTo>
                      <a:pt x="1922" y="1590"/>
                    </a:lnTo>
                    <a:lnTo>
                      <a:pt x="1869" y="1587"/>
                    </a:lnTo>
                    <a:lnTo>
                      <a:pt x="1865" y="1581"/>
                    </a:lnTo>
                    <a:lnTo>
                      <a:pt x="1848" y="1573"/>
                    </a:lnTo>
                    <a:lnTo>
                      <a:pt x="1834" y="1573"/>
                    </a:lnTo>
                    <a:lnTo>
                      <a:pt x="1829" y="1577"/>
                    </a:lnTo>
                    <a:lnTo>
                      <a:pt x="1828" y="1587"/>
                    </a:lnTo>
                    <a:lnTo>
                      <a:pt x="1823" y="1595"/>
                    </a:lnTo>
                    <a:lnTo>
                      <a:pt x="1802" y="1609"/>
                    </a:lnTo>
                    <a:lnTo>
                      <a:pt x="1804" y="1617"/>
                    </a:lnTo>
                    <a:lnTo>
                      <a:pt x="1810" y="1635"/>
                    </a:lnTo>
                    <a:lnTo>
                      <a:pt x="1823" y="1655"/>
                    </a:lnTo>
                    <a:lnTo>
                      <a:pt x="1833" y="1690"/>
                    </a:lnTo>
                    <a:lnTo>
                      <a:pt x="1832" y="1682"/>
                    </a:lnTo>
                    <a:lnTo>
                      <a:pt x="1837" y="1684"/>
                    </a:lnTo>
                    <a:lnTo>
                      <a:pt x="1832" y="1718"/>
                    </a:lnTo>
                    <a:lnTo>
                      <a:pt x="1829" y="1724"/>
                    </a:lnTo>
                    <a:lnTo>
                      <a:pt x="1810" y="1746"/>
                    </a:lnTo>
                    <a:lnTo>
                      <a:pt x="1779" y="1750"/>
                    </a:lnTo>
                    <a:lnTo>
                      <a:pt x="1778" y="1765"/>
                    </a:lnTo>
                    <a:lnTo>
                      <a:pt x="1783" y="1773"/>
                    </a:lnTo>
                    <a:lnTo>
                      <a:pt x="1784" y="1783"/>
                    </a:lnTo>
                    <a:lnTo>
                      <a:pt x="1773" y="1799"/>
                    </a:lnTo>
                    <a:lnTo>
                      <a:pt x="1761" y="1805"/>
                    </a:lnTo>
                    <a:lnTo>
                      <a:pt x="1747" y="1798"/>
                    </a:lnTo>
                    <a:lnTo>
                      <a:pt x="1736" y="1787"/>
                    </a:lnTo>
                    <a:lnTo>
                      <a:pt x="1736" y="1770"/>
                    </a:lnTo>
                    <a:lnTo>
                      <a:pt x="1741" y="1759"/>
                    </a:lnTo>
                    <a:lnTo>
                      <a:pt x="1747" y="1750"/>
                    </a:lnTo>
                    <a:lnTo>
                      <a:pt x="1754" y="1745"/>
                    </a:lnTo>
                    <a:lnTo>
                      <a:pt x="1732" y="1713"/>
                    </a:lnTo>
                    <a:lnTo>
                      <a:pt x="1735" y="1705"/>
                    </a:lnTo>
                    <a:lnTo>
                      <a:pt x="1724" y="1703"/>
                    </a:lnTo>
                    <a:lnTo>
                      <a:pt x="1684" y="1721"/>
                    </a:lnTo>
                    <a:lnTo>
                      <a:pt x="1675" y="1737"/>
                    </a:lnTo>
                    <a:lnTo>
                      <a:pt x="1660" y="1743"/>
                    </a:lnTo>
                    <a:lnTo>
                      <a:pt x="1640" y="1773"/>
                    </a:lnTo>
                    <a:lnTo>
                      <a:pt x="1628" y="1775"/>
                    </a:lnTo>
                    <a:lnTo>
                      <a:pt x="1622" y="1766"/>
                    </a:lnTo>
                    <a:lnTo>
                      <a:pt x="1606" y="1762"/>
                    </a:lnTo>
                    <a:lnTo>
                      <a:pt x="1587" y="1767"/>
                    </a:lnTo>
                    <a:lnTo>
                      <a:pt x="1570" y="1757"/>
                    </a:lnTo>
                    <a:lnTo>
                      <a:pt x="1547" y="1772"/>
                    </a:lnTo>
                    <a:lnTo>
                      <a:pt x="1536" y="1771"/>
                    </a:lnTo>
                    <a:lnTo>
                      <a:pt x="1512" y="1792"/>
                    </a:lnTo>
                    <a:lnTo>
                      <a:pt x="1508" y="1802"/>
                    </a:lnTo>
                    <a:lnTo>
                      <a:pt x="1506" y="1822"/>
                    </a:lnTo>
                    <a:lnTo>
                      <a:pt x="1504" y="1831"/>
                    </a:lnTo>
                    <a:lnTo>
                      <a:pt x="1495" y="1831"/>
                    </a:lnTo>
                    <a:lnTo>
                      <a:pt x="1487" y="1824"/>
                    </a:lnTo>
                    <a:lnTo>
                      <a:pt x="1478" y="1813"/>
                    </a:lnTo>
                    <a:lnTo>
                      <a:pt x="1474" y="1816"/>
                    </a:lnTo>
                    <a:lnTo>
                      <a:pt x="1467" y="1821"/>
                    </a:lnTo>
                    <a:lnTo>
                      <a:pt x="1456" y="1807"/>
                    </a:lnTo>
                    <a:lnTo>
                      <a:pt x="1456" y="1779"/>
                    </a:lnTo>
                    <a:lnTo>
                      <a:pt x="1450" y="1773"/>
                    </a:lnTo>
                    <a:lnTo>
                      <a:pt x="1450" y="1766"/>
                    </a:lnTo>
                    <a:lnTo>
                      <a:pt x="1457" y="1751"/>
                    </a:lnTo>
                    <a:lnTo>
                      <a:pt x="1458" y="1737"/>
                    </a:lnTo>
                    <a:lnTo>
                      <a:pt x="1452" y="1724"/>
                    </a:lnTo>
                    <a:lnTo>
                      <a:pt x="1447" y="1722"/>
                    </a:lnTo>
                    <a:lnTo>
                      <a:pt x="1446" y="1730"/>
                    </a:lnTo>
                    <a:lnTo>
                      <a:pt x="1442" y="1730"/>
                    </a:lnTo>
                    <a:lnTo>
                      <a:pt x="1444" y="1721"/>
                    </a:lnTo>
                    <a:lnTo>
                      <a:pt x="1451" y="1716"/>
                    </a:lnTo>
                    <a:lnTo>
                      <a:pt x="1477" y="1713"/>
                    </a:lnTo>
                    <a:lnTo>
                      <a:pt x="1488" y="1707"/>
                    </a:lnTo>
                    <a:lnTo>
                      <a:pt x="1490" y="1705"/>
                    </a:lnTo>
                    <a:lnTo>
                      <a:pt x="1484" y="1707"/>
                    </a:lnTo>
                    <a:lnTo>
                      <a:pt x="1467" y="1712"/>
                    </a:lnTo>
                    <a:lnTo>
                      <a:pt x="1460" y="1711"/>
                    </a:lnTo>
                    <a:lnTo>
                      <a:pt x="1445" y="1712"/>
                    </a:lnTo>
                    <a:lnTo>
                      <a:pt x="1423" y="1723"/>
                    </a:lnTo>
                    <a:lnTo>
                      <a:pt x="1424" y="1730"/>
                    </a:lnTo>
                    <a:lnTo>
                      <a:pt x="1415" y="1734"/>
                    </a:lnTo>
                    <a:lnTo>
                      <a:pt x="1413" y="1738"/>
                    </a:lnTo>
                    <a:lnTo>
                      <a:pt x="1417" y="1751"/>
                    </a:lnTo>
                    <a:lnTo>
                      <a:pt x="1417" y="1759"/>
                    </a:lnTo>
                    <a:lnTo>
                      <a:pt x="1406" y="1765"/>
                    </a:lnTo>
                    <a:lnTo>
                      <a:pt x="1397" y="1760"/>
                    </a:lnTo>
                    <a:lnTo>
                      <a:pt x="1393" y="1751"/>
                    </a:lnTo>
                    <a:lnTo>
                      <a:pt x="1398" y="1743"/>
                    </a:lnTo>
                    <a:lnTo>
                      <a:pt x="1391" y="1743"/>
                    </a:lnTo>
                    <a:lnTo>
                      <a:pt x="1369" y="1767"/>
                    </a:lnTo>
                    <a:lnTo>
                      <a:pt x="1377" y="1766"/>
                    </a:lnTo>
                    <a:lnTo>
                      <a:pt x="1381" y="1775"/>
                    </a:lnTo>
                    <a:lnTo>
                      <a:pt x="1381" y="1783"/>
                    </a:lnTo>
                    <a:lnTo>
                      <a:pt x="1380" y="1793"/>
                    </a:lnTo>
                    <a:lnTo>
                      <a:pt x="1371" y="1800"/>
                    </a:lnTo>
                    <a:lnTo>
                      <a:pt x="1366" y="1803"/>
                    </a:lnTo>
                    <a:lnTo>
                      <a:pt x="1361" y="1789"/>
                    </a:lnTo>
                    <a:lnTo>
                      <a:pt x="1354" y="1777"/>
                    </a:lnTo>
                    <a:lnTo>
                      <a:pt x="1326" y="1786"/>
                    </a:lnTo>
                    <a:lnTo>
                      <a:pt x="1328" y="1789"/>
                    </a:lnTo>
                    <a:lnTo>
                      <a:pt x="1291" y="1807"/>
                    </a:lnTo>
                    <a:lnTo>
                      <a:pt x="1288" y="1804"/>
                    </a:lnTo>
                    <a:lnTo>
                      <a:pt x="1282" y="1807"/>
                    </a:lnTo>
                    <a:lnTo>
                      <a:pt x="1254" y="1832"/>
                    </a:lnTo>
                    <a:lnTo>
                      <a:pt x="1181" y="1880"/>
                    </a:lnTo>
                    <a:lnTo>
                      <a:pt x="1172" y="1880"/>
                    </a:lnTo>
                    <a:lnTo>
                      <a:pt x="1171" y="1895"/>
                    </a:lnTo>
                    <a:lnTo>
                      <a:pt x="1175" y="1897"/>
                    </a:lnTo>
                    <a:lnTo>
                      <a:pt x="1166" y="1905"/>
                    </a:lnTo>
                    <a:lnTo>
                      <a:pt x="1144" y="1908"/>
                    </a:lnTo>
                    <a:lnTo>
                      <a:pt x="1135" y="1916"/>
                    </a:lnTo>
                    <a:lnTo>
                      <a:pt x="1129" y="1913"/>
                    </a:lnTo>
                    <a:lnTo>
                      <a:pt x="1123" y="1927"/>
                    </a:lnTo>
                    <a:lnTo>
                      <a:pt x="1114" y="1958"/>
                    </a:lnTo>
                    <a:lnTo>
                      <a:pt x="1111" y="1970"/>
                    </a:lnTo>
                    <a:lnTo>
                      <a:pt x="1113" y="1996"/>
                    </a:lnTo>
                    <a:lnTo>
                      <a:pt x="1106" y="2008"/>
                    </a:lnTo>
                    <a:lnTo>
                      <a:pt x="1090" y="2017"/>
                    </a:lnTo>
                    <a:lnTo>
                      <a:pt x="1079" y="2015"/>
                    </a:lnTo>
                    <a:lnTo>
                      <a:pt x="1058" y="2024"/>
                    </a:lnTo>
                    <a:lnTo>
                      <a:pt x="1053" y="2044"/>
                    </a:lnTo>
                    <a:lnTo>
                      <a:pt x="1048" y="2030"/>
                    </a:lnTo>
                    <a:lnTo>
                      <a:pt x="1047" y="2015"/>
                    </a:lnTo>
                    <a:lnTo>
                      <a:pt x="1033" y="2023"/>
                    </a:lnTo>
                    <a:lnTo>
                      <a:pt x="1024" y="2023"/>
                    </a:lnTo>
                    <a:lnTo>
                      <a:pt x="1015" y="2017"/>
                    </a:lnTo>
                    <a:lnTo>
                      <a:pt x="1004" y="1997"/>
                    </a:lnTo>
                    <a:lnTo>
                      <a:pt x="1000" y="1985"/>
                    </a:lnTo>
                    <a:lnTo>
                      <a:pt x="978" y="1960"/>
                    </a:lnTo>
                    <a:lnTo>
                      <a:pt x="968" y="1950"/>
                    </a:lnTo>
                    <a:lnTo>
                      <a:pt x="963" y="1935"/>
                    </a:lnTo>
                    <a:lnTo>
                      <a:pt x="962" y="1921"/>
                    </a:lnTo>
                    <a:lnTo>
                      <a:pt x="973" y="1920"/>
                    </a:lnTo>
                    <a:lnTo>
                      <a:pt x="981" y="1910"/>
                    </a:lnTo>
                    <a:lnTo>
                      <a:pt x="984" y="1896"/>
                    </a:lnTo>
                    <a:lnTo>
                      <a:pt x="999" y="1891"/>
                    </a:lnTo>
                    <a:lnTo>
                      <a:pt x="1054" y="1880"/>
                    </a:lnTo>
                    <a:lnTo>
                      <a:pt x="1046" y="1863"/>
                    </a:lnTo>
                    <a:lnTo>
                      <a:pt x="1044" y="1845"/>
                    </a:lnTo>
                    <a:lnTo>
                      <a:pt x="1041" y="1826"/>
                    </a:lnTo>
                    <a:lnTo>
                      <a:pt x="1031" y="1832"/>
                    </a:lnTo>
                    <a:lnTo>
                      <a:pt x="1021" y="1814"/>
                    </a:lnTo>
                    <a:lnTo>
                      <a:pt x="1015" y="1809"/>
                    </a:lnTo>
                    <a:lnTo>
                      <a:pt x="1015" y="1792"/>
                    </a:lnTo>
                    <a:lnTo>
                      <a:pt x="1004" y="1783"/>
                    </a:lnTo>
                    <a:lnTo>
                      <a:pt x="978" y="1776"/>
                    </a:lnTo>
                    <a:lnTo>
                      <a:pt x="955" y="1776"/>
                    </a:lnTo>
                    <a:lnTo>
                      <a:pt x="930" y="1773"/>
                    </a:lnTo>
                    <a:lnTo>
                      <a:pt x="919" y="1777"/>
                    </a:lnTo>
                    <a:lnTo>
                      <a:pt x="909" y="1775"/>
                    </a:lnTo>
                    <a:lnTo>
                      <a:pt x="868" y="1754"/>
                    </a:lnTo>
                    <a:lnTo>
                      <a:pt x="870" y="1764"/>
                    </a:lnTo>
                    <a:lnTo>
                      <a:pt x="917" y="1805"/>
                    </a:lnTo>
                    <a:lnTo>
                      <a:pt x="917" y="1838"/>
                    </a:lnTo>
                    <a:lnTo>
                      <a:pt x="919" y="1853"/>
                    </a:lnTo>
                    <a:lnTo>
                      <a:pt x="914" y="1873"/>
                    </a:lnTo>
                    <a:lnTo>
                      <a:pt x="915" y="1890"/>
                    </a:lnTo>
                    <a:lnTo>
                      <a:pt x="901" y="1939"/>
                    </a:lnTo>
                    <a:lnTo>
                      <a:pt x="901" y="1953"/>
                    </a:lnTo>
                    <a:lnTo>
                      <a:pt x="902" y="1970"/>
                    </a:lnTo>
                    <a:lnTo>
                      <a:pt x="907" y="1975"/>
                    </a:lnTo>
                    <a:lnTo>
                      <a:pt x="919" y="1975"/>
                    </a:lnTo>
                    <a:lnTo>
                      <a:pt x="929" y="1982"/>
                    </a:lnTo>
                    <a:lnTo>
                      <a:pt x="938" y="2002"/>
                    </a:lnTo>
                    <a:lnTo>
                      <a:pt x="938" y="2013"/>
                    </a:lnTo>
                    <a:lnTo>
                      <a:pt x="933" y="2026"/>
                    </a:lnTo>
                    <a:lnTo>
                      <a:pt x="936" y="2037"/>
                    </a:lnTo>
                    <a:lnTo>
                      <a:pt x="933" y="2056"/>
                    </a:lnTo>
                    <a:lnTo>
                      <a:pt x="922" y="2072"/>
                    </a:lnTo>
                    <a:lnTo>
                      <a:pt x="915" y="2096"/>
                    </a:lnTo>
                    <a:lnTo>
                      <a:pt x="922" y="2114"/>
                    </a:lnTo>
                    <a:lnTo>
                      <a:pt x="918" y="2149"/>
                    </a:lnTo>
                    <a:lnTo>
                      <a:pt x="908" y="2134"/>
                    </a:lnTo>
                    <a:lnTo>
                      <a:pt x="906" y="2123"/>
                    </a:lnTo>
                    <a:lnTo>
                      <a:pt x="898" y="2114"/>
                    </a:lnTo>
                    <a:lnTo>
                      <a:pt x="890" y="2115"/>
                    </a:lnTo>
                    <a:lnTo>
                      <a:pt x="877" y="2126"/>
                    </a:lnTo>
                    <a:lnTo>
                      <a:pt x="885" y="2111"/>
                    </a:lnTo>
                    <a:lnTo>
                      <a:pt x="886" y="2099"/>
                    </a:lnTo>
                    <a:lnTo>
                      <a:pt x="869" y="2085"/>
                    </a:lnTo>
                    <a:lnTo>
                      <a:pt x="860" y="2080"/>
                    </a:lnTo>
                    <a:lnTo>
                      <a:pt x="837" y="2080"/>
                    </a:lnTo>
                    <a:lnTo>
                      <a:pt x="816" y="2062"/>
                    </a:lnTo>
                    <a:lnTo>
                      <a:pt x="807" y="2072"/>
                    </a:lnTo>
                    <a:lnTo>
                      <a:pt x="804" y="2083"/>
                    </a:lnTo>
                    <a:lnTo>
                      <a:pt x="788" y="2099"/>
                    </a:lnTo>
                    <a:lnTo>
                      <a:pt x="779" y="2114"/>
                    </a:lnTo>
                    <a:lnTo>
                      <a:pt x="768" y="2126"/>
                    </a:lnTo>
                    <a:lnTo>
                      <a:pt x="743" y="2136"/>
                    </a:lnTo>
                    <a:lnTo>
                      <a:pt x="735" y="2136"/>
                    </a:lnTo>
                    <a:lnTo>
                      <a:pt x="723" y="2144"/>
                    </a:lnTo>
                    <a:lnTo>
                      <a:pt x="716" y="2159"/>
                    </a:lnTo>
                    <a:lnTo>
                      <a:pt x="704" y="2170"/>
                    </a:lnTo>
                    <a:lnTo>
                      <a:pt x="693" y="2180"/>
                    </a:lnTo>
                    <a:lnTo>
                      <a:pt x="681" y="2184"/>
                    </a:lnTo>
                    <a:lnTo>
                      <a:pt x="681" y="2197"/>
                    </a:lnTo>
                    <a:lnTo>
                      <a:pt x="683" y="2223"/>
                    </a:lnTo>
                    <a:lnTo>
                      <a:pt x="696" y="2246"/>
                    </a:lnTo>
                    <a:lnTo>
                      <a:pt x="707" y="2261"/>
                    </a:lnTo>
                    <a:lnTo>
                      <a:pt x="714" y="2276"/>
                    </a:lnTo>
                    <a:lnTo>
                      <a:pt x="727" y="2308"/>
                    </a:lnTo>
                    <a:lnTo>
                      <a:pt x="730" y="2316"/>
                    </a:lnTo>
                    <a:lnTo>
                      <a:pt x="739" y="2330"/>
                    </a:lnTo>
                    <a:lnTo>
                      <a:pt x="739" y="2336"/>
                    </a:lnTo>
                    <a:lnTo>
                      <a:pt x="720" y="2324"/>
                    </a:lnTo>
                    <a:lnTo>
                      <a:pt x="714" y="2326"/>
                    </a:lnTo>
                    <a:lnTo>
                      <a:pt x="686" y="2315"/>
                    </a:lnTo>
                    <a:lnTo>
                      <a:pt x="687" y="2321"/>
                    </a:lnTo>
                    <a:lnTo>
                      <a:pt x="684" y="2325"/>
                    </a:lnTo>
                    <a:lnTo>
                      <a:pt x="671" y="2322"/>
                    </a:lnTo>
                    <a:lnTo>
                      <a:pt x="653" y="2314"/>
                    </a:lnTo>
                    <a:lnTo>
                      <a:pt x="634" y="2300"/>
                    </a:lnTo>
                    <a:lnTo>
                      <a:pt x="619" y="2298"/>
                    </a:lnTo>
                    <a:lnTo>
                      <a:pt x="610" y="2290"/>
                    </a:lnTo>
                    <a:lnTo>
                      <a:pt x="595" y="2304"/>
                    </a:lnTo>
                    <a:lnTo>
                      <a:pt x="587" y="2317"/>
                    </a:lnTo>
                    <a:lnTo>
                      <a:pt x="584" y="2297"/>
                    </a:lnTo>
                    <a:lnTo>
                      <a:pt x="599" y="2288"/>
                    </a:lnTo>
                    <a:lnTo>
                      <a:pt x="586" y="2283"/>
                    </a:lnTo>
                    <a:lnTo>
                      <a:pt x="570" y="2279"/>
                    </a:lnTo>
                    <a:lnTo>
                      <a:pt x="567" y="2266"/>
                    </a:lnTo>
                    <a:lnTo>
                      <a:pt x="549" y="2255"/>
                    </a:lnTo>
                    <a:lnTo>
                      <a:pt x="531" y="2246"/>
                    </a:lnTo>
                    <a:lnTo>
                      <a:pt x="520" y="2244"/>
                    </a:lnTo>
                    <a:lnTo>
                      <a:pt x="517" y="2265"/>
                    </a:lnTo>
                    <a:lnTo>
                      <a:pt x="509" y="2276"/>
                    </a:lnTo>
                    <a:lnTo>
                      <a:pt x="499" y="2279"/>
                    </a:lnTo>
                    <a:lnTo>
                      <a:pt x="501" y="2289"/>
                    </a:lnTo>
                    <a:lnTo>
                      <a:pt x="508" y="2304"/>
                    </a:lnTo>
                    <a:lnTo>
                      <a:pt x="516" y="2309"/>
                    </a:lnTo>
                    <a:lnTo>
                      <a:pt x="527" y="2332"/>
                    </a:lnTo>
                    <a:lnTo>
                      <a:pt x="543" y="2349"/>
                    </a:lnTo>
                    <a:lnTo>
                      <a:pt x="574" y="2336"/>
                    </a:lnTo>
                    <a:lnTo>
                      <a:pt x="580" y="2352"/>
                    </a:lnTo>
                    <a:lnTo>
                      <a:pt x="587" y="2399"/>
                    </a:lnTo>
                    <a:lnTo>
                      <a:pt x="592" y="2407"/>
                    </a:lnTo>
                    <a:lnTo>
                      <a:pt x="575" y="2400"/>
                    </a:lnTo>
                    <a:lnTo>
                      <a:pt x="560" y="2410"/>
                    </a:lnTo>
                    <a:lnTo>
                      <a:pt x="557" y="2417"/>
                    </a:lnTo>
                    <a:lnTo>
                      <a:pt x="557" y="2421"/>
                    </a:lnTo>
                    <a:lnTo>
                      <a:pt x="543" y="2413"/>
                    </a:lnTo>
                    <a:lnTo>
                      <a:pt x="533" y="2411"/>
                    </a:lnTo>
                    <a:lnTo>
                      <a:pt x="501" y="2395"/>
                    </a:lnTo>
                    <a:lnTo>
                      <a:pt x="484" y="2390"/>
                    </a:lnTo>
                    <a:lnTo>
                      <a:pt x="482" y="2383"/>
                    </a:lnTo>
                    <a:lnTo>
                      <a:pt x="474" y="2372"/>
                    </a:lnTo>
                    <a:lnTo>
                      <a:pt x="466" y="2364"/>
                    </a:lnTo>
                    <a:lnTo>
                      <a:pt x="460" y="2354"/>
                    </a:lnTo>
                    <a:lnTo>
                      <a:pt x="450" y="2348"/>
                    </a:lnTo>
                    <a:lnTo>
                      <a:pt x="444" y="2354"/>
                    </a:lnTo>
                    <a:lnTo>
                      <a:pt x="433" y="2356"/>
                    </a:lnTo>
                    <a:lnTo>
                      <a:pt x="415" y="2342"/>
                    </a:lnTo>
                    <a:lnTo>
                      <a:pt x="409" y="2330"/>
                    </a:lnTo>
                    <a:lnTo>
                      <a:pt x="396" y="2337"/>
                    </a:lnTo>
                    <a:lnTo>
                      <a:pt x="398" y="2329"/>
                    </a:lnTo>
                    <a:lnTo>
                      <a:pt x="408" y="2319"/>
                    </a:lnTo>
                    <a:lnTo>
                      <a:pt x="406" y="2299"/>
                    </a:lnTo>
                    <a:lnTo>
                      <a:pt x="408" y="2282"/>
                    </a:lnTo>
                    <a:lnTo>
                      <a:pt x="397" y="2272"/>
                    </a:lnTo>
                    <a:lnTo>
                      <a:pt x="398" y="2257"/>
                    </a:lnTo>
                    <a:lnTo>
                      <a:pt x="380" y="2222"/>
                    </a:lnTo>
                    <a:lnTo>
                      <a:pt x="385" y="2213"/>
                    </a:lnTo>
                    <a:lnTo>
                      <a:pt x="398" y="2209"/>
                    </a:lnTo>
                    <a:lnTo>
                      <a:pt x="402" y="2187"/>
                    </a:lnTo>
                    <a:lnTo>
                      <a:pt x="404" y="2161"/>
                    </a:lnTo>
                    <a:lnTo>
                      <a:pt x="402" y="2150"/>
                    </a:lnTo>
                    <a:lnTo>
                      <a:pt x="395" y="2142"/>
                    </a:lnTo>
                    <a:lnTo>
                      <a:pt x="388" y="2122"/>
                    </a:lnTo>
                    <a:lnTo>
                      <a:pt x="384" y="2116"/>
                    </a:lnTo>
                    <a:lnTo>
                      <a:pt x="368" y="2114"/>
                    </a:lnTo>
                    <a:lnTo>
                      <a:pt x="363" y="2101"/>
                    </a:lnTo>
                    <a:lnTo>
                      <a:pt x="353" y="2100"/>
                    </a:lnTo>
                    <a:lnTo>
                      <a:pt x="336" y="2094"/>
                    </a:lnTo>
                    <a:lnTo>
                      <a:pt x="336" y="2087"/>
                    </a:lnTo>
                    <a:lnTo>
                      <a:pt x="338" y="2078"/>
                    </a:lnTo>
                    <a:lnTo>
                      <a:pt x="336" y="2073"/>
                    </a:lnTo>
                    <a:lnTo>
                      <a:pt x="318" y="2071"/>
                    </a:lnTo>
                    <a:lnTo>
                      <a:pt x="285" y="2041"/>
                    </a:lnTo>
                    <a:lnTo>
                      <a:pt x="291" y="2035"/>
                    </a:lnTo>
                    <a:lnTo>
                      <a:pt x="275" y="2020"/>
                    </a:lnTo>
                    <a:lnTo>
                      <a:pt x="272" y="2004"/>
                    </a:lnTo>
                    <a:lnTo>
                      <a:pt x="264" y="1992"/>
                    </a:lnTo>
                    <a:lnTo>
                      <a:pt x="248" y="1987"/>
                    </a:lnTo>
                    <a:lnTo>
                      <a:pt x="256" y="1980"/>
                    </a:lnTo>
                    <a:lnTo>
                      <a:pt x="275" y="1976"/>
                    </a:lnTo>
                    <a:lnTo>
                      <a:pt x="295" y="1987"/>
                    </a:lnTo>
                    <a:lnTo>
                      <a:pt x="296" y="1999"/>
                    </a:lnTo>
                    <a:lnTo>
                      <a:pt x="306" y="2013"/>
                    </a:lnTo>
                    <a:lnTo>
                      <a:pt x="334" y="2033"/>
                    </a:lnTo>
                    <a:lnTo>
                      <a:pt x="338" y="2030"/>
                    </a:lnTo>
                    <a:lnTo>
                      <a:pt x="342" y="2020"/>
                    </a:lnTo>
                    <a:lnTo>
                      <a:pt x="350" y="2035"/>
                    </a:lnTo>
                    <a:lnTo>
                      <a:pt x="359" y="2042"/>
                    </a:lnTo>
                    <a:lnTo>
                      <a:pt x="365" y="2036"/>
                    </a:lnTo>
                    <a:lnTo>
                      <a:pt x="370" y="2039"/>
                    </a:lnTo>
                    <a:lnTo>
                      <a:pt x="375" y="2033"/>
                    </a:lnTo>
                    <a:lnTo>
                      <a:pt x="381" y="2034"/>
                    </a:lnTo>
                    <a:lnTo>
                      <a:pt x="384" y="2047"/>
                    </a:lnTo>
                    <a:lnTo>
                      <a:pt x="387" y="2060"/>
                    </a:lnTo>
                    <a:lnTo>
                      <a:pt x="402" y="2053"/>
                    </a:lnTo>
                    <a:lnTo>
                      <a:pt x="420" y="2058"/>
                    </a:lnTo>
                    <a:lnTo>
                      <a:pt x="427" y="2068"/>
                    </a:lnTo>
                    <a:lnTo>
                      <a:pt x="439" y="2068"/>
                    </a:lnTo>
                    <a:lnTo>
                      <a:pt x="447" y="2078"/>
                    </a:lnTo>
                    <a:lnTo>
                      <a:pt x="479" y="2087"/>
                    </a:lnTo>
                    <a:lnTo>
                      <a:pt x="494" y="2094"/>
                    </a:lnTo>
                    <a:lnTo>
                      <a:pt x="522" y="2096"/>
                    </a:lnTo>
                    <a:lnTo>
                      <a:pt x="548" y="2106"/>
                    </a:lnTo>
                    <a:lnTo>
                      <a:pt x="557" y="2116"/>
                    </a:lnTo>
                    <a:lnTo>
                      <a:pt x="576" y="2120"/>
                    </a:lnTo>
                    <a:lnTo>
                      <a:pt x="624" y="2123"/>
                    </a:lnTo>
                    <a:lnTo>
                      <a:pt x="637" y="2117"/>
                    </a:lnTo>
                    <a:lnTo>
                      <a:pt x="649" y="2115"/>
                    </a:lnTo>
                    <a:lnTo>
                      <a:pt x="693" y="2095"/>
                    </a:lnTo>
                    <a:lnTo>
                      <a:pt x="703" y="2085"/>
                    </a:lnTo>
                    <a:lnTo>
                      <a:pt x="712" y="2079"/>
                    </a:lnTo>
                    <a:lnTo>
                      <a:pt x="731" y="2057"/>
                    </a:lnTo>
                    <a:lnTo>
                      <a:pt x="752" y="2023"/>
                    </a:lnTo>
                    <a:lnTo>
                      <a:pt x="761" y="1998"/>
                    </a:lnTo>
                    <a:lnTo>
                      <a:pt x="764" y="1975"/>
                    </a:lnTo>
                    <a:lnTo>
                      <a:pt x="755" y="1970"/>
                    </a:lnTo>
                    <a:lnTo>
                      <a:pt x="752" y="1966"/>
                    </a:lnTo>
                    <a:lnTo>
                      <a:pt x="751" y="1944"/>
                    </a:lnTo>
                    <a:lnTo>
                      <a:pt x="746" y="1929"/>
                    </a:lnTo>
                    <a:lnTo>
                      <a:pt x="746" y="1907"/>
                    </a:lnTo>
                    <a:lnTo>
                      <a:pt x="735" y="1892"/>
                    </a:lnTo>
                    <a:lnTo>
                      <a:pt x="724" y="1886"/>
                    </a:lnTo>
                    <a:lnTo>
                      <a:pt x="718" y="1890"/>
                    </a:lnTo>
                    <a:lnTo>
                      <a:pt x="709" y="1883"/>
                    </a:lnTo>
                    <a:lnTo>
                      <a:pt x="710" y="1873"/>
                    </a:lnTo>
                    <a:lnTo>
                      <a:pt x="704" y="1869"/>
                    </a:lnTo>
                    <a:lnTo>
                      <a:pt x="693" y="1854"/>
                    </a:lnTo>
                    <a:lnTo>
                      <a:pt x="689" y="1845"/>
                    </a:lnTo>
                    <a:lnTo>
                      <a:pt x="683" y="1841"/>
                    </a:lnTo>
                    <a:lnTo>
                      <a:pt x="676" y="1835"/>
                    </a:lnTo>
                    <a:lnTo>
                      <a:pt x="681" y="1848"/>
                    </a:lnTo>
                    <a:lnTo>
                      <a:pt x="672" y="1851"/>
                    </a:lnTo>
                    <a:lnTo>
                      <a:pt x="650" y="1835"/>
                    </a:lnTo>
                    <a:lnTo>
                      <a:pt x="642" y="1825"/>
                    </a:lnTo>
                    <a:lnTo>
                      <a:pt x="639" y="1834"/>
                    </a:lnTo>
                    <a:lnTo>
                      <a:pt x="635" y="1827"/>
                    </a:lnTo>
                    <a:lnTo>
                      <a:pt x="632" y="1815"/>
                    </a:lnTo>
                    <a:lnTo>
                      <a:pt x="619" y="1800"/>
                    </a:lnTo>
                    <a:lnTo>
                      <a:pt x="627" y="1818"/>
                    </a:lnTo>
                    <a:lnTo>
                      <a:pt x="606" y="1811"/>
                    </a:lnTo>
                    <a:lnTo>
                      <a:pt x="599" y="1800"/>
                    </a:lnTo>
                    <a:lnTo>
                      <a:pt x="596" y="1793"/>
                    </a:lnTo>
                    <a:lnTo>
                      <a:pt x="589" y="1783"/>
                    </a:lnTo>
                    <a:lnTo>
                      <a:pt x="558" y="1751"/>
                    </a:lnTo>
                    <a:lnTo>
                      <a:pt x="542" y="1739"/>
                    </a:lnTo>
                    <a:lnTo>
                      <a:pt x="535" y="1730"/>
                    </a:lnTo>
                    <a:lnTo>
                      <a:pt x="509" y="1712"/>
                    </a:lnTo>
                    <a:lnTo>
                      <a:pt x="500" y="1701"/>
                    </a:lnTo>
                    <a:lnTo>
                      <a:pt x="466" y="1682"/>
                    </a:lnTo>
                    <a:lnTo>
                      <a:pt x="461" y="1678"/>
                    </a:lnTo>
                    <a:lnTo>
                      <a:pt x="427" y="1669"/>
                    </a:lnTo>
                    <a:lnTo>
                      <a:pt x="429" y="1675"/>
                    </a:lnTo>
                    <a:lnTo>
                      <a:pt x="427" y="1679"/>
                    </a:lnTo>
                    <a:lnTo>
                      <a:pt x="420" y="1679"/>
                    </a:lnTo>
                    <a:lnTo>
                      <a:pt x="403" y="1670"/>
                    </a:lnTo>
                    <a:lnTo>
                      <a:pt x="369" y="1662"/>
                    </a:lnTo>
                    <a:lnTo>
                      <a:pt x="354" y="1655"/>
                    </a:lnTo>
                    <a:lnTo>
                      <a:pt x="350" y="1662"/>
                    </a:lnTo>
                    <a:lnTo>
                      <a:pt x="333" y="1664"/>
                    </a:lnTo>
                    <a:lnTo>
                      <a:pt x="326" y="1670"/>
                    </a:lnTo>
                    <a:lnTo>
                      <a:pt x="322" y="1660"/>
                    </a:lnTo>
                    <a:lnTo>
                      <a:pt x="317" y="1657"/>
                    </a:lnTo>
                    <a:lnTo>
                      <a:pt x="320" y="1644"/>
                    </a:lnTo>
                    <a:lnTo>
                      <a:pt x="317" y="1641"/>
                    </a:lnTo>
                    <a:lnTo>
                      <a:pt x="299" y="1657"/>
                    </a:lnTo>
                    <a:lnTo>
                      <a:pt x="302" y="1637"/>
                    </a:lnTo>
                    <a:lnTo>
                      <a:pt x="293" y="1644"/>
                    </a:lnTo>
                    <a:lnTo>
                      <a:pt x="294" y="1633"/>
                    </a:lnTo>
                    <a:lnTo>
                      <a:pt x="291" y="1632"/>
                    </a:lnTo>
                    <a:lnTo>
                      <a:pt x="283" y="1632"/>
                    </a:lnTo>
                    <a:lnTo>
                      <a:pt x="268" y="1638"/>
                    </a:lnTo>
                    <a:lnTo>
                      <a:pt x="271" y="1631"/>
                    </a:lnTo>
                    <a:lnTo>
                      <a:pt x="269" y="1625"/>
                    </a:lnTo>
                    <a:lnTo>
                      <a:pt x="267" y="1617"/>
                    </a:lnTo>
                    <a:lnTo>
                      <a:pt x="251" y="1619"/>
                    </a:lnTo>
                    <a:lnTo>
                      <a:pt x="257" y="1589"/>
                    </a:lnTo>
                    <a:lnTo>
                      <a:pt x="261" y="1603"/>
                    </a:lnTo>
                    <a:lnTo>
                      <a:pt x="267" y="1606"/>
                    </a:lnTo>
                    <a:lnTo>
                      <a:pt x="273" y="1606"/>
                    </a:lnTo>
                    <a:lnTo>
                      <a:pt x="279" y="1614"/>
                    </a:lnTo>
                    <a:lnTo>
                      <a:pt x="290" y="1612"/>
                    </a:lnTo>
                    <a:lnTo>
                      <a:pt x="299" y="1616"/>
                    </a:lnTo>
                    <a:lnTo>
                      <a:pt x="307" y="1600"/>
                    </a:lnTo>
                    <a:lnTo>
                      <a:pt x="309" y="1589"/>
                    </a:lnTo>
                    <a:lnTo>
                      <a:pt x="290" y="1583"/>
                    </a:lnTo>
                    <a:lnTo>
                      <a:pt x="283" y="1585"/>
                    </a:lnTo>
                    <a:lnTo>
                      <a:pt x="275" y="1579"/>
                    </a:lnTo>
                    <a:lnTo>
                      <a:pt x="274" y="1573"/>
                    </a:lnTo>
                    <a:lnTo>
                      <a:pt x="259" y="1565"/>
                    </a:lnTo>
                    <a:lnTo>
                      <a:pt x="242" y="1558"/>
                    </a:lnTo>
                    <a:lnTo>
                      <a:pt x="248" y="1567"/>
                    </a:lnTo>
                    <a:lnTo>
                      <a:pt x="247" y="1582"/>
                    </a:lnTo>
                    <a:lnTo>
                      <a:pt x="239" y="1583"/>
                    </a:lnTo>
                    <a:lnTo>
                      <a:pt x="235" y="1579"/>
                    </a:lnTo>
                    <a:lnTo>
                      <a:pt x="232" y="1587"/>
                    </a:lnTo>
                    <a:lnTo>
                      <a:pt x="235" y="1598"/>
                    </a:lnTo>
                    <a:lnTo>
                      <a:pt x="231" y="1604"/>
                    </a:lnTo>
                    <a:lnTo>
                      <a:pt x="221" y="1604"/>
                    </a:lnTo>
                    <a:lnTo>
                      <a:pt x="210" y="1593"/>
                    </a:lnTo>
                    <a:lnTo>
                      <a:pt x="191" y="1583"/>
                    </a:lnTo>
                    <a:lnTo>
                      <a:pt x="189" y="1584"/>
                    </a:lnTo>
                    <a:lnTo>
                      <a:pt x="192" y="1589"/>
                    </a:lnTo>
                    <a:lnTo>
                      <a:pt x="191" y="1600"/>
                    </a:lnTo>
                    <a:lnTo>
                      <a:pt x="187" y="1612"/>
                    </a:lnTo>
                    <a:lnTo>
                      <a:pt x="185" y="1617"/>
                    </a:lnTo>
                    <a:lnTo>
                      <a:pt x="172" y="1621"/>
                    </a:lnTo>
                    <a:lnTo>
                      <a:pt x="150" y="1606"/>
                    </a:lnTo>
                    <a:lnTo>
                      <a:pt x="144" y="1637"/>
                    </a:lnTo>
                    <a:lnTo>
                      <a:pt x="138" y="1644"/>
                    </a:lnTo>
                    <a:lnTo>
                      <a:pt x="106" y="1664"/>
                    </a:lnTo>
                    <a:lnTo>
                      <a:pt x="103" y="1669"/>
                    </a:lnTo>
                    <a:lnTo>
                      <a:pt x="102" y="1680"/>
                    </a:lnTo>
                    <a:lnTo>
                      <a:pt x="101" y="1684"/>
                    </a:lnTo>
                    <a:lnTo>
                      <a:pt x="92" y="1692"/>
                    </a:lnTo>
                    <a:lnTo>
                      <a:pt x="90" y="1694"/>
                    </a:lnTo>
                    <a:lnTo>
                      <a:pt x="59" y="1721"/>
                    </a:lnTo>
                    <a:lnTo>
                      <a:pt x="69" y="1725"/>
                    </a:lnTo>
                    <a:lnTo>
                      <a:pt x="69" y="1730"/>
                    </a:lnTo>
                    <a:lnTo>
                      <a:pt x="58" y="1759"/>
                    </a:lnTo>
                    <a:lnTo>
                      <a:pt x="57" y="1768"/>
                    </a:lnTo>
                    <a:lnTo>
                      <a:pt x="59" y="1794"/>
                    </a:lnTo>
                    <a:lnTo>
                      <a:pt x="64" y="1814"/>
                    </a:lnTo>
                    <a:lnTo>
                      <a:pt x="69" y="1821"/>
                    </a:lnTo>
                    <a:lnTo>
                      <a:pt x="79" y="1827"/>
                    </a:lnTo>
                    <a:lnTo>
                      <a:pt x="92" y="1830"/>
                    </a:lnTo>
                    <a:lnTo>
                      <a:pt x="107" y="1837"/>
                    </a:lnTo>
                    <a:lnTo>
                      <a:pt x="127" y="1875"/>
                    </a:lnTo>
                    <a:lnTo>
                      <a:pt x="137" y="1890"/>
                    </a:lnTo>
                    <a:lnTo>
                      <a:pt x="140" y="1912"/>
                    </a:lnTo>
                    <a:lnTo>
                      <a:pt x="122" y="1949"/>
                    </a:lnTo>
                    <a:lnTo>
                      <a:pt x="103" y="1992"/>
                    </a:lnTo>
                    <a:lnTo>
                      <a:pt x="97" y="2005"/>
                    </a:lnTo>
                    <a:lnTo>
                      <a:pt x="99" y="2026"/>
                    </a:lnTo>
                    <a:lnTo>
                      <a:pt x="108" y="2046"/>
                    </a:lnTo>
                    <a:lnTo>
                      <a:pt x="116" y="2063"/>
                    </a:lnTo>
                    <a:lnTo>
                      <a:pt x="118" y="2082"/>
                    </a:lnTo>
                    <a:lnTo>
                      <a:pt x="133" y="2109"/>
                    </a:lnTo>
                    <a:lnTo>
                      <a:pt x="144" y="2143"/>
                    </a:lnTo>
                    <a:lnTo>
                      <a:pt x="146" y="2160"/>
                    </a:lnTo>
                    <a:lnTo>
                      <a:pt x="148" y="2175"/>
                    </a:lnTo>
                    <a:lnTo>
                      <a:pt x="134" y="2187"/>
                    </a:lnTo>
                    <a:lnTo>
                      <a:pt x="132" y="2209"/>
                    </a:lnTo>
                    <a:lnTo>
                      <a:pt x="127" y="2225"/>
                    </a:lnTo>
                    <a:lnTo>
                      <a:pt x="130" y="2235"/>
                    </a:lnTo>
                    <a:lnTo>
                      <a:pt x="132" y="2254"/>
                    </a:lnTo>
                    <a:lnTo>
                      <a:pt x="126" y="2265"/>
                    </a:lnTo>
                    <a:lnTo>
                      <a:pt x="127" y="2286"/>
                    </a:lnTo>
                    <a:lnTo>
                      <a:pt x="143" y="2289"/>
                    </a:lnTo>
                    <a:lnTo>
                      <a:pt x="151" y="2306"/>
                    </a:lnTo>
                    <a:lnTo>
                      <a:pt x="149" y="2327"/>
                    </a:lnTo>
                    <a:lnTo>
                      <a:pt x="156" y="2343"/>
                    </a:lnTo>
                    <a:lnTo>
                      <a:pt x="172" y="2358"/>
                    </a:lnTo>
                    <a:lnTo>
                      <a:pt x="173" y="2378"/>
                    </a:lnTo>
                    <a:lnTo>
                      <a:pt x="167" y="2396"/>
                    </a:lnTo>
                    <a:lnTo>
                      <a:pt x="157" y="2411"/>
                    </a:lnTo>
                    <a:lnTo>
                      <a:pt x="153" y="2427"/>
                    </a:lnTo>
                    <a:lnTo>
                      <a:pt x="159" y="2445"/>
                    </a:lnTo>
                    <a:lnTo>
                      <a:pt x="167" y="2458"/>
                    </a:lnTo>
                    <a:lnTo>
                      <a:pt x="197" y="2481"/>
                    </a:lnTo>
                    <a:lnTo>
                      <a:pt x="202" y="2498"/>
                    </a:lnTo>
                    <a:lnTo>
                      <a:pt x="212" y="2515"/>
                    </a:lnTo>
                    <a:lnTo>
                      <a:pt x="216" y="2509"/>
                    </a:lnTo>
                    <a:lnTo>
                      <a:pt x="215" y="2548"/>
                    </a:lnTo>
                    <a:lnTo>
                      <a:pt x="199" y="2586"/>
                    </a:lnTo>
                    <a:lnTo>
                      <a:pt x="186" y="2606"/>
                    </a:lnTo>
                    <a:lnTo>
                      <a:pt x="134" y="2675"/>
                    </a:lnTo>
                    <a:lnTo>
                      <a:pt x="96" y="2718"/>
                    </a:lnTo>
                    <a:lnTo>
                      <a:pt x="46" y="2767"/>
                    </a:lnTo>
                    <a:lnTo>
                      <a:pt x="10" y="2794"/>
                    </a:lnTo>
                    <a:lnTo>
                      <a:pt x="33" y="2798"/>
                    </a:lnTo>
                    <a:lnTo>
                      <a:pt x="44" y="2785"/>
                    </a:lnTo>
                    <a:lnTo>
                      <a:pt x="63" y="2776"/>
                    </a:lnTo>
                    <a:lnTo>
                      <a:pt x="64" y="2783"/>
                    </a:lnTo>
                    <a:lnTo>
                      <a:pt x="63" y="2788"/>
                    </a:lnTo>
                    <a:lnTo>
                      <a:pt x="63" y="2805"/>
                    </a:lnTo>
                    <a:lnTo>
                      <a:pt x="58" y="2798"/>
                    </a:lnTo>
                    <a:lnTo>
                      <a:pt x="54" y="2797"/>
                    </a:lnTo>
                    <a:lnTo>
                      <a:pt x="54" y="2811"/>
                    </a:lnTo>
                    <a:lnTo>
                      <a:pt x="59" y="2820"/>
                    </a:lnTo>
                    <a:lnTo>
                      <a:pt x="64" y="2821"/>
                    </a:lnTo>
                    <a:lnTo>
                      <a:pt x="70" y="2824"/>
                    </a:lnTo>
                    <a:lnTo>
                      <a:pt x="87" y="2838"/>
                    </a:lnTo>
                    <a:lnTo>
                      <a:pt x="99" y="2838"/>
                    </a:lnTo>
                    <a:lnTo>
                      <a:pt x="117" y="2833"/>
                    </a:lnTo>
                    <a:lnTo>
                      <a:pt x="128" y="2837"/>
                    </a:lnTo>
                    <a:lnTo>
                      <a:pt x="137" y="2844"/>
                    </a:lnTo>
                    <a:lnTo>
                      <a:pt x="137" y="2854"/>
                    </a:lnTo>
                    <a:lnTo>
                      <a:pt x="143" y="2858"/>
                    </a:lnTo>
                    <a:lnTo>
                      <a:pt x="150" y="2859"/>
                    </a:lnTo>
                    <a:lnTo>
                      <a:pt x="151" y="2863"/>
                    </a:lnTo>
                    <a:lnTo>
                      <a:pt x="145" y="2868"/>
                    </a:lnTo>
                    <a:lnTo>
                      <a:pt x="137" y="2868"/>
                    </a:lnTo>
                    <a:lnTo>
                      <a:pt x="110" y="2860"/>
                    </a:lnTo>
                    <a:lnTo>
                      <a:pt x="91" y="2859"/>
                    </a:lnTo>
                    <a:lnTo>
                      <a:pt x="85" y="2865"/>
                    </a:lnTo>
                    <a:lnTo>
                      <a:pt x="83" y="2873"/>
                    </a:lnTo>
                    <a:lnTo>
                      <a:pt x="68" y="2881"/>
                    </a:lnTo>
                    <a:lnTo>
                      <a:pt x="60" y="2876"/>
                    </a:lnTo>
                    <a:lnTo>
                      <a:pt x="54" y="2879"/>
                    </a:lnTo>
                    <a:lnTo>
                      <a:pt x="51" y="2889"/>
                    </a:lnTo>
                    <a:lnTo>
                      <a:pt x="44" y="2892"/>
                    </a:lnTo>
                    <a:lnTo>
                      <a:pt x="38" y="2886"/>
                    </a:lnTo>
                    <a:lnTo>
                      <a:pt x="31" y="2883"/>
                    </a:lnTo>
                    <a:lnTo>
                      <a:pt x="27" y="2891"/>
                    </a:lnTo>
                    <a:lnTo>
                      <a:pt x="30" y="2907"/>
                    </a:lnTo>
                    <a:lnTo>
                      <a:pt x="37" y="2908"/>
                    </a:lnTo>
                    <a:lnTo>
                      <a:pt x="42" y="2914"/>
                    </a:lnTo>
                    <a:lnTo>
                      <a:pt x="44" y="2922"/>
                    </a:lnTo>
                    <a:lnTo>
                      <a:pt x="41" y="2930"/>
                    </a:lnTo>
                    <a:lnTo>
                      <a:pt x="30" y="2941"/>
                    </a:lnTo>
                    <a:lnTo>
                      <a:pt x="21" y="2956"/>
                    </a:lnTo>
                    <a:lnTo>
                      <a:pt x="15" y="2970"/>
                    </a:lnTo>
                    <a:lnTo>
                      <a:pt x="19" y="2983"/>
                    </a:lnTo>
                    <a:lnTo>
                      <a:pt x="16" y="3002"/>
                    </a:lnTo>
                    <a:lnTo>
                      <a:pt x="17" y="3008"/>
                    </a:lnTo>
                    <a:lnTo>
                      <a:pt x="20" y="3013"/>
                    </a:lnTo>
                    <a:lnTo>
                      <a:pt x="20" y="3019"/>
                    </a:lnTo>
                    <a:lnTo>
                      <a:pt x="17" y="3026"/>
                    </a:lnTo>
                    <a:lnTo>
                      <a:pt x="9" y="3035"/>
                    </a:lnTo>
                    <a:lnTo>
                      <a:pt x="4" y="3038"/>
                    </a:lnTo>
                    <a:lnTo>
                      <a:pt x="1" y="3046"/>
                    </a:lnTo>
                    <a:lnTo>
                      <a:pt x="5" y="3053"/>
                    </a:lnTo>
                    <a:lnTo>
                      <a:pt x="14" y="3054"/>
                    </a:lnTo>
                    <a:lnTo>
                      <a:pt x="27" y="3053"/>
                    </a:lnTo>
                    <a:lnTo>
                      <a:pt x="38" y="3070"/>
                    </a:lnTo>
                    <a:lnTo>
                      <a:pt x="37" y="3086"/>
                    </a:lnTo>
                    <a:lnTo>
                      <a:pt x="27" y="3086"/>
                    </a:lnTo>
                    <a:lnTo>
                      <a:pt x="19" y="3075"/>
                    </a:lnTo>
                    <a:lnTo>
                      <a:pt x="10" y="3068"/>
                    </a:lnTo>
                    <a:lnTo>
                      <a:pt x="10" y="3083"/>
                    </a:lnTo>
                    <a:lnTo>
                      <a:pt x="6" y="3090"/>
                    </a:lnTo>
                    <a:lnTo>
                      <a:pt x="0" y="3105"/>
                    </a:lnTo>
                    <a:lnTo>
                      <a:pt x="1" y="3112"/>
                    </a:lnTo>
                    <a:lnTo>
                      <a:pt x="6" y="3118"/>
                    </a:lnTo>
                    <a:lnTo>
                      <a:pt x="10" y="3126"/>
                    </a:lnTo>
                    <a:lnTo>
                      <a:pt x="17" y="3129"/>
                    </a:lnTo>
                    <a:lnTo>
                      <a:pt x="21" y="3137"/>
                    </a:lnTo>
                    <a:lnTo>
                      <a:pt x="22" y="3145"/>
                    </a:lnTo>
                    <a:lnTo>
                      <a:pt x="17" y="3169"/>
                    </a:lnTo>
                    <a:lnTo>
                      <a:pt x="14" y="3176"/>
                    </a:lnTo>
                    <a:lnTo>
                      <a:pt x="22" y="3179"/>
                    </a:lnTo>
                    <a:lnTo>
                      <a:pt x="29" y="3183"/>
                    </a:lnTo>
                    <a:lnTo>
                      <a:pt x="29" y="3191"/>
                    </a:lnTo>
                    <a:lnTo>
                      <a:pt x="42" y="3213"/>
                    </a:lnTo>
                    <a:lnTo>
                      <a:pt x="44" y="3222"/>
                    </a:lnTo>
                    <a:lnTo>
                      <a:pt x="48" y="3229"/>
                    </a:lnTo>
                    <a:lnTo>
                      <a:pt x="48" y="3245"/>
                    </a:lnTo>
                    <a:lnTo>
                      <a:pt x="47" y="3252"/>
                    </a:lnTo>
                    <a:lnTo>
                      <a:pt x="49" y="3260"/>
                    </a:lnTo>
                    <a:lnTo>
                      <a:pt x="65" y="3257"/>
                    </a:lnTo>
                    <a:lnTo>
                      <a:pt x="73" y="3261"/>
                    </a:lnTo>
                    <a:lnTo>
                      <a:pt x="76" y="3268"/>
                    </a:lnTo>
                    <a:lnTo>
                      <a:pt x="92" y="3266"/>
                    </a:lnTo>
                    <a:lnTo>
                      <a:pt x="101" y="3267"/>
                    </a:lnTo>
                    <a:lnTo>
                      <a:pt x="113" y="3276"/>
                    </a:lnTo>
                    <a:lnTo>
                      <a:pt x="111" y="3296"/>
                    </a:lnTo>
                    <a:lnTo>
                      <a:pt x="126" y="3288"/>
                    </a:lnTo>
                    <a:lnTo>
                      <a:pt x="133" y="3287"/>
                    </a:lnTo>
                    <a:lnTo>
                      <a:pt x="139" y="3282"/>
                    </a:lnTo>
                    <a:lnTo>
                      <a:pt x="155" y="3280"/>
                    </a:lnTo>
                    <a:lnTo>
                      <a:pt x="162" y="3282"/>
                    </a:lnTo>
                    <a:lnTo>
                      <a:pt x="170" y="3287"/>
                    </a:lnTo>
                    <a:lnTo>
                      <a:pt x="176" y="3292"/>
                    </a:lnTo>
                    <a:lnTo>
                      <a:pt x="185" y="3305"/>
                    </a:lnTo>
                    <a:lnTo>
                      <a:pt x="193" y="3306"/>
                    </a:lnTo>
                    <a:lnTo>
                      <a:pt x="194" y="3317"/>
                    </a:lnTo>
                    <a:lnTo>
                      <a:pt x="192" y="3325"/>
                    </a:lnTo>
                    <a:lnTo>
                      <a:pt x="192" y="3333"/>
                    </a:lnTo>
                    <a:lnTo>
                      <a:pt x="197" y="3341"/>
                    </a:lnTo>
                    <a:lnTo>
                      <a:pt x="199" y="3348"/>
                    </a:lnTo>
                    <a:lnTo>
                      <a:pt x="198" y="3355"/>
                    </a:lnTo>
                    <a:lnTo>
                      <a:pt x="196" y="3363"/>
                    </a:lnTo>
                    <a:lnTo>
                      <a:pt x="189" y="3368"/>
                    </a:lnTo>
                    <a:lnTo>
                      <a:pt x="187" y="3376"/>
                    </a:lnTo>
                    <a:lnTo>
                      <a:pt x="189" y="3384"/>
                    </a:lnTo>
                    <a:lnTo>
                      <a:pt x="202" y="3395"/>
                    </a:lnTo>
                    <a:lnTo>
                      <a:pt x="205" y="3411"/>
                    </a:lnTo>
                    <a:lnTo>
                      <a:pt x="216" y="3433"/>
                    </a:lnTo>
                    <a:lnTo>
                      <a:pt x="221" y="3439"/>
                    </a:lnTo>
                    <a:lnTo>
                      <a:pt x="236" y="3448"/>
                    </a:lnTo>
                    <a:lnTo>
                      <a:pt x="241" y="3454"/>
                    </a:lnTo>
                    <a:lnTo>
                      <a:pt x="242" y="3462"/>
                    </a:lnTo>
                    <a:lnTo>
                      <a:pt x="241" y="3470"/>
                    </a:lnTo>
                    <a:lnTo>
                      <a:pt x="245" y="3477"/>
                    </a:lnTo>
                    <a:lnTo>
                      <a:pt x="268" y="3475"/>
                    </a:lnTo>
                    <a:lnTo>
                      <a:pt x="274" y="3479"/>
                    </a:lnTo>
                    <a:lnTo>
                      <a:pt x="282" y="3482"/>
                    </a:lnTo>
                    <a:lnTo>
                      <a:pt x="279" y="3489"/>
                    </a:lnTo>
                    <a:lnTo>
                      <a:pt x="284" y="3495"/>
                    </a:lnTo>
                    <a:lnTo>
                      <a:pt x="294" y="3497"/>
                    </a:lnTo>
                    <a:lnTo>
                      <a:pt x="295" y="3510"/>
                    </a:lnTo>
                    <a:lnTo>
                      <a:pt x="288" y="3515"/>
                    </a:lnTo>
                    <a:lnTo>
                      <a:pt x="284" y="3522"/>
                    </a:lnTo>
                    <a:lnTo>
                      <a:pt x="272" y="3532"/>
                    </a:lnTo>
                    <a:lnTo>
                      <a:pt x="264" y="3537"/>
                    </a:lnTo>
                    <a:lnTo>
                      <a:pt x="247" y="3535"/>
                    </a:lnTo>
                    <a:lnTo>
                      <a:pt x="235" y="3524"/>
                    </a:lnTo>
                    <a:lnTo>
                      <a:pt x="228" y="3524"/>
                    </a:lnTo>
                    <a:lnTo>
                      <a:pt x="220" y="3527"/>
                    </a:lnTo>
                    <a:lnTo>
                      <a:pt x="219" y="3535"/>
                    </a:lnTo>
                    <a:lnTo>
                      <a:pt x="212" y="3538"/>
                    </a:lnTo>
                    <a:lnTo>
                      <a:pt x="213" y="3546"/>
                    </a:lnTo>
                    <a:lnTo>
                      <a:pt x="224" y="3557"/>
                    </a:lnTo>
                    <a:lnTo>
                      <a:pt x="226" y="3564"/>
                    </a:lnTo>
                    <a:lnTo>
                      <a:pt x="224" y="3573"/>
                    </a:lnTo>
                    <a:lnTo>
                      <a:pt x="229" y="3578"/>
                    </a:lnTo>
                    <a:lnTo>
                      <a:pt x="228" y="3586"/>
                    </a:lnTo>
                    <a:lnTo>
                      <a:pt x="235" y="3590"/>
                    </a:lnTo>
                    <a:lnTo>
                      <a:pt x="237" y="3597"/>
                    </a:lnTo>
                    <a:lnTo>
                      <a:pt x="236" y="3606"/>
                    </a:lnTo>
                    <a:lnTo>
                      <a:pt x="241" y="3627"/>
                    </a:lnTo>
                    <a:lnTo>
                      <a:pt x="241" y="3627"/>
                    </a:lnTo>
                    <a:lnTo>
                      <a:pt x="247" y="3633"/>
                    </a:lnTo>
                    <a:lnTo>
                      <a:pt x="255" y="3635"/>
                    </a:lnTo>
                    <a:lnTo>
                      <a:pt x="262" y="3632"/>
                    </a:lnTo>
                    <a:lnTo>
                      <a:pt x="267" y="3626"/>
                    </a:lnTo>
                    <a:lnTo>
                      <a:pt x="269" y="3617"/>
                    </a:lnTo>
                    <a:lnTo>
                      <a:pt x="277" y="3612"/>
                    </a:lnTo>
                    <a:lnTo>
                      <a:pt x="293" y="3616"/>
                    </a:lnTo>
                    <a:lnTo>
                      <a:pt x="301" y="3616"/>
                    </a:lnTo>
                    <a:lnTo>
                      <a:pt x="317" y="3611"/>
                    </a:lnTo>
                    <a:lnTo>
                      <a:pt x="333" y="3613"/>
                    </a:lnTo>
                    <a:lnTo>
                      <a:pt x="349" y="3610"/>
                    </a:lnTo>
                    <a:lnTo>
                      <a:pt x="361" y="3619"/>
                    </a:lnTo>
                    <a:lnTo>
                      <a:pt x="366" y="3627"/>
                    </a:lnTo>
                    <a:lnTo>
                      <a:pt x="366" y="3635"/>
                    </a:lnTo>
                    <a:lnTo>
                      <a:pt x="379" y="3647"/>
                    </a:lnTo>
                    <a:lnTo>
                      <a:pt x="384" y="3653"/>
                    </a:lnTo>
                    <a:lnTo>
                      <a:pt x="384" y="3662"/>
                    </a:lnTo>
                    <a:lnTo>
                      <a:pt x="375" y="3666"/>
                    </a:lnTo>
                    <a:lnTo>
                      <a:pt x="368" y="3667"/>
                    </a:lnTo>
                    <a:lnTo>
                      <a:pt x="371" y="3675"/>
                    </a:lnTo>
                    <a:lnTo>
                      <a:pt x="371" y="3682"/>
                    </a:lnTo>
                    <a:lnTo>
                      <a:pt x="375" y="3698"/>
                    </a:lnTo>
                    <a:lnTo>
                      <a:pt x="382" y="3703"/>
                    </a:lnTo>
                    <a:lnTo>
                      <a:pt x="390" y="3705"/>
                    </a:lnTo>
                    <a:lnTo>
                      <a:pt x="406" y="3710"/>
                    </a:lnTo>
                    <a:lnTo>
                      <a:pt x="413" y="3707"/>
                    </a:lnTo>
                    <a:lnTo>
                      <a:pt x="422" y="3707"/>
                    </a:lnTo>
                    <a:lnTo>
                      <a:pt x="424" y="3715"/>
                    </a:lnTo>
                    <a:lnTo>
                      <a:pt x="435" y="3726"/>
                    </a:lnTo>
                    <a:lnTo>
                      <a:pt x="442" y="3753"/>
                    </a:lnTo>
                    <a:lnTo>
                      <a:pt x="440" y="3762"/>
                    </a:lnTo>
                    <a:lnTo>
                      <a:pt x="442" y="3769"/>
                    </a:lnTo>
                    <a:lnTo>
                      <a:pt x="449" y="3774"/>
                    </a:lnTo>
                    <a:lnTo>
                      <a:pt x="456" y="3779"/>
                    </a:lnTo>
                    <a:lnTo>
                      <a:pt x="463" y="3775"/>
                    </a:lnTo>
                    <a:lnTo>
                      <a:pt x="471" y="3774"/>
                    </a:lnTo>
                    <a:lnTo>
                      <a:pt x="479" y="3775"/>
                    </a:lnTo>
                    <a:lnTo>
                      <a:pt x="490" y="3787"/>
                    </a:lnTo>
                    <a:lnTo>
                      <a:pt x="499" y="3784"/>
                    </a:lnTo>
                    <a:lnTo>
                      <a:pt x="506" y="3788"/>
                    </a:lnTo>
                    <a:lnTo>
                      <a:pt x="531" y="3780"/>
                    </a:lnTo>
                    <a:lnTo>
                      <a:pt x="546" y="3773"/>
                    </a:lnTo>
                    <a:lnTo>
                      <a:pt x="553" y="3775"/>
                    </a:lnTo>
                    <a:lnTo>
                      <a:pt x="558" y="3782"/>
                    </a:lnTo>
                    <a:lnTo>
                      <a:pt x="569" y="3804"/>
                    </a:lnTo>
                    <a:lnTo>
                      <a:pt x="580" y="3816"/>
                    </a:lnTo>
                    <a:lnTo>
                      <a:pt x="587" y="3816"/>
                    </a:lnTo>
                    <a:lnTo>
                      <a:pt x="591" y="3809"/>
                    </a:lnTo>
                    <a:lnTo>
                      <a:pt x="600" y="3809"/>
                    </a:lnTo>
                    <a:lnTo>
                      <a:pt x="605" y="3815"/>
                    </a:lnTo>
                    <a:lnTo>
                      <a:pt x="612" y="3816"/>
                    </a:lnTo>
                    <a:lnTo>
                      <a:pt x="619" y="3820"/>
                    </a:lnTo>
                    <a:lnTo>
                      <a:pt x="626" y="3826"/>
                    </a:lnTo>
                    <a:lnTo>
                      <a:pt x="642" y="3825"/>
                    </a:lnTo>
                    <a:lnTo>
                      <a:pt x="655" y="3834"/>
                    </a:lnTo>
                    <a:lnTo>
                      <a:pt x="662" y="3833"/>
                    </a:lnTo>
                    <a:lnTo>
                      <a:pt x="675" y="3844"/>
                    </a:lnTo>
                    <a:lnTo>
                      <a:pt x="683" y="3845"/>
                    </a:lnTo>
                    <a:lnTo>
                      <a:pt x="692" y="3845"/>
                    </a:lnTo>
                    <a:lnTo>
                      <a:pt x="698" y="3850"/>
                    </a:lnTo>
                    <a:lnTo>
                      <a:pt x="691" y="3854"/>
                    </a:lnTo>
                    <a:lnTo>
                      <a:pt x="699" y="3877"/>
                    </a:lnTo>
                    <a:lnTo>
                      <a:pt x="691" y="3892"/>
                    </a:lnTo>
                    <a:lnTo>
                      <a:pt x="675" y="3896"/>
                    </a:lnTo>
                    <a:lnTo>
                      <a:pt x="680" y="3902"/>
                    </a:lnTo>
                    <a:lnTo>
                      <a:pt x="688" y="3904"/>
                    </a:lnTo>
                    <a:lnTo>
                      <a:pt x="693" y="3911"/>
                    </a:lnTo>
                    <a:lnTo>
                      <a:pt x="676" y="3916"/>
                    </a:lnTo>
                    <a:lnTo>
                      <a:pt x="673" y="3922"/>
                    </a:lnTo>
                    <a:lnTo>
                      <a:pt x="672" y="3930"/>
                    </a:lnTo>
                    <a:lnTo>
                      <a:pt x="677" y="3936"/>
                    </a:lnTo>
                    <a:lnTo>
                      <a:pt x="680" y="3944"/>
                    </a:lnTo>
                    <a:lnTo>
                      <a:pt x="678" y="3952"/>
                    </a:lnTo>
                    <a:lnTo>
                      <a:pt x="686" y="3956"/>
                    </a:lnTo>
                    <a:lnTo>
                      <a:pt x="682" y="3972"/>
                    </a:lnTo>
                    <a:lnTo>
                      <a:pt x="675" y="3995"/>
                    </a:lnTo>
                    <a:lnTo>
                      <a:pt x="667" y="3999"/>
                    </a:lnTo>
                    <a:lnTo>
                      <a:pt x="653" y="3995"/>
                    </a:lnTo>
                    <a:lnTo>
                      <a:pt x="644" y="3997"/>
                    </a:lnTo>
                    <a:lnTo>
                      <a:pt x="629" y="3989"/>
                    </a:lnTo>
                    <a:lnTo>
                      <a:pt x="623" y="3994"/>
                    </a:lnTo>
                    <a:lnTo>
                      <a:pt x="614" y="4008"/>
                    </a:lnTo>
                    <a:lnTo>
                      <a:pt x="600" y="4014"/>
                    </a:lnTo>
                    <a:lnTo>
                      <a:pt x="592" y="4029"/>
                    </a:lnTo>
                    <a:lnTo>
                      <a:pt x="594" y="4037"/>
                    </a:lnTo>
                    <a:lnTo>
                      <a:pt x="594" y="4052"/>
                    </a:lnTo>
                    <a:lnTo>
                      <a:pt x="607" y="4047"/>
                    </a:lnTo>
                    <a:lnTo>
                      <a:pt x="617" y="4048"/>
                    </a:lnTo>
                    <a:lnTo>
                      <a:pt x="623" y="4043"/>
                    </a:lnTo>
                    <a:lnTo>
                      <a:pt x="638" y="4041"/>
                    </a:lnTo>
                    <a:lnTo>
                      <a:pt x="644" y="4043"/>
                    </a:lnTo>
                    <a:lnTo>
                      <a:pt x="645" y="4049"/>
                    </a:lnTo>
                    <a:lnTo>
                      <a:pt x="653" y="4051"/>
                    </a:lnTo>
                    <a:lnTo>
                      <a:pt x="655" y="4053"/>
                    </a:lnTo>
                    <a:lnTo>
                      <a:pt x="654" y="4058"/>
                    </a:lnTo>
                    <a:lnTo>
                      <a:pt x="644" y="4058"/>
                    </a:lnTo>
                    <a:lnTo>
                      <a:pt x="632" y="4063"/>
                    </a:lnTo>
                    <a:lnTo>
                      <a:pt x="616" y="4073"/>
                    </a:lnTo>
                    <a:lnTo>
                      <a:pt x="605" y="4076"/>
                    </a:lnTo>
                    <a:lnTo>
                      <a:pt x="605" y="4081"/>
                    </a:lnTo>
                    <a:lnTo>
                      <a:pt x="610" y="4086"/>
                    </a:lnTo>
                    <a:lnTo>
                      <a:pt x="605" y="4089"/>
                    </a:lnTo>
                    <a:lnTo>
                      <a:pt x="594" y="4086"/>
                    </a:lnTo>
                    <a:lnTo>
                      <a:pt x="569" y="4090"/>
                    </a:lnTo>
                    <a:lnTo>
                      <a:pt x="567" y="4100"/>
                    </a:lnTo>
                    <a:lnTo>
                      <a:pt x="575" y="4107"/>
                    </a:lnTo>
                    <a:lnTo>
                      <a:pt x="587" y="4112"/>
                    </a:lnTo>
                    <a:lnTo>
                      <a:pt x="597" y="4126"/>
                    </a:lnTo>
                    <a:lnTo>
                      <a:pt x="607" y="4135"/>
                    </a:lnTo>
                    <a:lnTo>
                      <a:pt x="605" y="4137"/>
                    </a:lnTo>
                    <a:lnTo>
                      <a:pt x="591" y="4133"/>
                    </a:lnTo>
                    <a:lnTo>
                      <a:pt x="585" y="4143"/>
                    </a:lnTo>
                    <a:lnTo>
                      <a:pt x="579" y="4143"/>
                    </a:lnTo>
                    <a:lnTo>
                      <a:pt x="567" y="4160"/>
                    </a:lnTo>
                    <a:lnTo>
                      <a:pt x="557" y="4172"/>
                    </a:lnTo>
                    <a:lnTo>
                      <a:pt x="548" y="4191"/>
                    </a:lnTo>
                    <a:lnTo>
                      <a:pt x="535" y="4192"/>
                    </a:lnTo>
                    <a:lnTo>
                      <a:pt x="519" y="4189"/>
                    </a:lnTo>
                    <a:lnTo>
                      <a:pt x="516" y="4194"/>
                    </a:lnTo>
                    <a:lnTo>
                      <a:pt x="516" y="4200"/>
                    </a:lnTo>
                    <a:lnTo>
                      <a:pt x="506" y="4205"/>
                    </a:lnTo>
                    <a:lnTo>
                      <a:pt x="519" y="4210"/>
                    </a:lnTo>
                    <a:lnTo>
                      <a:pt x="531" y="4220"/>
                    </a:lnTo>
                    <a:lnTo>
                      <a:pt x="536" y="4235"/>
                    </a:lnTo>
                    <a:lnTo>
                      <a:pt x="546" y="4246"/>
                    </a:lnTo>
                    <a:lnTo>
                      <a:pt x="556" y="4247"/>
                    </a:lnTo>
                    <a:lnTo>
                      <a:pt x="560" y="4242"/>
                    </a:lnTo>
                    <a:lnTo>
                      <a:pt x="565" y="4250"/>
                    </a:lnTo>
                    <a:lnTo>
                      <a:pt x="580" y="4262"/>
                    </a:lnTo>
                    <a:lnTo>
                      <a:pt x="623" y="4280"/>
                    </a:lnTo>
                    <a:lnTo>
                      <a:pt x="649" y="4301"/>
                    </a:lnTo>
                    <a:lnTo>
                      <a:pt x="656" y="4313"/>
                    </a:lnTo>
                    <a:lnTo>
                      <a:pt x="662" y="4321"/>
                    </a:lnTo>
                    <a:lnTo>
                      <a:pt x="671" y="4323"/>
                    </a:lnTo>
                    <a:lnTo>
                      <a:pt x="683" y="4336"/>
                    </a:lnTo>
                    <a:lnTo>
                      <a:pt x="698" y="4331"/>
                    </a:lnTo>
                    <a:lnTo>
                      <a:pt x="707" y="4329"/>
                    </a:lnTo>
                    <a:lnTo>
                      <a:pt x="714" y="4332"/>
                    </a:lnTo>
                    <a:lnTo>
                      <a:pt x="723" y="4331"/>
                    </a:lnTo>
                    <a:lnTo>
                      <a:pt x="737" y="4336"/>
                    </a:lnTo>
                    <a:lnTo>
                      <a:pt x="743" y="4342"/>
                    </a:lnTo>
                    <a:lnTo>
                      <a:pt x="759" y="4344"/>
                    </a:lnTo>
                    <a:lnTo>
                      <a:pt x="782" y="4354"/>
                    </a:lnTo>
                    <a:lnTo>
                      <a:pt x="791" y="4355"/>
                    </a:lnTo>
                    <a:lnTo>
                      <a:pt x="815" y="4353"/>
                    </a:lnTo>
                    <a:lnTo>
                      <a:pt x="831" y="4358"/>
                    </a:lnTo>
                    <a:lnTo>
                      <a:pt x="847" y="4358"/>
                    </a:lnTo>
                    <a:lnTo>
                      <a:pt x="854" y="4363"/>
                    </a:lnTo>
                    <a:lnTo>
                      <a:pt x="858" y="4368"/>
                    </a:lnTo>
                    <a:lnTo>
                      <a:pt x="896" y="4390"/>
                    </a:lnTo>
                    <a:lnTo>
                      <a:pt x="898" y="4398"/>
                    </a:lnTo>
                    <a:lnTo>
                      <a:pt x="906" y="4402"/>
                    </a:lnTo>
                    <a:lnTo>
                      <a:pt x="914" y="4399"/>
                    </a:lnTo>
                    <a:lnTo>
                      <a:pt x="920" y="4395"/>
                    </a:lnTo>
                    <a:lnTo>
                      <a:pt x="935" y="4388"/>
                    </a:lnTo>
                    <a:lnTo>
                      <a:pt x="944" y="4388"/>
                    </a:lnTo>
                    <a:lnTo>
                      <a:pt x="950" y="4393"/>
                    </a:lnTo>
                    <a:lnTo>
                      <a:pt x="957" y="4392"/>
                    </a:lnTo>
                    <a:lnTo>
                      <a:pt x="973" y="4395"/>
                    </a:lnTo>
                    <a:lnTo>
                      <a:pt x="978" y="4401"/>
                    </a:lnTo>
                    <a:lnTo>
                      <a:pt x="985" y="4404"/>
                    </a:lnTo>
                    <a:lnTo>
                      <a:pt x="993" y="4404"/>
                    </a:lnTo>
                    <a:lnTo>
                      <a:pt x="1000" y="4408"/>
                    </a:lnTo>
                    <a:lnTo>
                      <a:pt x="1004" y="4415"/>
                    </a:lnTo>
                    <a:lnTo>
                      <a:pt x="1000" y="4430"/>
                    </a:lnTo>
                    <a:lnTo>
                      <a:pt x="1012" y="4440"/>
                    </a:lnTo>
                    <a:lnTo>
                      <a:pt x="1028" y="4445"/>
                    </a:lnTo>
                    <a:lnTo>
                      <a:pt x="1035" y="4450"/>
                    </a:lnTo>
                    <a:lnTo>
                      <a:pt x="1040" y="4453"/>
                    </a:lnTo>
                    <a:lnTo>
                      <a:pt x="1048" y="4458"/>
                    </a:lnTo>
                    <a:lnTo>
                      <a:pt x="1055" y="4458"/>
                    </a:lnTo>
                    <a:lnTo>
                      <a:pt x="1067" y="4469"/>
                    </a:lnTo>
                    <a:lnTo>
                      <a:pt x="1071" y="4477"/>
                    </a:lnTo>
                    <a:lnTo>
                      <a:pt x="1079" y="4477"/>
                    </a:lnTo>
                    <a:lnTo>
                      <a:pt x="1084" y="4493"/>
                    </a:lnTo>
                    <a:lnTo>
                      <a:pt x="1087" y="4500"/>
                    </a:lnTo>
                    <a:lnTo>
                      <a:pt x="1095" y="4500"/>
                    </a:lnTo>
                    <a:lnTo>
                      <a:pt x="1111" y="4504"/>
                    </a:lnTo>
                    <a:lnTo>
                      <a:pt x="1119" y="4501"/>
                    </a:lnTo>
                    <a:lnTo>
                      <a:pt x="1124" y="4496"/>
                    </a:lnTo>
                    <a:lnTo>
                      <a:pt x="1130" y="4481"/>
                    </a:lnTo>
                    <a:lnTo>
                      <a:pt x="1138" y="4477"/>
                    </a:lnTo>
                    <a:lnTo>
                      <a:pt x="1145" y="4473"/>
                    </a:lnTo>
                    <a:lnTo>
                      <a:pt x="1148" y="4466"/>
                    </a:lnTo>
                    <a:lnTo>
                      <a:pt x="1154" y="4456"/>
                    </a:lnTo>
                    <a:lnTo>
                      <a:pt x="1144" y="4451"/>
                    </a:lnTo>
                    <a:lnTo>
                      <a:pt x="1132" y="4423"/>
                    </a:lnTo>
                    <a:lnTo>
                      <a:pt x="1113" y="4391"/>
                    </a:lnTo>
                    <a:lnTo>
                      <a:pt x="1105" y="4380"/>
                    </a:lnTo>
                    <a:lnTo>
                      <a:pt x="1101" y="4366"/>
                    </a:lnTo>
                    <a:lnTo>
                      <a:pt x="1101" y="4344"/>
                    </a:lnTo>
                    <a:lnTo>
                      <a:pt x="1108" y="4317"/>
                    </a:lnTo>
                    <a:lnTo>
                      <a:pt x="1106" y="4305"/>
                    </a:lnTo>
                    <a:lnTo>
                      <a:pt x="1097" y="4326"/>
                    </a:lnTo>
                    <a:lnTo>
                      <a:pt x="1094" y="4320"/>
                    </a:lnTo>
                    <a:lnTo>
                      <a:pt x="1091" y="4302"/>
                    </a:lnTo>
                    <a:lnTo>
                      <a:pt x="1081" y="4285"/>
                    </a:lnTo>
                    <a:lnTo>
                      <a:pt x="1069" y="4268"/>
                    </a:lnTo>
                    <a:lnTo>
                      <a:pt x="1059" y="4268"/>
                    </a:lnTo>
                    <a:lnTo>
                      <a:pt x="1054" y="4253"/>
                    </a:lnTo>
                    <a:lnTo>
                      <a:pt x="1063" y="4240"/>
                    </a:lnTo>
                    <a:lnTo>
                      <a:pt x="1064" y="4229"/>
                    </a:lnTo>
                    <a:lnTo>
                      <a:pt x="1071" y="4218"/>
                    </a:lnTo>
                    <a:lnTo>
                      <a:pt x="1075" y="4218"/>
                    </a:lnTo>
                    <a:lnTo>
                      <a:pt x="1076" y="4215"/>
                    </a:lnTo>
                    <a:lnTo>
                      <a:pt x="1079" y="4207"/>
                    </a:lnTo>
                    <a:lnTo>
                      <a:pt x="1089" y="4198"/>
                    </a:lnTo>
                    <a:lnTo>
                      <a:pt x="1095" y="4162"/>
                    </a:lnTo>
                    <a:lnTo>
                      <a:pt x="1102" y="4165"/>
                    </a:lnTo>
                    <a:lnTo>
                      <a:pt x="1106" y="4144"/>
                    </a:lnTo>
                    <a:lnTo>
                      <a:pt x="1107" y="4133"/>
                    </a:lnTo>
                    <a:lnTo>
                      <a:pt x="1098" y="4117"/>
                    </a:lnTo>
                    <a:lnTo>
                      <a:pt x="1110" y="4121"/>
                    </a:lnTo>
                    <a:lnTo>
                      <a:pt x="1121" y="4121"/>
                    </a:lnTo>
                    <a:lnTo>
                      <a:pt x="1119" y="4128"/>
                    </a:lnTo>
                    <a:lnTo>
                      <a:pt x="1126" y="4139"/>
                    </a:lnTo>
                    <a:lnTo>
                      <a:pt x="1130" y="4154"/>
                    </a:lnTo>
                    <a:lnTo>
                      <a:pt x="1138" y="4154"/>
                    </a:lnTo>
                    <a:lnTo>
                      <a:pt x="1143" y="4151"/>
                    </a:lnTo>
                    <a:lnTo>
                      <a:pt x="1148" y="4151"/>
                    </a:lnTo>
                    <a:lnTo>
                      <a:pt x="1160" y="4123"/>
                    </a:lnTo>
                    <a:lnTo>
                      <a:pt x="1166" y="4119"/>
                    </a:lnTo>
                    <a:lnTo>
                      <a:pt x="1159" y="4117"/>
                    </a:lnTo>
                    <a:lnTo>
                      <a:pt x="1155" y="4111"/>
                    </a:lnTo>
                    <a:lnTo>
                      <a:pt x="1149" y="4107"/>
                    </a:lnTo>
                    <a:lnTo>
                      <a:pt x="1140" y="4107"/>
                    </a:lnTo>
                    <a:lnTo>
                      <a:pt x="1133" y="4105"/>
                    </a:lnTo>
                    <a:lnTo>
                      <a:pt x="1130" y="4099"/>
                    </a:lnTo>
                    <a:lnTo>
                      <a:pt x="1137" y="4091"/>
                    </a:lnTo>
                    <a:lnTo>
                      <a:pt x="1138" y="4084"/>
                    </a:lnTo>
                    <a:lnTo>
                      <a:pt x="1145" y="4081"/>
                    </a:lnTo>
                    <a:lnTo>
                      <a:pt x="1154" y="4087"/>
                    </a:lnTo>
                    <a:lnTo>
                      <a:pt x="1166" y="4084"/>
                    </a:lnTo>
                    <a:lnTo>
                      <a:pt x="1157" y="4027"/>
                    </a:lnTo>
                    <a:lnTo>
                      <a:pt x="1150" y="4025"/>
                    </a:lnTo>
                    <a:lnTo>
                      <a:pt x="1145" y="4019"/>
                    </a:lnTo>
                    <a:lnTo>
                      <a:pt x="1143" y="4010"/>
                    </a:lnTo>
                    <a:lnTo>
                      <a:pt x="1139" y="4004"/>
                    </a:lnTo>
                    <a:lnTo>
                      <a:pt x="1133" y="3998"/>
                    </a:lnTo>
                    <a:lnTo>
                      <a:pt x="1126" y="3998"/>
                    </a:lnTo>
                    <a:lnTo>
                      <a:pt x="1108" y="4000"/>
                    </a:lnTo>
                    <a:lnTo>
                      <a:pt x="1095" y="3997"/>
                    </a:lnTo>
                    <a:lnTo>
                      <a:pt x="1094" y="4005"/>
                    </a:lnTo>
                    <a:lnTo>
                      <a:pt x="1081" y="3993"/>
                    </a:lnTo>
                    <a:lnTo>
                      <a:pt x="1081" y="3986"/>
                    </a:lnTo>
                    <a:lnTo>
                      <a:pt x="1076" y="3978"/>
                    </a:lnTo>
                    <a:lnTo>
                      <a:pt x="1081" y="3971"/>
                    </a:lnTo>
                    <a:lnTo>
                      <a:pt x="1076" y="3965"/>
                    </a:lnTo>
                    <a:lnTo>
                      <a:pt x="1076" y="3957"/>
                    </a:lnTo>
                    <a:lnTo>
                      <a:pt x="1047" y="3947"/>
                    </a:lnTo>
                    <a:lnTo>
                      <a:pt x="1058" y="3903"/>
                    </a:lnTo>
                    <a:lnTo>
                      <a:pt x="1071" y="3896"/>
                    </a:lnTo>
                    <a:lnTo>
                      <a:pt x="1076" y="3888"/>
                    </a:lnTo>
                    <a:lnTo>
                      <a:pt x="1074" y="3881"/>
                    </a:lnTo>
                    <a:lnTo>
                      <a:pt x="1063" y="3870"/>
                    </a:lnTo>
                    <a:lnTo>
                      <a:pt x="1073" y="3825"/>
                    </a:lnTo>
                    <a:lnTo>
                      <a:pt x="1086" y="3816"/>
                    </a:lnTo>
                    <a:lnTo>
                      <a:pt x="1091" y="3810"/>
                    </a:lnTo>
                    <a:lnTo>
                      <a:pt x="1090" y="3801"/>
                    </a:lnTo>
                    <a:lnTo>
                      <a:pt x="1092" y="3794"/>
                    </a:lnTo>
                    <a:lnTo>
                      <a:pt x="1092" y="3787"/>
                    </a:lnTo>
                    <a:lnTo>
                      <a:pt x="1096" y="3778"/>
                    </a:lnTo>
                    <a:lnTo>
                      <a:pt x="1101" y="3772"/>
                    </a:lnTo>
                    <a:lnTo>
                      <a:pt x="1107" y="3777"/>
                    </a:lnTo>
                    <a:lnTo>
                      <a:pt x="1111" y="3784"/>
                    </a:lnTo>
                    <a:lnTo>
                      <a:pt x="1123" y="3794"/>
                    </a:lnTo>
                    <a:lnTo>
                      <a:pt x="1140" y="3831"/>
                    </a:lnTo>
                    <a:lnTo>
                      <a:pt x="1149" y="3833"/>
                    </a:lnTo>
                    <a:lnTo>
                      <a:pt x="1175" y="3816"/>
                    </a:lnTo>
                    <a:lnTo>
                      <a:pt x="1172" y="3807"/>
                    </a:lnTo>
                    <a:lnTo>
                      <a:pt x="1169" y="3800"/>
                    </a:lnTo>
                    <a:lnTo>
                      <a:pt x="1165" y="3775"/>
                    </a:lnTo>
                    <a:lnTo>
                      <a:pt x="1157" y="3762"/>
                    </a:lnTo>
                    <a:lnTo>
                      <a:pt x="1166" y="3763"/>
                    </a:lnTo>
                    <a:lnTo>
                      <a:pt x="1173" y="3760"/>
                    </a:lnTo>
                    <a:lnTo>
                      <a:pt x="1193" y="3746"/>
                    </a:lnTo>
                    <a:lnTo>
                      <a:pt x="1200" y="3742"/>
                    </a:lnTo>
                    <a:lnTo>
                      <a:pt x="1205" y="3736"/>
                    </a:lnTo>
                    <a:lnTo>
                      <a:pt x="1205" y="3728"/>
                    </a:lnTo>
                    <a:lnTo>
                      <a:pt x="1205" y="3719"/>
                    </a:lnTo>
                    <a:lnTo>
                      <a:pt x="1213" y="3718"/>
                    </a:lnTo>
                    <a:lnTo>
                      <a:pt x="1221" y="3719"/>
                    </a:lnTo>
                    <a:lnTo>
                      <a:pt x="1229" y="3715"/>
                    </a:lnTo>
                    <a:lnTo>
                      <a:pt x="1234" y="3709"/>
                    </a:lnTo>
                    <a:lnTo>
                      <a:pt x="1241" y="3705"/>
                    </a:lnTo>
                    <a:lnTo>
                      <a:pt x="1248" y="3703"/>
                    </a:lnTo>
                    <a:lnTo>
                      <a:pt x="1253" y="3697"/>
                    </a:lnTo>
                    <a:lnTo>
                      <a:pt x="1261" y="3692"/>
                    </a:lnTo>
                    <a:lnTo>
                      <a:pt x="1266" y="3686"/>
                    </a:lnTo>
                    <a:lnTo>
                      <a:pt x="1267" y="3678"/>
                    </a:lnTo>
                    <a:lnTo>
                      <a:pt x="1274" y="3672"/>
                    </a:lnTo>
                    <a:lnTo>
                      <a:pt x="1289" y="3669"/>
                    </a:lnTo>
                    <a:lnTo>
                      <a:pt x="1305" y="3669"/>
                    </a:lnTo>
                    <a:lnTo>
                      <a:pt x="1306" y="3677"/>
                    </a:lnTo>
                    <a:lnTo>
                      <a:pt x="1310" y="3685"/>
                    </a:lnTo>
                    <a:lnTo>
                      <a:pt x="1326" y="3681"/>
                    </a:lnTo>
                    <a:lnTo>
                      <a:pt x="1331" y="3687"/>
                    </a:lnTo>
                    <a:lnTo>
                      <a:pt x="1336" y="3680"/>
                    </a:lnTo>
                    <a:lnTo>
                      <a:pt x="1338" y="3671"/>
                    </a:lnTo>
                    <a:lnTo>
                      <a:pt x="1343" y="3665"/>
                    </a:lnTo>
                    <a:lnTo>
                      <a:pt x="1350" y="3665"/>
                    </a:lnTo>
                    <a:lnTo>
                      <a:pt x="1358" y="3662"/>
                    </a:lnTo>
                    <a:lnTo>
                      <a:pt x="1366" y="3662"/>
                    </a:lnTo>
                    <a:lnTo>
                      <a:pt x="1371" y="3678"/>
                    </a:lnTo>
                    <a:lnTo>
                      <a:pt x="1376" y="3685"/>
                    </a:lnTo>
                    <a:lnTo>
                      <a:pt x="1385" y="3681"/>
                    </a:lnTo>
                    <a:lnTo>
                      <a:pt x="1392" y="3681"/>
                    </a:lnTo>
                    <a:lnTo>
                      <a:pt x="1399" y="3683"/>
                    </a:lnTo>
                    <a:lnTo>
                      <a:pt x="1415" y="3680"/>
                    </a:lnTo>
                    <a:lnTo>
                      <a:pt x="1423" y="3681"/>
                    </a:lnTo>
                    <a:lnTo>
                      <a:pt x="1430" y="3685"/>
                    </a:lnTo>
                    <a:lnTo>
                      <a:pt x="1436" y="3691"/>
                    </a:lnTo>
                    <a:lnTo>
                      <a:pt x="1442" y="3705"/>
                    </a:lnTo>
                    <a:lnTo>
                      <a:pt x="1463" y="3718"/>
                    </a:lnTo>
                    <a:lnTo>
                      <a:pt x="1468" y="3724"/>
                    </a:lnTo>
                    <a:lnTo>
                      <a:pt x="1471" y="3732"/>
                    </a:lnTo>
                    <a:lnTo>
                      <a:pt x="1482" y="3745"/>
                    </a:lnTo>
                    <a:lnTo>
                      <a:pt x="1481" y="3752"/>
                    </a:lnTo>
                    <a:lnTo>
                      <a:pt x="1482" y="3761"/>
                    </a:lnTo>
                    <a:lnTo>
                      <a:pt x="1487" y="3767"/>
                    </a:lnTo>
                    <a:lnTo>
                      <a:pt x="1494" y="3764"/>
                    </a:lnTo>
                    <a:lnTo>
                      <a:pt x="1494" y="3757"/>
                    </a:lnTo>
                    <a:lnTo>
                      <a:pt x="1493" y="3748"/>
                    </a:lnTo>
                    <a:lnTo>
                      <a:pt x="1494" y="3741"/>
                    </a:lnTo>
                    <a:lnTo>
                      <a:pt x="1489" y="3734"/>
                    </a:lnTo>
                    <a:lnTo>
                      <a:pt x="1494" y="3728"/>
                    </a:lnTo>
                    <a:lnTo>
                      <a:pt x="1503" y="3726"/>
                    </a:lnTo>
                    <a:lnTo>
                      <a:pt x="1505" y="3734"/>
                    </a:lnTo>
                    <a:lnTo>
                      <a:pt x="1511" y="3739"/>
                    </a:lnTo>
                    <a:lnTo>
                      <a:pt x="1514" y="3747"/>
                    </a:lnTo>
                    <a:lnTo>
                      <a:pt x="1520" y="3752"/>
                    </a:lnTo>
                    <a:lnTo>
                      <a:pt x="1536" y="3757"/>
                    </a:lnTo>
                    <a:lnTo>
                      <a:pt x="1549" y="3766"/>
                    </a:lnTo>
                    <a:lnTo>
                      <a:pt x="1558" y="3763"/>
                    </a:lnTo>
                    <a:lnTo>
                      <a:pt x="1578" y="3750"/>
                    </a:lnTo>
                    <a:lnTo>
                      <a:pt x="1578" y="3741"/>
                    </a:lnTo>
                    <a:lnTo>
                      <a:pt x="1584" y="3737"/>
                    </a:lnTo>
                    <a:lnTo>
                      <a:pt x="1590" y="3732"/>
                    </a:lnTo>
                    <a:lnTo>
                      <a:pt x="1598" y="3731"/>
                    </a:lnTo>
                    <a:lnTo>
                      <a:pt x="1606" y="3734"/>
                    </a:lnTo>
                    <a:lnTo>
                      <a:pt x="1606" y="3725"/>
                    </a:lnTo>
                    <a:lnTo>
                      <a:pt x="1614" y="3725"/>
                    </a:lnTo>
                    <a:lnTo>
                      <a:pt x="1622" y="3728"/>
                    </a:lnTo>
                    <a:lnTo>
                      <a:pt x="1629" y="3723"/>
                    </a:lnTo>
                    <a:lnTo>
                      <a:pt x="1637" y="3728"/>
                    </a:lnTo>
                    <a:lnTo>
                      <a:pt x="1648" y="3739"/>
                    </a:lnTo>
                    <a:lnTo>
                      <a:pt x="1662" y="3730"/>
                    </a:lnTo>
                    <a:lnTo>
                      <a:pt x="1666" y="3723"/>
                    </a:lnTo>
                    <a:lnTo>
                      <a:pt x="1682" y="3723"/>
                    </a:lnTo>
                    <a:lnTo>
                      <a:pt x="1689" y="3719"/>
                    </a:lnTo>
                    <a:lnTo>
                      <a:pt x="1704" y="3725"/>
                    </a:lnTo>
                    <a:lnTo>
                      <a:pt x="1709" y="3731"/>
                    </a:lnTo>
                    <a:lnTo>
                      <a:pt x="1710" y="3747"/>
                    </a:lnTo>
                    <a:lnTo>
                      <a:pt x="1716" y="3753"/>
                    </a:lnTo>
                    <a:lnTo>
                      <a:pt x="1721" y="3760"/>
                    </a:lnTo>
                    <a:lnTo>
                      <a:pt x="1737" y="3757"/>
                    </a:lnTo>
                    <a:lnTo>
                      <a:pt x="1752" y="3761"/>
                    </a:lnTo>
                    <a:lnTo>
                      <a:pt x="1752" y="3761"/>
                    </a:lnTo>
                    <a:lnTo>
                      <a:pt x="1754" y="3772"/>
                    </a:lnTo>
                    <a:lnTo>
                      <a:pt x="1772" y="3771"/>
                    </a:lnTo>
                    <a:lnTo>
                      <a:pt x="1778" y="3766"/>
                    </a:lnTo>
                    <a:lnTo>
                      <a:pt x="1785" y="3751"/>
                    </a:lnTo>
                    <a:lnTo>
                      <a:pt x="1790" y="3745"/>
                    </a:lnTo>
                    <a:lnTo>
                      <a:pt x="1796" y="3747"/>
                    </a:lnTo>
                    <a:lnTo>
                      <a:pt x="1807" y="3760"/>
                    </a:lnTo>
                    <a:lnTo>
                      <a:pt x="1824" y="3761"/>
                    </a:lnTo>
                    <a:lnTo>
                      <a:pt x="1839" y="3757"/>
                    </a:lnTo>
                    <a:lnTo>
                      <a:pt x="1847" y="3752"/>
                    </a:lnTo>
                    <a:lnTo>
                      <a:pt x="1863" y="3747"/>
                    </a:lnTo>
                    <a:lnTo>
                      <a:pt x="1874" y="3709"/>
                    </a:lnTo>
                    <a:lnTo>
                      <a:pt x="1877" y="3702"/>
                    </a:lnTo>
                    <a:lnTo>
                      <a:pt x="1872" y="3696"/>
                    </a:lnTo>
                    <a:lnTo>
                      <a:pt x="1870" y="3692"/>
                    </a:lnTo>
                    <a:lnTo>
                      <a:pt x="1856" y="3691"/>
                    </a:lnTo>
                    <a:lnTo>
                      <a:pt x="1840" y="3689"/>
                    </a:lnTo>
                    <a:lnTo>
                      <a:pt x="1834" y="3682"/>
                    </a:lnTo>
                    <a:lnTo>
                      <a:pt x="1831" y="3677"/>
                    </a:lnTo>
                    <a:lnTo>
                      <a:pt x="1813" y="3674"/>
                    </a:lnTo>
                    <a:lnTo>
                      <a:pt x="1806" y="3671"/>
                    </a:lnTo>
                    <a:lnTo>
                      <a:pt x="1807" y="3662"/>
                    </a:lnTo>
                    <a:lnTo>
                      <a:pt x="1802" y="3655"/>
                    </a:lnTo>
                    <a:lnTo>
                      <a:pt x="1786" y="3653"/>
                    </a:lnTo>
                    <a:lnTo>
                      <a:pt x="1788" y="3644"/>
                    </a:lnTo>
                    <a:lnTo>
                      <a:pt x="1795" y="3642"/>
                    </a:lnTo>
                    <a:lnTo>
                      <a:pt x="1807" y="3632"/>
                    </a:lnTo>
                    <a:lnTo>
                      <a:pt x="1823" y="3626"/>
                    </a:lnTo>
                    <a:lnTo>
                      <a:pt x="1837" y="3617"/>
                    </a:lnTo>
                    <a:lnTo>
                      <a:pt x="1840" y="3611"/>
                    </a:lnTo>
                    <a:lnTo>
                      <a:pt x="1842" y="3602"/>
                    </a:lnTo>
                    <a:lnTo>
                      <a:pt x="1823" y="3575"/>
                    </a:lnTo>
                    <a:lnTo>
                      <a:pt x="1831" y="3572"/>
                    </a:lnTo>
                    <a:lnTo>
                      <a:pt x="1838" y="3565"/>
                    </a:lnTo>
                    <a:lnTo>
                      <a:pt x="1839" y="3558"/>
                    </a:lnTo>
                    <a:lnTo>
                      <a:pt x="1845" y="3553"/>
                    </a:lnTo>
                    <a:lnTo>
                      <a:pt x="1854" y="3552"/>
                    </a:lnTo>
                    <a:lnTo>
                      <a:pt x="1863" y="3553"/>
                    </a:lnTo>
                    <a:lnTo>
                      <a:pt x="1870" y="3552"/>
                    </a:lnTo>
                    <a:lnTo>
                      <a:pt x="1877" y="3554"/>
                    </a:lnTo>
                    <a:lnTo>
                      <a:pt x="1893" y="3554"/>
                    </a:lnTo>
                    <a:lnTo>
                      <a:pt x="1902" y="3551"/>
                    </a:lnTo>
                    <a:lnTo>
                      <a:pt x="1904" y="3543"/>
                    </a:lnTo>
                    <a:lnTo>
                      <a:pt x="1901" y="3537"/>
                    </a:lnTo>
                    <a:lnTo>
                      <a:pt x="1886" y="3529"/>
                    </a:lnTo>
                    <a:lnTo>
                      <a:pt x="1854" y="3524"/>
                    </a:lnTo>
                    <a:lnTo>
                      <a:pt x="1850" y="3518"/>
                    </a:lnTo>
                    <a:lnTo>
                      <a:pt x="1852" y="3509"/>
                    </a:lnTo>
                    <a:lnTo>
                      <a:pt x="1859" y="3509"/>
                    </a:lnTo>
                    <a:lnTo>
                      <a:pt x="1866" y="3506"/>
                    </a:lnTo>
                    <a:lnTo>
                      <a:pt x="1871" y="3499"/>
                    </a:lnTo>
                    <a:lnTo>
                      <a:pt x="1865" y="3494"/>
                    </a:lnTo>
                    <a:lnTo>
                      <a:pt x="1858" y="3498"/>
                    </a:lnTo>
                    <a:lnTo>
                      <a:pt x="1842" y="3498"/>
                    </a:lnTo>
                    <a:lnTo>
                      <a:pt x="1842" y="3489"/>
                    </a:lnTo>
                    <a:lnTo>
                      <a:pt x="1844" y="3482"/>
                    </a:lnTo>
                    <a:lnTo>
                      <a:pt x="1849" y="3476"/>
                    </a:lnTo>
                    <a:lnTo>
                      <a:pt x="1838" y="3463"/>
                    </a:lnTo>
                    <a:lnTo>
                      <a:pt x="1854" y="3463"/>
                    </a:lnTo>
                    <a:lnTo>
                      <a:pt x="1859" y="3457"/>
                    </a:lnTo>
                    <a:lnTo>
                      <a:pt x="1867" y="3457"/>
                    </a:lnTo>
                    <a:lnTo>
                      <a:pt x="1872" y="3463"/>
                    </a:lnTo>
                    <a:lnTo>
                      <a:pt x="1880" y="3462"/>
                    </a:lnTo>
                    <a:lnTo>
                      <a:pt x="1888" y="3463"/>
                    </a:lnTo>
                    <a:lnTo>
                      <a:pt x="1896" y="3461"/>
                    </a:lnTo>
                    <a:lnTo>
                      <a:pt x="1920" y="3461"/>
                    </a:lnTo>
                    <a:lnTo>
                      <a:pt x="1925" y="3468"/>
                    </a:lnTo>
                    <a:lnTo>
                      <a:pt x="1935" y="3456"/>
                    </a:lnTo>
                    <a:lnTo>
                      <a:pt x="1942" y="3452"/>
                    </a:lnTo>
                    <a:lnTo>
                      <a:pt x="1958" y="3454"/>
                    </a:lnTo>
                    <a:lnTo>
                      <a:pt x="1966" y="3449"/>
                    </a:lnTo>
                    <a:lnTo>
                      <a:pt x="1973" y="3446"/>
                    </a:lnTo>
                    <a:lnTo>
                      <a:pt x="1987" y="3436"/>
                    </a:lnTo>
                    <a:lnTo>
                      <a:pt x="1994" y="3439"/>
                    </a:lnTo>
                    <a:lnTo>
                      <a:pt x="2000" y="3444"/>
                    </a:lnTo>
                    <a:lnTo>
                      <a:pt x="2008" y="3444"/>
                    </a:lnTo>
                    <a:lnTo>
                      <a:pt x="2010" y="3436"/>
                    </a:lnTo>
                    <a:lnTo>
                      <a:pt x="2027" y="3432"/>
                    </a:lnTo>
                    <a:lnTo>
                      <a:pt x="2033" y="3428"/>
                    </a:lnTo>
                    <a:lnTo>
                      <a:pt x="2042" y="3427"/>
                    </a:lnTo>
                    <a:lnTo>
                      <a:pt x="2049" y="3424"/>
                    </a:lnTo>
                    <a:lnTo>
                      <a:pt x="2057" y="3424"/>
                    </a:lnTo>
                    <a:lnTo>
                      <a:pt x="2064" y="3427"/>
                    </a:lnTo>
                    <a:lnTo>
                      <a:pt x="2069" y="3419"/>
                    </a:lnTo>
                    <a:lnTo>
                      <a:pt x="2070" y="3412"/>
                    </a:lnTo>
                    <a:lnTo>
                      <a:pt x="2074" y="3403"/>
                    </a:lnTo>
                    <a:lnTo>
                      <a:pt x="2081" y="3400"/>
                    </a:lnTo>
                    <a:lnTo>
                      <a:pt x="2089" y="3398"/>
                    </a:lnTo>
                    <a:lnTo>
                      <a:pt x="2096" y="3402"/>
                    </a:lnTo>
                    <a:lnTo>
                      <a:pt x="2114" y="3396"/>
                    </a:lnTo>
                    <a:lnTo>
                      <a:pt x="2114" y="3397"/>
                    </a:lnTo>
                    <a:lnTo>
                      <a:pt x="2151" y="3387"/>
                    </a:lnTo>
                    <a:lnTo>
                      <a:pt x="2183" y="3384"/>
                    </a:lnTo>
                    <a:lnTo>
                      <a:pt x="2211" y="3375"/>
                    </a:lnTo>
                    <a:lnTo>
                      <a:pt x="2218" y="3369"/>
                    </a:lnTo>
                    <a:lnTo>
                      <a:pt x="2226" y="3370"/>
                    </a:lnTo>
                    <a:lnTo>
                      <a:pt x="2234" y="3368"/>
                    </a:lnTo>
                    <a:lnTo>
                      <a:pt x="2238" y="3362"/>
                    </a:lnTo>
                    <a:lnTo>
                      <a:pt x="2238" y="3353"/>
                    </a:lnTo>
                    <a:lnTo>
                      <a:pt x="2238" y="3346"/>
                    </a:lnTo>
                    <a:lnTo>
                      <a:pt x="2247" y="3347"/>
                    </a:lnTo>
                    <a:lnTo>
                      <a:pt x="2254" y="3344"/>
                    </a:lnTo>
                    <a:lnTo>
                      <a:pt x="2259" y="3338"/>
                    </a:lnTo>
                    <a:lnTo>
                      <a:pt x="2265" y="3333"/>
                    </a:lnTo>
                    <a:lnTo>
                      <a:pt x="2274" y="3333"/>
                    </a:lnTo>
                    <a:lnTo>
                      <a:pt x="2279" y="3326"/>
                    </a:lnTo>
                    <a:lnTo>
                      <a:pt x="2286" y="3326"/>
                    </a:lnTo>
                    <a:lnTo>
                      <a:pt x="2293" y="3332"/>
                    </a:lnTo>
                    <a:lnTo>
                      <a:pt x="2300" y="3330"/>
                    </a:lnTo>
                    <a:lnTo>
                      <a:pt x="2307" y="3333"/>
                    </a:lnTo>
                    <a:lnTo>
                      <a:pt x="2316" y="3331"/>
                    </a:lnTo>
                    <a:lnTo>
                      <a:pt x="2323" y="3335"/>
                    </a:lnTo>
                    <a:lnTo>
                      <a:pt x="2328" y="3341"/>
                    </a:lnTo>
                    <a:lnTo>
                      <a:pt x="2342" y="3349"/>
                    </a:lnTo>
                    <a:lnTo>
                      <a:pt x="2349" y="3346"/>
                    </a:lnTo>
                    <a:lnTo>
                      <a:pt x="2355" y="3341"/>
                    </a:lnTo>
                    <a:lnTo>
                      <a:pt x="2371" y="3338"/>
                    </a:lnTo>
                    <a:lnTo>
                      <a:pt x="2379" y="3341"/>
                    </a:lnTo>
                    <a:lnTo>
                      <a:pt x="2385" y="3347"/>
                    </a:lnTo>
                    <a:lnTo>
                      <a:pt x="2388" y="3354"/>
                    </a:lnTo>
                    <a:lnTo>
                      <a:pt x="2390" y="3370"/>
                    </a:lnTo>
                    <a:lnTo>
                      <a:pt x="2388" y="3379"/>
                    </a:lnTo>
                    <a:lnTo>
                      <a:pt x="2391" y="3386"/>
                    </a:lnTo>
                    <a:lnTo>
                      <a:pt x="2403" y="3397"/>
                    </a:lnTo>
                    <a:lnTo>
                      <a:pt x="2399" y="3403"/>
                    </a:lnTo>
                    <a:lnTo>
                      <a:pt x="2401" y="3420"/>
                    </a:lnTo>
                    <a:lnTo>
                      <a:pt x="2396" y="3427"/>
                    </a:lnTo>
                    <a:lnTo>
                      <a:pt x="2391" y="3433"/>
                    </a:lnTo>
                    <a:lnTo>
                      <a:pt x="2394" y="3440"/>
                    </a:lnTo>
                    <a:lnTo>
                      <a:pt x="2397" y="3448"/>
                    </a:lnTo>
                    <a:lnTo>
                      <a:pt x="2413" y="3444"/>
                    </a:lnTo>
                    <a:lnTo>
                      <a:pt x="2420" y="3449"/>
                    </a:lnTo>
                    <a:lnTo>
                      <a:pt x="2428" y="3448"/>
                    </a:lnTo>
                    <a:lnTo>
                      <a:pt x="2431" y="3439"/>
                    </a:lnTo>
                    <a:lnTo>
                      <a:pt x="2439" y="3439"/>
                    </a:lnTo>
                    <a:lnTo>
                      <a:pt x="2446" y="3441"/>
                    </a:lnTo>
                    <a:lnTo>
                      <a:pt x="2449" y="3433"/>
                    </a:lnTo>
                    <a:lnTo>
                      <a:pt x="2449" y="3425"/>
                    </a:lnTo>
                    <a:lnTo>
                      <a:pt x="2456" y="3427"/>
                    </a:lnTo>
                    <a:lnTo>
                      <a:pt x="2460" y="3434"/>
                    </a:lnTo>
                    <a:lnTo>
                      <a:pt x="2462" y="3443"/>
                    </a:lnTo>
                    <a:lnTo>
                      <a:pt x="2467" y="3448"/>
                    </a:lnTo>
                    <a:lnTo>
                      <a:pt x="2465" y="3455"/>
                    </a:lnTo>
                    <a:lnTo>
                      <a:pt x="2463" y="3463"/>
                    </a:lnTo>
                    <a:lnTo>
                      <a:pt x="2479" y="3465"/>
                    </a:lnTo>
                    <a:lnTo>
                      <a:pt x="2477" y="3457"/>
                    </a:lnTo>
                    <a:lnTo>
                      <a:pt x="2472" y="3451"/>
                    </a:lnTo>
                    <a:lnTo>
                      <a:pt x="2479" y="3448"/>
                    </a:lnTo>
                    <a:lnTo>
                      <a:pt x="2495" y="3451"/>
                    </a:lnTo>
                    <a:lnTo>
                      <a:pt x="2503" y="3456"/>
                    </a:lnTo>
                    <a:lnTo>
                      <a:pt x="2508" y="3462"/>
                    </a:lnTo>
                    <a:lnTo>
                      <a:pt x="2516" y="3466"/>
                    </a:lnTo>
                    <a:lnTo>
                      <a:pt x="2523" y="3466"/>
                    </a:lnTo>
                    <a:lnTo>
                      <a:pt x="2527" y="3459"/>
                    </a:lnTo>
                    <a:lnTo>
                      <a:pt x="2535" y="3455"/>
                    </a:lnTo>
                    <a:lnTo>
                      <a:pt x="2537" y="3463"/>
                    </a:lnTo>
                    <a:lnTo>
                      <a:pt x="2537" y="3471"/>
                    </a:lnTo>
                    <a:lnTo>
                      <a:pt x="2528" y="3473"/>
                    </a:lnTo>
                    <a:lnTo>
                      <a:pt x="2522" y="3478"/>
                    </a:lnTo>
                    <a:lnTo>
                      <a:pt x="2517" y="3486"/>
                    </a:lnTo>
                    <a:lnTo>
                      <a:pt x="2515" y="3493"/>
                    </a:lnTo>
                    <a:lnTo>
                      <a:pt x="2516" y="3502"/>
                    </a:lnTo>
                    <a:lnTo>
                      <a:pt x="2521" y="3508"/>
                    </a:lnTo>
                    <a:lnTo>
                      <a:pt x="2528" y="3508"/>
                    </a:lnTo>
                    <a:lnTo>
                      <a:pt x="2533" y="3502"/>
                    </a:lnTo>
                    <a:lnTo>
                      <a:pt x="2548" y="3495"/>
                    </a:lnTo>
                    <a:lnTo>
                      <a:pt x="2555" y="3498"/>
                    </a:lnTo>
                    <a:lnTo>
                      <a:pt x="2564" y="3498"/>
                    </a:lnTo>
                    <a:lnTo>
                      <a:pt x="2570" y="3503"/>
                    </a:lnTo>
                    <a:lnTo>
                      <a:pt x="2578" y="3503"/>
                    </a:lnTo>
                    <a:lnTo>
                      <a:pt x="2575" y="3495"/>
                    </a:lnTo>
                    <a:lnTo>
                      <a:pt x="2580" y="3489"/>
                    </a:lnTo>
                    <a:lnTo>
                      <a:pt x="2589" y="3488"/>
                    </a:lnTo>
                    <a:lnTo>
                      <a:pt x="2598" y="3477"/>
                    </a:lnTo>
                    <a:lnTo>
                      <a:pt x="2614" y="3475"/>
                    </a:lnTo>
                    <a:lnTo>
                      <a:pt x="2627" y="3463"/>
                    </a:lnTo>
                    <a:lnTo>
                      <a:pt x="2633" y="3449"/>
                    </a:lnTo>
                    <a:lnTo>
                      <a:pt x="2639" y="3444"/>
                    </a:lnTo>
                    <a:lnTo>
                      <a:pt x="2648" y="3445"/>
                    </a:lnTo>
                    <a:lnTo>
                      <a:pt x="2664" y="3441"/>
                    </a:lnTo>
                    <a:lnTo>
                      <a:pt x="2671" y="3439"/>
                    </a:lnTo>
                    <a:lnTo>
                      <a:pt x="2675" y="3432"/>
                    </a:lnTo>
                    <a:lnTo>
                      <a:pt x="2691" y="3430"/>
                    </a:lnTo>
                    <a:lnTo>
                      <a:pt x="2704" y="3422"/>
                    </a:lnTo>
                    <a:lnTo>
                      <a:pt x="2708" y="3429"/>
                    </a:lnTo>
                    <a:lnTo>
                      <a:pt x="2709" y="3436"/>
                    </a:lnTo>
                    <a:lnTo>
                      <a:pt x="2704" y="3444"/>
                    </a:lnTo>
                    <a:lnTo>
                      <a:pt x="2697" y="3446"/>
                    </a:lnTo>
                    <a:lnTo>
                      <a:pt x="2689" y="3446"/>
                    </a:lnTo>
                    <a:lnTo>
                      <a:pt x="2688" y="3454"/>
                    </a:lnTo>
                    <a:close/>
                  </a:path>
                </a:pathLst>
              </a:custGeom>
              <a:solidFill>
                <a:schemeClr val="dk2">
                  <a:lumMod val="100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356" name="任意多边形: 形状 355">
                <a:extLst>
                  <a:ext uri="{FF2B5EF4-FFF2-40B4-BE49-F238E27FC236}">
                    <a16:creationId xmlns="" xmlns:a16="http://schemas.microsoft.com/office/drawing/2014/main" id="{A5964655-26BA-4FF5-9D7A-8657DC0BA789}"/>
                  </a:ext>
                </a:extLst>
              </p:cNvPr>
              <p:cNvSpPr>
                <a:spLocks noChangeAspect="1"/>
              </p:cNvSpPr>
              <p:nvPr/>
            </p:nvSpPr>
            <p:spPr bwMode="gray">
              <a:xfrm>
                <a:off x="2730" y="1750"/>
                <a:ext cx="36" cy="27"/>
              </a:xfrm>
              <a:custGeom>
                <a:avLst/>
                <a:gdLst/>
                <a:ahLst/>
                <a:cxnLst>
                  <a:cxn ang="0">
                    <a:pos x="0" y="118"/>
                  </a:cxn>
                  <a:cxn ang="0">
                    <a:pos x="2" y="114"/>
                  </a:cxn>
                  <a:cxn ang="0">
                    <a:pos x="12" y="107"/>
                  </a:cxn>
                  <a:cxn ang="0">
                    <a:pos x="14" y="102"/>
                  </a:cxn>
                  <a:cxn ang="0">
                    <a:pos x="19" y="87"/>
                  </a:cxn>
                  <a:cxn ang="0">
                    <a:pos x="21" y="76"/>
                  </a:cxn>
                  <a:cxn ang="0">
                    <a:pos x="25" y="70"/>
                  </a:cxn>
                  <a:cxn ang="0">
                    <a:pos x="46" y="69"/>
                  </a:cxn>
                  <a:cxn ang="0">
                    <a:pos x="55" y="63"/>
                  </a:cxn>
                  <a:cxn ang="0">
                    <a:pos x="67" y="48"/>
                  </a:cxn>
                  <a:cxn ang="0">
                    <a:pos x="77" y="32"/>
                  </a:cxn>
                  <a:cxn ang="0">
                    <a:pos x="82" y="15"/>
                  </a:cxn>
                  <a:cxn ang="0">
                    <a:pos x="83" y="0"/>
                  </a:cxn>
                  <a:cxn ang="0">
                    <a:pos x="79" y="27"/>
                  </a:cxn>
                  <a:cxn ang="0">
                    <a:pos x="71" y="46"/>
                  </a:cxn>
                  <a:cxn ang="0">
                    <a:pos x="65" y="55"/>
                  </a:cxn>
                  <a:cxn ang="0">
                    <a:pos x="57" y="64"/>
                  </a:cxn>
                  <a:cxn ang="0">
                    <a:pos x="61" y="71"/>
                  </a:cxn>
                  <a:cxn ang="0">
                    <a:pos x="67" y="70"/>
                  </a:cxn>
                  <a:cxn ang="0">
                    <a:pos x="76" y="75"/>
                  </a:cxn>
                  <a:cxn ang="0">
                    <a:pos x="87" y="75"/>
                  </a:cxn>
                  <a:cxn ang="0">
                    <a:pos x="89" y="66"/>
                  </a:cxn>
                  <a:cxn ang="0">
                    <a:pos x="89" y="49"/>
                  </a:cxn>
                  <a:cxn ang="0">
                    <a:pos x="93" y="44"/>
                  </a:cxn>
                  <a:cxn ang="0">
                    <a:pos x="93" y="41"/>
                  </a:cxn>
                  <a:cxn ang="0">
                    <a:pos x="103" y="38"/>
                  </a:cxn>
                  <a:cxn ang="0">
                    <a:pos x="109" y="43"/>
                  </a:cxn>
                  <a:cxn ang="0">
                    <a:pos x="116" y="46"/>
                  </a:cxn>
                  <a:cxn ang="0">
                    <a:pos x="122" y="50"/>
                  </a:cxn>
                  <a:cxn ang="0">
                    <a:pos x="130" y="54"/>
                  </a:cxn>
                  <a:cxn ang="0">
                    <a:pos x="147" y="57"/>
                  </a:cxn>
                  <a:cxn ang="0">
                    <a:pos x="163" y="55"/>
                  </a:cxn>
                  <a:cxn ang="0">
                    <a:pos x="169" y="59"/>
                  </a:cxn>
                  <a:cxn ang="0">
                    <a:pos x="180" y="82"/>
                  </a:cxn>
                  <a:cxn ang="0">
                    <a:pos x="174" y="97"/>
                  </a:cxn>
                  <a:cxn ang="0">
                    <a:pos x="174" y="114"/>
                  </a:cxn>
                  <a:cxn ang="0">
                    <a:pos x="177" y="124"/>
                  </a:cxn>
                  <a:cxn ang="0">
                    <a:pos x="153" y="127"/>
                  </a:cxn>
                  <a:cxn ang="0">
                    <a:pos x="126" y="133"/>
                  </a:cxn>
                  <a:cxn ang="0">
                    <a:pos x="78" y="134"/>
                  </a:cxn>
                  <a:cxn ang="0">
                    <a:pos x="14" y="123"/>
                  </a:cxn>
                  <a:cxn ang="0">
                    <a:pos x="0" y="118"/>
                  </a:cxn>
                </a:cxnLst>
                <a:rect l="0" t="0" r="r" b="b"/>
                <a:pathLst>
                  <a:path w="180" h="134">
                    <a:moveTo>
                      <a:pt x="0" y="118"/>
                    </a:moveTo>
                    <a:lnTo>
                      <a:pt x="2" y="114"/>
                    </a:lnTo>
                    <a:lnTo>
                      <a:pt x="12" y="107"/>
                    </a:lnTo>
                    <a:lnTo>
                      <a:pt x="14" y="102"/>
                    </a:lnTo>
                    <a:lnTo>
                      <a:pt x="19" y="87"/>
                    </a:lnTo>
                    <a:lnTo>
                      <a:pt x="21" y="76"/>
                    </a:lnTo>
                    <a:lnTo>
                      <a:pt x="25" y="70"/>
                    </a:lnTo>
                    <a:lnTo>
                      <a:pt x="46" y="69"/>
                    </a:lnTo>
                    <a:lnTo>
                      <a:pt x="55" y="63"/>
                    </a:lnTo>
                    <a:lnTo>
                      <a:pt x="67" y="48"/>
                    </a:lnTo>
                    <a:lnTo>
                      <a:pt x="77" y="32"/>
                    </a:lnTo>
                    <a:lnTo>
                      <a:pt x="82" y="15"/>
                    </a:lnTo>
                    <a:lnTo>
                      <a:pt x="83" y="0"/>
                    </a:lnTo>
                    <a:lnTo>
                      <a:pt x="79" y="27"/>
                    </a:lnTo>
                    <a:lnTo>
                      <a:pt x="71" y="46"/>
                    </a:lnTo>
                    <a:lnTo>
                      <a:pt x="65" y="55"/>
                    </a:lnTo>
                    <a:lnTo>
                      <a:pt x="57" y="64"/>
                    </a:lnTo>
                    <a:lnTo>
                      <a:pt x="61" y="71"/>
                    </a:lnTo>
                    <a:lnTo>
                      <a:pt x="67" y="70"/>
                    </a:lnTo>
                    <a:lnTo>
                      <a:pt x="76" y="75"/>
                    </a:lnTo>
                    <a:lnTo>
                      <a:pt x="87" y="75"/>
                    </a:lnTo>
                    <a:lnTo>
                      <a:pt x="89" y="66"/>
                    </a:lnTo>
                    <a:lnTo>
                      <a:pt x="89" y="49"/>
                    </a:lnTo>
                    <a:lnTo>
                      <a:pt x="93" y="44"/>
                    </a:lnTo>
                    <a:lnTo>
                      <a:pt x="93" y="41"/>
                    </a:lnTo>
                    <a:lnTo>
                      <a:pt x="103" y="38"/>
                    </a:lnTo>
                    <a:lnTo>
                      <a:pt x="109" y="43"/>
                    </a:lnTo>
                    <a:lnTo>
                      <a:pt x="116" y="46"/>
                    </a:lnTo>
                    <a:lnTo>
                      <a:pt x="122" y="50"/>
                    </a:lnTo>
                    <a:lnTo>
                      <a:pt x="130" y="54"/>
                    </a:lnTo>
                    <a:lnTo>
                      <a:pt x="147" y="57"/>
                    </a:lnTo>
                    <a:lnTo>
                      <a:pt x="163" y="55"/>
                    </a:lnTo>
                    <a:lnTo>
                      <a:pt x="169" y="59"/>
                    </a:lnTo>
                    <a:lnTo>
                      <a:pt x="180" y="82"/>
                    </a:lnTo>
                    <a:lnTo>
                      <a:pt x="174" y="97"/>
                    </a:lnTo>
                    <a:lnTo>
                      <a:pt x="174" y="114"/>
                    </a:lnTo>
                    <a:lnTo>
                      <a:pt x="177" y="124"/>
                    </a:lnTo>
                    <a:lnTo>
                      <a:pt x="153" y="127"/>
                    </a:lnTo>
                    <a:lnTo>
                      <a:pt x="126" y="133"/>
                    </a:lnTo>
                    <a:lnTo>
                      <a:pt x="78" y="134"/>
                    </a:lnTo>
                    <a:lnTo>
                      <a:pt x="14" y="123"/>
                    </a:lnTo>
                    <a:lnTo>
                      <a:pt x="0" y="11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grpSp>
          <p:nvGrpSpPr>
            <p:cNvPr id="79" name="组合 78">
              <a:extLst>
                <a:ext uri="{FF2B5EF4-FFF2-40B4-BE49-F238E27FC236}">
                  <a16:creationId xmlns="" xmlns:a16="http://schemas.microsoft.com/office/drawing/2014/main" id="{02C7BD15-8BCD-44F5-9527-06B362376B28}"/>
                </a:ext>
              </a:extLst>
            </p:cNvPr>
            <p:cNvGrpSpPr>
              <a:grpSpLocks noChangeAspect="1"/>
            </p:cNvGrpSpPr>
            <p:nvPr/>
          </p:nvGrpSpPr>
          <p:grpSpPr bwMode="gray">
            <a:xfrm>
              <a:off x="6352108" y="3574697"/>
              <a:ext cx="648791" cy="644320"/>
              <a:chOff x="2802" y="1979"/>
              <a:chExt cx="408" cy="369"/>
            </a:xfrm>
            <a:solidFill>
              <a:schemeClr val="bg1">
                <a:lumMod val="75000"/>
              </a:schemeClr>
            </a:solidFill>
          </p:grpSpPr>
          <p:sp>
            <p:nvSpPr>
              <p:cNvPr id="324" name="任意多边形: 形状 323">
                <a:extLst>
                  <a:ext uri="{FF2B5EF4-FFF2-40B4-BE49-F238E27FC236}">
                    <a16:creationId xmlns="" xmlns:a16="http://schemas.microsoft.com/office/drawing/2014/main" id="{12F6DB46-BEDE-4B8F-8BFF-7B1F86DD9105}"/>
                  </a:ext>
                </a:extLst>
              </p:cNvPr>
              <p:cNvSpPr>
                <a:spLocks noChangeAspect="1"/>
              </p:cNvSpPr>
              <p:nvPr/>
            </p:nvSpPr>
            <p:spPr bwMode="gray">
              <a:xfrm>
                <a:off x="2899" y="2082"/>
                <a:ext cx="19" cy="23"/>
              </a:xfrm>
              <a:custGeom>
                <a:avLst/>
                <a:gdLst/>
                <a:ahLst/>
                <a:cxnLst>
                  <a:cxn ang="0">
                    <a:pos x="39" y="96"/>
                  </a:cxn>
                  <a:cxn ang="0">
                    <a:pos x="45" y="93"/>
                  </a:cxn>
                  <a:cxn ang="0">
                    <a:pos x="55" y="83"/>
                  </a:cxn>
                  <a:cxn ang="0">
                    <a:pos x="58" y="78"/>
                  </a:cxn>
                  <a:cxn ang="0">
                    <a:pos x="53" y="75"/>
                  </a:cxn>
                  <a:cxn ang="0">
                    <a:pos x="58" y="68"/>
                  </a:cxn>
                  <a:cxn ang="0">
                    <a:pos x="72" y="62"/>
                  </a:cxn>
                  <a:cxn ang="0">
                    <a:pos x="79" y="62"/>
                  </a:cxn>
                  <a:cxn ang="0">
                    <a:pos x="77" y="59"/>
                  </a:cxn>
                  <a:cxn ang="0">
                    <a:pos x="74" y="53"/>
                  </a:cxn>
                  <a:cxn ang="0">
                    <a:pos x="77" y="48"/>
                  </a:cxn>
                  <a:cxn ang="0">
                    <a:pos x="87" y="42"/>
                  </a:cxn>
                  <a:cxn ang="0">
                    <a:pos x="91" y="38"/>
                  </a:cxn>
                  <a:cxn ang="0">
                    <a:pos x="91" y="34"/>
                  </a:cxn>
                  <a:cxn ang="0">
                    <a:pos x="88" y="25"/>
                  </a:cxn>
                  <a:cxn ang="0">
                    <a:pos x="85" y="19"/>
                  </a:cxn>
                  <a:cxn ang="0">
                    <a:pos x="77" y="15"/>
                  </a:cxn>
                  <a:cxn ang="0">
                    <a:pos x="81" y="10"/>
                  </a:cxn>
                  <a:cxn ang="0">
                    <a:pos x="85" y="9"/>
                  </a:cxn>
                  <a:cxn ang="0">
                    <a:pos x="84" y="4"/>
                  </a:cxn>
                  <a:cxn ang="0">
                    <a:pos x="77" y="0"/>
                  </a:cxn>
                  <a:cxn ang="0">
                    <a:pos x="72" y="4"/>
                  </a:cxn>
                  <a:cxn ang="0">
                    <a:pos x="58" y="14"/>
                  </a:cxn>
                  <a:cxn ang="0">
                    <a:pos x="41" y="29"/>
                  </a:cxn>
                  <a:cxn ang="0">
                    <a:pos x="27" y="54"/>
                  </a:cxn>
                  <a:cxn ang="0">
                    <a:pos x="25" y="58"/>
                  </a:cxn>
                  <a:cxn ang="0">
                    <a:pos x="17" y="73"/>
                  </a:cxn>
                  <a:cxn ang="0">
                    <a:pos x="11" y="85"/>
                  </a:cxn>
                  <a:cxn ang="0">
                    <a:pos x="1" y="106"/>
                  </a:cxn>
                  <a:cxn ang="0">
                    <a:pos x="2" y="113"/>
                  </a:cxn>
                  <a:cxn ang="0">
                    <a:pos x="16" y="116"/>
                  </a:cxn>
                  <a:cxn ang="0">
                    <a:pos x="21" y="113"/>
                  </a:cxn>
                  <a:cxn ang="0">
                    <a:pos x="27" y="101"/>
                  </a:cxn>
                  <a:cxn ang="0">
                    <a:pos x="31" y="100"/>
                  </a:cxn>
                </a:cxnLst>
                <a:rect l="0" t="0" r="r" b="b"/>
                <a:pathLst>
                  <a:path w="95" h="116">
                    <a:moveTo>
                      <a:pt x="32" y="102"/>
                    </a:moveTo>
                    <a:lnTo>
                      <a:pt x="39" y="96"/>
                    </a:lnTo>
                    <a:lnTo>
                      <a:pt x="44" y="95"/>
                    </a:lnTo>
                    <a:lnTo>
                      <a:pt x="45" y="93"/>
                    </a:lnTo>
                    <a:lnTo>
                      <a:pt x="52" y="88"/>
                    </a:lnTo>
                    <a:lnTo>
                      <a:pt x="55" y="83"/>
                    </a:lnTo>
                    <a:lnTo>
                      <a:pt x="58" y="83"/>
                    </a:lnTo>
                    <a:lnTo>
                      <a:pt x="58" y="78"/>
                    </a:lnTo>
                    <a:lnTo>
                      <a:pt x="53" y="75"/>
                    </a:lnTo>
                    <a:lnTo>
                      <a:pt x="53" y="75"/>
                    </a:lnTo>
                    <a:lnTo>
                      <a:pt x="55" y="69"/>
                    </a:lnTo>
                    <a:lnTo>
                      <a:pt x="58" y="68"/>
                    </a:lnTo>
                    <a:lnTo>
                      <a:pt x="59" y="63"/>
                    </a:lnTo>
                    <a:lnTo>
                      <a:pt x="72" y="62"/>
                    </a:lnTo>
                    <a:lnTo>
                      <a:pt x="77" y="63"/>
                    </a:lnTo>
                    <a:lnTo>
                      <a:pt x="79" y="62"/>
                    </a:lnTo>
                    <a:lnTo>
                      <a:pt x="80" y="62"/>
                    </a:lnTo>
                    <a:lnTo>
                      <a:pt x="77" y="59"/>
                    </a:lnTo>
                    <a:lnTo>
                      <a:pt x="72" y="56"/>
                    </a:lnTo>
                    <a:lnTo>
                      <a:pt x="74" y="53"/>
                    </a:lnTo>
                    <a:lnTo>
                      <a:pt x="77" y="52"/>
                    </a:lnTo>
                    <a:lnTo>
                      <a:pt x="77" y="48"/>
                    </a:lnTo>
                    <a:lnTo>
                      <a:pt x="82" y="47"/>
                    </a:lnTo>
                    <a:lnTo>
                      <a:pt x="87" y="42"/>
                    </a:lnTo>
                    <a:lnTo>
                      <a:pt x="90" y="42"/>
                    </a:lnTo>
                    <a:lnTo>
                      <a:pt x="91" y="38"/>
                    </a:lnTo>
                    <a:lnTo>
                      <a:pt x="95" y="36"/>
                    </a:lnTo>
                    <a:lnTo>
                      <a:pt x="91" y="34"/>
                    </a:lnTo>
                    <a:lnTo>
                      <a:pt x="92" y="30"/>
                    </a:lnTo>
                    <a:lnTo>
                      <a:pt x="88" y="25"/>
                    </a:lnTo>
                    <a:lnTo>
                      <a:pt x="90" y="21"/>
                    </a:lnTo>
                    <a:lnTo>
                      <a:pt x="85" y="19"/>
                    </a:lnTo>
                    <a:lnTo>
                      <a:pt x="84" y="15"/>
                    </a:lnTo>
                    <a:lnTo>
                      <a:pt x="77" y="15"/>
                    </a:lnTo>
                    <a:lnTo>
                      <a:pt x="77" y="13"/>
                    </a:lnTo>
                    <a:lnTo>
                      <a:pt x="81" y="10"/>
                    </a:lnTo>
                    <a:lnTo>
                      <a:pt x="81" y="9"/>
                    </a:lnTo>
                    <a:lnTo>
                      <a:pt x="85" y="9"/>
                    </a:lnTo>
                    <a:lnTo>
                      <a:pt x="85" y="7"/>
                    </a:lnTo>
                    <a:lnTo>
                      <a:pt x="84" y="4"/>
                    </a:lnTo>
                    <a:lnTo>
                      <a:pt x="79" y="4"/>
                    </a:lnTo>
                    <a:lnTo>
                      <a:pt x="77" y="0"/>
                    </a:lnTo>
                    <a:lnTo>
                      <a:pt x="75" y="0"/>
                    </a:lnTo>
                    <a:lnTo>
                      <a:pt x="72" y="4"/>
                    </a:lnTo>
                    <a:lnTo>
                      <a:pt x="55" y="4"/>
                    </a:lnTo>
                    <a:lnTo>
                      <a:pt x="58" y="14"/>
                    </a:lnTo>
                    <a:lnTo>
                      <a:pt x="48" y="21"/>
                    </a:lnTo>
                    <a:lnTo>
                      <a:pt x="41" y="29"/>
                    </a:lnTo>
                    <a:lnTo>
                      <a:pt x="33" y="53"/>
                    </a:lnTo>
                    <a:lnTo>
                      <a:pt x="27" y="54"/>
                    </a:lnTo>
                    <a:lnTo>
                      <a:pt x="27" y="58"/>
                    </a:lnTo>
                    <a:lnTo>
                      <a:pt x="25" y="58"/>
                    </a:lnTo>
                    <a:lnTo>
                      <a:pt x="22" y="63"/>
                    </a:lnTo>
                    <a:lnTo>
                      <a:pt x="17" y="73"/>
                    </a:lnTo>
                    <a:lnTo>
                      <a:pt x="16" y="77"/>
                    </a:lnTo>
                    <a:lnTo>
                      <a:pt x="11" y="85"/>
                    </a:lnTo>
                    <a:lnTo>
                      <a:pt x="6" y="99"/>
                    </a:lnTo>
                    <a:lnTo>
                      <a:pt x="1" y="106"/>
                    </a:lnTo>
                    <a:lnTo>
                      <a:pt x="0" y="111"/>
                    </a:lnTo>
                    <a:lnTo>
                      <a:pt x="2" y="113"/>
                    </a:lnTo>
                    <a:lnTo>
                      <a:pt x="14" y="112"/>
                    </a:lnTo>
                    <a:lnTo>
                      <a:pt x="16" y="116"/>
                    </a:lnTo>
                    <a:lnTo>
                      <a:pt x="18" y="116"/>
                    </a:lnTo>
                    <a:lnTo>
                      <a:pt x="21" y="113"/>
                    </a:lnTo>
                    <a:lnTo>
                      <a:pt x="26" y="115"/>
                    </a:lnTo>
                    <a:lnTo>
                      <a:pt x="27" y="101"/>
                    </a:lnTo>
                    <a:lnTo>
                      <a:pt x="29" y="99"/>
                    </a:lnTo>
                    <a:lnTo>
                      <a:pt x="31" y="100"/>
                    </a:lnTo>
                    <a:lnTo>
                      <a:pt x="32" y="10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325" name="组合 324">
                <a:extLst>
                  <a:ext uri="{FF2B5EF4-FFF2-40B4-BE49-F238E27FC236}">
                    <a16:creationId xmlns="" xmlns:a16="http://schemas.microsoft.com/office/drawing/2014/main" id="{52CAD8CF-D63C-4405-8923-0F2645313E98}"/>
                  </a:ext>
                </a:extLst>
              </p:cNvPr>
              <p:cNvGrpSpPr>
                <a:grpSpLocks noChangeAspect="1"/>
              </p:cNvGrpSpPr>
              <p:nvPr/>
            </p:nvGrpSpPr>
            <p:grpSpPr bwMode="gray">
              <a:xfrm>
                <a:off x="2889" y="2101"/>
                <a:ext cx="17" cy="51"/>
                <a:chOff x="2889" y="2101"/>
                <a:chExt cx="17" cy="51"/>
              </a:xfrm>
              <a:grpFill/>
            </p:grpSpPr>
            <p:sp>
              <p:nvSpPr>
                <p:cNvPr id="350" name="任意多边形: 形状 349">
                  <a:extLst>
                    <a:ext uri="{FF2B5EF4-FFF2-40B4-BE49-F238E27FC236}">
                      <a16:creationId xmlns="" xmlns:a16="http://schemas.microsoft.com/office/drawing/2014/main" id="{C39BD895-A251-40F7-9BD8-EB213373F323}"/>
                    </a:ext>
                  </a:extLst>
                </p:cNvPr>
                <p:cNvSpPr>
                  <a:spLocks noChangeAspect="1"/>
                </p:cNvSpPr>
                <p:nvPr/>
              </p:nvSpPr>
              <p:spPr bwMode="gray">
                <a:xfrm>
                  <a:off x="2897" y="2111"/>
                  <a:ext cx="8" cy="16"/>
                </a:xfrm>
                <a:custGeom>
                  <a:avLst/>
                  <a:gdLst/>
                  <a:ahLst/>
                  <a:cxnLst>
                    <a:cxn ang="0">
                      <a:pos x="30" y="66"/>
                    </a:cxn>
                    <a:cxn ang="0">
                      <a:pos x="32" y="64"/>
                    </a:cxn>
                    <a:cxn ang="0">
                      <a:pos x="33" y="55"/>
                    </a:cxn>
                    <a:cxn ang="0">
                      <a:pos x="36" y="49"/>
                    </a:cxn>
                    <a:cxn ang="0">
                      <a:pos x="33" y="40"/>
                    </a:cxn>
                    <a:cxn ang="0">
                      <a:pos x="35" y="29"/>
                    </a:cxn>
                    <a:cxn ang="0">
                      <a:pos x="36" y="21"/>
                    </a:cxn>
                    <a:cxn ang="0">
                      <a:pos x="37" y="12"/>
                    </a:cxn>
                    <a:cxn ang="0">
                      <a:pos x="37" y="10"/>
                    </a:cxn>
                    <a:cxn ang="0">
                      <a:pos x="37" y="10"/>
                    </a:cxn>
                    <a:cxn ang="0">
                      <a:pos x="33" y="10"/>
                    </a:cxn>
                    <a:cxn ang="0">
                      <a:pos x="30" y="7"/>
                    </a:cxn>
                    <a:cxn ang="0">
                      <a:pos x="28" y="0"/>
                    </a:cxn>
                    <a:cxn ang="0">
                      <a:pos x="24" y="1"/>
                    </a:cxn>
                    <a:cxn ang="0">
                      <a:pos x="16" y="0"/>
                    </a:cxn>
                    <a:cxn ang="0">
                      <a:pos x="12" y="1"/>
                    </a:cxn>
                    <a:cxn ang="0">
                      <a:pos x="10" y="3"/>
                    </a:cxn>
                    <a:cxn ang="0">
                      <a:pos x="10" y="13"/>
                    </a:cxn>
                    <a:cxn ang="0">
                      <a:pos x="4" y="19"/>
                    </a:cxn>
                    <a:cxn ang="0">
                      <a:pos x="4" y="34"/>
                    </a:cxn>
                    <a:cxn ang="0">
                      <a:pos x="6" y="39"/>
                    </a:cxn>
                    <a:cxn ang="0">
                      <a:pos x="5" y="45"/>
                    </a:cxn>
                    <a:cxn ang="0">
                      <a:pos x="15" y="44"/>
                    </a:cxn>
                    <a:cxn ang="0">
                      <a:pos x="19" y="45"/>
                    </a:cxn>
                    <a:cxn ang="0">
                      <a:pos x="19" y="48"/>
                    </a:cxn>
                    <a:cxn ang="0">
                      <a:pos x="17" y="49"/>
                    </a:cxn>
                    <a:cxn ang="0">
                      <a:pos x="11" y="50"/>
                    </a:cxn>
                    <a:cxn ang="0">
                      <a:pos x="8" y="53"/>
                    </a:cxn>
                    <a:cxn ang="0">
                      <a:pos x="6" y="56"/>
                    </a:cxn>
                    <a:cxn ang="0">
                      <a:pos x="4" y="65"/>
                    </a:cxn>
                    <a:cxn ang="0">
                      <a:pos x="0" y="69"/>
                    </a:cxn>
                    <a:cxn ang="0">
                      <a:pos x="0" y="75"/>
                    </a:cxn>
                    <a:cxn ang="0">
                      <a:pos x="4" y="80"/>
                    </a:cxn>
                    <a:cxn ang="0">
                      <a:pos x="4" y="76"/>
                    </a:cxn>
                    <a:cxn ang="0">
                      <a:pos x="16" y="75"/>
                    </a:cxn>
                    <a:cxn ang="0">
                      <a:pos x="26" y="66"/>
                    </a:cxn>
                    <a:cxn ang="0">
                      <a:pos x="30" y="66"/>
                    </a:cxn>
                  </a:cxnLst>
                  <a:rect l="0" t="0" r="r" b="b"/>
                  <a:pathLst>
                    <a:path w="37" h="80">
                      <a:moveTo>
                        <a:pt x="30" y="66"/>
                      </a:moveTo>
                      <a:lnTo>
                        <a:pt x="32" y="64"/>
                      </a:lnTo>
                      <a:lnTo>
                        <a:pt x="33" y="55"/>
                      </a:lnTo>
                      <a:lnTo>
                        <a:pt x="36" y="49"/>
                      </a:lnTo>
                      <a:lnTo>
                        <a:pt x="33" y="40"/>
                      </a:lnTo>
                      <a:lnTo>
                        <a:pt x="35" y="29"/>
                      </a:lnTo>
                      <a:lnTo>
                        <a:pt x="36" y="21"/>
                      </a:lnTo>
                      <a:lnTo>
                        <a:pt x="37" y="12"/>
                      </a:lnTo>
                      <a:lnTo>
                        <a:pt x="37" y="10"/>
                      </a:lnTo>
                      <a:lnTo>
                        <a:pt x="37" y="10"/>
                      </a:lnTo>
                      <a:lnTo>
                        <a:pt x="33" y="10"/>
                      </a:lnTo>
                      <a:lnTo>
                        <a:pt x="30" y="7"/>
                      </a:lnTo>
                      <a:lnTo>
                        <a:pt x="28" y="0"/>
                      </a:lnTo>
                      <a:lnTo>
                        <a:pt x="24" y="1"/>
                      </a:lnTo>
                      <a:lnTo>
                        <a:pt x="16" y="0"/>
                      </a:lnTo>
                      <a:lnTo>
                        <a:pt x="12" y="1"/>
                      </a:lnTo>
                      <a:lnTo>
                        <a:pt x="10" y="3"/>
                      </a:lnTo>
                      <a:lnTo>
                        <a:pt x="10" y="13"/>
                      </a:lnTo>
                      <a:lnTo>
                        <a:pt x="4" y="19"/>
                      </a:lnTo>
                      <a:lnTo>
                        <a:pt x="4" y="34"/>
                      </a:lnTo>
                      <a:lnTo>
                        <a:pt x="6" y="39"/>
                      </a:lnTo>
                      <a:lnTo>
                        <a:pt x="5" y="45"/>
                      </a:lnTo>
                      <a:lnTo>
                        <a:pt x="15" y="44"/>
                      </a:lnTo>
                      <a:lnTo>
                        <a:pt x="19" y="45"/>
                      </a:lnTo>
                      <a:lnTo>
                        <a:pt x="19" y="48"/>
                      </a:lnTo>
                      <a:lnTo>
                        <a:pt x="17" y="49"/>
                      </a:lnTo>
                      <a:lnTo>
                        <a:pt x="11" y="50"/>
                      </a:lnTo>
                      <a:lnTo>
                        <a:pt x="8" y="53"/>
                      </a:lnTo>
                      <a:lnTo>
                        <a:pt x="6" y="56"/>
                      </a:lnTo>
                      <a:lnTo>
                        <a:pt x="4" y="65"/>
                      </a:lnTo>
                      <a:lnTo>
                        <a:pt x="0" y="69"/>
                      </a:lnTo>
                      <a:lnTo>
                        <a:pt x="0" y="75"/>
                      </a:lnTo>
                      <a:lnTo>
                        <a:pt x="4" y="80"/>
                      </a:lnTo>
                      <a:lnTo>
                        <a:pt x="4" y="76"/>
                      </a:lnTo>
                      <a:lnTo>
                        <a:pt x="16" y="75"/>
                      </a:lnTo>
                      <a:lnTo>
                        <a:pt x="26" y="66"/>
                      </a:lnTo>
                      <a:lnTo>
                        <a:pt x="30" y="6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51" name="任意多边形: 形状 350">
                  <a:extLst>
                    <a:ext uri="{FF2B5EF4-FFF2-40B4-BE49-F238E27FC236}">
                      <a16:creationId xmlns="" xmlns:a16="http://schemas.microsoft.com/office/drawing/2014/main" id="{1F09F699-0474-41F1-BB7B-9788C3970DB1}"/>
                    </a:ext>
                  </a:extLst>
                </p:cNvPr>
                <p:cNvSpPr>
                  <a:spLocks noChangeAspect="1"/>
                </p:cNvSpPr>
                <p:nvPr/>
              </p:nvSpPr>
              <p:spPr bwMode="gray">
                <a:xfrm>
                  <a:off x="2889" y="2124"/>
                  <a:ext cx="4" cy="5"/>
                </a:xfrm>
                <a:custGeom>
                  <a:avLst/>
                  <a:gdLst/>
                  <a:ahLst/>
                  <a:cxnLst>
                    <a:cxn ang="0">
                      <a:pos x="1" y="24"/>
                    </a:cxn>
                    <a:cxn ang="0">
                      <a:pos x="8" y="21"/>
                    </a:cxn>
                    <a:cxn ang="0">
                      <a:pos x="7" y="16"/>
                    </a:cxn>
                    <a:cxn ang="0">
                      <a:pos x="18" y="5"/>
                    </a:cxn>
                    <a:cxn ang="0">
                      <a:pos x="14" y="0"/>
                    </a:cxn>
                    <a:cxn ang="0">
                      <a:pos x="0" y="14"/>
                    </a:cxn>
                    <a:cxn ang="0">
                      <a:pos x="1" y="24"/>
                    </a:cxn>
                  </a:cxnLst>
                  <a:rect l="0" t="0" r="r" b="b"/>
                  <a:pathLst>
                    <a:path w="18" h="24">
                      <a:moveTo>
                        <a:pt x="1" y="24"/>
                      </a:moveTo>
                      <a:lnTo>
                        <a:pt x="8" y="21"/>
                      </a:lnTo>
                      <a:lnTo>
                        <a:pt x="7" y="16"/>
                      </a:lnTo>
                      <a:lnTo>
                        <a:pt x="18" y="5"/>
                      </a:lnTo>
                      <a:lnTo>
                        <a:pt x="14" y="0"/>
                      </a:lnTo>
                      <a:lnTo>
                        <a:pt x="0" y="14"/>
                      </a:lnTo>
                      <a:lnTo>
                        <a:pt x="1" y="24"/>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52" name="任意多边形: 形状 351">
                  <a:extLst>
                    <a:ext uri="{FF2B5EF4-FFF2-40B4-BE49-F238E27FC236}">
                      <a16:creationId xmlns="" xmlns:a16="http://schemas.microsoft.com/office/drawing/2014/main" id="{046627C7-776C-4C1A-8749-9726A2BCF604}"/>
                    </a:ext>
                  </a:extLst>
                </p:cNvPr>
                <p:cNvSpPr>
                  <a:spLocks noChangeAspect="1"/>
                </p:cNvSpPr>
                <p:nvPr/>
              </p:nvSpPr>
              <p:spPr bwMode="gray">
                <a:xfrm>
                  <a:off x="2890" y="2101"/>
                  <a:ext cx="16" cy="51"/>
                </a:xfrm>
                <a:custGeom>
                  <a:avLst/>
                  <a:gdLst/>
                  <a:ahLst/>
                  <a:cxnLst>
                    <a:cxn ang="0">
                      <a:pos x="45" y="242"/>
                    </a:cxn>
                    <a:cxn ang="0">
                      <a:pos x="55" y="178"/>
                    </a:cxn>
                    <a:cxn ang="0">
                      <a:pos x="70" y="140"/>
                    </a:cxn>
                    <a:cxn ang="0">
                      <a:pos x="71" y="119"/>
                    </a:cxn>
                    <a:cxn ang="0">
                      <a:pos x="65" y="115"/>
                    </a:cxn>
                    <a:cxn ang="0">
                      <a:pos x="43" y="125"/>
                    </a:cxn>
                    <a:cxn ang="0">
                      <a:pos x="39" y="124"/>
                    </a:cxn>
                    <a:cxn ang="0">
                      <a:pos x="43" y="114"/>
                    </a:cxn>
                    <a:cxn ang="0">
                      <a:pos x="47" y="102"/>
                    </a:cxn>
                    <a:cxn ang="0">
                      <a:pos x="56" y="98"/>
                    </a:cxn>
                    <a:cxn ang="0">
                      <a:pos x="58" y="94"/>
                    </a:cxn>
                    <a:cxn ang="0">
                      <a:pos x="44" y="94"/>
                    </a:cxn>
                    <a:cxn ang="0">
                      <a:pos x="43" y="83"/>
                    </a:cxn>
                    <a:cxn ang="0">
                      <a:pos x="49" y="62"/>
                    </a:cxn>
                    <a:cxn ang="0">
                      <a:pos x="51" y="50"/>
                    </a:cxn>
                    <a:cxn ang="0">
                      <a:pos x="63" y="50"/>
                    </a:cxn>
                    <a:cxn ang="0">
                      <a:pos x="69" y="56"/>
                    </a:cxn>
                    <a:cxn ang="0">
                      <a:pos x="76" y="59"/>
                    </a:cxn>
                    <a:cxn ang="0">
                      <a:pos x="81" y="33"/>
                    </a:cxn>
                    <a:cxn ang="0">
                      <a:pos x="80" y="22"/>
                    </a:cxn>
                    <a:cxn ang="0">
                      <a:pos x="81" y="13"/>
                    </a:cxn>
                    <a:cxn ang="0">
                      <a:pos x="80" y="1"/>
                    </a:cxn>
                    <a:cxn ang="0">
                      <a:pos x="76" y="2"/>
                    </a:cxn>
                    <a:cxn ang="0">
                      <a:pos x="70" y="14"/>
                    </a:cxn>
                    <a:cxn ang="0">
                      <a:pos x="65" y="17"/>
                    </a:cxn>
                    <a:cxn ang="0">
                      <a:pos x="51" y="14"/>
                    </a:cxn>
                    <a:cxn ang="0">
                      <a:pos x="47" y="17"/>
                    </a:cxn>
                    <a:cxn ang="0">
                      <a:pos x="39" y="41"/>
                    </a:cxn>
                    <a:cxn ang="0">
                      <a:pos x="29" y="80"/>
                    </a:cxn>
                    <a:cxn ang="0">
                      <a:pos x="13" y="113"/>
                    </a:cxn>
                    <a:cxn ang="0">
                      <a:pos x="6" y="129"/>
                    </a:cxn>
                    <a:cxn ang="0">
                      <a:pos x="0" y="137"/>
                    </a:cxn>
                    <a:cxn ang="0">
                      <a:pos x="4" y="148"/>
                    </a:cxn>
                    <a:cxn ang="0">
                      <a:pos x="39" y="251"/>
                    </a:cxn>
                  </a:cxnLst>
                  <a:rect l="0" t="0" r="r" b="b"/>
                  <a:pathLst>
                    <a:path w="81" h="251">
                      <a:moveTo>
                        <a:pt x="44" y="248"/>
                      </a:moveTo>
                      <a:lnTo>
                        <a:pt x="45" y="242"/>
                      </a:lnTo>
                      <a:lnTo>
                        <a:pt x="49" y="232"/>
                      </a:lnTo>
                      <a:lnTo>
                        <a:pt x="55" y="178"/>
                      </a:lnTo>
                      <a:lnTo>
                        <a:pt x="61" y="158"/>
                      </a:lnTo>
                      <a:lnTo>
                        <a:pt x="70" y="140"/>
                      </a:lnTo>
                      <a:lnTo>
                        <a:pt x="67" y="132"/>
                      </a:lnTo>
                      <a:lnTo>
                        <a:pt x="71" y="119"/>
                      </a:lnTo>
                      <a:lnTo>
                        <a:pt x="69" y="115"/>
                      </a:lnTo>
                      <a:lnTo>
                        <a:pt x="65" y="115"/>
                      </a:lnTo>
                      <a:lnTo>
                        <a:pt x="55" y="124"/>
                      </a:lnTo>
                      <a:lnTo>
                        <a:pt x="43" y="125"/>
                      </a:lnTo>
                      <a:lnTo>
                        <a:pt x="43" y="129"/>
                      </a:lnTo>
                      <a:lnTo>
                        <a:pt x="39" y="124"/>
                      </a:lnTo>
                      <a:lnTo>
                        <a:pt x="39" y="118"/>
                      </a:lnTo>
                      <a:lnTo>
                        <a:pt x="43" y="114"/>
                      </a:lnTo>
                      <a:lnTo>
                        <a:pt x="45" y="105"/>
                      </a:lnTo>
                      <a:lnTo>
                        <a:pt x="47" y="102"/>
                      </a:lnTo>
                      <a:lnTo>
                        <a:pt x="50" y="99"/>
                      </a:lnTo>
                      <a:lnTo>
                        <a:pt x="56" y="98"/>
                      </a:lnTo>
                      <a:lnTo>
                        <a:pt x="58" y="97"/>
                      </a:lnTo>
                      <a:lnTo>
                        <a:pt x="58" y="94"/>
                      </a:lnTo>
                      <a:lnTo>
                        <a:pt x="54" y="93"/>
                      </a:lnTo>
                      <a:lnTo>
                        <a:pt x="44" y="94"/>
                      </a:lnTo>
                      <a:lnTo>
                        <a:pt x="45" y="88"/>
                      </a:lnTo>
                      <a:lnTo>
                        <a:pt x="43" y="83"/>
                      </a:lnTo>
                      <a:lnTo>
                        <a:pt x="43" y="68"/>
                      </a:lnTo>
                      <a:lnTo>
                        <a:pt x="49" y="62"/>
                      </a:lnTo>
                      <a:lnTo>
                        <a:pt x="49" y="52"/>
                      </a:lnTo>
                      <a:lnTo>
                        <a:pt x="51" y="50"/>
                      </a:lnTo>
                      <a:lnTo>
                        <a:pt x="55" y="49"/>
                      </a:lnTo>
                      <a:lnTo>
                        <a:pt x="63" y="50"/>
                      </a:lnTo>
                      <a:lnTo>
                        <a:pt x="67" y="49"/>
                      </a:lnTo>
                      <a:lnTo>
                        <a:pt x="69" y="56"/>
                      </a:lnTo>
                      <a:lnTo>
                        <a:pt x="72" y="59"/>
                      </a:lnTo>
                      <a:lnTo>
                        <a:pt x="76" y="59"/>
                      </a:lnTo>
                      <a:lnTo>
                        <a:pt x="76" y="39"/>
                      </a:lnTo>
                      <a:lnTo>
                        <a:pt x="81" y="33"/>
                      </a:lnTo>
                      <a:lnTo>
                        <a:pt x="78" y="27"/>
                      </a:lnTo>
                      <a:lnTo>
                        <a:pt x="80" y="22"/>
                      </a:lnTo>
                      <a:lnTo>
                        <a:pt x="78" y="17"/>
                      </a:lnTo>
                      <a:lnTo>
                        <a:pt x="81" y="13"/>
                      </a:lnTo>
                      <a:lnTo>
                        <a:pt x="81" y="3"/>
                      </a:lnTo>
                      <a:lnTo>
                        <a:pt x="80" y="1"/>
                      </a:lnTo>
                      <a:lnTo>
                        <a:pt x="78" y="0"/>
                      </a:lnTo>
                      <a:lnTo>
                        <a:pt x="76" y="2"/>
                      </a:lnTo>
                      <a:lnTo>
                        <a:pt x="75" y="16"/>
                      </a:lnTo>
                      <a:lnTo>
                        <a:pt x="70" y="14"/>
                      </a:lnTo>
                      <a:lnTo>
                        <a:pt x="67" y="17"/>
                      </a:lnTo>
                      <a:lnTo>
                        <a:pt x="65" y="17"/>
                      </a:lnTo>
                      <a:lnTo>
                        <a:pt x="63" y="13"/>
                      </a:lnTo>
                      <a:lnTo>
                        <a:pt x="51" y="14"/>
                      </a:lnTo>
                      <a:lnTo>
                        <a:pt x="49" y="12"/>
                      </a:lnTo>
                      <a:lnTo>
                        <a:pt x="47" y="17"/>
                      </a:lnTo>
                      <a:lnTo>
                        <a:pt x="47" y="27"/>
                      </a:lnTo>
                      <a:lnTo>
                        <a:pt x="39" y="41"/>
                      </a:lnTo>
                      <a:lnTo>
                        <a:pt x="38" y="49"/>
                      </a:lnTo>
                      <a:lnTo>
                        <a:pt x="29" y="80"/>
                      </a:lnTo>
                      <a:lnTo>
                        <a:pt x="22" y="104"/>
                      </a:lnTo>
                      <a:lnTo>
                        <a:pt x="13" y="113"/>
                      </a:lnTo>
                      <a:lnTo>
                        <a:pt x="17" y="118"/>
                      </a:lnTo>
                      <a:lnTo>
                        <a:pt x="6" y="129"/>
                      </a:lnTo>
                      <a:lnTo>
                        <a:pt x="7" y="134"/>
                      </a:lnTo>
                      <a:lnTo>
                        <a:pt x="0" y="137"/>
                      </a:lnTo>
                      <a:lnTo>
                        <a:pt x="1" y="142"/>
                      </a:lnTo>
                      <a:lnTo>
                        <a:pt x="4" y="148"/>
                      </a:lnTo>
                      <a:lnTo>
                        <a:pt x="23" y="206"/>
                      </a:lnTo>
                      <a:lnTo>
                        <a:pt x="39" y="251"/>
                      </a:lnTo>
                      <a:lnTo>
                        <a:pt x="44" y="24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sp>
            <p:nvSpPr>
              <p:cNvPr id="326" name="任意多边形: 形状 325">
                <a:extLst>
                  <a:ext uri="{FF2B5EF4-FFF2-40B4-BE49-F238E27FC236}">
                    <a16:creationId xmlns="" xmlns:a16="http://schemas.microsoft.com/office/drawing/2014/main" id="{3466A961-D9F3-4807-9F79-F924C3475CD4}"/>
                  </a:ext>
                </a:extLst>
              </p:cNvPr>
              <p:cNvSpPr>
                <a:spLocks noChangeAspect="1"/>
              </p:cNvSpPr>
              <p:nvPr/>
            </p:nvSpPr>
            <p:spPr bwMode="gray">
              <a:xfrm>
                <a:off x="3027" y="2143"/>
                <a:ext cx="19" cy="19"/>
              </a:xfrm>
              <a:custGeom>
                <a:avLst/>
                <a:gdLst/>
                <a:ahLst/>
                <a:cxnLst>
                  <a:cxn ang="0">
                    <a:pos x="96" y="95"/>
                  </a:cxn>
                  <a:cxn ang="0">
                    <a:pos x="94" y="84"/>
                  </a:cxn>
                  <a:cxn ang="0">
                    <a:pos x="90" y="81"/>
                  </a:cxn>
                  <a:cxn ang="0">
                    <a:pos x="86" y="73"/>
                  </a:cxn>
                  <a:cxn ang="0">
                    <a:pos x="81" y="52"/>
                  </a:cxn>
                  <a:cxn ang="0">
                    <a:pos x="73" y="48"/>
                  </a:cxn>
                  <a:cxn ang="0">
                    <a:pos x="62" y="47"/>
                  </a:cxn>
                  <a:cxn ang="0">
                    <a:pos x="64" y="42"/>
                  </a:cxn>
                  <a:cxn ang="0">
                    <a:pos x="67" y="39"/>
                  </a:cxn>
                  <a:cxn ang="0">
                    <a:pos x="73" y="36"/>
                  </a:cxn>
                  <a:cxn ang="0">
                    <a:pos x="85" y="33"/>
                  </a:cxn>
                  <a:cxn ang="0">
                    <a:pos x="92" y="26"/>
                  </a:cxn>
                  <a:cxn ang="0">
                    <a:pos x="92" y="22"/>
                  </a:cxn>
                  <a:cxn ang="0">
                    <a:pos x="90" y="18"/>
                  </a:cxn>
                  <a:cxn ang="0">
                    <a:pos x="79" y="11"/>
                  </a:cxn>
                  <a:cxn ang="0">
                    <a:pos x="78" y="6"/>
                  </a:cxn>
                  <a:cxn ang="0">
                    <a:pos x="79" y="5"/>
                  </a:cxn>
                  <a:cxn ang="0">
                    <a:pos x="67" y="1"/>
                  </a:cxn>
                  <a:cxn ang="0">
                    <a:pos x="53" y="0"/>
                  </a:cxn>
                  <a:cxn ang="0">
                    <a:pos x="38" y="6"/>
                  </a:cxn>
                  <a:cxn ang="0">
                    <a:pos x="26" y="23"/>
                  </a:cxn>
                  <a:cxn ang="0">
                    <a:pos x="16" y="43"/>
                  </a:cxn>
                  <a:cxn ang="0">
                    <a:pos x="0" y="59"/>
                  </a:cxn>
                  <a:cxn ang="0">
                    <a:pos x="4" y="61"/>
                  </a:cxn>
                  <a:cxn ang="0">
                    <a:pos x="26" y="65"/>
                  </a:cxn>
                  <a:cxn ang="0">
                    <a:pos x="46" y="73"/>
                  </a:cxn>
                  <a:cxn ang="0">
                    <a:pos x="53" y="80"/>
                  </a:cxn>
                  <a:cxn ang="0">
                    <a:pos x="63" y="95"/>
                  </a:cxn>
                  <a:cxn ang="0">
                    <a:pos x="96" y="95"/>
                  </a:cxn>
                </a:cxnLst>
                <a:rect l="0" t="0" r="r" b="b"/>
                <a:pathLst>
                  <a:path w="96" h="95">
                    <a:moveTo>
                      <a:pt x="96" y="95"/>
                    </a:moveTo>
                    <a:lnTo>
                      <a:pt x="94" y="84"/>
                    </a:lnTo>
                    <a:lnTo>
                      <a:pt x="90" y="81"/>
                    </a:lnTo>
                    <a:lnTo>
                      <a:pt x="86" y="73"/>
                    </a:lnTo>
                    <a:lnTo>
                      <a:pt x="81" y="52"/>
                    </a:lnTo>
                    <a:lnTo>
                      <a:pt x="73" y="48"/>
                    </a:lnTo>
                    <a:lnTo>
                      <a:pt x="62" y="47"/>
                    </a:lnTo>
                    <a:lnTo>
                      <a:pt x="64" y="42"/>
                    </a:lnTo>
                    <a:lnTo>
                      <a:pt x="67" y="39"/>
                    </a:lnTo>
                    <a:lnTo>
                      <a:pt x="73" y="36"/>
                    </a:lnTo>
                    <a:lnTo>
                      <a:pt x="85" y="33"/>
                    </a:lnTo>
                    <a:lnTo>
                      <a:pt x="92" y="26"/>
                    </a:lnTo>
                    <a:lnTo>
                      <a:pt x="92" y="22"/>
                    </a:lnTo>
                    <a:lnTo>
                      <a:pt x="90" y="18"/>
                    </a:lnTo>
                    <a:lnTo>
                      <a:pt x="79" y="11"/>
                    </a:lnTo>
                    <a:lnTo>
                      <a:pt x="78" y="6"/>
                    </a:lnTo>
                    <a:lnTo>
                      <a:pt x="79" y="5"/>
                    </a:lnTo>
                    <a:lnTo>
                      <a:pt x="67" y="1"/>
                    </a:lnTo>
                    <a:lnTo>
                      <a:pt x="53" y="0"/>
                    </a:lnTo>
                    <a:lnTo>
                      <a:pt x="38" y="6"/>
                    </a:lnTo>
                    <a:lnTo>
                      <a:pt x="26" y="23"/>
                    </a:lnTo>
                    <a:lnTo>
                      <a:pt x="16" y="43"/>
                    </a:lnTo>
                    <a:lnTo>
                      <a:pt x="0" y="59"/>
                    </a:lnTo>
                    <a:lnTo>
                      <a:pt x="4" y="61"/>
                    </a:lnTo>
                    <a:lnTo>
                      <a:pt x="26" y="65"/>
                    </a:lnTo>
                    <a:lnTo>
                      <a:pt x="46" y="73"/>
                    </a:lnTo>
                    <a:lnTo>
                      <a:pt x="53" y="80"/>
                    </a:lnTo>
                    <a:lnTo>
                      <a:pt x="63" y="95"/>
                    </a:lnTo>
                    <a:lnTo>
                      <a:pt x="96" y="95"/>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327" name="组合 326">
                <a:extLst>
                  <a:ext uri="{FF2B5EF4-FFF2-40B4-BE49-F238E27FC236}">
                    <a16:creationId xmlns="" xmlns:a16="http://schemas.microsoft.com/office/drawing/2014/main" id="{FE04031D-EEBE-4455-8E86-0B9FC74B10DB}"/>
                  </a:ext>
                </a:extLst>
              </p:cNvPr>
              <p:cNvGrpSpPr>
                <a:grpSpLocks noChangeAspect="1"/>
              </p:cNvGrpSpPr>
              <p:nvPr/>
            </p:nvGrpSpPr>
            <p:grpSpPr bwMode="gray">
              <a:xfrm>
                <a:off x="2896" y="2116"/>
                <a:ext cx="231" cy="189"/>
                <a:chOff x="2896" y="2116"/>
                <a:chExt cx="231" cy="189"/>
              </a:xfrm>
              <a:grpFill/>
            </p:grpSpPr>
            <p:sp>
              <p:nvSpPr>
                <p:cNvPr id="348" name="任意多边形: 形状 347">
                  <a:extLst>
                    <a:ext uri="{FF2B5EF4-FFF2-40B4-BE49-F238E27FC236}">
                      <a16:creationId xmlns="" xmlns:a16="http://schemas.microsoft.com/office/drawing/2014/main" id="{C6DB83F1-BA13-43C5-9152-32F4B63F3C3B}"/>
                    </a:ext>
                  </a:extLst>
                </p:cNvPr>
                <p:cNvSpPr>
                  <a:spLocks noChangeAspect="1"/>
                </p:cNvSpPr>
                <p:nvPr/>
              </p:nvSpPr>
              <p:spPr bwMode="gray">
                <a:xfrm>
                  <a:off x="2896" y="2116"/>
                  <a:ext cx="231" cy="189"/>
                </a:xfrm>
                <a:custGeom>
                  <a:avLst/>
                  <a:gdLst/>
                  <a:ahLst/>
                  <a:cxnLst>
                    <a:cxn ang="0">
                      <a:pos x="9706" y="2910"/>
                    </a:cxn>
                    <a:cxn ang="0">
                      <a:pos x="10455" y="3296"/>
                    </a:cxn>
                    <a:cxn ang="0">
                      <a:pos x="10697" y="3824"/>
                    </a:cxn>
                    <a:cxn ang="0">
                      <a:pos x="11100" y="4189"/>
                    </a:cxn>
                    <a:cxn ang="0">
                      <a:pos x="11258" y="4460"/>
                    </a:cxn>
                    <a:cxn ang="0">
                      <a:pos x="11663" y="4798"/>
                    </a:cxn>
                    <a:cxn ang="0">
                      <a:pos x="11788" y="5234"/>
                    </a:cxn>
                    <a:cxn ang="0">
                      <a:pos x="11824" y="5695"/>
                    </a:cxn>
                    <a:cxn ang="0">
                      <a:pos x="12147" y="6336"/>
                    </a:cxn>
                    <a:cxn ang="0">
                      <a:pos x="12348" y="6619"/>
                    </a:cxn>
                    <a:cxn ang="0">
                      <a:pos x="13158" y="7915"/>
                    </a:cxn>
                    <a:cxn ang="0">
                      <a:pos x="15424" y="10363"/>
                    </a:cxn>
                    <a:cxn ang="0">
                      <a:pos x="10244" y="11935"/>
                    </a:cxn>
                    <a:cxn ang="0">
                      <a:pos x="9104" y="12745"/>
                    </a:cxn>
                    <a:cxn ang="0">
                      <a:pos x="7168" y="12457"/>
                    </a:cxn>
                    <a:cxn ang="0">
                      <a:pos x="6570" y="12466"/>
                    </a:cxn>
                    <a:cxn ang="0">
                      <a:pos x="6524" y="12554"/>
                    </a:cxn>
                    <a:cxn ang="0">
                      <a:pos x="6474" y="12661"/>
                    </a:cxn>
                    <a:cxn ang="0">
                      <a:pos x="6461" y="12671"/>
                    </a:cxn>
                    <a:cxn ang="0">
                      <a:pos x="6442" y="12664"/>
                    </a:cxn>
                    <a:cxn ang="0">
                      <a:pos x="6434" y="12672"/>
                    </a:cxn>
                    <a:cxn ang="0">
                      <a:pos x="6449" y="12718"/>
                    </a:cxn>
                    <a:cxn ang="0">
                      <a:pos x="6493" y="12822"/>
                    </a:cxn>
                    <a:cxn ang="0">
                      <a:pos x="6493" y="12849"/>
                    </a:cxn>
                    <a:cxn ang="0">
                      <a:pos x="6127" y="13229"/>
                    </a:cxn>
                    <a:cxn ang="0">
                      <a:pos x="5877" y="12675"/>
                    </a:cxn>
                    <a:cxn ang="0">
                      <a:pos x="5396" y="12043"/>
                    </a:cxn>
                    <a:cxn ang="0">
                      <a:pos x="4967" y="11398"/>
                    </a:cxn>
                    <a:cxn ang="0">
                      <a:pos x="4842" y="10911"/>
                    </a:cxn>
                    <a:cxn ang="0">
                      <a:pos x="4559" y="10532"/>
                    </a:cxn>
                    <a:cxn ang="0">
                      <a:pos x="4050" y="10087"/>
                    </a:cxn>
                    <a:cxn ang="0">
                      <a:pos x="3642" y="9870"/>
                    </a:cxn>
                    <a:cxn ang="0">
                      <a:pos x="3359" y="8893"/>
                    </a:cxn>
                    <a:cxn ang="0">
                      <a:pos x="3366" y="8593"/>
                    </a:cxn>
                    <a:cxn ang="0">
                      <a:pos x="3225" y="8044"/>
                    </a:cxn>
                    <a:cxn ang="0">
                      <a:pos x="3034" y="7550"/>
                    </a:cxn>
                    <a:cxn ang="0">
                      <a:pos x="2492" y="6909"/>
                    </a:cxn>
                    <a:cxn ang="0">
                      <a:pos x="2243" y="6803"/>
                    </a:cxn>
                    <a:cxn ang="0">
                      <a:pos x="2042" y="6580"/>
                    </a:cxn>
                    <a:cxn ang="0">
                      <a:pos x="1833" y="5901"/>
                    </a:cxn>
                    <a:cxn ang="0">
                      <a:pos x="1507" y="5504"/>
                    </a:cxn>
                    <a:cxn ang="0">
                      <a:pos x="1117" y="4757"/>
                    </a:cxn>
                    <a:cxn ang="0">
                      <a:pos x="724" y="4245"/>
                    </a:cxn>
                    <a:cxn ang="0">
                      <a:pos x="242" y="3599"/>
                    </a:cxn>
                    <a:cxn ang="0">
                      <a:pos x="0" y="3649"/>
                    </a:cxn>
                    <a:cxn ang="0">
                      <a:pos x="249" y="2682"/>
                    </a:cxn>
                    <a:cxn ang="0">
                      <a:pos x="1352" y="2467"/>
                    </a:cxn>
                    <a:cxn ang="0">
                      <a:pos x="2171" y="1850"/>
                    </a:cxn>
                    <a:cxn ang="0">
                      <a:pos x="1840" y="685"/>
                    </a:cxn>
                    <a:cxn ang="0">
                      <a:pos x="3424" y="0"/>
                    </a:cxn>
                    <a:cxn ang="0">
                      <a:pos x="6284" y="1324"/>
                    </a:cxn>
                    <a:cxn ang="0">
                      <a:pos x="6826" y="2203"/>
                    </a:cxn>
                  </a:cxnLst>
                  <a:rect l="0" t="0" r="r" b="b"/>
                  <a:pathLst>
                    <a:path w="15957" h="13229">
                      <a:moveTo>
                        <a:pt x="9071" y="2723"/>
                      </a:moveTo>
                      <a:lnTo>
                        <a:pt x="9131" y="2757"/>
                      </a:lnTo>
                      <a:lnTo>
                        <a:pt x="9432" y="2810"/>
                      </a:lnTo>
                      <a:lnTo>
                        <a:pt x="9706" y="2910"/>
                      </a:lnTo>
                      <a:lnTo>
                        <a:pt x="9809" y="2999"/>
                      </a:lnTo>
                      <a:lnTo>
                        <a:pt x="9934" y="3216"/>
                      </a:lnTo>
                      <a:lnTo>
                        <a:pt x="10393" y="3219"/>
                      </a:lnTo>
                      <a:lnTo>
                        <a:pt x="10455" y="3296"/>
                      </a:lnTo>
                      <a:lnTo>
                        <a:pt x="10504" y="3434"/>
                      </a:lnTo>
                      <a:lnTo>
                        <a:pt x="10545" y="3497"/>
                      </a:lnTo>
                      <a:lnTo>
                        <a:pt x="10573" y="3599"/>
                      </a:lnTo>
                      <a:lnTo>
                        <a:pt x="10697" y="3824"/>
                      </a:lnTo>
                      <a:lnTo>
                        <a:pt x="10817" y="3869"/>
                      </a:lnTo>
                      <a:lnTo>
                        <a:pt x="10903" y="4039"/>
                      </a:lnTo>
                      <a:lnTo>
                        <a:pt x="11097" y="4175"/>
                      </a:lnTo>
                      <a:lnTo>
                        <a:pt x="11100" y="4189"/>
                      </a:lnTo>
                      <a:lnTo>
                        <a:pt x="11062" y="4232"/>
                      </a:lnTo>
                      <a:lnTo>
                        <a:pt x="11097" y="4290"/>
                      </a:lnTo>
                      <a:lnTo>
                        <a:pt x="11134" y="4426"/>
                      </a:lnTo>
                      <a:lnTo>
                        <a:pt x="11258" y="4460"/>
                      </a:lnTo>
                      <a:lnTo>
                        <a:pt x="11313" y="4512"/>
                      </a:lnTo>
                      <a:lnTo>
                        <a:pt x="11537" y="4658"/>
                      </a:lnTo>
                      <a:lnTo>
                        <a:pt x="11613" y="4723"/>
                      </a:lnTo>
                      <a:lnTo>
                        <a:pt x="11663" y="4798"/>
                      </a:lnTo>
                      <a:lnTo>
                        <a:pt x="11680" y="4839"/>
                      </a:lnTo>
                      <a:lnTo>
                        <a:pt x="11658" y="4977"/>
                      </a:lnTo>
                      <a:lnTo>
                        <a:pt x="11764" y="5127"/>
                      </a:lnTo>
                      <a:lnTo>
                        <a:pt x="11788" y="5234"/>
                      </a:lnTo>
                      <a:lnTo>
                        <a:pt x="11781" y="5294"/>
                      </a:lnTo>
                      <a:lnTo>
                        <a:pt x="11711" y="5381"/>
                      </a:lnTo>
                      <a:lnTo>
                        <a:pt x="11715" y="5546"/>
                      </a:lnTo>
                      <a:lnTo>
                        <a:pt x="11824" y="5695"/>
                      </a:lnTo>
                      <a:lnTo>
                        <a:pt x="12016" y="5908"/>
                      </a:lnTo>
                      <a:lnTo>
                        <a:pt x="12063" y="6177"/>
                      </a:lnTo>
                      <a:lnTo>
                        <a:pt x="12135" y="6264"/>
                      </a:lnTo>
                      <a:lnTo>
                        <a:pt x="12147" y="6336"/>
                      </a:lnTo>
                      <a:lnTo>
                        <a:pt x="12184" y="6371"/>
                      </a:lnTo>
                      <a:lnTo>
                        <a:pt x="12207" y="6448"/>
                      </a:lnTo>
                      <a:lnTo>
                        <a:pt x="12243" y="6448"/>
                      </a:lnTo>
                      <a:lnTo>
                        <a:pt x="12348" y="6619"/>
                      </a:lnTo>
                      <a:lnTo>
                        <a:pt x="12423" y="6638"/>
                      </a:lnTo>
                      <a:lnTo>
                        <a:pt x="12480" y="6842"/>
                      </a:lnTo>
                      <a:lnTo>
                        <a:pt x="12935" y="7241"/>
                      </a:lnTo>
                      <a:lnTo>
                        <a:pt x="13158" y="7915"/>
                      </a:lnTo>
                      <a:lnTo>
                        <a:pt x="15429" y="8331"/>
                      </a:lnTo>
                      <a:lnTo>
                        <a:pt x="15576" y="8167"/>
                      </a:lnTo>
                      <a:lnTo>
                        <a:pt x="15957" y="8740"/>
                      </a:lnTo>
                      <a:lnTo>
                        <a:pt x="15424" y="10363"/>
                      </a:lnTo>
                      <a:lnTo>
                        <a:pt x="13158" y="11166"/>
                      </a:lnTo>
                      <a:lnTo>
                        <a:pt x="11049" y="11512"/>
                      </a:lnTo>
                      <a:lnTo>
                        <a:pt x="10746" y="11729"/>
                      </a:lnTo>
                      <a:lnTo>
                        <a:pt x="10244" y="11935"/>
                      </a:lnTo>
                      <a:lnTo>
                        <a:pt x="9691" y="12918"/>
                      </a:lnTo>
                      <a:lnTo>
                        <a:pt x="9503" y="13060"/>
                      </a:lnTo>
                      <a:lnTo>
                        <a:pt x="9370" y="13076"/>
                      </a:lnTo>
                      <a:lnTo>
                        <a:pt x="9104" y="12745"/>
                      </a:lnTo>
                      <a:lnTo>
                        <a:pt x="8174" y="12657"/>
                      </a:lnTo>
                      <a:lnTo>
                        <a:pt x="8036" y="12551"/>
                      </a:lnTo>
                      <a:lnTo>
                        <a:pt x="7547" y="12502"/>
                      </a:lnTo>
                      <a:lnTo>
                        <a:pt x="7168" y="12457"/>
                      </a:lnTo>
                      <a:lnTo>
                        <a:pt x="6859" y="12543"/>
                      </a:lnTo>
                      <a:lnTo>
                        <a:pt x="6711" y="12286"/>
                      </a:lnTo>
                      <a:lnTo>
                        <a:pt x="6580" y="12452"/>
                      </a:lnTo>
                      <a:lnTo>
                        <a:pt x="6570" y="12466"/>
                      </a:lnTo>
                      <a:lnTo>
                        <a:pt x="6560" y="12481"/>
                      </a:lnTo>
                      <a:lnTo>
                        <a:pt x="6551" y="12499"/>
                      </a:lnTo>
                      <a:lnTo>
                        <a:pt x="6542" y="12517"/>
                      </a:lnTo>
                      <a:lnTo>
                        <a:pt x="6524" y="12554"/>
                      </a:lnTo>
                      <a:lnTo>
                        <a:pt x="6507" y="12592"/>
                      </a:lnTo>
                      <a:lnTo>
                        <a:pt x="6492" y="12625"/>
                      </a:lnTo>
                      <a:lnTo>
                        <a:pt x="6480" y="12652"/>
                      </a:lnTo>
                      <a:lnTo>
                        <a:pt x="6474" y="12661"/>
                      </a:lnTo>
                      <a:lnTo>
                        <a:pt x="6468" y="12668"/>
                      </a:lnTo>
                      <a:lnTo>
                        <a:pt x="6466" y="12670"/>
                      </a:lnTo>
                      <a:lnTo>
                        <a:pt x="6464" y="12671"/>
                      </a:lnTo>
                      <a:lnTo>
                        <a:pt x="6461" y="12671"/>
                      </a:lnTo>
                      <a:lnTo>
                        <a:pt x="6460" y="12670"/>
                      </a:lnTo>
                      <a:lnTo>
                        <a:pt x="6452" y="12667"/>
                      </a:lnTo>
                      <a:lnTo>
                        <a:pt x="6447" y="12665"/>
                      </a:lnTo>
                      <a:lnTo>
                        <a:pt x="6442" y="12664"/>
                      </a:lnTo>
                      <a:lnTo>
                        <a:pt x="6439" y="12665"/>
                      </a:lnTo>
                      <a:lnTo>
                        <a:pt x="6436" y="12666"/>
                      </a:lnTo>
                      <a:lnTo>
                        <a:pt x="6435" y="12669"/>
                      </a:lnTo>
                      <a:lnTo>
                        <a:pt x="6434" y="12672"/>
                      </a:lnTo>
                      <a:lnTo>
                        <a:pt x="6434" y="12676"/>
                      </a:lnTo>
                      <a:lnTo>
                        <a:pt x="6437" y="12688"/>
                      </a:lnTo>
                      <a:lnTo>
                        <a:pt x="6442" y="12702"/>
                      </a:lnTo>
                      <a:lnTo>
                        <a:pt x="6449" y="12718"/>
                      </a:lnTo>
                      <a:lnTo>
                        <a:pt x="6457" y="12735"/>
                      </a:lnTo>
                      <a:lnTo>
                        <a:pt x="6474" y="12773"/>
                      </a:lnTo>
                      <a:lnTo>
                        <a:pt x="6488" y="12807"/>
                      </a:lnTo>
                      <a:lnTo>
                        <a:pt x="6493" y="12822"/>
                      </a:lnTo>
                      <a:lnTo>
                        <a:pt x="6495" y="12835"/>
                      </a:lnTo>
                      <a:lnTo>
                        <a:pt x="6495" y="12841"/>
                      </a:lnTo>
                      <a:lnTo>
                        <a:pt x="6495" y="12845"/>
                      </a:lnTo>
                      <a:lnTo>
                        <a:pt x="6493" y="12849"/>
                      </a:lnTo>
                      <a:lnTo>
                        <a:pt x="6490" y="12851"/>
                      </a:lnTo>
                      <a:lnTo>
                        <a:pt x="6442" y="13138"/>
                      </a:lnTo>
                      <a:lnTo>
                        <a:pt x="6289" y="13180"/>
                      </a:lnTo>
                      <a:lnTo>
                        <a:pt x="6127" y="13229"/>
                      </a:lnTo>
                      <a:lnTo>
                        <a:pt x="6092" y="13137"/>
                      </a:lnTo>
                      <a:lnTo>
                        <a:pt x="6092" y="13002"/>
                      </a:lnTo>
                      <a:lnTo>
                        <a:pt x="5928" y="12707"/>
                      </a:lnTo>
                      <a:lnTo>
                        <a:pt x="5877" y="12675"/>
                      </a:lnTo>
                      <a:lnTo>
                        <a:pt x="5820" y="12590"/>
                      </a:lnTo>
                      <a:lnTo>
                        <a:pt x="5760" y="12346"/>
                      </a:lnTo>
                      <a:lnTo>
                        <a:pt x="5511" y="12104"/>
                      </a:lnTo>
                      <a:lnTo>
                        <a:pt x="5396" y="12043"/>
                      </a:lnTo>
                      <a:lnTo>
                        <a:pt x="5329" y="11966"/>
                      </a:lnTo>
                      <a:lnTo>
                        <a:pt x="5175" y="11749"/>
                      </a:lnTo>
                      <a:lnTo>
                        <a:pt x="5026" y="11439"/>
                      </a:lnTo>
                      <a:lnTo>
                        <a:pt x="4967" y="11398"/>
                      </a:lnTo>
                      <a:lnTo>
                        <a:pt x="4943" y="11357"/>
                      </a:lnTo>
                      <a:lnTo>
                        <a:pt x="4900" y="11197"/>
                      </a:lnTo>
                      <a:lnTo>
                        <a:pt x="4893" y="11035"/>
                      </a:lnTo>
                      <a:lnTo>
                        <a:pt x="4842" y="10911"/>
                      </a:lnTo>
                      <a:lnTo>
                        <a:pt x="4758" y="10766"/>
                      </a:lnTo>
                      <a:lnTo>
                        <a:pt x="4661" y="10672"/>
                      </a:lnTo>
                      <a:lnTo>
                        <a:pt x="4617" y="10581"/>
                      </a:lnTo>
                      <a:lnTo>
                        <a:pt x="4559" y="10532"/>
                      </a:lnTo>
                      <a:lnTo>
                        <a:pt x="4443" y="10363"/>
                      </a:lnTo>
                      <a:lnTo>
                        <a:pt x="4361" y="10288"/>
                      </a:lnTo>
                      <a:lnTo>
                        <a:pt x="4157" y="10146"/>
                      </a:lnTo>
                      <a:lnTo>
                        <a:pt x="4050" y="10087"/>
                      </a:lnTo>
                      <a:lnTo>
                        <a:pt x="4015" y="10102"/>
                      </a:lnTo>
                      <a:lnTo>
                        <a:pt x="3932" y="10071"/>
                      </a:lnTo>
                      <a:lnTo>
                        <a:pt x="3740" y="9952"/>
                      </a:lnTo>
                      <a:lnTo>
                        <a:pt x="3642" y="9870"/>
                      </a:lnTo>
                      <a:lnTo>
                        <a:pt x="3582" y="9793"/>
                      </a:lnTo>
                      <a:lnTo>
                        <a:pt x="3491" y="9608"/>
                      </a:lnTo>
                      <a:lnTo>
                        <a:pt x="3451" y="9466"/>
                      </a:lnTo>
                      <a:lnTo>
                        <a:pt x="3359" y="8893"/>
                      </a:lnTo>
                      <a:lnTo>
                        <a:pt x="3309" y="8803"/>
                      </a:lnTo>
                      <a:lnTo>
                        <a:pt x="3299" y="8728"/>
                      </a:lnTo>
                      <a:lnTo>
                        <a:pt x="3333" y="8694"/>
                      </a:lnTo>
                      <a:lnTo>
                        <a:pt x="3366" y="8593"/>
                      </a:lnTo>
                      <a:lnTo>
                        <a:pt x="3383" y="8406"/>
                      </a:lnTo>
                      <a:lnTo>
                        <a:pt x="3326" y="8203"/>
                      </a:lnTo>
                      <a:lnTo>
                        <a:pt x="3283" y="8114"/>
                      </a:lnTo>
                      <a:lnTo>
                        <a:pt x="3225" y="8044"/>
                      </a:lnTo>
                      <a:lnTo>
                        <a:pt x="3174" y="7927"/>
                      </a:lnTo>
                      <a:lnTo>
                        <a:pt x="3141" y="7785"/>
                      </a:lnTo>
                      <a:lnTo>
                        <a:pt x="3091" y="7700"/>
                      </a:lnTo>
                      <a:lnTo>
                        <a:pt x="3034" y="7550"/>
                      </a:lnTo>
                      <a:lnTo>
                        <a:pt x="2859" y="7241"/>
                      </a:lnTo>
                      <a:lnTo>
                        <a:pt x="2650" y="7038"/>
                      </a:lnTo>
                      <a:lnTo>
                        <a:pt x="2518" y="6946"/>
                      </a:lnTo>
                      <a:lnTo>
                        <a:pt x="2492" y="6909"/>
                      </a:lnTo>
                      <a:lnTo>
                        <a:pt x="2451" y="6902"/>
                      </a:lnTo>
                      <a:lnTo>
                        <a:pt x="2435" y="6861"/>
                      </a:lnTo>
                      <a:lnTo>
                        <a:pt x="2326" y="6803"/>
                      </a:lnTo>
                      <a:lnTo>
                        <a:pt x="2243" y="6803"/>
                      </a:lnTo>
                      <a:lnTo>
                        <a:pt x="2193" y="6818"/>
                      </a:lnTo>
                      <a:lnTo>
                        <a:pt x="2135" y="6791"/>
                      </a:lnTo>
                      <a:lnTo>
                        <a:pt x="2108" y="6692"/>
                      </a:lnTo>
                      <a:lnTo>
                        <a:pt x="2042" y="6580"/>
                      </a:lnTo>
                      <a:lnTo>
                        <a:pt x="1949" y="6472"/>
                      </a:lnTo>
                      <a:lnTo>
                        <a:pt x="1949" y="6336"/>
                      </a:lnTo>
                      <a:lnTo>
                        <a:pt x="1965" y="6312"/>
                      </a:lnTo>
                      <a:lnTo>
                        <a:pt x="1833" y="5901"/>
                      </a:lnTo>
                      <a:lnTo>
                        <a:pt x="1757" y="5789"/>
                      </a:lnTo>
                      <a:lnTo>
                        <a:pt x="1665" y="5616"/>
                      </a:lnTo>
                      <a:lnTo>
                        <a:pt x="1549" y="5562"/>
                      </a:lnTo>
                      <a:lnTo>
                        <a:pt x="1507" y="5504"/>
                      </a:lnTo>
                      <a:lnTo>
                        <a:pt x="1483" y="5405"/>
                      </a:lnTo>
                      <a:lnTo>
                        <a:pt x="1326" y="5202"/>
                      </a:lnTo>
                      <a:lnTo>
                        <a:pt x="1198" y="4866"/>
                      </a:lnTo>
                      <a:lnTo>
                        <a:pt x="1117" y="4757"/>
                      </a:lnTo>
                      <a:lnTo>
                        <a:pt x="1016" y="4682"/>
                      </a:lnTo>
                      <a:lnTo>
                        <a:pt x="841" y="4447"/>
                      </a:lnTo>
                      <a:lnTo>
                        <a:pt x="824" y="4372"/>
                      </a:lnTo>
                      <a:lnTo>
                        <a:pt x="724" y="4245"/>
                      </a:lnTo>
                      <a:lnTo>
                        <a:pt x="625" y="4019"/>
                      </a:lnTo>
                      <a:lnTo>
                        <a:pt x="434" y="3656"/>
                      </a:lnTo>
                      <a:lnTo>
                        <a:pt x="357" y="3599"/>
                      </a:lnTo>
                      <a:lnTo>
                        <a:pt x="242" y="3599"/>
                      </a:lnTo>
                      <a:lnTo>
                        <a:pt x="125" y="3581"/>
                      </a:lnTo>
                      <a:lnTo>
                        <a:pt x="101" y="3565"/>
                      </a:lnTo>
                      <a:lnTo>
                        <a:pt x="34" y="3581"/>
                      </a:lnTo>
                      <a:lnTo>
                        <a:pt x="0" y="3649"/>
                      </a:lnTo>
                      <a:lnTo>
                        <a:pt x="159" y="3246"/>
                      </a:lnTo>
                      <a:lnTo>
                        <a:pt x="168" y="2943"/>
                      </a:lnTo>
                      <a:lnTo>
                        <a:pt x="192" y="2825"/>
                      </a:lnTo>
                      <a:lnTo>
                        <a:pt x="249" y="2682"/>
                      </a:lnTo>
                      <a:lnTo>
                        <a:pt x="242" y="2477"/>
                      </a:lnTo>
                      <a:lnTo>
                        <a:pt x="276" y="2595"/>
                      </a:lnTo>
                      <a:lnTo>
                        <a:pt x="1117" y="2702"/>
                      </a:lnTo>
                      <a:lnTo>
                        <a:pt x="1352" y="2467"/>
                      </a:lnTo>
                      <a:lnTo>
                        <a:pt x="1366" y="2419"/>
                      </a:lnTo>
                      <a:lnTo>
                        <a:pt x="1567" y="2061"/>
                      </a:lnTo>
                      <a:lnTo>
                        <a:pt x="2145" y="1974"/>
                      </a:lnTo>
                      <a:lnTo>
                        <a:pt x="2171" y="1850"/>
                      </a:lnTo>
                      <a:lnTo>
                        <a:pt x="2255" y="1618"/>
                      </a:lnTo>
                      <a:lnTo>
                        <a:pt x="2560" y="1448"/>
                      </a:lnTo>
                      <a:lnTo>
                        <a:pt x="2569" y="1429"/>
                      </a:lnTo>
                      <a:lnTo>
                        <a:pt x="1840" y="685"/>
                      </a:lnTo>
                      <a:lnTo>
                        <a:pt x="1731" y="590"/>
                      </a:lnTo>
                      <a:lnTo>
                        <a:pt x="2281" y="464"/>
                      </a:lnTo>
                      <a:lnTo>
                        <a:pt x="3197" y="281"/>
                      </a:lnTo>
                      <a:lnTo>
                        <a:pt x="3424" y="0"/>
                      </a:lnTo>
                      <a:lnTo>
                        <a:pt x="4576" y="321"/>
                      </a:lnTo>
                      <a:lnTo>
                        <a:pt x="5434" y="970"/>
                      </a:lnTo>
                      <a:lnTo>
                        <a:pt x="6203" y="1265"/>
                      </a:lnTo>
                      <a:lnTo>
                        <a:pt x="6284" y="1324"/>
                      </a:lnTo>
                      <a:lnTo>
                        <a:pt x="6395" y="1591"/>
                      </a:lnTo>
                      <a:lnTo>
                        <a:pt x="6793" y="1625"/>
                      </a:lnTo>
                      <a:lnTo>
                        <a:pt x="6826" y="1659"/>
                      </a:lnTo>
                      <a:lnTo>
                        <a:pt x="6826" y="2203"/>
                      </a:lnTo>
                      <a:lnTo>
                        <a:pt x="6859" y="2247"/>
                      </a:lnTo>
                      <a:lnTo>
                        <a:pt x="7719" y="2641"/>
                      </a:lnTo>
                      <a:lnTo>
                        <a:pt x="9071" y="2723"/>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49" name="任意多边形: 形状 348">
                  <a:extLst>
                    <a:ext uri="{FF2B5EF4-FFF2-40B4-BE49-F238E27FC236}">
                      <a16:creationId xmlns="" xmlns:a16="http://schemas.microsoft.com/office/drawing/2014/main" id="{C23BAEFF-1D9E-4368-96EE-E8A3070855F6}"/>
                    </a:ext>
                  </a:extLst>
                </p:cNvPr>
                <p:cNvSpPr>
                  <a:spLocks noChangeAspect="1"/>
                </p:cNvSpPr>
                <p:nvPr/>
              </p:nvSpPr>
              <p:spPr bwMode="gray">
                <a:xfrm>
                  <a:off x="2896" y="2116"/>
                  <a:ext cx="231" cy="189"/>
                </a:xfrm>
                <a:custGeom>
                  <a:avLst/>
                  <a:gdLst/>
                  <a:ahLst/>
                  <a:cxnLst>
                    <a:cxn ang="0">
                      <a:pos x="9706" y="2910"/>
                    </a:cxn>
                    <a:cxn ang="0">
                      <a:pos x="10455" y="3296"/>
                    </a:cxn>
                    <a:cxn ang="0">
                      <a:pos x="10697" y="3824"/>
                    </a:cxn>
                    <a:cxn ang="0">
                      <a:pos x="11100" y="4189"/>
                    </a:cxn>
                    <a:cxn ang="0">
                      <a:pos x="11258" y="4460"/>
                    </a:cxn>
                    <a:cxn ang="0">
                      <a:pos x="11663" y="4798"/>
                    </a:cxn>
                    <a:cxn ang="0">
                      <a:pos x="11788" y="5234"/>
                    </a:cxn>
                    <a:cxn ang="0">
                      <a:pos x="11824" y="5695"/>
                    </a:cxn>
                    <a:cxn ang="0">
                      <a:pos x="12147" y="6336"/>
                    </a:cxn>
                    <a:cxn ang="0">
                      <a:pos x="12348" y="6619"/>
                    </a:cxn>
                    <a:cxn ang="0">
                      <a:pos x="13158" y="7915"/>
                    </a:cxn>
                    <a:cxn ang="0">
                      <a:pos x="15424" y="10363"/>
                    </a:cxn>
                    <a:cxn ang="0">
                      <a:pos x="10244" y="11935"/>
                    </a:cxn>
                    <a:cxn ang="0">
                      <a:pos x="9104" y="12745"/>
                    </a:cxn>
                    <a:cxn ang="0">
                      <a:pos x="7168" y="12457"/>
                    </a:cxn>
                    <a:cxn ang="0">
                      <a:pos x="6570" y="12466"/>
                    </a:cxn>
                    <a:cxn ang="0">
                      <a:pos x="6524" y="12554"/>
                    </a:cxn>
                    <a:cxn ang="0">
                      <a:pos x="6474" y="12661"/>
                    </a:cxn>
                    <a:cxn ang="0">
                      <a:pos x="6461" y="12671"/>
                    </a:cxn>
                    <a:cxn ang="0">
                      <a:pos x="6442" y="12664"/>
                    </a:cxn>
                    <a:cxn ang="0">
                      <a:pos x="6434" y="12672"/>
                    </a:cxn>
                    <a:cxn ang="0">
                      <a:pos x="6449" y="12718"/>
                    </a:cxn>
                    <a:cxn ang="0">
                      <a:pos x="6493" y="12822"/>
                    </a:cxn>
                    <a:cxn ang="0">
                      <a:pos x="6493" y="12849"/>
                    </a:cxn>
                    <a:cxn ang="0">
                      <a:pos x="6127" y="13229"/>
                    </a:cxn>
                    <a:cxn ang="0">
                      <a:pos x="5877" y="12675"/>
                    </a:cxn>
                    <a:cxn ang="0">
                      <a:pos x="5396" y="12043"/>
                    </a:cxn>
                    <a:cxn ang="0">
                      <a:pos x="4967" y="11398"/>
                    </a:cxn>
                    <a:cxn ang="0">
                      <a:pos x="4842" y="10911"/>
                    </a:cxn>
                    <a:cxn ang="0">
                      <a:pos x="4559" y="10532"/>
                    </a:cxn>
                    <a:cxn ang="0">
                      <a:pos x="4050" y="10087"/>
                    </a:cxn>
                    <a:cxn ang="0">
                      <a:pos x="3642" y="9870"/>
                    </a:cxn>
                    <a:cxn ang="0">
                      <a:pos x="3359" y="8893"/>
                    </a:cxn>
                    <a:cxn ang="0">
                      <a:pos x="3366" y="8593"/>
                    </a:cxn>
                    <a:cxn ang="0">
                      <a:pos x="3225" y="8044"/>
                    </a:cxn>
                    <a:cxn ang="0">
                      <a:pos x="3034" y="7550"/>
                    </a:cxn>
                    <a:cxn ang="0">
                      <a:pos x="2492" y="6909"/>
                    </a:cxn>
                    <a:cxn ang="0">
                      <a:pos x="2243" y="6803"/>
                    </a:cxn>
                    <a:cxn ang="0">
                      <a:pos x="2042" y="6580"/>
                    </a:cxn>
                    <a:cxn ang="0">
                      <a:pos x="1833" y="5901"/>
                    </a:cxn>
                    <a:cxn ang="0">
                      <a:pos x="1507" y="5504"/>
                    </a:cxn>
                    <a:cxn ang="0">
                      <a:pos x="1117" y="4757"/>
                    </a:cxn>
                    <a:cxn ang="0">
                      <a:pos x="724" y="4245"/>
                    </a:cxn>
                    <a:cxn ang="0">
                      <a:pos x="242" y="3599"/>
                    </a:cxn>
                    <a:cxn ang="0">
                      <a:pos x="0" y="3649"/>
                    </a:cxn>
                    <a:cxn ang="0">
                      <a:pos x="249" y="2682"/>
                    </a:cxn>
                    <a:cxn ang="0">
                      <a:pos x="1352" y="2467"/>
                    </a:cxn>
                    <a:cxn ang="0">
                      <a:pos x="2171" y="1850"/>
                    </a:cxn>
                    <a:cxn ang="0">
                      <a:pos x="1840" y="685"/>
                    </a:cxn>
                    <a:cxn ang="0">
                      <a:pos x="3424" y="0"/>
                    </a:cxn>
                    <a:cxn ang="0">
                      <a:pos x="6284" y="1324"/>
                    </a:cxn>
                    <a:cxn ang="0">
                      <a:pos x="6826" y="2203"/>
                    </a:cxn>
                  </a:cxnLst>
                  <a:rect l="0" t="0" r="r" b="b"/>
                  <a:pathLst>
                    <a:path w="15957" h="13229">
                      <a:moveTo>
                        <a:pt x="9071" y="2723"/>
                      </a:moveTo>
                      <a:lnTo>
                        <a:pt x="9131" y="2757"/>
                      </a:lnTo>
                      <a:lnTo>
                        <a:pt x="9432" y="2810"/>
                      </a:lnTo>
                      <a:lnTo>
                        <a:pt x="9706" y="2910"/>
                      </a:lnTo>
                      <a:lnTo>
                        <a:pt x="9809" y="2999"/>
                      </a:lnTo>
                      <a:lnTo>
                        <a:pt x="9934" y="3216"/>
                      </a:lnTo>
                      <a:lnTo>
                        <a:pt x="10393" y="3219"/>
                      </a:lnTo>
                      <a:lnTo>
                        <a:pt x="10455" y="3296"/>
                      </a:lnTo>
                      <a:lnTo>
                        <a:pt x="10504" y="3434"/>
                      </a:lnTo>
                      <a:lnTo>
                        <a:pt x="10545" y="3497"/>
                      </a:lnTo>
                      <a:lnTo>
                        <a:pt x="10573" y="3599"/>
                      </a:lnTo>
                      <a:lnTo>
                        <a:pt x="10697" y="3824"/>
                      </a:lnTo>
                      <a:lnTo>
                        <a:pt x="10817" y="3869"/>
                      </a:lnTo>
                      <a:lnTo>
                        <a:pt x="10903" y="4039"/>
                      </a:lnTo>
                      <a:lnTo>
                        <a:pt x="11097" y="4175"/>
                      </a:lnTo>
                      <a:lnTo>
                        <a:pt x="11100" y="4189"/>
                      </a:lnTo>
                      <a:lnTo>
                        <a:pt x="11062" y="4232"/>
                      </a:lnTo>
                      <a:lnTo>
                        <a:pt x="11097" y="4290"/>
                      </a:lnTo>
                      <a:lnTo>
                        <a:pt x="11134" y="4426"/>
                      </a:lnTo>
                      <a:lnTo>
                        <a:pt x="11258" y="4460"/>
                      </a:lnTo>
                      <a:lnTo>
                        <a:pt x="11313" y="4512"/>
                      </a:lnTo>
                      <a:lnTo>
                        <a:pt x="11537" y="4658"/>
                      </a:lnTo>
                      <a:lnTo>
                        <a:pt x="11613" y="4723"/>
                      </a:lnTo>
                      <a:lnTo>
                        <a:pt x="11663" y="4798"/>
                      </a:lnTo>
                      <a:lnTo>
                        <a:pt x="11680" y="4839"/>
                      </a:lnTo>
                      <a:lnTo>
                        <a:pt x="11658" y="4977"/>
                      </a:lnTo>
                      <a:lnTo>
                        <a:pt x="11764" y="5127"/>
                      </a:lnTo>
                      <a:lnTo>
                        <a:pt x="11788" y="5234"/>
                      </a:lnTo>
                      <a:lnTo>
                        <a:pt x="11781" y="5294"/>
                      </a:lnTo>
                      <a:lnTo>
                        <a:pt x="11711" y="5381"/>
                      </a:lnTo>
                      <a:lnTo>
                        <a:pt x="11715" y="5546"/>
                      </a:lnTo>
                      <a:lnTo>
                        <a:pt x="11824" y="5695"/>
                      </a:lnTo>
                      <a:lnTo>
                        <a:pt x="12016" y="5908"/>
                      </a:lnTo>
                      <a:lnTo>
                        <a:pt x="12063" y="6177"/>
                      </a:lnTo>
                      <a:lnTo>
                        <a:pt x="12135" y="6264"/>
                      </a:lnTo>
                      <a:lnTo>
                        <a:pt x="12147" y="6336"/>
                      </a:lnTo>
                      <a:lnTo>
                        <a:pt x="12184" y="6371"/>
                      </a:lnTo>
                      <a:lnTo>
                        <a:pt x="12207" y="6448"/>
                      </a:lnTo>
                      <a:lnTo>
                        <a:pt x="12243" y="6448"/>
                      </a:lnTo>
                      <a:lnTo>
                        <a:pt x="12348" y="6619"/>
                      </a:lnTo>
                      <a:lnTo>
                        <a:pt x="12423" y="6638"/>
                      </a:lnTo>
                      <a:lnTo>
                        <a:pt x="12480" y="6842"/>
                      </a:lnTo>
                      <a:lnTo>
                        <a:pt x="12935" y="7241"/>
                      </a:lnTo>
                      <a:lnTo>
                        <a:pt x="13158" y="7915"/>
                      </a:lnTo>
                      <a:lnTo>
                        <a:pt x="15429" y="8331"/>
                      </a:lnTo>
                      <a:lnTo>
                        <a:pt x="15576" y="8167"/>
                      </a:lnTo>
                      <a:lnTo>
                        <a:pt x="15957" y="8740"/>
                      </a:lnTo>
                      <a:lnTo>
                        <a:pt x="15424" y="10363"/>
                      </a:lnTo>
                      <a:lnTo>
                        <a:pt x="13158" y="11166"/>
                      </a:lnTo>
                      <a:lnTo>
                        <a:pt x="11049" y="11512"/>
                      </a:lnTo>
                      <a:lnTo>
                        <a:pt x="10746" y="11729"/>
                      </a:lnTo>
                      <a:lnTo>
                        <a:pt x="10244" y="11935"/>
                      </a:lnTo>
                      <a:lnTo>
                        <a:pt x="9691" y="12918"/>
                      </a:lnTo>
                      <a:lnTo>
                        <a:pt x="9503" y="13060"/>
                      </a:lnTo>
                      <a:lnTo>
                        <a:pt x="9370" y="13076"/>
                      </a:lnTo>
                      <a:lnTo>
                        <a:pt x="9104" y="12745"/>
                      </a:lnTo>
                      <a:lnTo>
                        <a:pt x="8174" y="12657"/>
                      </a:lnTo>
                      <a:lnTo>
                        <a:pt x="8036" y="12551"/>
                      </a:lnTo>
                      <a:lnTo>
                        <a:pt x="7547" y="12502"/>
                      </a:lnTo>
                      <a:lnTo>
                        <a:pt x="7168" y="12457"/>
                      </a:lnTo>
                      <a:lnTo>
                        <a:pt x="6859" y="12543"/>
                      </a:lnTo>
                      <a:lnTo>
                        <a:pt x="6711" y="12286"/>
                      </a:lnTo>
                      <a:lnTo>
                        <a:pt x="6580" y="12452"/>
                      </a:lnTo>
                      <a:lnTo>
                        <a:pt x="6570" y="12466"/>
                      </a:lnTo>
                      <a:lnTo>
                        <a:pt x="6560" y="12481"/>
                      </a:lnTo>
                      <a:lnTo>
                        <a:pt x="6551" y="12499"/>
                      </a:lnTo>
                      <a:lnTo>
                        <a:pt x="6542" y="12517"/>
                      </a:lnTo>
                      <a:lnTo>
                        <a:pt x="6524" y="12554"/>
                      </a:lnTo>
                      <a:lnTo>
                        <a:pt x="6507" y="12592"/>
                      </a:lnTo>
                      <a:lnTo>
                        <a:pt x="6492" y="12625"/>
                      </a:lnTo>
                      <a:lnTo>
                        <a:pt x="6480" y="12652"/>
                      </a:lnTo>
                      <a:lnTo>
                        <a:pt x="6474" y="12661"/>
                      </a:lnTo>
                      <a:lnTo>
                        <a:pt x="6468" y="12668"/>
                      </a:lnTo>
                      <a:lnTo>
                        <a:pt x="6466" y="12670"/>
                      </a:lnTo>
                      <a:lnTo>
                        <a:pt x="6464" y="12671"/>
                      </a:lnTo>
                      <a:lnTo>
                        <a:pt x="6461" y="12671"/>
                      </a:lnTo>
                      <a:lnTo>
                        <a:pt x="6460" y="12670"/>
                      </a:lnTo>
                      <a:lnTo>
                        <a:pt x="6452" y="12667"/>
                      </a:lnTo>
                      <a:lnTo>
                        <a:pt x="6447" y="12665"/>
                      </a:lnTo>
                      <a:lnTo>
                        <a:pt x="6442" y="12664"/>
                      </a:lnTo>
                      <a:lnTo>
                        <a:pt x="6439" y="12665"/>
                      </a:lnTo>
                      <a:lnTo>
                        <a:pt x="6436" y="12666"/>
                      </a:lnTo>
                      <a:lnTo>
                        <a:pt x="6435" y="12669"/>
                      </a:lnTo>
                      <a:lnTo>
                        <a:pt x="6434" y="12672"/>
                      </a:lnTo>
                      <a:lnTo>
                        <a:pt x="6434" y="12676"/>
                      </a:lnTo>
                      <a:lnTo>
                        <a:pt x="6437" y="12688"/>
                      </a:lnTo>
                      <a:lnTo>
                        <a:pt x="6442" y="12702"/>
                      </a:lnTo>
                      <a:lnTo>
                        <a:pt x="6449" y="12718"/>
                      </a:lnTo>
                      <a:lnTo>
                        <a:pt x="6457" y="12735"/>
                      </a:lnTo>
                      <a:lnTo>
                        <a:pt x="6474" y="12773"/>
                      </a:lnTo>
                      <a:lnTo>
                        <a:pt x="6488" y="12807"/>
                      </a:lnTo>
                      <a:lnTo>
                        <a:pt x="6493" y="12822"/>
                      </a:lnTo>
                      <a:lnTo>
                        <a:pt x="6495" y="12835"/>
                      </a:lnTo>
                      <a:lnTo>
                        <a:pt x="6495" y="12841"/>
                      </a:lnTo>
                      <a:lnTo>
                        <a:pt x="6495" y="12845"/>
                      </a:lnTo>
                      <a:lnTo>
                        <a:pt x="6493" y="12849"/>
                      </a:lnTo>
                      <a:lnTo>
                        <a:pt x="6490" y="12851"/>
                      </a:lnTo>
                      <a:lnTo>
                        <a:pt x="6442" y="13138"/>
                      </a:lnTo>
                      <a:lnTo>
                        <a:pt x="6289" y="13180"/>
                      </a:lnTo>
                      <a:lnTo>
                        <a:pt x="6127" y="13229"/>
                      </a:lnTo>
                      <a:lnTo>
                        <a:pt x="6092" y="13137"/>
                      </a:lnTo>
                      <a:lnTo>
                        <a:pt x="6092" y="13002"/>
                      </a:lnTo>
                      <a:lnTo>
                        <a:pt x="5928" y="12707"/>
                      </a:lnTo>
                      <a:lnTo>
                        <a:pt x="5877" y="12675"/>
                      </a:lnTo>
                      <a:lnTo>
                        <a:pt x="5820" y="12590"/>
                      </a:lnTo>
                      <a:lnTo>
                        <a:pt x="5760" y="12346"/>
                      </a:lnTo>
                      <a:lnTo>
                        <a:pt x="5511" y="12104"/>
                      </a:lnTo>
                      <a:lnTo>
                        <a:pt x="5396" y="12043"/>
                      </a:lnTo>
                      <a:lnTo>
                        <a:pt x="5329" y="11966"/>
                      </a:lnTo>
                      <a:lnTo>
                        <a:pt x="5175" y="11749"/>
                      </a:lnTo>
                      <a:lnTo>
                        <a:pt x="5026" y="11439"/>
                      </a:lnTo>
                      <a:lnTo>
                        <a:pt x="4967" y="11398"/>
                      </a:lnTo>
                      <a:lnTo>
                        <a:pt x="4943" y="11357"/>
                      </a:lnTo>
                      <a:lnTo>
                        <a:pt x="4900" y="11197"/>
                      </a:lnTo>
                      <a:lnTo>
                        <a:pt x="4893" y="11035"/>
                      </a:lnTo>
                      <a:lnTo>
                        <a:pt x="4842" y="10911"/>
                      </a:lnTo>
                      <a:lnTo>
                        <a:pt x="4758" y="10766"/>
                      </a:lnTo>
                      <a:lnTo>
                        <a:pt x="4661" y="10672"/>
                      </a:lnTo>
                      <a:lnTo>
                        <a:pt x="4617" y="10581"/>
                      </a:lnTo>
                      <a:lnTo>
                        <a:pt x="4559" y="10532"/>
                      </a:lnTo>
                      <a:lnTo>
                        <a:pt x="4443" y="10363"/>
                      </a:lnTo>
                      <a:lnTo>
                        <a:pt x="4361" y="10288"/>
                      </a:lnTo>
                      <a:lnTo>
                        <a:pt x="4157" y="10146"/>
                      </a:lnTo>
                      <a:lnTo>
                        <a:pt x="4050" y="10087"/>
                      </a:lnTo>
                      <a:lnTo>
                        <a:pt x="4015" y="10102"/>
                      </a:lnTo>
                      <a:lnTo>
                        <a:pt x="3932" y="10071"/>
                      </a:lnTo>
                      <a:lnTo>
                        <a:pt x="3740" y="9952"/>
                      </a:lnTo>
                      <a:lnTo>
                        <a:pt x="3642" y="9870"/>
                      </a:lnTo>
                      <a:lnTo>
                        <a:pt x="3582" y="9793"/>
                      </a:lnTo>
                      <a:lnTo>
                        <a:pt x="3491" y="9608"/>
                      </a:lnTo>
                      <a:lnTo>
                        <a:pt x="3451" y="9466"/>
                      </a:lnTo>
                      <a:lnTo>
                        <a:pt x="3359" y="8893"/>
                      </a:lnTo>
                      <a:lnTo>
                        <a:pt x="3309" y="8803"/>
                      </a:lnTo>
                      <a:lnTo>
                        <a:pt x="3299" y="8728"/>
                      </a:lnTo>
                      <a:lnTo>
                        <a:pt x="3333" y="8694"/>
                      </a:lnTo>
                      <a:lnTo>
                        <a:pt x="3366" y="8593"/>
                      </a:lnTo>
                      <a:lnTo>
                        <a:pt x="3383" y="8406"/>
                      </a:lnTo>
                      <a:lnTo>
                        <a:pt x="3326" y="8203"/>
                      </a:lnTo>
                      <a:lnTo>
                        <a:pt x="3283" y="8114"/>
                      </a:lnTo>
                      <a:lnTo>
                        <a:pt x="3225" y="8044"/>
                      </a:lnTo>
                      <a:lnTo>
                        <a:pt x="3174" y="7927"/>
                      </a:lnTo>
                      <a:lnTo>
                        <a:pt x="3141" y="7785"/>
                      </a:lnTo>
                      <a:lnTo>
                        <a:pt x="3091" y="7700"/>
                      </a:lnTo>
                      <a:lnTo>
                        <a:pt x="3034" y="7550"/>
                      </a:lnTo>
                      <a:lnTo>
                        <a:pt x="2859" y="7241"/>
                      </a:lnTo>
                      <a:lnTo>
                        <a:pt x="2650" y="7038"/>
                      </a:lnTo>
                      <a:lnTo>
                        <a:pt x="2518" y="6946"/>
                      </a:lnTo>
                      <a:lnTo>
                        <a:pt x="2492" y="6909"/>
                      </a:lnTo>
                      <a:lnTo>
                        <a:pt x="2451" y="6902"/>
                      </a:lnTo>
                      <a:lnTo>
                        <a:pt x="2435" y="6861"/>
                      </a:lnTo>
                      <a:lnTo>
                        <a:pt x="2326" y="6803"/>
                      </a:lnTo>
                      <a:lnTo>
                        <a:pt x="2243" y="6803"/>
                      </a:lnTo>
                      <a:lnTo>
                        <a:pt x="2193" y="6818"/>
                      </a:lnTo>
                      <a:lnTo>
                        <a:pt x="2135" y="6791"/>
                      </a:lnTo>
                      <a:lnTo>
                        <a:pt x="2108" y="6692"/>
                      </a:lnTo>
                      <a:lnTo>
                        <a:pt x="2042" y="6580"/>
                      </a:lnTo>
                      <a:lnTo>
                        <a:pt x="1949" y="6472"/>
                      </a:lnTo>
                      <a:lnTo>
                        <a:pt x="1949" y="6336"/>
                      </a:lnTo>
                      <a:lnTo>
                        <a:pt x="1965" y="6312"/>
                      </a:lnTo>
                      <a:lnTo>
                        <a:pt x="1833" y="5901"/>
                      </a:lnTo>
                      <a:lnTo>
                        <a:pt x="1757" y="5789"/>
                      </a:lnTo>
                      <a:lnTo>
                        <a:pt x="1665" y="5616"/>
                      </a:lnTo>
                      <a:lnTo>
                        <a:pt x="1549" y="5562"/>
                      </a:lnTo>
                      <a:lnTo>
                        <a:pt x="1507" y="5504"/>
                      </a:lnTo>
                      <a:lnTo>
                        <a:pt x="1483" y="5405"/>
                      </a:lnTo>
                      <a:lnTo>
                        <a:pt x="1326" y="5202"/>
                      </a:lnTo>
                      <a:lnTo>
                        <a:pt x="1198" y="4866"/>
                      </a:lnTo>
                      <a:lnTo>
                        <a:pt x="1117" y="4757"/>
                      </a:lnTo>
                      <a:lnTo>
                        <a:pt x="1016" y="4682"/>
                      </a:lnTo>
                      <a:lnTo>
                        <a:pt x="841" y="4447"/>
                      </a:lnTo>
                      <a:lnTo>
                        <a:pt x="824" y="4372"/>
                      </a:lnTo>
                      <a:lnTo>
                        <a:pt x="724" y="4245"/>
                      </a:lnTo>
                      <a:lnTo>
                        <a:pt x="625" y="4019"/>
                      </a:lnTo>
                      <a:lnTo>
                        <a:pt x="434" y="3656"/>
                      </a:lnTo>
                      <a:lnTo>
                        <a:pt x="357" y="3599"/>
                      </a:lnTo>
                      <a:lnTo>
                        <a:pt x="242" y="3599"/>
                      </a:lnTo>
                      <a:lnTo>
                        <a:pt x="125" y="3581"/>
                      </a:lnTo>
                      <a:lnTo>
                        <a:pt x="101" y="3565"/>
                      </a:lnTo>
                      <a:lnTo>
                        <a:pt x="34" y="3581"/>
                      </a:lnTo>
                      <a:lnTo>
                        <a:pt x="0" y="3649"/>
                      </a:lnTo>
                      <a:lnTo>
                        <a:pt x="159" y="3246"/>
                      </a:lnTo>
                      <a:lnTo>
                        <a:pt x="168" y="2943"/>
                      </a:lnTo>
                      <a:lnTo>
                        <a:pt x="192" y="2825"/>
                      </a:lnTo>
                      <a:lnTo>
                        <a:pt x="249" y="2682"/>
                      </a:lnTo>
                      <a:lnTo>
                        <a:pt x="242" y="2477"/>
                      </a:lnTo>
                      <a:lnTo>
                        <a:pt x="276" y="2595"/>
                      </a:lnTo>
                      <a:lnTo>
                        <a:pt x="1117" y="2702"/>
                      </a:lnTo>
                      <a:lnTo>
                        <a:pt x="1352" y="2467"/>
                      </a:lnTo>
                      <a:lnTo>
                        <a:pt x="1366" y="2419"/>
                      </a:lnTo>
                      <a:lnTo>
                        <a:pt x="1567" y="2061"/>
                      </a:lnTo>
                      <a:lnTo>
                        <a:pt x="2145" y="1974"/>
                      </a:lnTo>
                      <a:lnTo>
                        <a:pt x="2171" y="1850"/>
                      </a:lnTo>
                      <a:lnTo>
                        <a:pt x="2255" y="1618"/>
                      </a:lnTo>
                      <a:lnTo>
                        <a:pt x="2560" y="1448"/>
                      </a:lnTo>
                      <a:lnTo>
                        <a:pt x="2569" y="1429"/>
                      </a:lnTo>
                      <a:lnTo>
                        <a:pt x="1840" y="685"/>
                      </a:lnTo>
                      <a:lnTo>
                        <a:pt x="1731" y="590"/>
                      </a:lnTo>
                      <a:lnTo>
                        <a:pt x="2281" y="464"/>
                      </a:lnTo>
                      <a:lnTo>
                        <a:pt x="3197" y="281"/>
                      </a:lnTo>
                      <a:lnTo>
                        <a:pt x="3424" y="0"/>
                      </a:lnTo>
                      <a:lnTo>
                        <a:pt x="4576" y="321"/>
                      </a:lnTo>
                      <a:lnTo>
                        <a:pt x="5434" y="970"/>
                      </a:lnTo>
                      <a:lnTo>
                        <a:pt x="6203" y="1265"/>
                      </a:lnTo>
                      <a:lnTo>
                        <a:pt x="6284" y="1324"/>
                      </a:lnTo>
                      <a:lnTo>
                        <a:pt x="6395" y="1591"/>
                      </a:lnTo>
                      <a:lnTo>
                        <a:pt x="6793" y="1625"/>
                      </a:lnTo>
                      <a:lnTo>
                        <a:pt x="6826" y="1659"/>
                      </a:lnTo>
                      <a:lnTo>
                        <a:pt x="6826" y="2203"/>
                      </a:lnTo>
                      <a:lnTo>
                        <a:pt x="6859" y="2247"/>
                      </a:lnTo>
                      <a:lnTo>
                        <a:pt x="7719" y="2641"/>
                      </a:lnTo>
                      <a:lnTo>
                        <a:pt x="9071" y="2723"/>
                      </a:lnTo>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grpSp>
            <p:nvGrpSpPr>
              <p:cNvPr id="328" name="组合 327">
                <a:extLst>
                  <a:ext uri="{FF2B5EF4-FFF2-40B4-BE49-F238E27FC236}">
                    <a16:creationId xmlns="" xmlns:a16="http://schemas.microsoft.com/office/drawing/2014/main" id="{5719D766-9A9F-4933-AE98-F0C3835FEFD8}"/>
                  </a:ext>
                </a:extLst>
              </p:cNvPr>
              <p:cNvGrpSpPr>
                <a:grpSpLocks noChangeAspect="1"/>
              </p:cNvGrpSpPr>
              <p:nvPr/>
            </p:nvGrpSpPr>
            <p:grpSpPr bwMode="gray">
              <a:xfrm>
                <a:off x="2984" y="2276"/>
                <a:ext cx="114" cy="72"/>
                <a:chOff x="2984" y="2276"/>
                <a:chExt cx="114" cy="72"/>
              </a:xfrm>
              <a:grpFill/>
            </p:grpSpPr>
            <p:sp>
              <p:nvSpPr>
                <p:cNvPr id="346" name="任意多边形: 形状 345">
                  <a:extLst>
                    <a:ext uri="{FF2B5EF4-FFF2-40B4-BE49-F238E27FC236}">
                      <a16:creationId xmlns="" xmlns:a16="http://schemas.microsoft.com/office/drawing/2014/main" id="{FED4B1FC-B3E6-4A8E-BA71-62F43E729DCE}"/>
                    </a:ext>
                  </a:extLst>
                </p:cNvPr>
                <p:cNvSpPr>
                  <a:spLocks noChangeAspect="1"/>
                </p:cNvSpPr>
                <p:nvPr/>
              </p:nvSpPr>
              <p:spPr bwMode="gray">
                <a:xfrm>
                  <a:off x="2984" y="2276"/>
                  <a:ext cx="114" cy="72"/>
                </a:xfrm>
                <a:custGeom>
                  <a:avLst/>
                  <a:gdLst/>
                  <a:ahLst/>
                  <a:cxnLst>
                    <a:cxn ang="0">
                      <a:pos x="14868" y="4199"/>
                    </a:cxn>
                    <a:cxn ang="0">
                      <a:pos x="14514" y="5031"/>
                    </a:cxn>
                    <a:cxn ang="0">
                      <a:pos x="14466" y="5374"/>
                    </a:cxn>
                    <a:cxn ang="0">
                      <a:pos x="14027" y="5466"/>
                    </a:cxn>
                    <a:cxn ang="0">
                      <a:pos x="13073" y="5967"/>
                    </a:cxn>
                    <a:cxn ang="0">
                      <a:pos x="12036" y="6264"/>
                    </a:cxn>
                    <a:cxn ang="0">
                      <a:pos x="10929" y="6593"/>
                    </a:cxn>
                    <a:cxn ang="0">
                      <a:pos x="9740" y="7051"/>
                    </a:cxn>
                    <a:cxn ang="0">
                      <a:pos x="9205" y="7739"/>
                    </a:cxn>
                    <a:cxn ang="0">
                      <a:pos x="8905" y="7936"/>
                    </a:cxn>
                    <a:cxn ang="0">
                      <a:pos x="7539" y="8146"/>
                    </a:cxn>
                    <a:cxn ang="0">
                      <a:pos x="6784" y="8623"/>
                    </a:cxn>
                    <a:cxn ang="0">
                      <a:pos x="5672" y="8733"/>
                    </a:cxn>
                    <a:cxn ang="0">
                      <a:pos x="4779" y="8801"/>
                    </a:cxn>
                    <a:cxn ang="0">
                      <a:pos x="3686" y="9598"/>
                    </a:cxn>
                    <a:cxn ang="0">
                      <a:pos x="2368" y="9909"/>
                    </a:cxn>
                    <a:cxn ang="0">
                      <a:pos x="1652" y="9818"/>
                    </a:cxn>
                    <a:cxn ang="0">
                      <a:pos x="898" y="9087"/>
                    </a:cxn>
                    <a:cxn ang="0">
                      <a:pos x="716" y="7955"/>
                    </a:cxn>
                    <a:cxn ang="0">
                      <a:pos x="482" y="6794"/>
                    </a:cxn>
                    <a:cxn ang="0">
                      <a:pos x="320" y="6215"/>
                    </a:cxn>
                    <a:cxn ang="0">
                      <a:pos x="67" y="5752"/>
                    </a:cxn>
                    <a:cxn ang="0">
                      <a:pos x="86" y="5552"/>
                    </a:cxn>
                    <a:cxn ang="0">
                      <a:pos x="201" y="5007"/>
                    </a:cxn>
                    <a:cxn ang="0">
                      <a:pos x="153" y="4142"/>
                    </a:cxn>
                    <a:cxn ang="0">
                      <a:pos x="850" y="3308"/>
                    </a:cxn>
                    <a:cxn ang="0">
                      <a:pos x="854" y="3271"/>
                    </a:cxn>
                    <a:cxn ang="0">
                      <a:pos x="847" y="3234"/>
                    </a:cxn>
                    <a:cxn ang="0">
                      <a:pos x="825" y="3184"/>
                    </a:cxn>
                    <a:cxn ang="0">
                      <a:pos x="777" y="3110"/>
                    </a:cxn>
                    <a:cxn ang="0">
                      <a:pos x="741" y="3050"/>
                    </a:cxn>
                    <a:cxn ang="0">
                      <a:pos x="727" y="3014"/>
                    </a:cxn>
                    <a:cxn ang="0">
                      <a:pos x="722" y="2979"/>
                    </a:cxn>
                    <a:cxn ang="0">
                      <a:pos x="730" y="2945"/>
                    </a:cxn>
                    <a:cxn ang="0">
                      <a:pos x="1266" y="2241"/>
                    </a:cxn>
                    <a:cxn ang="0">
                      <a:pos x="3858" y="2689"/>
                    </a:cxn>
                    <a:cxn ang="0">
                      <a:pos x="6615" y="3737"/>
                    </a:cxn>
                    <a:cxn ang="0">
                      <a:pos x="6718" y="3700"/>
                    </a:cxn>
                    <a:cxn ang="0">
                      <a:pos x="6894" y="3652"/>
                    </a:cxn>
                    <a:cxn ang="0">
                      <a:pos x="6943" y="3637"/>
                    </a:cxn>
                    <a:cxn ang="0">
                      <a:pos x="6990" y="3616"/>
                    </a:cxn>
                    <a:cxn ang="0">
                      <a:pos x="7033" y="3591"/>
                    </a:cxn>
                    <a:cxn ang="0">
                      <a:pos x="7072" y="3559"/>
                    </a:cxn>
                    <a:cxn ang="0">
                      <a:pos x="7105" y="3519"/>
                    </a:cxn>
                    <a:cxn ang="0">
                      <a:pos x="9312" y="1068"/>
                    </a:cxn>
                    <a:cxn ang="0">
                      <a:pos x="10014" y="620"/>
                    </a:cxn>
                    <a:cxn ang="0">
                      <a:pos x="10264" y="564"/>
                    </a:cxn>
                    <a:cxn ang="0">
                      <a:pos x="10633" y="503"/>
                    </a:cxn>
                    <a:cxn ang="0">
                      <a:pos x="11090" y="440"/>
                    </a:cxn>
                    <a:cxn ang="0">
                      <a:pos x="11961" y="328"/>
                    </a:cxn>
                    <a:cxn ang="0">
                      <a:pos x="12844" y="217"/>
                    </a:cxn>
                    <a:cxn ang="0">
                      <a:pos x="13320" y="152"/>
                    </a:cxn>
                    <a:cxn ang="0">
                      <a:pos x="13716" y="91"/>
                    </a:cxn>
                    <a:cxn ang="0">
                      <a:pos x="14003" y="35"/>
                    </a:cxn>
                    <a:cxn ang="0">
                      <a:pos x="15675" y="3780"/>
                    </a:cxn>
                  </a:cxnLst>
                  <a:rect l="0" t="0" r="r" b="b"/>
                  <a:pathLst>
                    <a:path w="15675" h="9942">
                      <a:moveTo>
                        <a:pt x="15675" y="3780"/>
                      </a:moveTo>
                      <a:lnTo>
                        <a:pt x="15169" y="3985"/>
                      </a:lnTo>
                      <a:lnTo>
                        <a:pt x="14868" y="4199"/>
                      </a:lnTo>
                      <a:lnTo>
                        <a:pt x="14648" y="4443"/>
                      </a:lnTo>
                      <a:lnTo>
                        <a:pt x="14447" y="4864"/>
                      </a:lnTo>
                      <a:lnTo>
                        <a:pt x="14514" y="5031"/>
                      </a:lnTo>
                      <a:lnTo>
                        <a:pt x="14543" y="5260"/>
                      </a:lnTo>
                      <a:lnTo>
                        <a:pt x="14538" y="5308"/>
                      </a:lnTo>
                      <a:lnTo>
                        <a:pt x="14466" y="5374"/>
                      </a:lnTo>
                      <a:lnTo>
                        <a:pt x="14385" y="5418"/>
                      </a:lnTo>
                      <a:lnTo>
                        <a:pt x="14190" y="5385"/>
                      </a:lnTo>
                      <a:lnTo>
                        <a:pt x="14027" y="5466"/>
                      </a:lnTo>
                      <a:lnTo>
                        <a:pt x="13627" y="5576"/>
                      </a:lnTo>
                      <a:lnTo>
                        <a:pt x="13364" y="5843"/>
                      </a:lnTo>
                      <a:lnTo>
                        <a:pt x="13073" y="5967"/>
                      </a:lnTo>
                      <a:lnTo>
                        <a:pt x="12652" y="6020"/>
                      </a:lnTo>
                      <a:lnTo>
                        <a:pt x="12404" y="6082"/>
                      </a:lnTo>
                      <a:lnTo>
                        <a:pt x="12036" y="6264"/>
                      </a:lnTo>
                      <a:lnTo>
                        <a:pt x="11764" y="6336"/>
                      </a:lnTo>
                      <a:lnTo>
                        <a:pt x="11211" y="6574"/>
                      </a:lnTo>
                      <a:lnTo>
                        <a:pt x="10929" y="6593"/>
                      </a:lnTo>
                      <a:lnTo>
                        <a:pt x="10470" y="6679"/>
                      </a:lnTo>
                      <a:lnTo>
                        <a:pt x="9988" y="6908"/>
                      </a:lnTo>
                      <a:lnTo>
                        <a:pt x="9740" y="7051"/>
                      </a:lnTo>
                      <a:lnTo>
                        <a:pt x="9645" y="7262"/>
                      </a:lnTo>
                      <a:lnTo>
                        <a:pt x="9521" y="7448"/>
                      </a:lnTo>
                      <a:lnTo>
                        <a:pt x="9205" y="7739"/>
                      </a:lnTo>
                      <a:lnTo>
                        <a:pt x="9072" y="7825"/>
                      </a:lnTo>
                      <a:lnTo>
                        <a:pt x="9020" y="7897"/>
                      </a:lnTo>
                      <a:lnTo>
                        <a:pt x="8905" y="7936"/>
                      </a:lnTo>
                      <a:lnTo>
                        <a:pt x="8198" y="7906"/>
                      </a:lnTo>
                      <a:lnTo>
                        <a:pt x="7845" y="7951"/>
                      </a:lnTo>
                      <a:lnTo>
                        <a:pt x="7539" y="8146"/>
                      </a:lnTo>
                      <a:lnTo>
                        <a:pt x="7391" y="8347"/>
                      </a:lnTo>
                      <a:lnTo>
                        <a:pt x="6962" y="8585"/>
                      </a:lnTo>
                      <a:lnTo>
                        <a:pt x="6784" y="8623"/>
                      </a:lnTo>
                      <a:lnTo>
                        <a:pt x="6259" y="8776"/>
                      </a:lnTo>
                      <a:lnTo>
                        <a:pt x="5978" y="8801"/>
                      </a:lnTo>
                      <a:lnTo>
                        <a:pt x="5672" y="8733"/>
                      </a:lnTo>
                      <a:lnTo>
                        <a:pt x="5353" y="8786"/>
                      </a:lnTo>
                      <a:lnTo>
                        <a:pt x="5109" y="8762"/>
                      </a:lnTo>
                      <a:lnTo>
                        <a:pt x="4779" y="8801"/>
                      </a:lnTo>
                      <a:lnTo>
                        <a:pt x="4497" y="8977"/>
                      </a:lnTo>
                      <a:lnTo>
                        <a:pt x="4292" y="9321"/>
                      </a:lnTo>
                      <a:lnTo>
                        <a:pt x="3686" y="9598"/>
                      </a:lnTo>
                      <a:lnTo>
                        <a:pt x="3405" y="9771"/>
                      </a:lnTo>
                      <a:lnTo>
                        <a:pt x="2769" y="9785"/>
                      </a:lnTo>
                      <a:lnTo>
                        <a:pt x="2368" y="9909"/>
                      </a:lnTo>
                      <a:lnTo>
                        <a:pt x="2149" y="9890"/>
                      </a:lnTo>
                      <a:lnTo>
                        <a:pt x="1934" y="9942"/>
                      </a:lnTo>
                      <a:lnTo>
                        <a:pt x="1652" y="9818"/>
                      </a:lnTo>
                      <a:lnTo>
                        <a:pt x="1309" y="9832"/>
                      </a:lnTo>
                      <a:lnTo>
                        <a:pt x="1180" y="9435"/>
                      </a:lnTo>
                      <a:lnTo>
                        <a:pt x="898" y="9087"/>
                      </a:lnTo>
                      <a:lnTo>
                        <a:pt x="898" y="8356"/>
                      </a:lnTo>
                      <a:lnTo>
                        <a:pt x="865" y="8108"/>
                      </a:lnTo>
                      <a:lnTo>
                        <a:pt x="716" y="7955"/>
                      </a:lnTo>
                      <a:lnTo>
                        <a:pt x="635" y="7758"/>
                      </a:lnTo>
                      <a:lnTo>
                        <a:pt x="535" y="7310"/>
                      </a:lnTo>
                      <a:lnTo>
                        <a:pt x="482" y="6794"/>
                      </a:lnTo>
                      <a:lnTo>
                        <a:pt x="401" y="6584"/>
                      </a:lnTo>
                      <a:lnTo>
                        <a:pt x="320" y="6450"/>
                      </a:lnTo>
                      <a:lnTo>
                        <a:pt x="320" y="6215"/>
                      </a:lnTo>
                      <a:lnTo>
                        <a:pt x="86" y="5886"/>
                      </a:lnTo>
                      <a:lnTo>
                        <a:pt x="0" y="5814"/>
                      </a:lnTo>
                      <a:lnTo>
                        <a:pt x="67" y="5752"/>
                      </a:lnTo>
                      <a:lnTo>
                        <a:pt x="134" y="5767"/>
                      </a:lnTo>
                      <a:lnTo>
                        <a:pt x="134" y="5666"/>
                      </a:lnTo>
                      <a:lnTo>
                        <a:pt x="86" y="5552"/>
                      </a:lnTo>
                      <a:lnTo>
                        <a:pt x="86" y="5303"/>
                      </a:lnTo>
                      <a:lnTo>
                        <a:pt x="34" y="5155"/>
                      </a:lnTo>
                      <a:lnTo>
                        <a:pt x="201" y="5007"/>
                      </a:lnTo>
                      <a:lnTo>
                        <a:pt x="234" y="4888"/>
                      </a:lnTo>
                      <a:lnTo>
                        <a:pt x="201" y="4438"/>
                      </a:lnTo>
                      <a:lnTo>
                        <a:pt x="153" y="4142"/>
                      </a:lnTo>
                      <a:lnTo>
                        <a:pt x="101" y="4075"/>
                      </a:lnTo>
                      <a:lnTo>
                        <a:pt x="710" y="3760"/>
                      </a:lnTo>
                      <a:lnTo>
                        <a:pt x="850" y="3308"/>
                      </a:lnTo>
                      <a:lnTo>
                        <a:pt x="853" y="3295"/>
                      </a:lnTo>
                      <a:lnTo>
                        <a:pt x="854" y="3283"/>
                      </a:lnTo>
                      <a:lnTo>
                        <a:pt x="854" y="3271"/>
                      </a:lnTo>
                      <a:lnTo>
                        <a:pt x="853" y="3258"/>
                      </a:lnTo>
                      <a:lnTo>
                        <a:pt x="850" y="3246"/>
                      </a:lnTo>
                      <a:lnTo>
                        <a:pt x="847" y="3234"/>
                      </a:lnTo>
                      <a:lnTo>
                        <a:pt x="843" y="3222"/>
                      </a:lnTo>
                      <a:lnTo>
                        <a:pt x="838" y="3209"/>
                      </a:lnTo>
                      <a:lnTo>
                        <a:pt x="825" y="3184"/>
                      </a:lnTo>
                      <a:lnTo>
                        <a:pt x="809" y="3159"/>
                      </a:lnTo>
                      <a:lnTo>
                        <a:pt x="793" y="3135"/>
                      </a:lnTo>
                      <a:lnTo>
                        <a:pt x="777" y="3110"/>
                      </a:lnTo>
                      <a:lnTo>
                        <a:pt x="761" y="3086"/>
                      </a:lnTo>
                      <a:lnTo>
                        <a:pt x="747" y="3061"/>
                      </a:lnTo>
                      <a:lnTo>
                        <a:pt x="741" y="3050"/>
                      </a:lnTo>
                      <a:lnTo>
                        <a:pt x="736" y="3038"/>
                      </a:lnTo>
                      <a:lnTo>
                        <a:pt x="731" y="3026"/>
                      </a:lnTo>
                      <a:lnTo>
                        <a:pt x="727" y="3014"/>
                      </a:lnTo>
                      <a:lnTo>
                        <a:pt x="724" y="3002"/>
                      </a:lnTo>
                      <a:lnTo>
                        <a:pt x="722" y="2991"/>
                      </a:lnTo>
                      <a:lnTo>
                        <a:pt x="722" y="2979"/>
                      </a:lnTo>
                      <a:lnTo>
                        <a:pt x="723" y="2967"/>
                      </a:lnTo>
                      <a:lnTo>
                        <a:pt x="725" y="2956"/>
                      </a:lnTo>
                      <a:lnTo>
                        <a:pt x="730" y="2945"/>
                      </a:lnTo>
                      <a:lnTo>
                        <a:pt x="735" y="2934"/>
                      </a:lnTo>
                      <a:lnTo>
                        <a:pt x="743" y="2922"/>
                      </a:lnTo>
                      <a:lnTo>
                        <a:pt x="1266" y="2241"/>
                      </a:lnTo>
                      <a:lnTo>
                        <a:pt x="1614" y="2657"/>
                      </a:lnTo>
                      <a:lnTo>
                        <a:pt x="2120" y="2602"/>
                      </a:lnTo>
                      <a:lnTo>
                        <a:pt x="3858" y="2689"/>
                      </a:lnTo>
                      <a:lnTo>
                        <a:pt x="4187" y="2967"/>
                      </a:lnTo>
                      <a:lnTo>
                        <a:pt x="6020" y="3083"/>
                      </a:lnTo>
                      <a:lnTo>
                        <a:pt x="6615" y="3737"/>
                      </a:lnTo>
                      <a:lnTo>
                        <a:pt x="6648" y="3723"/>
                      </a:lnTo>
                      <a:lnTo>
                        <a:pt x="6683" y="3710"/>
                      </a:lnTo>
                      <a:lnTo>
                        <a:pt x="6718" y="3700"/>
                      </a:lnTo>
                      <a:lnTo>
                        <a:pt x="6754" y="3690"/>
                      </a:lnTo>
                      <a:lnTo>
                        <a:pt x="6825" y="3671"/>
                      </a:lnTo>
                      <a:lnTo>
                        <a:pt x="6894" y="3652"/>
                      </a:lnTo>
                      <a:lnTo>
                        <a:pt x="6910" y="3648"/>
                      </a:lnTo>
                      <a:lnTo>
                        <a:pt x="6927" y="3642"/>
                      </a:lnTo>
                      <a:lnTo>
                        <a:pt x="6943" y="3637"/>
                      </a:lnTo>
                      <a:lnTo>
                        <a:pt x="6959" y="3630"/>
                      </a:lnTo>
                      <a:lnTo>
                        <a:pt x="6974" y="3624"/>
                      </a:lnTo>
                      <a:lnTo>
                        <a:pt x="6990" y="3616"/>
                      </a:lnTo>
                      <a:lnTo>
                        <a:pt x="7005" y="3609"/>
                      </a:lnTo>
                      <a:lnTo>
                        <a:pt x="7019" y="3600"/>
                      </a:lnTo>
                      <a:lnTo>
                        <a:pt x="7033" y="3591"/>
                      </a:lnTo>
                      <a:lnTo>
                        <a:pt x="7047" y="3582"/>
                      </a:lnTo>
                      <a:lnTo>
                        <a:pt x="7059" y="3571"/>
                      </a:lnTo>
                      <a:lnTo>
                        <a:pt x="7072" y="3559"/>
                      </a:lnTo>
                      <a:lnTo>
                        <a:pt x="7084" y="3547"/>
                      </a:lnTo>
                      <a:lnTo>
                        <a:pt x="7095" y="3534"/>
                      </a:lnTo>
                      <a:lnTo>
                        <a:pt x="7105" y="3519"/>
                      </a:lnTo>
                      <a:lnTo>
                        <a:pt x="7116" y="3504"/>
                      </a:lnTo>
                      <a:lnTo>
                        <a:pt x="8300" y="1543"/>
                      </a:lnTo>
                      <a:lnTo>
                        <a:pt x="9312" y="1068"/>
                      </a:lnTo>
                      <a:lnTo>
                        <a:pt x="9929" y="654"/>
                      </a:lnTo>
                      <a:lnTo>
                        <a:pt x="9962" y="638"/>
                      </a:lnTo>
                      <a:lnTo>
                        <a:pt x="10014" y="620"/>
                      </a:lnTo>
                      <a:lnTo>
                        <a:pt x="10082" y="602"/>
                      </a:lnTo>
                      <a:lnTo>
                        <a:pt x="10166" y="583"/>
                      </a:lnTo>
                      <a:lnTo>
                        <a:pt x="10264" y="564"/>
                      </a:lnTo>
                      <a:lnTo>
                        <a:pt x="10375" y="544"/>
                      </a:lnTo>
                      <a:lnTo>
                        <a:pt x="10498" y="524"/>
                      </a:lnTo>
                      <a:lnTo>
                        <a:pt x="10633" y="503"/>
                      </a:lnTo>
                      <a:lnTo>
                        <a:pt x="10777" y="483"/>
                      </a:lnTo>
                      <a:lnTo>
                        <a:pt x="10930" y="461"/>
                      </a:lnTo>
                      <a:lnTo>
                        <a:pt x="11090" y="440"/>
                      </a:lnTo>
                      <a:lnTo>
                        <a:pt x="11257" y="417"/>
                      </a:lnTo>
                      <a:lnTo>
                        <a:pt x="11603" y="373"/>
                      </a:lnTo>
                      <a:lnTo>
                        <a:pt x="11961" y="328"/>
                      </a:lnTo>
                      <a:lnTo>
                        <a:pt x="12321" y="284"/>
                      </a:lnTo>
                      <a:lnTo>
                        <a:pt x="12673" y="238"/>
                      </a:lnTo>
                      <a:lnTo>
                        <a:pt x="12844" y="217"/>
                      </a:lnTo>
                      <a:lnTo>
                        <a:pt x="13010" y="195"/>
                      </a:lnTo>
                      <a:lnTo>
                        <a:pt x="13168" y="174"/>
                      </a:lnTo>
                      <a:lnTo>
                        <a:pt x="13320" y="152"/>
                      </a:lnTo>
                      <a:lnTo>
                        <a:pt x="13462" y="131"/>
                      </a:lnTo>
                      <a:lnTo>
                        <a:pt x="13595" y="111"/>
                      </a:lnTo>
                      <a:lnTo>
                        <a:pt x="13716" y="91"/>
                      </a:lnTo>
                      <a:lnTo>
                        <a:pt x="13826" y="72"/>
                      </a:lnTo>
                      <a:lnTo>
                        <a:pt x="13921" y="53"/>
                      </a:lnTo>
                      <a:lnTo>
                        <a:pt x="14003" y="35"/>
                      </a:lnTo>
                      <a:lnTo>
                        <a:pt x="14069" y="17"/>
                      </a:lnTo>
                      <a:lnTo>
                        <a:pt x="14118" y="0"/>
                      </a:lnTo>
                      <a:lnTo>
                        <a:pt x="15675" y="378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47" name="任意多边形: 形状 346">
                  <a:extLst>
                    <a:ext uri="{FF2B5EF4-FFF2-40B4-BE49-F238E27FC236}">
                      <a16:creationId xmlns="" xmlns:a16="http://schemas.microsoft.com/office/drawing/2014/main" id="{5624A1E2-8646-43E9-BD31-2332FE775772}"/>
                    </a:ext>
                  </a:extLst>
                </p:cNvPr>
                <p:cNvSpPr>
                  <a:spLocks noChangeAspect="1"/>
                </p:cNvSpPr>
                <p:nvPr/>
              </p:nvSpPr>
              <p:spPr bwMode="gray">
                <a:xfrm>
                  <a:off x="2984" y="2276"/>
                  <a:ext cx="114" cy="72"/>
                </a:xfrm>
                <a:custGeom>
                  <a:avLst/>
                  <a:gdLst/>
                  <a:ahLst/>
                  <a:cxnLst>
                    <a:cxn ang="0">
                      <a:pos x="14868" y="4199"/>
                    </a:cxn>
                    <a:cxn ang="0">
                      <a:pos x="14514" y="5031"/>
                    </a:cxn>
                    <a:cxn ang="0">
                      <a:pos x="14466" y="5374"/>
                    </a:cxn>
                    <a:cxn ang="0">
                      <a:pos x="14027" y="5466"/>
                    </a:cxn>
                    <a:cxn ang="0">
                      <a:pos x="13073" y="5967"/>
                    </a:cxn>
                    <a:cxn ang="0">
                      <a:pos x="12036" y="6264"/>
                    </a:cxn>
                    <a:cxn ang="0">
                      <a:pos x="10929" y="6593"/>
                    </a:cxn>
                    <a:cxn ang="0">
                      <a:pos x="9740" y="7051"/>
                    </a:cxn>
                    <a:cxn ang="0">
                      <a:pos x="9205" y="7739"/>
                    </a:cxn>
                    <a:cxn ang="0">
                      <a:pos x="8905" y="7936"/>
                    </a:cxn>
                    <a:cxn ang="0">
                      <a:pos x="7539" y="8146"/>
                    </a:cxn>
                    <a:cxn ang="0">
                      <a:pos x="6784" y="8623"/>
                    </a:cxn>
                    <a:cxn ang="0">
                      <a:pos x="5672" y="8733"/>
                    </a:cxn>
                    <a:cxn ang="0">
                      <a:pos x="4779" y="8801"/>
                    </a:cxn>
                    <a:cxn ang="0">
                      <a:pos x="3686" y="9598"/>
                    </a:cxn>
                    <a:cxn ang="0">
                      <a:pos x="2368" y="9909"/>
                    </a:cxn>
                    <a:cxn ang="0">
                      <a:pos x="1652" y="9818"/>
                    </a:cxn>
                    <a:cxn ang="0">
                      <a:pos x="898" y="9087"/>
                    </a:cxn>
                    <a:cxn ang="0">
                      <a:pos x="716" y="7955"/>
                    </a:cxn>
                    <a:cxn ang="0">
                      <a:pos x="482" y="6794"/>
                    </a:cxn>
                    <a:cxn ang="0">
                      <a:pos x="320" y="6215"/>
                    </a:cxn>
                    <a:cxn ang="0">
                      <a:pos x="67" y="5752"/>
                    </a:cxn>
                    <a:cxn ang="0">
                      <a:pos x="86" y="5552"/>
                    </a:cxn>
                    <a:cxn ang="0">
                      <a:pos x="201" y="5007"/>
                    </a:cxn>
                    <a:cxn ang="0">
                      <a:pos x="153" y="4142"/>
                    </a:cxn>
                    <a:cxn ang="0">
                      <a:pos x="850" y="3308"/>
                    </a:cxn>
                    <a:cxn ang="0">
                      <a:pos x="854" y="3271"/>
                    </a:cxn>
                    <a:cxn ang="0">
                      <a:pos x="847" y="3234"/>
                    </a:cxn>
                    <a:cxn ang="0">
                      <a:pos x="825" y="3184"/>
                    </a:cxn>
                    <a:cxn ang="0">
                      <a:pos x="777" y="3110"/>
                    </a:cxn>
                    <a:cxn ang="0">
                      <a:pos x="741" y="3050"/>
                    </a:cxn>
                    <a:cxn ang="0">
                      <a:pos x="727" y="3014"/>
                    </a:cxn>
                    <a:cxn ang="0">
                      <a:pos x="722" y="2979"/>
                    </a:cxn>
                    <a:cxn ang="0">
                      <a:pos x="730" y="2945"/>
                    </a:cxn>
                    <a:cxn ang="0">
                      <a:pos x="1266" y="2241"/>
                    </a:cxn>
                    <a:cxn ang="0">
                      <a:pos x="3858" y="2689"/>
                    </a:cxn>
                    <a:cxn ang="0">
                      <a:pos x="6615" y="3737"/>
                    </a:cxn>
                    <a:cxn ang="0">
                      <a:pos x="6718" y="3700"/>
                    </a:cxn>
                    <a:cxn ang="0">
                      <a:pos x="6894" y="3652"/>
                    </a:cxn>
                    <a:cxn ang="0">
                      <a:pos x="6943" y="3637"/>
                    </a:cxn>
                    <a:cxn ang="0">
                      <a:pos x="6990" y="3616"/>
                    </a:cxn>
                    <a:cxn ang="0">
                      <a:pos x="7033" y="3591"/>
                    </a:cxn>
                    <a:cxn ang="0">
                      <a:pos x="7072" y="3559"/>
                    </a:cxn>
                    <a:cxn ang="0">
                      <a:pos x="7105" y="3519"/>
                    </a:cxn>
                    <a:cxn ang="0">
                      <a:pos x="9312" y="1068"/>
                    </a:cxn>
                    <a:cxn ang="0">
                      <a:pos x="10014" y="620"/>
                    </a:cxn>
                    <a:cxn ang="0">
                      <a:pos x="10264" y="564"/>
                    </a:cxn>
                    <a:cxn ang="0">
                      <a:pos x="10633" y="503"/>
                    </a:cxn>
                    <a:cxn ang="0">
                      <a:pos x="11090" y="440"/>
                    </a:cxn>
                    <a:cxn ang="0">
                      <a:pos x="11961" y="328"/>
                    </a:cxn>
                    <a:cxn ang="0">
                      <a:pos x="12844" y="217"/>
                    </a:cxn>
                    <a:cxn ang="0">
                      <a:pos x="13320" y="152"/>
                    </a:cxn>
                    <a:cxn ang="0">
                      <a:pos x="13716" y="91"/>
                    </a:cxn>
                    <a:cxn ang="0">
                      <a:pos x="14003" y="35"/>
                    </a:cxn>
                    <a:cxn ang="0">
                      <a:pos x="15675" y="3780"/>
                    </a:cxn>
                  </a:cxnLst>
                  <a:rect l="0" t="0" r="r" b="b"/>
                  <a:pathLst>
                    <a:path w="15675" h="9942">
                      <a:moveTo>
                        <a:pt x="15675" y="3780"/>
                      </a:moveTo>
                      <a:lnTo>
                        <a:pt x="15169" y="3985"/>
                      </a:lnTo>
                      <a:lnTo>
                        <a:pt x="14868" y="4199"/>
                      </a:lnTo>
                      <a:lnTo>
                        <a:pt x="14648" y="4443"/>
                      </a:lnTo>
                      <a:lnTo>
                        <a:pt x="14447" y="4864"/>
                      </a:lnTo>
                      <a:lnTo>
                        <a:pt x="14514" y="5031"/>
                      </a:lnTo>
                      <a:lnTo>
                        <a:pt x="14543" y="5260"/>
                      </a:lnTo>
                      <a:lnTo>
                        <a:pt x="14538" y="5308"/>
                      </a:lnTo>
                      <a:lnTo>
                        <a:pt x="14466" y="5374"/>
                      </a:lnTo>
                      <a:lnTo>
                        <a:pt x="14385" y="5418"/>
                      </a:lnTo>
                      <a:lnTo>
                        <a:pt x="14190" y="5385"/>
                      </a:lnTo>
                      <a:lnTo>
                        <a:pt x="14027" y="5466"/>
                      </a:lnTo>
                      <a:lnTo>
                        <a:pt x="13627" y="5576"/>
                      </a:lnTo>
                      <a:lnTo>
                        <a:pt x="13364" y="5843"/>
                      </a:lnTo>
                      <a:lnTo>
                        <a:pt x="13073" y="5967"/>
                      </a:lnTo>
                      <a:lnTo>
                        <a:pt x="12652" y="6020"/>
                      </a:lnTo>
                      <a:lnTo>
                        <a:pt x="12404" y="6082"/>
                      </a:lnTo>
                      <a:lnTo>
                        <a:pt x="12036" y="6264"/>
                      </a:lnTo>
                      <a:lnTo>
                        <a:pt x="11764" y="6336"/>
                      </a:lnTo>
                      <a:lnTo>
                        <a:pt x="11211" y="6574"/>
                      </a:lnTo>
                      <a:lnTo>
                        <a:pt x="10929" y="6593"/>
                      </a:lnTo>
                      <a:lnTo>
                        <a:pt x="10470" y="6679"/>
                      </a:lnTo>
                      <a:lnTo>
                        <a:pt x="9988" y="6908"/>
                      </a:lnTo>
                      <a:lnTo>
                        <a:pt x="9740" y="7051"/>
                      </a:lnTo>
                      <a:lnTo>
                        <a:pt x="9645" y="7262"/>
                      </a:lnTo>
                      <a:lnTo>
                        <a:pt x="9521" y="7448"/>
                      </a:lnTo>
                      <a:lnTo>
                        <a:pt x="9205" y="7739"/>
                      </a:lnTo>
                      <a:lnTo>
                        <a:pt x="9072" y="7825"/>
                      </a:lnTo>
                      <a:lnTo>
                        <a:pt x="9020" y="7897"/>
                      </a:lnTo>
                      <a:lnTo>
                        <a:pt x="8905" y="7936"/>
                      </a:lnTo>
                      <a:lnTo>
                        <a:pt x="8198" y="7906"/>
                      </a:lnTo>
                      <a:lnTo>
                        <a:pt x="7845" y="7951"/>
                      </a:lnTo>
                      <a:lnTo>
                        <a:pt x="7539" y="8146"/>
                      </a:lnTo>
                      <a:lnTo>
                        <a:pt x="7391" y="8347"/>
                      </a:lnTo>
                      <a:lnTo>
                        <a:pt x="6962" y="8585"/>
                      </a:lnTo>
                      <a:lnTo>
                        <a:pt x="6784" y="8623"/>
                      </a:lnTo>
                      <a:lnTo>
                        <a:pt x="6259" y="8776"/>
                      </a:lnTo>
                      <a:lnTo>
                        <a:pt x="5978" y="8801"/>
                      </a:lnTo>
                      <a:lnTo>
                        <a:pt x="5672" y="8733"/>
                      </a:lnTo>
                      <a:lnTo>
                        <a:pt x="5353" y="8786"/>
                      </a:lnTo>
                      <a:lnTo>
                        <a:pt x="5109" y="8762"/>
                      </a:lnTo>
                      <a:lnTo>
                        <a:pt x="4779" y="8801"/>
                      </a:lnTo>
                      <a:lnTo>
                        <a:pt x="4497" y="8977"/>
                      </a:lnTo>
                      <a:lnTo>
                        <a:pt x="4292" y="9321"/>
                      </a:lnTo>
                      <a:lnTo>
                        <a:pt x="3686" y="9598"/>
                      </a:lnTo>
                      <a:lnTo>
                        <a:pt x="3405" y="9771"/>
                      </a:lnTo>
                      <a:lnTo>
                        <a:pt x="2769" y="9785"/>
                      </a:lnTo>
                      <a:lnTo>
                        <a:pt x="2368" y="9909"/>
                      </a:lnTo>
                      <a:lnTo>
                        <a:pt x="2149" y="9890"/>
                      </a:lnTo>
                      <a:lnTo>
                        <a:pt x="1934" y="9942"/>
                      </a:lnTo>
                      <a:lnTo>
                        <a:pt x="1652" y="9818"/>
                      </a:lnTo>
                      <a:lnTo>
                        <a:pt x="1309" y="9832"/>
                      </a:lnTo>
                      <a:lnTo>
                        <a:pt x="1180" y="9435"/>
                      </a:lnTo>
                      <a:lnTo>
                        <a:pt x="898" y="9087"/>
                      </a:lnTo>
                      <a:lnTo>
                        <a:pt x="898" y="8356"/>
                      </a:lnTo>
                      <a:lnTo>
                        <a:pt x="865" y="8108"/>
                      </a:lnTo>
                      <a:lnTo>
                        <a:pt x="716" y="7955"/>
                      </a:lnTo>
                      <a:lnTo>
                        <a:pt x="635" y="7758"/>
                      </a:lnTo>
                      <a:lnTo>
                        <a:pt x="535" y="7310"/>
                      </a:lnTo>
                      <a:lnTo>
                        <a:pt x="482" y="6794"/>
                      </a:lnTo>
                      <a:lnTo>
                        <a:pt x="401" y="6584"/>
                      </a:lnTo>
                      <a:lnTo>
                        <a:pt x="320" y="6450"/>
                      </a:lnTo>
                      <a:lnTo>
                        <a:pt x="320" y="6215"/>
                      </a:lnTo>
                      <a:lnTo>
                        <a:pt x="86" y="5886"/>
                      </a:lnTo>
                      <a:lnTo>
                        <a:pt x="0" y="5814"/>
                      </a:lnTo>
                      <a:lnTo>
                        <a:pt x="67" y="5752"/>
                      </a:lnTo>
                      <a:lnTo>
                        <a:pt x="134" y="5767"/>
                      </a:lnTo>
                      <a:lnTo>
                        <a:pt x="134" y="5666"/>
                      </a:lnTo>
                      <a:lnTo>
                        <a:pt x="86" y="5552"/>
                      </a:lnTo>
                      <a:lnTo>
                        <a:pt x="86" y="5303"/>
                      </a:lnTo>
                      <a:lnTo>
                        <a:pt x="34" y="5155"/>
                      </a:lnTo>
                      <a:lnTo>
                        <a:pt x="201" y="5007"/>
                      </a:lnTo>
                      <a:lnTo>
                        <a:pt x="234" y="4888"/>
                      </a:lnTo>
                      <a:lnTo>
                        <a:pt x="201" y="4438"/>
                      </a:lnTo>
                      <a:lnTo>
                        <a:pt x="153" y="4142"/>
                      </a:lnTo>
                      <a:lnTo>
                        <a:pt x="101" y="4075"/>
                      </a:lnTo>
                      <a:lnTo>
                        <a:pt x="710" y="3760"/>
                      </a:lnTo>
                      <a:lnTo>
                        <a:pt x="850" y="3308"/>
                      </a:lnTo>
                      <a:lnTo>
                        <a:pt x="853" y="3295"/>
                      </a:lnTo>
                      <a:lnTo>
                        <a:pt x="854" y="3283"/>
                      </a:lnTo>
                      <a:lnTo>
                        <a:pt x="854" y="3271"/>
                      </a:lnTo>
                      <a:lnTo>
                        <a:pt x="853" y="3258"/>
                      </a:lnTo>
                      <a:lnTo>
                        <a:pt x="850" y="3246"/>
                      </a:lnTo>
                      <a:lnTo>
                        <a:pt x="847" y="3234"/>
                      </a:lnTo>
                      <a:lnTo>
                        <a:pt x="843" y="3222"/>
                      </a:lnTo>
                      <a:lnTo>
                        <a:pt x="838" y="3209"/>
                      </a:lnTo>
                      <a:lnTo>
                        <a:pt x="825" y="3184"/>
                      </a:lnTo>
                      <a:lnTo>
                        <a:pt x="809" y="3159"/>
                      </a:lnTo>
                      <a:lnTo>
                        <a:pt x="793" y="3135"/>
                      </a:lnTo>
                      <a:lnTo>
                        <a:pt x="777" y="3110"/>
                      </a:lnTo>
                      <a:lnTo>
                        <a:pt x="761" y="3086"/>
                      </a:lnTo>
                      <a:lnTo>
                        <a:pt x="747" y="3061"/>
                      </a:lnTo>
                      <a:lnTo>
                        <a:pt x="741" y="3050"/>
                      </a:lnTo>
                      <a:lnTo>
                        <a:pt x="736" y="3038"/>
                      </a:lnTo>
                      <a:lnTo>
                        <a:pt x="731" y="3026"/>
                      </a:lnTo>
                      <a:lnTo>
                        <a:pt x="727" y="3014"/>
                      </a:lnTo>
                      <a:lnTo>
                        <a:pt x="724" y="3002"/>
                      </a:lnTo>
                      <a:lnTo>
                        <a:pt x="722" y="2991"/>
                      </a:lnTo>
                      <a:lnTo>
                        <a:pt x="722" y="2979"/>
                      </a:lnTo>
                      <a:lnTo>
                        <a:pt x="723" y="2967"/>
                      </a:lnTo>
                      <a:lnTo>
                        <a:pt x="725" y="2956"/>
                      </a:lnTo>
                      <a:lnTo>
                        <a:pt x="730" y="2945"/>
                      </a:lnTo>
                      <a:lnTo>
                        <a:pt x="735" y="2934"/>
                      </a:lnTo>
                      <a:lnTo>
                        <a:pt x="743" y="2922"/>
                      </a:lnTo>
                      <a:lnTo>
                        <a:pt x="1266" y="2241"/>
                      </a:lnTo>
                      <a:lnTo>
                        <a:pt x="1614" y="2657"/>
                      </a:lnTo>
                      <a:lnTo>
                        <a:pt x="2120" y="2602"/>
                      </a:lnTo>
                      <a:lnTo>
                        <a:pt x="3858" y="2689"/>
                      </a:lnTo>
                      <a:lnTo>
                        <a:pt x="4187" y="2967"/>
                      </a:lnTo>
                      <a:lnTo>
                        <a:pt x="6020" y="3083"/>
                      </a:lnTo>
                      <a:lnTo>
                        <a:pt x="6615" y="3737"/>
                      </a:lnTo>
                      <a:lnTo>
                        <a:pt x="6648" y="3723"/>
                      </a:lnTo>
                      <a:lnTo>
                        <a:pt x="6683" y="3710"/>
                      </a:lnTo>
                      <a:lnTo>
                        <a:pt x="6718" y="3700"/>
                      </a:lnTo>
                      <a:lnTo>
                        <a:pt x="6754" y="3690"/>
                      </a:lnTo>
                      <a:lnTo>
                        <a:pt x="6825" y="3671"/>
                      </a:lnTo>
                      <a:lnTo>
                        <a:pt x="6894" y="3652"/>
                      </a:lnTo>
                      <a:lnTo>
                        <a:pt x="6910" y="3648"/>
                      </a:lnTo>
                      <a:lnTo>
                        <a:pt x="6927" y="3642"/>
                      </a:lnTo>
                      <a:lnTo>
                        <a:pt x="6943" y="3637"/>
                      </a:lnTo>
                      <a:lnTo>
                        <a:pt x="6959" y="3630"/>
                      </a:lnTo>
                      <a:lnTo>
                        <a:pt x="6974" y="3624"/>
                      </a:lnTo>
                      <a:lnTo>
                        <a:pt x="6990" y="3616"/>
                      </a:lnTo>
                      <a:lnTo>
                        <a:pt x="7005" y="3609"/>
                      </a:lnTo>
                      <a:lnTo>
                        <a:pt x="7019" y="3600"/>
                      </a:lnTo>
                      <a:lnTo>
                        <a:pt x="7033" y="3591"/>
                      </a:lnTo>
                      <a:lnTo>
                        <a:pt x="7047" y="3582"/>
                      </a:lnTo>
                      <a:lnTo>
                        <a:pt x="7059" y="3571"/>
                      </a:lnTo>
                      <a:lnTo>
                        <a:pt x="7072" y="3559"/>
                      </a:lnTo>
                      <a:lnTo>
                        <a:pt x="7084" y="3547"/>
                      </a:lnTo>
                      <a:lnTo>
                        <a:pt x="7095" y="3534"/>
                      </a:lnTo>
                      <a:lnTo>
                        <a:pt x="7105" y="3519"/>
                      </a:lnTo>
                      <a:lnTo>
                        <a:pt x="7116" y="3504"/>
                      </a:lnTo>
                      <a:lnTo>
                        <a:pt x="8300" y="1543"/>
                      </a:lnTo>
                      <a:lnTo>
                        <a:pt x="9312" y="1068"/>
                      </a:lnTo>
                      <a:lnTo>
                        <a:pt x="9929" y="654"/>
                      </a:lnTo>
                      <a:lnTo>
                        <a:pt x="9962" y="638"/>
                      </a:lnTo>
                      <a:lnTo>
                        <a:pt x="10014" y="620"/>
                      </a:lnTo>
                      <a:lnTo>
                        <a:pt x="10082" y="602"/>
                      </a:lnTo>
                      <a:lnTo>
                        <a:pt x="10166" y="583"/>
                      </a:lnTo>
                      <a:lnTo>
                        <a:pt x="10264" y="564"/>
                      </a:lnTo>
                      <a:lnTo>
                        <a:pt x="10375" y="544"/>
                      </a:lnTo>
                      <a:lnTo>
                        <a:pt x="10498" y="524"/>
                      </a:lnTo>
                      <a:lnTo>
                        <a:pt x="10633" y="503"/>
                      </a:lnTo>
                      <a:lnTo>
                        <a:pt x="10777" y="483"/>
                      </a:lnTo>
                      <a:lnTo>
                        <a:pt x="10930" y="461"/>
                      </a:lnTo>
                      <a:lnTo>
                        <a:pt x="11090" y="440"/>
                      </a:lnTo>
                      <a:lnTo>
                        <a:pt x="11257" y="417"/>
                      </a:lnTo>
                      <a:lnTo>
                        <a:pt x="11603" y="373"/>
                      </a:lnTo>
                      <a:lnTo>
                        <a:pt x="11961" y="328"/>
                      </a:lnTo>
                      <a:lnTo>
                        <a:pt x="12321" y="284"/>
                      </a:lnTo>
                      <a:lnTo>
                        <a:pt x="12673" y="238"/>
                      </a:lnTo>
                      <a:lnTo>
                        <a:pt x="12844" y="217"/>
                      </a:lnTo>
                      <a:lnTo>
                        <a:pt x="13010" y="195"/>
                      </a:lnTo>
                      <a:lnTo>
                        <a:pt x="13168" y="174"/>
                      </a:lnTo>
                      <a:lnTo>
                        <a:pt x="13320" y="152"/>
                      </a:lnTo>
                      <a:lnTo>
                        <a:pt x="13462" y="131"/>
                      </a:lnTo>
                      <a:lnTo>
                        <a:pt x="13595" y="111"/>
                      </a:lnTo>
                      <a:lnTo>
                        <a:pt x="13716" y="91"/>
                      </a:lnTo>
                      <a:lnTo>
                        <a:pt x="13826" y="72"/>
                      </a:lnTo>
                      <a:lnTo>
                        <a:pt x="13921" y="53"/>
                      </a:lnTo>
                      <a:lnTo>
                        <a:pt x="14003" y="35"/>
                      </a:lnTo>
                      <a:lnTo>
                        <a:pt x="14069" y="17"/>
                      </a:lnTo>
                      <a:lnTo>
                        <a:pt x="14118" y="0"/>
                      </a:lnTo>
                      <a:lnTo>
                        <a:pt x="15675" y="3780"/>
                      </a:lnTo>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sp>
            <p:nvSpPr>
              <p:cNvPr id="329" name="任意多边形: 形状 328">
                <a:extLst>
                  <a:ext uri="{FF2B5EF4-FFF2-40B4-BE49-F238E27FC236}">
                    <a16:creationId xmlns="" xmlns:a16="http://schemas.microsoft.com/office/drawing/2014/main" id="{150966D4-129D-4B5B-955C-204B6E34AB08}"/>
                  </a:ext>
                </a:extLst>
              </p:cNvPr>
              <p:cNvSpPr>
                <a:spLocks noChangeAspect="1"/>
              </p:cNvSpPr>
              <p:nvPr/>
            </p:nvSpPr>
            <p:spPr bwMode="gray">
              <a:xfrm>
                <a:off x="3104" y="2214"/>
                <a:ext cx="3" cy="2"/>
              </a:xfrm>
              <a:custGeom>
                <a:avLst/>
                <a:gdLst/>
                <a:ahLst/>
                <a:cxnLst>
                  <a:cxn ang="0">
                    <a:pos x="0" y="8"/>
                  </a:cxn>
                  <a:cxn ang="0">
                    <a:pos x="7" y="9"/>
                  </a:cxn>
                  <a:cxn ang="0">
                    <a:pos x="10" y="6"/>
                  </a:cxn>
                  <a:cxn ang="0">
                    <a:pos x="12" y="9"/>
                  </a:cxn>
                  <a:cxn ang="0">
                    <a:pos x="16" y="5"/>
                  </a:cxn>
                  <a:cxn ang="0">
                    <a:pos x="14" y="4"/>
                  </a:cxn>
                  <a:cxn ang="0">
                    <a:pos x="11" y="4"/>
                  </a:cxn>
                  <a:cxn ang="0">
                    <a:pos x="10" y="1"/>
                  </a:cxn>
                  <a:cxn ang="0">
                    <a:pos x="7" y="0"/>
                  </a:cxn>
                  <a:cxn ang="0">
                    <a:pos x="3" y="1"/>
                  </a:cxn>
                  <a:cxn ang="0">
                    <a:pos x="0" y="8"/>
                  </a:cxn>
                </a:cxnLst>
                <a:rect l="0" t="0" r="r" b="b"/>
                <a:pathLst>
                  <a:path w="16" h="9">
                    <a:moveTo>
                      <a:pt x="0" y="8"/>
                    </a:moveTo>
                    <a:lnTo>
                      <a:pt x="7" y="9"/>
                    </a:lnTo>
                    <a:lnTo>
                      <a:pt x="10" y="6"/>
                    </a:lnTo>
                    <a:lnTo>
                      <a:pt x="12" y="9"/>
                    </a:lnTo>
                    <a:lnTo>
                      <a:pt x="16" y="5"/>
                    </a:lnTo>
                    <a:lnTo>
                      <a:pt x="14" y="4"/>
                    </a:lnTo>
                    <a:lnTo>
                      <a:pt x="11" y="4"/>
                    </a:lnTo>
                    <a:lnTo>
                      <a:pt x="10" y="1"/>
                    </a:lnTo>
                    <a:lnTo>
                      <a:pt x="7" y="0"/>
                    </a:lnTo>
                    <a:lnTo>
                      <a:pt x="3" y="1"/>
                    </a:lnTo>
                    <a:lnTo>
                      <a:pt x="0" y="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330" name="组合 329">
                <a:extLst>
                  <a:ext uri="{FF2B5EF4-FFF2-40B4-BE49-F238E27FC236}">
                    <a16:creationId xmlns="" xmlns:a16="http://schemas.microsoft.com/office/drawing/2014/main" id="{8791CF37-0393-46AA-9BF1-9416DA00E489}"/>
                  </a:ext>
                </a:extLst>
              </p:cNvPr>
              <p:cNvGrpSpPr>
                <a:grpSpLocks noChangeAspect="1"/>
              </p:cNvGrpSpPr>
              <p:nvPr/>
            </p:nvGrpSpPr>
            <p:grpSpPr bwMode="gray">
              <a:xfrm>
                <a:off x="3086" y="2189"/>
                <a:ext cx="85" cy="114"/>
                <a:chOff x="3086" y="2189"/>
                <a:chExt cx="85" cy="114"/>
              </a:xfrm>
              <a:grpFill/>
            </p:grpSpPr>
            <p:sp>
              <p:nvSpPr>
                <p:cNvPr id="344" name="任意多边形: 形状 343">
                  <a:extLst>
                    <a:ext uri="{FF2B5EF4-FFF2-40B4-BE49-F238E27FC236}">
                      <a16:creationId xmlns="" xmlns:a16="http://schemas.microsoft.com/office/drawing/2014/main" id="{1E6205F7-FEC7-4777-94BB-7A054E3A3B03}"/>
                    </a:ext>
                  </a:extLst>
                </p:cNvPr>
                <p:cNvSpPr>
                  <a:spLocks noChangeAspect="1"/>
                </p:cNvSpPr>
                <p:nvPr/>
              </p:nvSpPr>
              <p:spPr bwMode="gray">
                <a:xfrm>
                  <a:off x="3130" y="2189"/>
                  <a:ext cx="4" cy="8"/>
                </a:xfrm>
                <a:custGeom>
                  <a:avLst/>
                  <a:gdLst/>
                  <a:ahLst/>
                  <a:cxnLst>
                    <a:cxn ang="0">
                      <a:pos x="0" y="15"/>
                    </a:cxn>
                    <a:cxn ang="0">
                      <a:pos x="1" y="19"/>
                    </a:cxn>
                    <a:cxn ang="0">
                      <a:pos x="3" y="25"/>
                    </a:cxn>
                    <a:cxn ang="0">
                      <a:pos x="2" y="27"/>
                    </a:cxn>
                    <a:cxn ang="0">
                      <a:pos x="3" y="31"/>
                    </a:cxn>
                    <a:cxn ang="0">
                      <a:pos x="1" y="36"/>
                    </a:cxn>
                    <a:cxn ang="0">
                      <a:pos x="3" y="37"/>
                    </a:cxn>
                    <a:cxn ang="0">
                      <a:pos x="11" y="40"/>
                    </a:cxn>
                    <a:cxn ang="0">
                      <a:pos x="12" y="36"/>
                    </a:cxn>
                    <a:cxn ang="0">
                      <a:pos x="17" y="27"/>
                    </a:cxn>
                    <a:cxn ang="0">
                      <a:pos x="17" y="18"/>
                    </a:cxn>
                    <a:cxn ang="0">
                      <a:pos x="15" y="15"/>
                    </a:cxn>
                    <a:cxn ang="0">
                      <a:pos x="15" y="11"/>
                    </a:cxn>
                    <a:cxn ang="0">
                      <a:pos x="18" y="9"/>
                    </a:cxn>
                    <a:cxn ang="0">
                      <a:pos x="19" y="4"/>
                    </a:cxn>
                    <a:cxn ang="0">
                      <a:pos x="15" y="0"/>
                    </a:cxn>
                    <a:cxn ang="0">
                      <a:pos x="9" y="4"/>
                    </a:cxn>
                    <a:cxn ang="0">
                      <a:pos x="7" y="4"/>
                    </a:cxn>
                    <a:cxn ang="0">
                      <a:pos x="0" y="15"/>
                    </a:cxn>
                  </a:cxnLst>
                  <a:rect l="0" t="0" r="r" b="b"/>
                  <a:pathLst>
                    <a:path w="19" h="40">
                      <a:moveTo>
                        <a:pt x="0" y="15"/>
                      </a:moveTo>
                      <a:lnTo>
                        <a:pt x="1" y="19"/>
                      </a:lnTo>
                      <a:lnTo>
                        <a:pt x="3" y="25"/>
                      </a:lnTo>
                      <a:lnTo>
                        <a:pt x="2" y="27"/>
                      </a:lnTo>
                      <a:lnTo>
                        <a:pt x="3" y="31"/>
                      </a:lnTo>
                      <a:lnTo>
                        <a:pt x="1" y="36"/>
                      </a:lnTo>
                      <a:lnTo>
                        <a:pt x="3" y="37"/>
                      </a:lnTo>
                      <a:lnTo>
                        <a:pt x="11" y="40"/>
                      </a:lnTo>
                      <a:lnTo>
                        <a:pt x="12" y="36"/>
                      </a:lnTo>
                      <a:lnTo>
                        <a:pt x="17" y="27"/>
                      </a:lnTo>
                      <a:lnTo>
                        <a:pt x="17" y="18"/>
                      </a:lnTo>
                      <a:lnTo>
                        <a:pt x="15" y="15"/>
                      </a:lnTo>
                      <a:lnTo>
                        <a:pt x="15" y="11"/>
                      </a:lnTo>
                      <a:lnTo>
                        <a:pt x="18" y="9"/>
                      </a:lnTo>
                      <a:lnTo>
                        <a:pt x="19" y="4"/>
                      </a:lnTo>
                      <a:lnTo>
                        <a:pt x="15" y="0"/>
                      </a:lnTo>
                      <a:lnTo>
                        <a:pt x="9" y="4"/>
                      </a:lnTo>
                      <a:lnTo>
                        <a:pt x="7" y="4"/>
                      </a:lnTo>
                      <a:lnTo>
                        <a:pt x="0" y="15"/>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45" name="任意多边形: 形状 344">
                  <a:extLst>
                    <a:ext uri="{FF2B5EF4-FFF2-40B4-BE49-F238E27FC236}">
                      <a16:creationId xmlns="" xmlns:a16="http://schemas.microsoft.com/office/drawing/2014/main" id="{FA04FA41-5856-41A8-95B9-05071DA5861C}"/>
                    </a:ext>
                  </a:extLst>
                </p:cNvPr>
                <p:cNvSpPr>
                  <a:spLocks noChangeAspect="1"/>
                </p:cNvSpPr>
                <p:nvPr/>
              </p:nvSpPr>
              <p:spPr bwMode="gray">
                <a:xfrm>
                  <a:off x="3086" y="2207"/>
                  <a:ext cx="85" cy="96"/>
                </a:xfrm>
                <a:custGeom>
                  <a:avLst/>
                  <a:gdLst/>
                  <a:ahLst/>
                  <a:cxnLst>
                    <a:cxn ang="0">
                      <a:pos x="203" y="0"/>
                    </a:cxn>
                    <a:cxn ang="0">
                      <a:pos x="187" y="59"/>
                    </a:cxn>
                    <a:cxn ang="0">
                      <a:pos x="203" y="170"/>
                    </a:cxn>
                    <a:cxn ang="0">
                      <a:pos x="0" y="345"/>
                    </a:cxn>
                    <a:cxn ang="0">
                      <a:pos x="83" y="474"/>
                    </a:cxn>
                    <a:cxn ang="0">
                      <a:pos x="107" y="466"/>
                    </a:cxn>
                    <a:cxn ang="0">
                      <a:pos x="137" y="459"/>
                    </a:cxn>
                    <a:cxn ang="0">
                      <a:pos x="154" y="464"/>
                    </a:cxn>
                    <a:cxn ang="0">
                      <a:pos x="165" y="460"/>
                    </a:cxn>
                    <a:cxn ang="0">
                      <a:pos x="179" y="447"/>
                    </a:cxn>
                    <a:cxn ang="0">
                      <a:pos x="180" y="436"/>
                    </a:cxn>
                    <a:cxn ang="0">
                      <a:pos x="186" y="425"/>
                    </a:cxn>
                    <a:cxn ang="0">
                      <a:pos x="224" y="407"/>
                    </a:cxn>
                    <a:cxn ang="0">
                      <a:pos x="241" y="404"/>
                    </a:cxn>
                    <a:cxn ang="0">
                      <a:pos x="253" y="382"/>
                    </a:cxn>
                    <a:cxn ang="0">
                      <a:pos x="262" y="361"/>
                    </a:cxn>
                    <a:cxn ang="0">
                      <a:pos x="278" y="352"/>
                    </a:cxn>
                    <a:cxn ang="0">
                      <a:pos x="289" y="348"/>
                    </a:cxn>
                    <a:cxn ang="0">
                      <a:pos x="309" y="346"/>
                    </a:cxn>
                    <a:cxn ang="0">
                      <a:pos x="319" y="337"/>
                    </a:cxn>
                    <a:cxn ang="0">
                      <a:pos x="314" y="325"/>
                    </a:cxn>
                    <a:cxn ang="0">
                      <a:pos x="312" y="303"/>
                    </a:cxn>
                    <a:cxn ang="0">
                      <a:pos x="314" y="285"/>
                    </a:cxn>
                    <a:cxn ang="0">
                      <a:pos x="335" y="256"/>
                    </a:cxn>
                    <a:cxn ang="0">
                      <a:pos x="342" y="255"/>
                    </a:cxn>
                    <a:cxn ang="0">
                      <a:pos x="347" y="262"/>
                    </a:cxn>
                    <a:cxn ang="0">
                      <a:pos x="355" y="261"/>
                    </a:cxn>
                    <a:cxn ang="0">
                      <a:pos x="369" y="239"/>
                    </a:cxn>
                    <a:cxn ang="0">
                      <a:pos x="382" y="216"/>
                    </a:cxn>
                    <a:cxn ang="0">
                      <a:pos x="416" y="178"/>
                    </a:cxn>
                    <a:cxn ang="0">
                      <a:pos x="422" y="161"/>
                    </a:cxn>
                    <a:cxn ang="0">
                      <a:pos x="427" y="143"/>
                    </a:cxn>
                    <a:cxn ang="0">
                      <a:pos x="419" y="137"/>
                    </a:cxn>
                    <a:cxn ang="0">
                      <a:pos x="406" y="131"/>
                    </a:cxn>
                    <a:cxn ang="0">
                      <a:pos x="391" y="111"/>
                    </a:cxn>
                    <a:cxn ang="0">
                      <a:pos x="382" y="103"/>
                    </a:cxn>
                    <a:cxn ang="0">
                      <a:pos x="375" y="92"/>
                    </a:cxn>
                    <a:cxn ang="0">
                      <a:pos x="366" y="79"/>
                    </a:cxn>
                    <a:cxn ang="0">
                      <a:pos x="347" y="73"/>
                    </a:cxn>
                    <a:cxn ang="0">
                      <a:pos x="315" y="63"/>
                    </a:cxn>
                    <a:cxn ang="0">
                      <a:pos x="285" y="51"/>
                    </a:cxn>
                    <a:cxn ang="0">
                      <a:pos x="266" y="40"/>
                    </a:cxn>
                    <a:cxn ang="0">
                      <a:pos x="252" y="23"/>
                    </a:cxn>
                    <a:cxn ang="0">
                      <a:pos x="241" y="12"/>
                    </a:cxn>
                  </a:cxnLst>
                  <a:rect l="0" t="0" r="r" b="b"/>
                  <a:pathLst>
                    <a:path w="427" h="482">
                      <a:moveTo>
                        <a:pt x="236" y="0"/>
                      </a:moveTo>
                      <a:lnTo>
                        <a:pt x="203" y="0"/>
                      </a:lnTo>
                      <a:lnTo>
                        <a:pt x="220" y="46"/>
                      </a:lnTo>
                      <a:lnTo>
                        <a:pt x="187" y="59"/>
                      </a:lnTo>
                      <a:lnTo>
                        <a:pt x="176" y="130"/>
                      </a:lnTo>
                      <a:lnTo>
                        <a:pt x="203" y="170"/>
                      </a:lnTo>
                      <a:lnTo>
                        <a:pt x="165" y="287"/>
                      </a:lnTo>
                      <a:lnTo>
                        <a:pt x="0" y="345"/>
                      </a:lnTo>
                      <a:lnTo>
                        <a:pt x="57" y="482"/>
                      </a:lnTo>
                      <a:lnTo>
                        <a:pt x="83" y="474"/>
                      </a:lnTo>
                      <a:lnTo>
                        <a:pt x="94" y="473"/>
                      </a:lnTo>
                      <a:lnTo>
                        <a:pt x="107" y="466"/>
                      </a:lnTo>
                      <a:lnTo>
                        <a:pt x="117" y="460"/>
                      </a:lnTo>
                      <a:lnTo>
                        <a:pt x="137" y="459"/>
                      </a:lnTo>
                      <a:lnTo>
                        <a:pt x="150" y="461"/>
                      </a:lnTo>
                      <a:lnTo>
                        <a:pt x="154" y="464"/>
                      </a:lnTo>
                      <a:lnTo>
                        <a:pt x="161" y="464"/>
                      </a:lnTo>
                      <a:lnTo>
                        <a:pt x="165" y="460"/>
                      </a:lnTo>
                      <a:lnTo>
                        <a:pt x="172" y="455"/>
                      </a:lnTo>
                      <a:lnTo>
                        <a:pt x="179" y="447"/>
                      </a:lnTo>
                      <a:lnTo>
                        <a:pt x="180" y="443"/>
                      </a:lnTo>
                      <a:lnTo>
                        <a:pt x="180" y="436"/>
                      </a:lnTo>
                      <a:lnTo>
                        <a:pt x="180" y="430"/>
                      </a:lnTo>
                      <a:lnTo>
                        <a:pt x="186" y="425"/>
                      </a:lnTo>
                      <a:lnTo>
                        <a:pt x="194" y="414"/>
                      </a:lnTo>
                      <a:lnTo>
                        <a:pt x="224" y="407"/>
                      </a:lnTo>
                      <a:lnTo>
                        <a:pt x="234" y="407"/>
                      </a:lnTo>
                      <a:lnTo>
                        <a:pt x="241" y="404"/>
                      </a:lnTo>
                      <a:lnTo>
                        <a:pt x="250" y="394"/>
                      </a:lnTo>
                      <a:lnTo>
                        <a:pt x="253" y="382"/>
                      </a:lnTo>
                      <a:lnTo>
                        <a:pt x="256" y="371"/>
                      </a:lnTo>
                      <a:lnTo>
                        <a:pt x="262" y="361"/>
                      </a:lnTo>
                      <a:lnTo>
                        <a:pt x="269" y="355"/>
                      </a:lnTo>
                      <a:lnTo>
                        <a:pt x="278" y="352"/>
                      </a:lnTo>
                      <a:lnTo>
                        <a:pt x="282" y="347"/>
                      </a:lnTo>
                      <a:lnTo>
                        <a:pt x="289" y="348"/>
                      </a:lnTo>
                      <a:lnTo>
                        <a:pt x="301" y="346"/>
                      </a:lnTo>
                      <a:lnTo>
                        <a:pt x="309" y="346"/>
                      </a:lnTo>
                      <a:lnTo>
                        <a:pt x="316" y="342"/>
                      </a:lnTo>
                      <a:lnTo>
                        <a:pt x="319" y="337"/>
                      </a:lnTo>
                      <a:lnTo>
                        <a:pt x="316" y="328"/>
                      </a:lnTo>
                      <a:lnTo>
                        <a:pt x="314" y="325"/>
                      </a:lnTo>
                      <a:lnTo>
                        <a:pt x="312" y="312"/>
                      </a:lnTo>
                      <a:lnTo>
                        <a:pt x="312" y="303"/>
                      </a:lnTo>
                      <a:lnTo>
                        <a:pt x="315" y="293"/>
                      </a:lnTo>
                      <a:lnTo>
                        <a:pt x="314" y="285"/>
                      </a:lnTo>
                      <a:lnTo>
                        <a:pt x="327" y="265"/>
                      </a:lnTo>
                      <a:lnTo>
                        <a:pt x="335" y="256"/>
                      </a:lnTo>
                      <a:lnTo>
                        <a:pt x="339" y="253"/>
                      </a:lnTo>
                      <a:lnTo>
                        <a:pt x="342" y="255"/>
                      </a:lnTo>
                      <a:lnTo>
                        <a:pt x="344" y="260"/>
                      </a:lnTo>
                      <a:lnTo>
                        <a:pt x="347" y="262"/>
                      </a:lnTo>
                      <a:lnTo>
                        <a:pt x="353" y="264"/>
                      </a:lnTo>
                      <a:lnTo>
                        <a:pt x="355" y="261"/>
                      </a:lnTo>
                      <a:lnTo>
                        <a:pt x="365" y="244"/>
                      </a:lnTo>
                      <a:lnTo>
                        <a:pt x="369" y="239"/>
                      </a:lnTo>
                      <a:lnTo>
                        <a:pt x="376" y="224"/>
                      </a:lnTo>
                      <a:lnTo>
                        <a:pt x="382" y="216"/>
                      </a:lnTo>
                      <a:lnTo>
                        <a:pt x="396" y="206"/>
                      </a:lnTo>
                      <a:lnTo>
                        <a:pt x="416" y="178"/>
                      </a:lnTo>
                      <a:lnTo>
                        <a:pt x="421" y="167"/>
                      </a:lnTo>
                      <a:lnTo>
                        <a:pt x="422" y="161"/>
                      </a:lnTo>
                      <a:lnTo>
                        <a:pt x="427" y="147"/>
                      </a:lnTo>
                      <a:lnTo>
                        <a:pt x="427" y="143"/>
                      </a:lnTo>
                      <a:lnTo>
                        <a:pt x="423" y="140"/>
                      </a:lnTo>
                      <a:lnTo>
                        <a:pt x="419" y="137"/>
                      </a:lnTo>
                      <a:lnTo>
                        <a:pt x="418" y="134"/>
                      </a:lnTo>
                      <a:lnTo>
                        <a:pt x="406" y="131"/>
                      </a:lnTo>
                      <a:lnTo>
                        <a:pt x="396" y="124"/>
                      </a:lnTo>
                      <a:lnTo>
                        <a:pt x="391" y="111"/>
                      </a:lnTo>
                      <a:lnTo>
                        <a:pt x="386" y="108"/>
                      </a:lnTo>
                      <a:lnTo>
                        <a:pt x="382" y="103"/>
                      </a:lnTo>
                      <a:lnTo>
                        <a:pt x="381" y="98"/>
                      </a:lnTo>
                      <a:lnTo>
                        <a:pt x="375" y="92"/>
                      </a:lnTo>
                      <a:lnTo>
                        <a:pt x="373" y="88"/>
                      </a:lnTo>
                      <a:lnTo>
                        <a:pt x="366" y="79"/>
                      </a:lnTo>
                      <a:lnTo>
                        <a:pt x="354" y="73"/>
                      </a:lnTo>
                      <a:lnTo>
                        <a:pt x="347" y="73"/>
                      </a:lnTo>
                      <a:lnTo>
                        <a:pt x="332" y="66"/>
                      </a:lnTo>
                      <a:lnTo>
                        <a:pt x="315" y="63"/>
                      </a:lnTo>
                      <a:lnTo>
                        <a:pt x="309" y="61"/>
                      </a:lnTo>
                      <a:lnTo>
                        <a:pt x="285" y="51"/>
                      </a:lnTo>
                      <a:lnTo>
                        <a:pt x="274" y="43"/>
                      </a:lnTo>
                      <a:lnTo>
                        <a:pt x="266" y="40"/>
                      </a:lnTo>
                      <a:lnTo>
                        <a:pt x="260" y="30"/>
                      </a:lnTo>
                      <a:lnTo>
                        <a:pt x="252" y="23"/>
                      </a:lnTo>
                      <a:lnTo>
                        <a:pt x="250" y="19"/>
                      </a:lnTo>
                      <a:lnTo>
                        <a:pt x="241" y="12"/>
                      </a:lnTo>
                      <a:lnTo>
                        <a:pt x="236"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sp>
            <p:nvSpPr>
              <p:cNvPr id="331" name="任意多边形: 形状 330">
                <a:extLst>
                  <a:ext uri="{FF2B5EF4-FFF2-40B4-BE49-F238E27FC236}">
                    <a16:creationId xmlns="" xmlns:a16="http://schemas.microsoft.com/office/drawing/2014/main" id="{154D8A1D-01CB-4881-A956-FADCFE02F882}"/>
                  </a:ext>
                </a:extLst>
              </p:cNvPr>
              <p:cNvSpPr>
                <a:spLocks noChangeAspect="1"/>
              </p:cNvSpPr>
              <p:nvPr/>
            </p:nvSpPr>
            <p:spPr bwMode="gray">
              <a:xfrm>
                <a:off x="3069" y="2190"/>
                <a:ext cx="1" cy="3"/>
              </a:xfrm>
              <a:custGeom>
                <a:avLst/>
                <a:gdLst/>
                <a:ahLst/>
                <a:cxnLst>
                  <a:cxn ang="0">
                    <a:pos x="8" y="3"/>
                  </a:cxn>
                  <a:cxn ang="0">
                    <a:pos x="0" y="0"/>
                  </a:cxn>
                  <a:cxn ang="0">
                    <a:pos x="0" y="11"/>
                  </a:cxn>
                  <a:cxn ang="0">
                    <a:pos x="3" y="19"/>
                  </a:cxn>
                  <a:cxn ang="0">
                    <a:pos x="8" y="17"/>
                  </a:cxn>
                  <a:cxn ang="0">
                    <a:pos x="8" y="3"/>
                  </a:cxn>
                </a:cxnLst>
                <a:rect l="0" t="0" r="r" b="b"/>
                <a:pathLst>
                  <a:path w="8" h="19">
                    <a:moveTo>
                      <a:pt x="8" y="3"/>
                    </a:moveTo>
                    <a:lnTo>
                      <a:pt x="0" y="0"/>
                    </a:lnTo>
                    <a:lnTo>
                      <a:pt x="0" y="11"/>
                    </a:lnTo>
                    <a:lnTo>
                      <a:pt x="3" y="19"/>
                    </a:lnTo>
                    <a:lnTo>
                      <a:pt x="8" y="17"/>
                    </a:lnTo>
                    <a:lnTo>
                      <a:pt x="8" y="3"/>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332" name="组合 331">
                <a:extLst>
                  <a:ext uri="{FF2B5EF4-FFF2-40B4-BE49-F238E27FC236}">
                    <a16:creationId xmlns="" xmlns:a16="http://schemas.microsoft.com/office/drawing/2014/main" id="{BBB3C91C-4016-4F79-A4E2-D7106354C0D4}"/>
                  </a:ext>
                </a:extLst>
              </p:cNvPr>
              <p:cNvGrpSpPr>
                <a:grpSpLocks noChangeAspect="1"/>
              </p:cNvGrpSpPr>
              <p:nvPr/>
            </p:nvGrpSpPr>
            <p:grpSpPr bwMode="gray">
              <a:xfrm>
                <a:off x="3000" y="2012"/>
                <a:ext cx="210" cy="192"/>
                <a:chOff x="3000" y="2012"/>
                <a:chExt cx="210" cy="192"/>
              </a:xfrm>
              <a:grpFill/>
            </p:grpSpPr>
            <p:sp>
              <p:nvSpPr>
                <p:cNvPr id="342" name="任意多边形: 形状 341">
                  <a:extLst>
                    <a:ext uri="{FF2B5EF4-FFF2-40B4-BE49-F238E27FC236}">
                      <a16:creationId xmlns="" xmlns:a16="http://schemas.microsoft.com/office/drawing/2014/main" id="{DEE97E56-7DAA-4E57-B70F-D67F53229365}"/>
                    </a:ext>
                  </a:extLst>
                </p:cNvPr>
                <p:cNvSpPr>
                  <a:spLocks noChangeAspect="1"/>
                </p:cNvSpPr>
                <p:nvPr/>
              </p:nvSpPr>
              <p:spPr bwMode="gray">
                <a:xfrm>
                  <a:off x="3122" y="2182"/>
                  <a:ext cx="10" cy="5"/>
                </a:xfrm>
                <a:custGeom>
                  <a:avLst/>
                  <a:gdLst/>
                  <a:ahLst/>
                  <a:cxnLst>
                    <a:cxn ang="0">
                      <a:pos x="50" y="2"/>
                    </a:cxn>
                    <a:cxn ang="0">
                      <a:pos x="45" y="0"/>
                    </a:cxn>
                    <a:cxn ang="0">
                      <a:pos x="27" y="2"/>
                    </a:cxn>
                    <a:cxn ang="0">
                      <a:pos x="23" y="10"/>
                    </a:cxn>
                    <a:cxn ang="0">
                      <a:pos x="12" y="18"/>
                    </a:cxn>
                    <a:cxn ang="0">
                      <a:pos x="0" y="22"/>
                    </a:cxn>
                    <a:cxn ang="0">
                      <a:pos x="1" y="26"/>
                    </a:cxn>
                    <a:cxn ang="0">
                      <a:pos x="27" y="19"/>
                    </a:cxn>
                    <a:cxn ang="0">
                      <a:pos x="50" y="2"/>
                    </a:cxn>
                  </a:cxnLst>
                  <a:rect l="0" t="0" r="r" b="b"/>
                  <a:pathLst>
                    <a:path w="50" h="26">
                      <a:moveTo>
                        <a:pt x="50" y="2"/>
                      </a:moveTo>
                      <a:lnTo>
                        <a:pt x="45" y="0"/>
                      </a:lnTo>
                      <a:lnTo>
                        <a:pt x="27" y="2"/>
                      </a:lnTo>
                      <a:lnTo>
                        <a:pt x="23" y="10"/>
                      </a:lnTo>
                      <a:lnTo>
                        <a:pt x="12" y="18"/>
                      </a:lnTo>
                      <a:lnTo>
                        <a:pt x="0" y="22"/>
                      </a:lnTo>
                      <a:lnTo>
                        <a:pt x="1" y="26"/>
                      </a:lnTo>
                      <a:lnTo>
                        <a:pt x="27" y="19"/>
                      </a:lnTo>
                      <a:lnTo>
                        <a:pt x="50" y="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43" name="任意多边形: 形状 342">
                  <a:extLst>
                    <a:ext uri="{FF2B5EF4-FFF2-40B4-BE49-F238E27FC236}">
                      <a16:creationId xmlns="" xmlns:a16="http://schemas.microsoft.com/office/drawing/2014/main" id="{BCDF73B5-D7BA-474F-9344-215DDBE96A59}"/>
                    </a:ext>
                  </a:extLst>
                </p:cNvPr>
                <p:cNvSpPr>
                  <a:spLocks noChangeAspect="1"/>
                </p:cNvSpPr>
                <p:nvPr/>
              </p:nvSpPr>
              <p:spPr bwMode="gray">
                <a:xfrm>
                  <a:off x="3000" y="2012"/>
                  <a:ext cx="210" cy="192"/>
                </a:xfrm>
                <a:custGeom>
                  <a:avLst/>
                  <a:gdLst/>
                  <a:ahLst/>
                  <a:cxnLst>
                    <a:cxn ang="0">
                      <a:pos x="920" y="957"/>
                    </a:cxn>
                    <a:cxn ang="0">
                      <a:pos x="836" y="944"/>
                    </a:cxn>
                    <a:cxn ang="0">
                      <a:pos x="792" y="933"/>
                    </a:cxn>
                    <a:cxn ang="0">
                      <a:pos x="717" y="912"/>
                    </a:cxn>
                    <a:cxn ang="0">
                      <a:pos x="673" y="839"/>
                    </a:cxn>
                    <a:cxn ang="0">
                      <a:pos x="610" y="865"/>
                    </a:cxn>
                    <a:cxn ang="0">
                      <a:pos x="551" y="868"/>
                    </a:cxn>
                    <a:cxn ang="0">
                      <a:pos x="511" y="859"/>
                    </a:cxn>
                    <a:cxn ang="0">
                      <a:pos x="462" y="822"/>
                    </a:cxn>
                    <a:cxn ang="0">
                      <a:pos x="400" y="794"/>
                    </a:cxn>
                    <a:cxn ang="0">
                      <a:pos x="351" y="713"/>
                    </a:cxn>
                    <a:cxn ang="0">
                      <a:pos x="323" y="661"/>
                    </a:cxn>
                    <a:cxn ang="0">
                      <a:pos x="292" y="661"/>
                    </a:cxn>
                    <a:cxn ang="0">
                      <a:pos x="270" y="632"/>
                    </a:cxn>
                    <a:cxn ang="0">
                      <a:pos x="252" y="640"/>
                    </a:cxn>
                    <a:cxn ang="0">
                      <a:pos x="237" y="653"/>
                    </a:cxn>
                    <a:cxn ang="0">
                      <a:pos x="188" y="595"/>
                    </a:cxn>
                    <a:cxn ang="0">
                      <a:pos x="172" y="506"/>
                    </a:cxn>
                    <a:cxn ang="0">
                      <a:pos x="111" y="466"/>
                    </a:cxn>
                    <a:cxn ang="0">
                      <a:pos x="82" y="422"/>
                    </a:cxn>
                    <a:cxn ang="0">
                      <a:pos x="72" y="393"/>
                    </a:cxn>
                    <a:cxn ang="0">
                      <a:pos x="100" y="328"/>
                    </a:cxn>
                    <a:cxn ang="0">
                      <a:pos x="102" y="278"/>
                    </a:cxn>
                    <a:cxn ang="0">
                      <a:pos x="40" y="213"/>
                    </a:cxn>
                    <a:cxn ang="0">
                      <a:pos x="12" y="118"/>
                    </a:cxn>
                    <a:cxn ang="0">
                      <a:pos x="0" y="34"/>
                    </a:cxn>
                    <a:cxn ang="0">
                      <a:pos x="38" y="16"/>
                    </a:cxn>
                    <a:cxn ang="0">
                      <a:pos x="121" y="68"/>
                    </a:cxn>
                    <a:cxn ang="0">
                      <a:pos x="166" y="27"/>
                    </a:cxn>
                    <a:cxn ang="0">
                      <a:pos x="227" y="57"/>
                    </a:cxn>
                    <a:cxn ang="0">
                      <a:pos x="232" y="85"/>
                    </a:cxn>
                    <a:cxn ang="0">
                      <a:pos x="260" y="123"/>
                    </a:cxn>
                    <a:cxn ang="0">
                      <a:pos x="303" y="171"/>
                    </a:cxn>
                    <a:cxn ang="0">
                      <a:pos x="357" y="203"/>
                    </a:cxn>
                    <a:cxn ang="0">
                      <a:pos x="497" y="207"/>
                    </a:cxn>
                    <a:cxn ang="0">
                      <a:pos x="543" y="207"/>
                    </a:cxn>
                    <a:cxn ang="0">
                      <a:pos x="600" y="135"/>
                    </a:cxn>
                    <a:cxn ang="0">
                      <a:pos x="664" y="121"/>
                    </a:cxn>
                    <a:cxn ang="0">
                      <a:pos x="722" y="119"/>
                    </a:cxn>
                    <a:cxn ang="0">
                      <a:pos x="804" y="150"/>
                    </a:cxn>
                    <a:cxn ang="0">
                      <a:pos x="851" y="187"/>
                    </a:cxn>
                    <a:cxn ang="0">
                      <a:pos x="936" y="230"/>
                    </a:cxn>
                    <a:cxn ang="0">
                      <a:pos x="935" y="321"/>
                    </a:cxn>
                    <a:cxn ang="0">
                      <a:pos x="895" y="398"/>
                    </a:cxn>
                    <a:cxn ang="0">
                      <a:pos x="899" y="470"/>
                    </a:cxn>
                    <a:cxn ang="0">
                      <a:pos x="909" y="546"/>
                    </a:cxn>
                    <a:cxn ang="0">
                      <a:pos x="960" y="586"/>
                    </a:cxn>
                    <a:cxn ang="0">
                      <a:pos x="915" y="676"/>
                    </a:cxn>
                    <a:cxn ang="0">
                      <a:pos x="986" y="759"/>
                    </a:cxn>
                    <a:cxn ang="0">
                      <a:pos x="1023" y="829"/>
                    </a:cxn>
                    <a:cxn ang="0">
                      <a:pos x="1033" y="866"/>
                    </a:cxn>
                    <a:cxn ang="0">
                      <a:pos x="970" y="902"/>
                    </a:cxn>
                  </a:cxnLst>
                  <a:rect l="0" t="0" r="r" b="b"/>
                  <a:pathLst>
                    <a:path w="1049" h="961">
                      <a:moveTo>
                        <a:pt x="957" y="958"/>
                      </a:moveTo>
                      <a:lnTo>
                        <a:pt x="954" y="957"/>
                      </a:lnTo>
                      <a:lnTo>
                        <a:pt x="947" y="961"/>
                      </a:lnTo>
                      <a:lnTo>
                        <a:pt x="932" y="960"/>
                      </a:lnTo>
                      <a:lnTo>
                        <a:pt x="920" y="957"/>
                      </a:lnTo>
                      <a:lnTo>
                        <a:pt x="903" y="951"/>
                      </a:lnTo>
                      <a:lnTo>
                        <a:pt x="895" y="944"/>
                      </a:lnTo>
                      <a:lnTo>
                        <a:pt x="889" y="949"/>
                      </a:lnTo>
                      <a:lnTo>
                        <a:pt x="855" y="947"/>
                      </a:lnTo>
                      <a:lnTo>
                        <a:pt x="836" y="944"/>
                      </a:lnTo>
                      <a:lnTo>
                        <a:pt x="825" y="939"/>
                      </a:lnTo>
                      <a:lnTo>
                        <a:pt x="820" y="941"/>
                      </a:lnTo>
                      <a:lnTo>
                        <a:pt x="818" y="945"/>
                      </a:lnTo>
                      <a:lnTo>
                        <a:pt x="806" y="938"/>
                      </a:lnTo>
                      <a:lnTo>
                        <a:pt x="792" y="933"/>
                      </a:lnTo>
                      <a:lnTo>
                        <a:pt x="775" y="933"/>
                      </a:lnTo>
                      <a:lnTo>
                        <a:pt x="755" y="930"/>
                      </a:lnTo>
                      <a:lnTo>
                        <a:pt x="744" y="926"/>
                      </a:lnTo>
                      <a:lnTo>
                        <a:pt x="726" y="925"/>
                      </a:lnTo>
                      <a:lnTo>
                        <a:pt x="717" y="912"/>
                      </a:lnTo>
                      <a:lnTo>
                        <a:pt x="710" y="893"/>
                      </a:lnTo>
                      <a:lnTo>
                        <a:pt x="705" y="869"/>
                      </a:lnTo>
                      <a:lnTo>
                        <a:pt x="697" y="852"/>
                      </a:lnTo>
                      <a:lnTo>
                        <a:pt x="683" y="843"/>
                      </a:lnTo>
                      <a:lnTo>
                        <a:pt x="673" y="839"/>
                      </a:lnTo>
                      <a:lnTo>
                        <a:pt x="665" y="838"/>
                      </a:lnTo>
                      <a:lnTo>
                        <a:pt x="645" y="847"/>
                      </a:lnTo>
                      <a:lnTo>
                        <a:pt x="625" y="853"/>
                      </a:lnTo>
                      <a:lnTo>
                        <a:pt x="619" y="860"/>
                      </a:lnTo>
                      <a:lnTo>
                        <a:pt x="610" y="865"/>
                      </a:lnTo>
                      <a:lnTo>
                        <a:pt x="600" y="865"/>
                      </a:lnTo>
                      <a:lnTo>
                        <a:pt x="584" y="875"/>
                      </a:lnTo>
                      <a:lnTo>
                        <a:pt x="573" y="877"/>
                      </a:lnTo>
                      <a:lnTo>
                        <a:pt x="559" y="874"/>
                      </a:lnTo>
                      <a:lnTo>
                        <a:pt x="551" y="868"/>
                      </a:lnTo>
                      <a:lnTo>
                        <a:pt x="537" y="865"/>
                      </a:lnTo>
                      <a:lnTo>
                        <a:pt x="523" y="868"/>
                      </a:lnTo>
                      <a:lnTo>
                        <a:pt x="516" y="868"/>
                      </a:lnTo>
                      <a:lnTo>
                        <a:pt x="507" y="856"/>
                      </a:lnTo>
                      <a:lnTo>
                        <a:pt x="511" y="859"/>
                      </a:lnTo>
                      <a:lnTo>
                        <a:pt x="509" y="854"/>
                      </a:lnTo>
                      <a:lnTo>
                        <a:pt x="502" y="849"/>
                      </a:lnTo>
                      <a:lnTo>
                        <a:pt x="470" y="838"/>
                      </a:lnTo>
                      <a:lnTo>
                        <a:pt x="462" y="826"/>
                      </a:lnTo>
                      <a:lnTo>
                        <a:pt x="462" y="822"/>
                      </a:lnTo>
                      <a:lnTo>
                        <a:pt x="453" y="812"/>
                      </a:lnTo>
                      <a:lnTo>
                        <a:pt x="438" y="805"/>
                      </a:lnTo>
                      <a:lnTo>
                        <a:pt x="425" y="800"/>
                      </a:lnTo>
                      <a:lnTo>
                        <a:pt x="409" y="799"/>
                      </a:lnTo>
                      <a:lnTo>
                        <a:pt x="400" y="794"/>
                      </a:lnTo>
                      <a:lnTo>
                        <a:pt x="392" y="785"/>
                      </a:lnTo>
                      <a:lnTo>
                        <a:pt x="384" y="762"/>
                      </a:lnTo>
                      <a:lnTo>
                        <a:pt x="374" y="745"/>
                      </a:lnTo>
                      <a:lnTo>
                        <a:pt x="371" y="730"/>
                      </a:lnTo>
                      <a:lnTo>
                        <a:pt x="351" y="713"/>
                      </a:lnTo>
                      <a:lnTo>
                        <a:pt x="347" y="699"/>
                      </a:lnTo>
                      <a:lnTo>
                        <a:pt x="342" y="689"/>
                      </a:lnTo>
                      <a:lnTo>
                        <a:pt x="334" y="685"/>
                      </a:lnTo>
                      <a:lnTo>
                        <a:pt x="324" y="669"/>
                      </a:lnTo>
                      <a:lnTo>
                        <a:pt x="323" y="661"/>
                      </a:lnTo>
                      <a:lnTo>
                        <a:pt x="319" y="655"/>
                      </a:lnTo>
                      <a:lnTo>
                        <a:pt x="313" y="651"/>
                      </a:lnTo>
                      <a:lnTo>
                        <a:pt x="301" y="656"/>
                      </a:lnTo>
                      <a:lnTo>
                        <a:pt x="293" y="664"/>
                      </a:lnTo>
                      <a:lnTo>
                        <a:pt x="292" y="661"/>
                      </a:lnTo>
                      <a:lnTo>
                        <a:pt x="286" y="659"/>
                      </a:lnTo>
                      <a:lnTo>
                        <a:pt x="283" y="654"/>
                      </a:lnTo>
                      <a:lnTo>
                        <a:pt x="276" y="649"/>
                      </a:lnTo>
                      <a:lnTo>
                        <a:pt x="271" y="642"/>
                      </a:lnTo>
                      <a:lnTo>
                        <a:pt x="270" y="632"/>
                      </a:lnTo>
                      <a:lnTo>
                        <a:pt x="265" y="627"/>
                      </a:lnTo>
                      <a:lnTo>
                        <a:pt x="256" y="624"/>
                      </a:lnTo>
                      <a:lnTo>
                        <a:pt x="252" y="628"/>
                      </a:lnTo>
                      <a:lnTo>
                        <a:pt x="254" y="634"/>
                      </a:lnTo>
                      <a:lnTo>
                        <a:pt x="252" y="640"/>
                      </a:lnTo>
                      <a:lnTo>
                        <a:pt x="253" y="646"/>
                      </a:lnTo>
                      <a:lnTo>
                        <a:pt x="244" y="646"/>
                      </a:lnTo>
                      <a:lnTo>
                        <a:pt x="243" y="656"/>
                      </a:lnTo>
                      <a:lnTo>
                        <a:pt x="240" y="655"/>
                      </a:lnTo>
                      <a:lnTo>
                        <a:pt x="237" y="653"/>
                      </a:lnTo>
                      <a:lnTo>
                        <a:pt x="217" y="638"/>
                      </a:lnTo>
                      <a:lnTo>
                        <a:pt x="210" y="630"/>
                      </a:lnTo>
                      <a:lnTo>
                        <a:pt x="205" y="622"/>
                      </a:lnTo>
                      <a:lnTo>
                        <a:pt x="201" y="602"/>
                      </a:lnTo>
                      <a:lnTo>
                        <a:pt x="188" y="595"/>
                      </a:lnTo>
                      <a:lnTo>
                        <a:pt x="189" y="574"/>
                      </a:lnTo>
                      <a:lnTo>
                        <a:pt x="193" y="547"/>
                      </a:lnTo>
                      <a:lnTo>
                        <a:pt x="186" y="533"/>
                      </a:lnTo>
                      <a:lnTo>
                        <a:pt x="179" y="521"/>
                      </a:lnTo>
                      <a:lnTo>
                        <a:pt x="172" y="506"/>
                      </a:lnTo>
                      <a:lnTo>
                        <a:pt x="163" y="497"/>
                      </a:lnTo>
                      <a:lnTo>
                        <a:pt x="150" y="493"/>
                      </a:lnTo>
                      <a:lnTo>
                        <a:pt x="140" y="488"/>
                      </a:lnTo>
                      <a:lnTo>
                        <a:pt x="126" y="477"/>
                      </a:lnTo>
                      <a:lnTo>
                        <a:pt x="111" y="466"/>
                      </a:lnTo>
                      <a:lnTo>
                        <a:pt x="99" y="460"/>
                      </a:lnTo>
                      <a:lnTo>
                        <a:pt x="99" y="449"/>
                      </a:lnTo>
                      <a:lnTo>
                        <a:pt x="93" y="435"/>
                      </a:lnTo>
                      <a:lnTo>
                        <a:pt x="86" y="429"/>
                      </a:lnTo>
                      <a:lnTo>
                        <a:pt x="82" y="422"/>
                      </a:lnTo>
                      <a:lnTo>
                        <a:pt x="73" y="422"/>
                      </a:lnTo>
                      <a:lnTo>
                        <a:pt x="67" y="417"/>
                      </a:lnTo>
                      <a:lnTo>
                        <a:pt x="65" y="401"/>
                      </a:lnTo>
                      <a:lnTo>
                        <a:pt x="68" y="400"/>
                      </a:lnTo>
                      <a:lnTo>
                        <a:pt x="72" y="393"/>
                      </a:lnTo>
                      <a:lnTo>
                        <a:pt x="76" y="368"/>
                      </a:lnTo>
                      <a:lnTo>
                        <a:pt x="80" y="360"/>
                      </a:lnTo>
                      <a:lnTo>
                        <a:pt x="88" y="358"/>
                      </a:lnTo>
                      <a:lnTo>
                        <a:pt x="87" y="349"/>
                      </a:lnTo>
                      <a:lnTo>
                        <a:pt x="100" y="328"/>
                      </a:lnTo>
                      <a:lnTo>
                        <a:pt x="109" y="317"/>
                      </a:lnTo>
                      <a:lnTo>
                        <a:pt x="104" y="299"/>
                      </a:lnTo>
                      <a:lnTo>
                        <a:pt x="110" y="285"/>
                      </a:lnTo>
                      <a:lnTo>
                        <a:pt x="116" y="278"/>
                      </a:lnTo>
                      <a:lnTo>
                        <a:pt x="102" y="278"/>
                      </a:lnTo>
                      <a:lnTo>
                        <a:pt x="80" y="273"/>
                      </a:lnTo>
                      <a:lnTo>
                        <a:pt x="68" y="262"/>
                      </a:lnTo>
                      <a:lnTo>
                        <a:pt x="62" y="240"/>
                      </a:lnTo>
                      <a:lnTo>
                        <a:pt x="50" y="230"/>
                      </a:lnTo>
                      <a:lnTo>
                        <a:pt x="40" y="213"/>
                      </a:lnTo>
                      <a:lnTo>
                        <a:pt x="35" y="180"/>
                      </a:lnTo>
                      <a:lnTo>
                        <a:pt x="34" y="164"/>
                      </a:lnTo>
                      <a:lnTo>
                        <a:pt x="22" y="147"/>
                      </a:lnTo>
                      <a:lnTo>
                        <a:pt x="8" y="139"/>
                      </a:lnTo>
                      <a:lnTo>
                        <a:pt x="12" y="118"/>
                      </a:lnTo>
                      <a:lnTo>
                        <a:pt x="10" y="102"/>
                      </a:lnTo>
                      <a:lnTo>
                        <a:pt x="10" y="85"/>
                      </a:lnTo>
                      <a:lnTo>
                        <a:pt x="8" y="58"/>
                      </a:lnTo>
                      <a:lnTo>
                        <a:pt x="1" y="41"/>
                      </a:lnTo>
                      <a:lnTo>
                        <a:pt x="0" y="34"/>
                      </a:lnTo>
                      <a:lnTo>
                        <a:pt x="14" y="25"/>
                      </a:lnTo>
                      <a:lnTo>
                        <a:pt x="16" y="18"/>
                      </a:lnTo>
                      <a:lnTo>
                        <a:pt x="25" y="0"/>
                      </a:lnTo>
                      <a:lnTo>
                        <a:pt x="34" y="11"/>
                      </a:lnTo>
                      <a:lnTo>
                        <a:pt x="38" y="16"/>
                      </a:lnTo>
                      <a:lnTo>
                        <a:pt x="70" y="62"/>
                      </a:lnTo>
                      <a:lnTo>
                        <a:pt x="86" y="65"/>
                      </a:lnTo>
                      <a:lnTo>
                        <a:pt x="99" y="68"/>
                      </a:lnTo>
                      <a:lnTo>
                        <a:pt x="104" y="68"/>
                      </a:lnTo>
                      <a:lnTo>
                        <a:pt x="121" y="68"/>
                      </a:lnTo>
                      <a:lnTo>
                        <a:pt x="127" y="68"/>
                      </a:lnTo>
                      <a:lnTo>
                        <a:pt x="138" y="65"/>
                      </a:lnTo>
                      <a:lnTo>
                        <a:pt x="150" y="53"/>
                      </a:lnTo>
                      <a:lnTo>
                        <a:pt x="156" y="37"/>
                      </a:lnTo>
                      <a:lnTo>
                        <a:pt x="166" y="27"/>
                      </a:lnTo>
                      <a:lnTo>
                        <a:pt x="178" y="19"/>
                      </a:lnTo>
                      <a:lnTo>
                        <a:pt x="204" y="13"/>
                      </a:lnTo>
                      <a:lnTo>
                        <a:pt x="221" y="22"/>
                      </a:lnTo>
                      <a:lnTo>
                        <a:pt x="220" y="36"/>
                      </a:lnTo>
                      <a:lnTo>
                        <a:pt x="227" y="57"/>
                      </a:lnTo>
                      <a:lnTo>
                        <a:pt x="212" y="65"/>
                      </a:lnTo>
                      <a:lnTo>
                        <a:pt x="209" y="70"/>
                      </a:lnTo>
                      <a:lnTo>
                        <a:pt x="220" y="77"/>
                      </a:lnTo>
                      <a:lnTo>
                        <a:pt x="224" y="81"/>
                      </a:lnTo>
                      <a:lnTo>
                        <a:pt x="232" y="85"/>
                      </a:lnTo>
                      <a:lnTo>
                        <a:pt x="240" y="92"/>
                      </a:lnTo>
                      <a:lnTo>
                        <a:pt x="247" y="95"/>
                      </a:lnTo>
                      <a:lnTo>
                        <a:pt x="254" y="95"/>
                      </a:lnTo>
                      <a:lnTo>
                        <a:pt x="258" y="94"/>
                      </a:lnTo>
                      <a:lnTo>
                        <a:pt x="260" y="123"/>
                      </a:lnTo>
                      <a:lnTo>
                        <a:pt x="265" y="142"/>
                      </a:lnTo>
                      <a:lnTo>
                        <a:pt x="270" y="155"/>
                      </a:lnTo>
                      <a:lnTo>
                        <a:pt x="282" y="165"/>
                      </a:lnTo>
                      <a:lnTo>
                        <a:pt x="293" y="167"/>
                      </a:lnTo>
                      <a:lnTo>
                        <a:pt x="303" y="171"/>
                      </a:lnTo>
                      <a:lnTo>
                        <a:pt x="318" y="170"/>
                      </a:lnTo>
                      <a:lnTo>
                        <a:pt x="329" y="171"/>
                      </a:lnTo>
                      <a:lnTo>
                        <a:pt x="336" y="176"/>
                      </a:lnTo>
                      <a:lnTo>
                        <a:pt x="344" y="192"/>
                      </a:lnTo>
                      <a:lnTo>
                        <a:pt x="357" y="203"/>
                      </a:lnTo>
                      <a:lnTo>
                        <a:pt x="377" y="214"/>
                      </a:lnTo>
                      <a:lnTo>
                        <a:pt x="411" y="225"/>
                      </a:lnTo>
                      <a:lnTo>
                        <a:pt x="423" y="226"/>
                      </a:lnTo>
                      <a:lnTo>
                        <a:pt x="479" y="209"/>
                      </a:lnTo>
                      <a:lnTo>
                        <a:pt x="497" y="207"/>
                      </a:lnTo>
                      <a:lnTo>
                        <a:pt x="519" y="202"/>
                      </a:lnTo>
                      <a:lnTo>
                        <a:pt x="516" y="205"/>
                      </a:lnTo>
                      <a:lnTo>
                        <a:pt x="502" y="208"/>
                      </a:lnTo>
                      <a:lnTo>
                        <a:pt x="519" y="210"/>
                      </a:lnTo>
                      <a:lnTo>
                        <a:pt x="543" y="207"/>
                      </a:lnTo>
                      <a:lnTo>
                        <a:pt x="543" y="187"/>
                      </a:lnTo>
                      <a:lnTo>
                        <a:pt x="534" y="166"/>
                      </a:lnTo>
                      <a:lnTo>
                        <a:pt x="548" y="166"/>
                      </a:lnTo>
                      <a:lnTo>
                        <a:pt x="566" y="162"/>
                      </a:lnTo>
                      <a:lnTo>
                        <a:pt x="600" y="135"/>
                      </a:lnTo>
                      <a:lnTo>
                        <a:pt x="615" y="121"/>
                      </a:lnTo>
                      <a:lnTo>
                        <a:pt x="631" y="117"/>
                      </a:lnTo>
                      <a:lnTo>
                        <a:pt x="642" y="117"/>
                      </a:lnTo>
                      <a:lnTo>
                        <a:pt x="653" y="121"/>
                      </a:lnTo>
                      <a:lnTo>
                        <a:pt x="664" y="121"/>
                      </a:lnTo>
                      <a:lnTo>
                        <a:pt x="669" y="116"/>
                      </a:lnTo>
                      <a:lnTo>
                        <a:pt x="672" y="107"/>
                      </a:lnTo>
                      <a:lnTo>
                        <a:pt x="686" y="105"/>
                      </a:lnTo>
                      <a:lnTo>
                        <a:pt x="707" y="107"/>
                      </a:lnTo>
                      <a:lnTo>
                        <a:pt x="722" y="119"/>
                      </a:lnTo>
                      <a:lnTo>
                        <a:pt x="731" y="131"/>
                      </a:lnTo>
                      <a:lnTo>
                        <a:pt x="769" y="143"/>
                      </a:lnTo>
                      <a:lnTo>
                        <a:pt x="782" y="150"/>
                      </a:lnTo>
                      <a:lnTo>
                        <a:pt x="793" y="153"/>
                      </a:lnTo>
                      <a:lnTo>
                        <a:pt x="804" y="150"/>
                      </a:lnTo>
                      <a:lnTo>
                        <a:pt x="819" y="153"/>
                      </a:lnTo>
                      <a:lnTo>
                        <a:pt x="828" y="158"/>
                      </a:lnTo>
                      <a:lnTo>
                        <a:pt x="837" y="171"/>
                      </a:lnTo>
                      <a:lnTo>
                        <a:pt x="841" y="183"/>
                      </a:lnTo>
                      <a:lnTo>
                        <a:pt x="851" y="187"/>
                      </a:lnTo>
                      <a:lnTo>
                        <a:pt x="867" y="197"/>
                      </a:lnTo>
                      <a:lnTo>
                        <a:pt x="889" y="215"/>
                      </a:lnTo>
                      <a:lnTo>
                        <a:pt x="905" y="225"/>
                      </a:lnTo>
                      <a:lnTo>
                        <a:pt x="931" y="225"/>
                      </a:lnTo>
                      <a:lnTo>
                        <a:pt x="936" y="230"/>
                      </a:lnTo>
                      <a:lnTo>
                        <a:pt x="936" y="267"/>
                      </a:lnTo>
                      <a:lnTo>
                        <a:pt x="939" y="278"/>
                      </a:lnTo>
                      <a:lnTo>
                        <a:pt x="937" y="291"/>
                      </a:lnTo>
                      <a:lnTo>
                        <a:pt x="935" y="305"/>
                      </a:lnTo>
                      <a:lnTo>
                        <a:pt x="935" y="321"/>
                      </a:lnTo>
                      <a:lnTo>
                        <a:pt x="930" y="343"/>
                      </a:lnTo>
                      <a:lnTo>
                        <a:pt x="916" y="365"/>
                      </a:lnTo>
                      <a:lnTo>
                        <a:pt x="916" y="380"/>
                      </a:lnTo>
                      <a:lnTo>
                        <a:pt x="895" y="388"/>
                      </a:lnTo>
                      <a:lnTo>
                        <a:pt x="895" y="398"/>
                      </a:lnTo>
                      <a:lnTo>
                        <a:pt x="895" y="418"/>
                      </a:lnTo>
                      <a:lnTo>
                        <a:pt x="909" y="423"/>
                      </a:lnTo>
                      <a:lnTo>
                        <a:pt x="910" y="434"/>
                      </a:lnTo>
                      <a:lnTo>
                        <a:pt x="903" y="452"/>
                      </a:lnTo>
                      <a:lnTo>
                        <a:pt x="899" y="470"/>
                      </a:lnTo>
                      <a:lnTo>
                        <a:pt x="901" y="482"/>
                      </a:lnTo>
                      <a:lnTo>
                        <a:pt x="907" y="498"/>
                      </a:lnTo>
                      <a:lnTo>
                        <a:pt x="910" y="516"/>
                      </a:lnTo>
                      <a:lnTo>
                        <a:pt x="907" y="533"/>
                      </a:lnTo>
                      <a:lnTo>
                        <a:pt x="909" y="546"/>
                      </a:lnTo>
                      <a:lnTo>
                        <a:pt x="919" y="557"/>
                      </a:lnTo>
                      <a:lnTo>
                        <a:pt x="931" y="560"/>
                      </a:lnTo>
                      <a:lnTo>
                        <a:pt x="943" y="560"/>
                      </a:lnTo>
                      <a:lnTo>
                        <a:pt x="954" y="570"/>
                      </a:lnTo>
                      <a:lnTo>
                        <a:pt x="960" y="586"/>
                      </a:lnTo>
                      <a:lnTo>
                        <a:pt x="960" y="601"/>
                      </a:lnTo>
                      <a:lnTo>
                        <a:pt x="954" y="618"/>
                      </a:lnTo>
                      <a:lnTo>
                        <a:pt x="931" y="646"/>
                      </a:lnTo>
                      <a:lnTo>
                        <a:pt x="919" y="671"/>
                      </a:lnTo>
                      <a:lnTo>
                        <a:pt x="915" y="676"/>
                      </a:lnTo>
                      <a:lnTo>
                        <a:pt x="923" y="686"/>
                      </a:lnTo>
                      <a:lnTo>
                        <a:pt x="937" y="698"/>
                      </a:lnTo>
                      <a:lnTo>
                        <a:pt x="958" y="741"/>
                      </a:lnTo>
                      <a:lnTo>
                        <a:pt x="970" y="751"/>
                      </a:lnTo>
                      <a:lnTo>
                        <a:pt x="986" y="759"/>
                      </a:lnTo>
                      <a:lnTo>
                        <a:pt x="1013" y="768"/>
                      </a:lnTo>
                      <a:lnTo>
                        <a:pt x="1018" y="774"/>
                      </a:lnTo>
                      <a:lnTo>
                        <a:pt x="1023" y="800"/>
                      </a:lnTo>
                      <a:lnTo>
                        <a:pt x="1024" y="815"/>
                      </a:lnTo>
                      <a:lnTo>
                        <a:pt x="1023" y="829"/>
                      </a:lnTo>
                      <a:lnTo>
                        <a:pt x="1043" y="833"/>
                      </a:lnTo>
                      <a:lnTo>
                        <a:pt x="1048" y="838"/>
                      </a:lnTo>
                      <a:lnTo>
                        <a:pt x="1049" y="848"/>
                      </a:lnTo>
                      <a:lnTo>
                        <a:pt x="1046" y="854"/>
                      </a:lnTo>
                      <a:lnTo>
                        <a:pt x="1033" y="866"/>
                      </a:lnTo>
                      <a:lnTo>
                        <a:pt x="1021" y="869"/>
                      </a:lnTo>
                      <a:lnTo>
                        <a:pt x="1006" y="875"/>
                      </a:lnTo>
                      <a:lnTo>
                        <a:pt x="992" y="880"/>
                      </a:lnTo>
                      <a:lnTo>
                        <a:pt x="979" y="890"/>
                      </a:lnTo>
                      <a:lnTo>
                        <a:pt x="970" y="902"/>
                      </a:lnTo>
                      <a:lnTo>
                        <a:pt x="959" y="931"/>
                      </a:lnTo>
                      <a:lnTo>
                        <a:pt x="957" y="944"/>
                      </a:lnTo>
                      <a:lnTo>
                        <a:pt x="957" y="95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sp>
            <p:nvSpPr>
              <p:cNvPr id="333" name="任意多边形: 形状 332">
                <a:extLst>
                  <a:ext uri="{FF2B5EF4-FFF2-40B4-BE49-F238E27FC236}">
                    <a16:creationId xmlns="" xmlns:a16="http://schemas.microsoft.com/office/drawing/2014/main" id="{39B763B7-9D2A-45ED-B626-E2975160CFB3}"/>
                  </a:ext>
                </a:extLst>
              </p:cNvPr>
              <p:cNvSpPr>
                <a:spLocks noChangeAspect="1"/>
              </p:cNvSpPr>
              <p:nvPr/>
            </p:nvSpPr>
            <p:spPr bwMode="gray">
              <a:xfrm>
                <a:off x="2941" y="2045"/>
                <a:ext cx="107" cy="109"/>
              </a:xfrm>
              <a:custGeom>
                <a:avLst/>
                <a:gdLst/>
                <a:ahLst/>
                <a:cxnLst>
                  <a:cxn ang="0">
                    <a:pos x="527" y="500"/>
                  </a:cxn>
                  <a:cxn ang="0">
                    <a:pos x="510" y="490"/>
                  </a:cxn>
                  <a:cxn ang="0">
                    <a:pos x="505" y="494"/>
                  </a:cxn>
                  <a:cxn ang="0">
                    <a:pos x="479" y="489"/>
                  </a:cxn>
                  <a:cxn ang="0">
                    <a:pos x="452" y="512"/>
                  </a:cxn>
                  <a:cxn ang="0">
                    <a:pos x="426" y="548"/>
                  </a:cxn>
                  <a:cxn ang="0">
                    <a:pos x="265" y="515"/>
                  </a:cxn>
                  <a:cxn ang="0">
                    <a:pos x="263" y="472"/>
                  </a:cxn>
                  <a:cxn ang="0">
                    <a:pos x="232" y="467"/>
                  </a:cxn>
                  <a:cxn ang="0">
                    <a:pos x="218" y="444"/>
                  </a:cxn>
                  <a:cxn ang="0">
                    <a:pos x="100" y="376"/>
                  </a:cxn>
                  <a:cxn ang="0">
                    <a:pos x="0" y="278"/>
                  </a:cxn>
                  <a:cxn ang="0">
                    <a:pos x="58" y="237"/>
                  </a:cxn>
                  <a:cxn ang="0">
                    <a:pos x="95" y="220"/>
                  </a:cxn>
                  <a:cxn ang="0">
                    <a:pos x="111" y="209"/>
                  </a:cxn>
                  <a:cxn ang="0">
                    <a:pos x="133" y="180"/>
                  </a:cxn>
                  <a:cxn ang="0">
                    <a:pos x="140" y="73"/>
                  </a:cxn>
                  <a:cxn ang="0">
                    <a:pos x="189" y="31"/>
                  </a:cxn>
                  <a:cxn ang="0">
                    <a:pos x="229" y="0"/>
                  </a:cxn>
                  <a:cxn ang="0">
                    <a:pos x="279" y="10"/>
                  </a:cxn>
                  <a:cxn ang="0">
                    <a:pos x="306" y="20"/>
                  </a:cxn>
                  <a:cxn ang="0">
                    <a:pos x="329" y="14"/>
                  </a:cxn>
                  <a:cxn ang="0">
                    <a:pos x="344" y="64"/>
                  </a:cxn>
                  <a:cxn ang="0">
                    <a:pos x="362" y="96"/>
                  </a:cxn>
                  <a:cxn ang="0">
                    <a:pos x="396" y="112"/>
                  </a:cxn>
                  <a:cxn ang="0">
                    <a:pos x="404" y="119"/>
                  </a:cxn>
                  <a:cxn ang="0">
                    <a:pos x="403" y="152"/>
                  </a:cxn>
                  <a:cxn ang="0">
                    <a:pos x="381" y="184"/>
                  </a:cxn>
                  <a:cxn ang="0">
                    <a:pos x="374" y="195"/>
                  </a:cxn>
                  <a:cxn ang="0">
                    <a:pos x="366" y="227"/>
                  </a:cxn>
                  <a:cxn ang="0">
                    <a:pos x="359" y="236"/>
                  </a:cxn>
                  <a:cxn ang="0">
                    <a:pos x="367" y="256"/>
                  </a:cxn>
                  <a:cxn ang="0">
                    <a:pos x="380" y="264"/>
                  </a:cxn>
                  <a:cxn ang="0">
                    <a:pos x="393" y="283"/>
                  </a:cxn>
                  <a:cxn ang="0">
                    <a:pos x="405" y="301"/>
                  </a:cxn>
                  <a:cxn ang="0">
                    <a:pos x="432" y="322"/>
                  </a:cxn>
                  <a:cxn ang="0">
                    <a:pos x="457" y="331"/>
                  </a:cxn>
                  <a:cxn ang="0">
                    <a:pos x="473" y="355"/>
                  </a:cxn>
                  <a:cxn ang="0">
                    <a:pos x="487" y="381"/>
                  </a:cxn>
                  <a:cxn ang="0">
                    <a:pos x="482" y="429"/>
                  </a:cxn>
                  <a:cxn ang="0">
                    <a:pos x="499" y="456"/>
                  </a:cxn>
                  <a:cxn ang="0">
                    <a:pos x="511" y="472"/>
                  </a:cxn>
                  <a:cxn ang="0">
                    <a:pos x="534" y="489"/>
                  </a:cxn>
                </a:cxnLst>
                <a:rect l="0" t="0" r="r" b="b"/>
                <a:pathLst>
                  <a:path w="534" h="548">
                    <a:moveTo>
                      <a:pt x="534" y="489"/>
                    </a:moveTo>
                    <a:lnTo>
                      <a:pt x="527" y="500"/>
                    </a:lnTo>
                    <a:lnTo>
                      <a:pt x="520" y="495"/>
                    </a:lnTo>
                    <a:lnTo>
                      <a:pt x="510" y="490"/>
                    </a:lnTo>
                    <a:lnTo>
                      <a:pt x="507" y="491"/>
                    </a:lnTo>
                    <a:lnTo>
                      <a:pt x="505" y="494"/>
                    </a:lnTo>
                    <a:lnTo>
                      <a:pt x="493" y="490"/>
                    </a:lnTo>
                    <a:lnTo>
                      <a:pt x="479" y="489"/>
                    </a:lnTo>
                    <a:lnTo>
                      <a:pt x="463" y="495"/>
                    </a:lnTo>
                    <a:lnTo>
                      <a:pt x="452" y="512"/>
                    </a:lnTo>
                    <a:lnTo>
                      <a:pt x="442" y="532"/>
                    </a:lnTo>
                    <a:lnTo>
                      <a:pt x="426" y="548"/>
                    </a:lnTo>
                    <a:lnTo>
                      <a:pt x="328" y="543"/>
                    </a:lnTo>
                    <a:lnTo>
                      <a:pt x="265" y="515"/>
                    </a:lnTo>
                    <a:lnTo>
                      <a:pt x="263" y="511"/>
                    </a:lnTo>
                    <a:lnTo>
                      <a:pt x="263" y="472"/>
                    </a:lnTo>
                    <a:lnTo>
                      <a:pt x="261" y="469"/>
                    </a:lnTo>
                    <a:lnTo>
                      <a:pt x="232" y="467"/>
                    </a:lnTo>
                    <a:lnTo>
                      <a:pt x="224" y="449"/>
                    </a:lnTo>
                    <a:lnTo>
                      <a:pt x="218" y="444"/>
                    </a:lnTo>
                    <a:lnTo>
                      <a:pt x="162" y="423"/>
                    </a:lnTo>
                    <a:lnTo>
                      <a:pt x="100" y="376"/>
                    </a:lnTo>
                    <a:lnTo>
                      <a:pt x="16" y="353"/>
                    </a:lnTo>
                    <a:lnTo>
                      <a:pt x="0" y="278"/>
                    </a:lnTo>
                    <a:lnTo>
                      <a:pt x="43" y="248"/>
                    </a:lnTo>
                    <a:lnTo>
                      <a:pt x="58" y="237"/>
                    </a:lnTo>
                    <a:lnTo>
                      <a:pt x="73" y="232"/>
                    </a:lnTo>
                    <a:lnTo>
                      <a:pt x="95" y="220"/>
                    </a:lnTo>
                    <a:lnTo>
                      <a:pt x="107" y="213"/>
                    </a:lnTo>
                    <a:lnTo>
                      <a:pt x="111" y="209"/>
                    </a:lnTo>
                    <a:lnTo>
                      <a:pt x="123" y="204"/>
                    </a:lnTo>
                    <a:lnTo>
                      <a:pt x="133" y="180"/>
                    </a:lnTo>
                    <a:lnTo>
                      <a:pt x="136" y="143"/>
                    </a:lnTo>
                    <a:lnTo>
                      <a:pt x="140" y="73"/>
                    </a:lnTo>
                    <a:lnTo>
                      <a:pt x="171" y="60"/>
                    </a:lnTo>
                    <a:lnTo>
                      <a:pt x="189" y="31"/>
                    </a:lnTo>
                    <a:lnTo>
                      <a:pt x="204" y="22"/>
                    </a:lnTo>
                    <a:lnTo>
                      <a:pt x="229" y="0"/>
                    </a:lnTo>
                    <a:lnTo>
                      <a:pt x="249" y="9"/>
                    </a:lnTo>
                    <a:lnTo>
                      <a:pt x="279" y="10"/>
                    </a:lnTo>
                    <a:lnTo>
                      <a:pt x="297" y="9"/>
                    </a:lnTo>
                    <a:lnTo>
                      <a:pt x="306" y="20"/>
                    </a:lnTo>
                    <a:lnTo>
                      <a:pt x="322" y="22"/>
                    </a:lnTo>
                    <a:lnTo>
                      <a:pt x="329" y="14"/>
                    </a:lnTo>
                    <a:lnTo>
                      <a:pt x="334" y="47"/>
                    </a:lnTo>
                    <a:lnTo>
                      <a:pt x="344" y="64"/>
                    </a:lnTo>
                    <a:lnTo>
                      <a:pt x="356" y="74"/>
                    </a:lnTo>
                    <a:lnTo>
                      <a:pt x="362" y="96"/>
                    </a:lnTo>
                    <a:lnTo>
                      <a:pt x="374" y="107"/>
                    </a:lnTo>
                    <a:lnTo>
                      <a:pt x="396" y="112"/>
                    </a:lnTo>
                    <a:lnTo>
                      <a:pt x="410" y="112"/>
                    </a:lnTo>
                    <a:lnTo>
                      <a:pt x="404" y="119"/>
                    </a:lnTo>
                    <a:lnTo>
                      <a:pt x="398" y="133"/>
                    </a:lnTo>
                    <a:lnTo>
                      <a:pt x="403" y="152"/>
                    </a:lnTo>
                    <a:lnTo>
                      <a:pt x="394" y="162"/>
                    </a:lnTo>
                    <a:lnTo>
                      <a:pt x="381" y="184"/>
                    </a:lnTo>
                    <a:lnTo>
                      <a:pt x="382" y="192"/>
                    </a:lnTo>
                    <a:lnTo>
                      <a:pt x="374" y="195"/>
                    </a:lnTo>
                    <a:lnTo>
                      <a:pt x="370" y="202"/>
                    </a:lnTo>
                    <a:lnTo>
                      <a:pt x="366" y="227"/>
                    </a:lnTo>
                    <a:lnTo>
                      <a:pt x="362" y="234"/>
                    </a:lnTo>
                    <a:lnTo>
                      <a:pt x="359" y="236"/>
                    </a:lnTo>
                    <a:lnTo>
                      <a:pt x="361" y="251"/>
                    </a:lnTo>
                    <a:lnTo>
                      <a:pt x="367" y="256"/>
                    </a:lnTo>
                    <a:lnTo>
                      <a:pt x="376" y="256"/>
                    </a:lnTo>
                    <a:lnTo>
                      <a:pt x="380" y="264"/>
                    </a:lnTo>
                    <a:lnTo>
                      <a:pt x="387" y="269"/>
                    </a:lnTo>
                    <a:lnTo>
                      <a:pt x="393" y="283"/>
                    </a:lnTo>
                    <a:lnTo>
                      <a:pt x="393" y="294"/>
                    </a:lnTo>
                    <a:lnTo>
                      <a:pt x="405" y="301"/>
                    </a:lnTo>
                    <a:lnTo>
                      <a:pt x="420" y="311"/>
                    </a:lnTo>
                    <a:lnTo>
                      <a:pt x="432" y="322"/>
                    </a:lnTo>
                    <a:lnTo>
                      <a:pt x="444" y="327"/>
                    </a:lnTo>
                    <a:lnTo>
                      <a:pt x="457" y="331"/>
                    </a:lnTo>
                    <a:lnTo>
                      <a:pt x="466" y="340"/>
                    </a:lnTo>
                    <a:lnTo>
                      <a:pt x="473" y="355"/>
                    </a:lnTo>
                    <a:lnTo>
                      <a:pt x="480" y="367"/>
                    </a:lnTo>
                    <a:lnTo>
                      <a:pt x="487" y="381"/>
                    </a:lnTo>
                    <a:lnTo>
                      <a:pt x="483" y="408"/>
                    </a:lnTo>
                    <a:lnTo>
                      <a:pt x="482" y="429"/>
                    </a:lnTo>
                    <a:lnTo>
                      <a:pt x="495" y="436"/>
                    </a:lnTo>
                    <a:lnTo>
                      <a:pt x="499" y="456"/>
                    </a:lnTo>
                    <a:lnTo>
                      <a:pt x="504" y="464"/>
                    </a:lnTo>
                    <a:lnTo>
                      <a:pt x="511" y="472"/>
                    </a:lnTo>
                    <a:lnTo>
                      <a:pt x="531" y="487"/>
                    </a:lnTo>
                    <a:lnTo>
                      <a:pt x="534" y="489"/>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34" name="任意多边形: 形状 333">
                <a:extLst>
                  <a:ext uri="{FF2B5EF4-FFF2-40B4-BE49-F238E27FC236}">
                    <a16:creationId xmlns="" xmlns:a16="http://schemas.microsoft.com/office/drawing/2014/main" id="{DC2C4D0F-8FC2-4123-9F60-65CB2E3F543F}"/>
                  </a:ext>
                </a:extLst>
              </p:cNvPr>
              <p:cNvSpPr>
                <a:spLocks noChangeAspect="1"/>
              </p:cNvSpPr>
              <p:nvPr/>
            </p:nvSpPr>
            <p:spPr bwMode="gray">
              <a:xfrm>
                <a:off x="3072" y="2191"/>
                <a:ext cx="9" cy="20"/>
              </a:xfrm>
              <a:custGeom>
                <a:avLst/>
                <a:gdLst/>
                <a:ahLst/>
                <a:cxnLst>
                  <a:cxn ang="0">
                    <a:pos x="16" y="98"/>
                  </a:cxn>
                  <a:cxn ang="0">
                    <a:pos x="35" y="90"/>
                  </a:cxn>
                  <a:cxn ang="0">
                    <a:pos x="38" y="87"/>
                  </a:cxn>
                  <a:cxn ang="0">
                    <a:pos x="39" y="81"/>
                  </a:cxn>
                  <a:cxn ang="0">
                    <a:pos x="43" y="74"/>
                  </a:cxn>
                  <a:cxn ang="0">
                    <a:pos x="44" y="70"/>
                  </a:cxn>
                  <a:cxn ang="0">
                    <a:pos x="44" y="55"/>
                  </a:cxn>
                  <a:cxn ang="0">
                    <a:pos x="40" y="50"/>
                  </a:cxn>
                  <a:cxn ang="0">
                    <a:pos x="40" y="42"/>
                  </a:cxn>
                  <a:cxn ang="0">
                    <a:pos x="40" y="33"/>
                  </a:cxn>
                  <a:cxn ang="0">
                    <a:pos x="43" y="32"/>
                  </a:cxn>
                  <a:cxn ang="0">
                    <a:pos x="41" y="29"/>
                  </a:cxn>
                  <a:cxn ang="0">
                    <a:pos x="44" y="25"/>
                  </a:cxn>
                  <a:cxn ang="0">
                    <a:pos x="44" y="21"/>
                  </a:cxn>
                  <a:cxn ang="0">
                    <a:pos x="45" y="16"/>
                  </a:cxn>
                  <a:cxn ang="0">
                    <a:pos x="43" y="15"/>
                  </a:cxn>
                  <a:cxn ang="0">
                    <a:pos x="36" y="12"/>
                  </a:cxn>
                  <a:cxn ang="0">
                    <a:pos x="34" y="10"/>
                  </a:cxn>
                  <a:cxn ang="0">
                    <a:pos x="34" y="6"/>
                  </a:cxn>
                  <a:cxn ang="0">
                    <a:pos x="30" y="4"/>
                  </a:cxn>
                  <a:cxn ang="0">
                    <a:pos x="24" y="0"/>
                  </a:cxn>
                  <a:cxn ang="0">
                    <a:pos x="18" y="4"/>
                  </a:cxn>
                  <a:cxn ang="0">
                    <a:pos x="13" y="12"/>
                  </a:cxn>
                  <a:cxn ang="0">
                    <a:pos x="11" y="26"/>
                  </a:cxn>
                  <a:cxn ang="0">
                    <a:pos x="7" y="36"/>
                  </a:cxn>
                  <a:cxn ang="0">
                    <a:pos x="1" y="43"/>
                  </a:cxn>
                  <a:cxn ang="0">
                    <a:pos x="1" y="50"/>
                  </a:cxn>
                  <a:cxn ang="0">
                    <a:pos x="0" y="55"/>
                  </a:cxn>
                  <a:cxn ang="0">
                    <a:pos x="2" y="58"/>
                  </a:cxn>
                  <a:cxn ang="0">
                    <a:pos x="0" y="63"/>
                  </a:cxn>
                  <a:cxn ang="0">
                    <a:pos x="1" y="66"/>
                  </a:cxn>
                  <a:cxn ang="0">
                    <a:pos x="5" y="74"/>
                  </a:cxn>
                  <a:cxn ang="0">
                    <a:pos x="2" y="77"/>
                  </a:cxn>
                  <a:cxn ang="0">
                    <a:pos x="5" y="80"/>
                  </a:cxn>
                  <a:cxn ang="0">
                    <a:pos x="3" y="84"/>
                  </a:cxn>
                  <a:cxn ang="0">
                    <a:pos x="2" y="85"/>
                  </a:cxn>
                  <a:cxn ang="0">
                    <a:pos x="9" y="97"/>
                  </a:cxn>
                  <a:cxn ang="0">
                    <a:pos x="16" y="98"/>
                  </a:cxn>
                </a:cxnLst>
                <a:rect l="0" t="0" r="r" b="b"/>
                <a:pathLst>
                  <a:path w="45" h="98">
                    <a:moveTo>
                      <a:pt x="16" y="98"/>
                    </a:moveTo>
                    <a:lnTo>
                      <a:pt x="35" y="90"/>
                    </a:lnTo>
                    <a:lnTo>
                      <a:pt x="38" y="87"/>
                    </a:lnTo>
                    <a:lnTo>
                      <a:pt x="39" y="81"/>
                    </a:lnTo>
                    <a:lnTo>
                      <a:pt x="43" y="74"/>
                    </a:lnTo>
                    <a:lnTo>
                      <a:pt x="44" y="70"/>
                    </a:lnTo>
                    <a:lnTo>
                      <a:pt x="44" y="55"/>
                    </a:lnTo>
                    <a:lnTo>
                      <a:pt x="40" y="50"/>
                    </a:lnTo>
                    <a:lnTo>
                      <a:pt x="40" y="42"/>
                    </a:lnTo>
                    <a:lnTo>
                      <a:pt x="40" y="33"/>
                    </a:lnTo>
                    <a:lnTo>
                      <a:pt x="43" y="32"/>
                    </a:lnTo>
                    <a:lnTo>
                      <a:pt x="41" y="29"/>
                    </a:lnTo>
                    <a:lnTo>
                      <a:pt x="44" y="25"/>
                    </a:lnTo>
                    <a:lnTo>
                      <a:pt x="44" y="21"/>
                    </a:lnTo>
                    <a:lnTo>
                      <a:pt x="45" y="16"/>
                    </a:lnTo>
                    <a:lnTo>
                      <a:pt x="43" y="15"/>
                    </a:lnTo>
                    <a:lnTo>
                      <a:pt x="36" y="12"/>
                    </a:lnTo>
                    <a:lnTo>
                      <a:pt x="34" y="10"/>
                    </a:lnTo>
                    <a:lnTo>
                      <a:pt x="34" y="6"/>
                    </a:lnTo>
                    <a:lnTo>
                      <a:pt x="30" y="4"/>
                    </a:lnTo>
                    <a:lnTo>
                      <a:pt x="24" y="0"/>
                    </a:lnTo>
                    <a:lnTo>
                      <a:pt x="18" y="4"/>
                    </a:lnTo>
                    <a:lnTo>
                      <a:pt x="13" y="12"/>
                    </a:lnTo>
                    <a:lnTo>
                      <a:pt x="11" y="26"/>
                    </a:lnTo>
                    <a:lnTo>
                      <a:pt x="7" y="36"/>
                    </a:lnTo>
                    <a:lnTo>
                      <a:pt x="1" y="43"/>
                    </a:lnTo>
                    <a:lnTo>
                      <a:pt x="1" y="50"/>
                    </a:lnTo>
                    <a:lnTo>
                      <a:pt x="0" y="55"/>
                    </a:lnTo>
                    <a:lnTo>
                      <a:pt x="2" y="58"/>
                    </a:lnTo>
                    <a:lnTo>
                      <a:pt x="0" y="63"/>
                    </a:lnTo>
                    <a:lnTo>
                      <a:pt x="1" y="66"/>
                    </a:lnTo>
                    <a:lnTo>
                      <a:pt x="5" y="74"/>
                    </a:lnTo>
                    <a:lnTo>
                      <a:pt x="2" y="77"/>
                    </a:lnTo>
                    <a:lnTo>
                      <a:pt x="5" y="80"/>
                    </a:lnTo>
                    <a:lnTo>
                      <a:pt x="3" y="84"/>
                    </a:lnTo>
                    <a:lnTo>
                      <a:pt x="2" y="85"/>
                    </a:lnTo>
                    <a:lnTo>
                      <a:pt x="9" y="97"/>
                    </a:lnTo>
                    <a:lnTo>
                      <a:pt x="16" y="9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35" name="任意多边形: 形状 334">
                <a:extLst>
                  <a:ext uri="{FF2B5EF4-FFF2-40B4-BE49-F238E27FC236}">
                    <a16:creationId xmlns="" xmlns:a16="http://schemas.microsoft.com/office/drawing/2014/main" id="{15BAE583-477B-4913-A93E-88BE18DB832C}"/>
                  </a:ext>
                </a:extLst>
              </p:cNvPr>
              <p:cNvSpPr>
                <a:spLocks noChangeAspect="1"/>
              </p:cNvSpPr>
              <p:nvPr/>
            </p:nvSpPr>
            <p:spPr bwMode="gray">
              <a:xfrm>
                <a:off x="3075" y="2192"/>
                <a:ext cx="58" cy="43"/>
              </a:xfrm>
              <a:custGeom>
                <a:avLst/>
                <a:gdLst/>
                <a:ahLst/>
                <a:cxnLst>
                  <a:cxn ang="0">
                    <a:pos x="217" y="215"/>
                  </a:cxn>
                  <a:cxn ang="0">
                    <a:pos x="36" y="136"/>
                  </a:cxn>
                  <a:cxn ang="0">
                    <a:pos x="0" y="92"/>
                  </a:cxn>
                  <a:cxn ang="0">
                    <a:pos x="17" y="89"/>
                  </a:cxn>
                  <a:cxn ang="0">
                    <a:pos x="20" y="95"/>
                  </a:cxn>
                  <a:cxn ang="0">
                    <a:pos x="17" y="107"/>
                  </a:cxn>
                  <a:cxn ang="0">
                    <a:pos x="30" y="109"/>
                  </a:cxn>
                  <a:cxn ang="0">
                    <a:pos x="35" y="107"/>
                  </a:cxn>
                  <a:cxn ang="0">
                    <a:pos x="41" y="122"/>
                  </a:cxn>
                  <a:cxn ang="0">
                    <a:pos x="70" y="124"/>
                  </a:cxn>
                  <a:cxn ang="0">
                    <a:pos x="79" y="118"/>
                  </a:cxn>
                  <a:cxn ang="0">
                    <a:pos x="110" y="114"/>
                  </a:cxn>
                  <a:cxn ang="0">
                    <a:pos x="125" y="118"/>
                  </a:cxn>
                  <a:cxn ang="0">
                    <a:pos x="159" y="119"/>
                  </a:cxn>
                  <a:cxn ang="0">
                    <a:pos x="169" y="109"/>
                  </a:cxn>
                  <a:cxn ang="0">
                    <a:pos x="180" y="106"/>
                  </a:cxn>
                  <a:cxn ang="0">
                    <a:pos x="186" y="102"/>
                  </a:cxn>
                  <a:cxn ang="0">
                    <a:pos x="184" y="97"/>
                  </a:cxn>
                  <a:cxn ang="0">
                    <a:pos x="192" y="95"/>
                  </a:cxn>
                  <a:cxn ang="0">
                    <a:pos x="195" y="91"/>
                  </a:cxn>
                  <a:cxn ang="0">
                    <a:pos x="197" y="84"/>
                  </a:cxn>
                  <a:cxn ang="0">
                    <a:pos x="201" y="76"/>
                  </a:cxn>
                  <a:cxn ang="0">
                    <a:pos x="213" y="65"/>
                  </a:cxn>
                  <a:cxn ang="0">
                    <a:pos x="219" y="59"/>
                  </a:cxn>
                  <a:cxn ang="0">
                    <a:pos x="233" y="48"/>
                  </a:cxn>
                  <a:cxn ang="0">
                    <a:pos x="238" y="43"/>
                  </a:cxn>
                  <a:cxn ang="0">
                    <a:pos x="240" y="39"/>
                  </a:cxn>
                  <a:cxn ang="0">
                    <a:pos x="245" y="32"/>
                  </a:cxn>
                  <a:cxn ang="0">
                    <a:pos x="249" y="27"/>
                  </a:cxn>
                  <a:cxn ang="0">
                    <a:pos x="270" y="10"/>
                  </a:cxn>
                  <a:cxn ang="0">
                    <a:pos x="275" y="4"/>
                  </a:cxn>
                  <a:cxn ang="0">
                    <a:pos x="276" y="12"/>
                  </a:cxn>
                  <a:cxn ang="0">
                    <a:pos x="275" y="21"/>
                  </a:cxn>
                  <a:cxn ang="0">
                    <a:pos x="285" y="25"/>
                  </a:cxn>
                  <a:cxn ang="0">
                    <a:pos x="287" y="64"/>
                  </a:cxn>
                  <a:cxn ang="0">
                    <a:pos x="255" y="73"/>
                  </a:cxn>
                  <a:cxn ang="0">
                    <a:pos x="239" y="132"/>
                  </a:cxn>
                </a:cxnLst>
                <a:rect l="0" t="0" r="r" b="b"/>
                <a:pathLst>
                  <a:path w="288" h="215">
                    <a:moveTo>
                      <a:pt x="228" y="203"/>
                    </a:moveTo>
                    <a:lnTo>
                      <a:pt x="217" y="215"/>
                    </a:lnTo>
                    <a:lnTo>
                      <a:pt x="52" y="184"/>
                    </a:lnTo>
                    <a:lnTo>
                      <a:pt x="36" y="136"/>
                    </a:lnTo>
                    <a:lnTo>
                      <a:pt x="3" y="107"/>
                    </a:lnTo>
                    <a:lnTo>
                      <a:pt x="0" y="92"/>
                    </a:lnTo>
                    <a:lnTo>
                      <a:pt x="19" y="84"/>
                    </a:lnTo>
                    <a:lnTo>
                      <a:pt x="17" y="89"/>
                    </a:lnTo>
                    <a:lnTo>
                      <a:pt x="17" y="92"/>
                    </a:lnTo>
                    <a:lnTo>
                      <a:pt x="20" y="95"/>
                    </a:lnTo>
                    <a:lnTo>
                      <a:pt x="17" y="100"/>
                    </a:lnTo>
                    <a:lnTo>
                      <a:pt x="17" y="107"/>
                    </a:lnTo>
                    <a:lnTo>
                      <a:pt x="24" y="107"/>
                    </a:lnTo>
                    <a:lnTo>
                      <a:pt x="30" y="109"/>
                    </a:lnTo>
                    <a:lnTo>
                      <a:pt x="34" y="107"/>
                    </a:lnTo>
                    <a:lnTo>
                      <a:pt x="35" y="107"/>
                    </a:lnTo>
                    <a:lnTo>
                      <a:pt x="36" y="118"/>
                    </a:lnTo>
                    <a:lnTo>
                      <a:pt x="41" y="122"/>
                    </a:lnTo>
                    <a:lnTo>
                      <a:pt x="55" y="124"/>
                    </a:lnTo>
                    <a:lnTo>
                      <a:pt x="70" y="124"/>
                    </a:lnTo>
                    <a:lnTo>
                      <a:pt x="73" y="123"/>
                    </a:lnTo>
                    <a:lnTo>
                      <a:pt x="79" y="118"/>
                    </a:lnTo>
                    <a:lnTo>
                      <a:pt x="88" y="112"/>
                    </a:lnTo>
                    <a:lnTo>
                      <a:pt x="110" y="114"/>
                    </a:lnTo>
                    <a:lnTo>
                      <a:pt x="119" y="118"/>
                    </a:lnTo>
                    <a:lnTo>
                      <a:pt x="125" y="118"/>
                    </a:lnTo>
                    <a:lnTo>
                      <a:pt x="135" y="121"/>
                    </a:lnTo>
                    <a:lnTo>
                      <a:pt x="159" y="119"/>
                    </a:lnTo>
                    <a:lnTo>
                      <a:pt x="164" y="116"/>
                    </a:lnTo>
                    <a:lnTo>
                      <a:pt x="169" y="109"/>
                    </a:lnTo>
                    <a:lnTo>
                      <a:pt x="178" y="107"/>
                    </a:lnTo>
                    <a:lnTo>
                      <a:pt x="180" y="106"/>
                    </a:lnTo>
                    <a:lnTo>
                      <a:pt x="185" y="103"/>
                    </a:lnTo>
                    <a:lnTo>
                      <a:pt x="186" y="102"/>
                    </a:lnTo>
                    <a:lnTo>
                      <a:pt x="184" y="98"/>
                    </a:lnTo>
                    <a:lnTo>
                      <a:pt x="184" y="97"/>
                    </a:lnTo>
                    <a:lnTo>
                      <a:pt x="184" y="96"/>
                    </a:lnTo>
                    <a:lnTo>
                      <a:pt x="192" y="95"/>
                    </a:lnTo>
                    <a:lnTo>
                      <a:pt x="191" y="92"/>
                    </a:lnTo>
                    <a:lnTo>
                      <a:pt x="195" y="91"/>
                    </a:lnTo>
                    <a:lnTo>
                      <a:pt x="194" y="87"/>
                    </a:lnTo>
                    <a:lnTo>
                      <a:pt x="197" y="84"/>
                    </a:lnTo>
                    <a:lnTo>
                      <a:pt x="197" y="80"/>
                    </a:lnTo>
                    <a:lnTo>
                      <a:pt x="201" y="76"/>
                    </a:lnTo>
                    <a:lnTo>
                      <a:pt x="211" y="73"/>
                    </a:lnTo>
                    <a:lnTo>
                      <a:pt x="213" y="65"/>
                    </a:lnTo>
                    <a:lnTo>
                      <a:pt x="217" y="63"/>
                    </a:lnTo>
                    <a:lnTo>
                      <a:pt x="219" y="59"/>
                    </a:lnTo>
                    <a:lnTo>
                      <a:pt x="228" y="53"/>
                    </a:lnTo>
                    <a:lnTo>
                      <a:pt x="233" y="48"/>
                    </a:lnTo>
                    <a:lnTo>
                      <a:pt x="237" y="46"/>
                    </a:lnTo>
                    <a:lnTo>
                      <a:pt x="238" y="43"/>
                    </a:lnTo>
                    <a:lnTo>
                      <a:pt x="239" y="42"/>
                    </a:lnTo>
                    <a:lnTo>
                      <a:pt x="240" y="39"/>
                    </a:lnTo>
                    <a:lnTo>
                      <a:pt x="245" y="35"/>
                    </a:lnTo>
                    <a:lnTo>
                      <a:pt x="245" y="32"/>
                    </a:lnTo>
                    <a:lnTo>
                      <a:pt x="248" y="31"/>
                    </a:lnTo>
                    <a:lnTo>
                      <a:pt x="249" y="27"/>
                    </a:lnTo>
                    <a:lnTo>
                      <a:pt x="259" y="21"/>
                    </a:lnTo>
                    <a:lnTo>
                      <a:pt x="270" y="10"/>
                    </a:lnTo>
                    <a:lnTo>
                      <a:pt x="274" y="0"/>
                    </a:lnTo>
                    <a:lnTo>
                      <a:pt x="275" y="4"/>
                    </a:lnTo>
                    <a:lnTo>
                      <a:pt x="277" y="10"/>
                    </a:lnTo>
                    <a:lnTo>
                      <a:pt x="276" y="12"/>
                    </a:lnTo>
                    <a:lnTo>
                      <a:pt x="277" y="16"/>
                    </a:lnTo>
                    <a:lnTo>
                      <a:pt x="275" y="21"/>
                    </a:lnTo>
                    <a:lnTo>
                      <a:pt x="277" y="22"/>
                    </a:lnTo>
                    <a:lnTo>
                      <a:pt x="285" y="25"/>
                    </a:lnTo>
                    <a:lnTo>
                      <a:pt x="288" y="31"/>
                    </a:lnTo>
                    <a:lnTo>
                      <a:pt x="287" y="64"/>
                    </a:lnTo>
                    <a:lnTo>
                      <a:pt x="288" y="73"/>
                    </a:lnTo>
                    <a:lnTo>
                      <a:pt x="255" y="73"/>
                    </a:lnTo>
                    <a:lnTo>
                      <a:pt x="272" y="119"/>
                    </a:lnTo>
                    <a:lnTo>
                      <a:pt x="239" y="132"/>
                    </a:lnTo>
                    <a:lnTo>
                      <a:pt x="228" y="203"/>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336" name="组合 335">
                <a:extLst>
                  <a:ext uri="{FF2B5EF4-FFF2-40B4-BE49-F238E27FC236}">
                    <a16:creationId xmlns="" xmlns:a16="http://schemas.microsoft.com/office/drawing/2014/main" id="{5F3E88D2-F912-4BB4-A26A-1719807331B7}"/>
                  </a:ext>
                </a:extLst>
              </p:cNvPr>
              <p:cNvGrpSpPr>
                <a:grpSpLocks noChangeAspect="1"/>
              </p:cNvGrpSpPr>
              <p:nvPr/>
            </p:nvGrpSpPr>
            <p:grpSpPr bwMode="gray">
              <a:xfrm>
                <a:off x="2802" y="1979"/>
                <a:ext cx="205" cy="88"/>
                <a:chOff x="2802" y="1979"/>
                <a:chExt cx="205" cy="88"/>
              </a:xfrm>
              <a:grpFill/>
            </p:grpSpPr>
            <p:sp>
              <p:nvSpPr>
                <p:cNvPr id="340" name="任意多边形: 形状 339">
                  <a:extLst>
                    <a:ext uri="{FF2B5EF4-FFF2-40B4-BE49-F238E27FC236}">
                      <a16:creationId xmlns="" xmlns:a16="http://schemas.microsoft.com/office/drawing/2014/main" id="{624C9CEB-AF2F-4596-9D1C-EF1DCD702BC4}"/>
                    </a:ext>
                  </a:extLst>
                </p:cNvPr>
                <p:cNvSpPr>
                  <a:spLocks noChangeAspect="1"/>
                </p:cNvSpPr>
                <p:nvPr/>
              </p:nvSpPr>
              <p:spPr bwMode="gray">
                <a:xfrm>
                  <a:off x="2803" y="1979"/>
                  <a:ext cx="204" cy="88"/>
                </a:xfrm>
                <a:custGeom>
                  <a:avLst/>
                  <a:gdLst/>
                  <a:ahLst/>
                  <a:cxnLst>
                    <a:cxn ang="0">
                      <a:pos x="552" y="379"/>
                    </a:cxn>
                    <a:cxn ang="0">
                      <a:pos x="503" y="390"/>
                    </a:cxn>
                    <a:cxn ang="0">
                      <a:pos x="460" y="379"/>
                    </a:cxn>
                    <a:cxn ang="0">
                      <a:pos x="408" y="418"/>
                    </a:cxn>
                    <a:cxn ang="0">
                      <a:pos x="341" y="409"/>
                    </a:cxn>
                    <a:cxn ang="0">
                      <a:pos x="283" y="370"/>
                    </a:cxn>
                    <a:cxn ang="0">
                      <a:pos x="245" y="391"/>
                    </a:cxn>
                    <a:cxn ang="0">
                      <a:pos x="196" y="417"/>
                    </a:cxn>
                    <a:cxn ang="0">
                      <a:pos x="164" y="381"/>
                    </a:cxn>
                    <a:cxn ang="0">
                      <a:pos x="143" y="380"/>
                    </a:cxn>
                    <a:cxn ang="0">
                      <a:pos x="107" y="386"/>
                    </a:cxn>
                    <a:cxn ang="0">
                      <a:pos x="79" y="378"/>
                    </a:cxn>
                    <a:cxn ang="0">
                      <a:pos x="118" y="362"/>
                    </a:cxn>
                    <a:cxn ang="0">
                      <a:pos x="67" y="355"/>
                    </a:cxn>
                    <a:cxn ang="0">
                      <a:pos x="64" y="325"/>
                    </a:cxn>
                    <a:cxn ang="0">
                      <a:pos x="52" y="312"/>
                    </a:cxn>
                    <a:cxn ang="0">
                      <a:pos x="37" y="283"/>
                    </a:cxn>
                    <a:cxn ang="0">
                      <a:pos x="10" y="268"/>
                    </a:cxn>
                    <a:cxn ang="0">
                      <a:pos x="22" y="246"/>
                    </a:cxn>
                    <a:cxn ang="0">
                      <a:pos x="52" y="260"/>
                    </a:cxn>
                    <a:cxn ang="0">
                      <a:pos x="44" y="226"/>
                    </a:cxn>
                    <a:cxn ang="0">
                      <a:pos x="43" y="186"/>
                    </a:cxn>
                    <a:cxn ang="0">
                      <a:pos x="3" y="160"/>
                    </a:cxn>
                    <a:cxn ang="0">
                      <a:pos x="35" y="122"/>
                    </a:cxn>
                    <a:cxn ang="0">
                      <a:pos x="91" y="126"/>
                    </a:cxn>
                    <a:cxn ang="0">
                      <a:pos x="108" y="123"/>
                    </a:cxn>
                    <a:cxn ang="0">
                      <a:pos x="151" y="111"/>
                    </a:cxn>
                    <a:cxn ang="0">
                      <a:pos x="196" y="94"/>
                    </a:cxn>
                    <a:cxn ang="0">
                      <a:pos x="167" y="83"/>
                    </a:cxn>
                    <a:cxn ang="0">
                      <a:pos x="180" y="66"/>
                    </a:cxn>
                    <a:cxn ang="0">
                      <a:pos x="253" y="74"/>
                    </a:cxn>
                    <a:cxn ang="0">
                      <a:pos x="318" y="41"/>
                    </a:cxn>
                    <a:cxn ang="0">
                      <a:pos x="398" y="7"/>
                    </a:cxn>
                    <a:cxn ang="0">
                      <a:pos x="493" y="0"/>
                    </a:cxn>
                    <a:cxn ang="0">
                      <a:pos x="533" y="35"/>
                    </a:cxn>
                    <a:cxn ang="0">
                      <a:pos x="623" y="80"/>
                    </a:cxn>
                    <a:cxn ang="0">
                      <a:pos x="693" y="77"/>
                    </a:cxn>
                    <a:cxn ang="0">
                      <a:pos x="838" y="40"/>
                    </a:cxn>
                    <a:cxn ang="0">
                      <a:pos x="887" y="43"/>
                    </a:cxn>
                    <a:cxn ang="0">
                      <a:pos x="919" y="42"/>
                    </a:cxn>
                    <a:cxn ang="0">
                      <a:pos x="958" y="89"/>
                    </a:cxn>
                    <a:cxn ang="0">
                      <a:pos x="990" y="143"/>
                    </a:cxn>
                    <a:cxn ang="0">
                      <a:pos x="1001" y="186"/>
                    </a:cxn>
                    <a:cxn ang="0">
                      <a:pos x="997" y="263"/>
                    </a:cxn>
                    <a:cxn ang="0">
                      <a:pos x="1022" y="341"/>
                    </a:cxn>
                    <a:cxn ang="0">
                      <a:pos x="942" y="336"/>
                    </a:cxn>
                    <a:cxn ang="0">
                      <a:pos x="887" y="342"/>
                    </a:cxn>
                    <a:cxn ang="0">
                      <a:pos x="820" y="354"/>
                    </a:cxn>
                    <a:cxn ang="0">
                      <a:pos x="767" y="368"/>
                    </a:cxn>
                    <a:cxn ang="0">
                      <a:pos x="678" y="366"/>
                    </a:cxn>
                    <a:cxn ang="0">
                      <a:pos x="626" y="380"/>
                    </a:cxn>
                    <a:cxn ang="0">
                      <a:pos x="597" y="379"/>
                    </a:cxn>
                    <a:cxn ang="0">
                      <a:pos x="578" y="370"/>
                    </a:cxn>
                    <a:cxn ang="0">
                      <a:pos x="579" y="408"/>
                    </a:cxn>
                    <a:cxn ang="0">
                      <a:pos x="560" y="418"/>
                    </a:cxn>
                    <a:cxn ang="0">
                      <a:pos x="542" y="435"/>
                    </a:cxn>
                  </a:cxnLst>
                  <a:rect l="0" t="0" r="r" b="b"/>
                  <a:pathLst>
                    <a:path w="1022" h="439">
                      <a:moveTo>
                        <a:pt x="538" y="424"/>
                      </a:moveTo>
                      <a:lnTo>
                        <a:pt x="535" y="411"/>
                      </a:lnTo>
                      <a:lnTo>
                        <a:pt x="538" y="395"/>
                      </a:lnTo>
                      <a:lnTo>
                        <a:pt x="548" y="389"/>
                      </a:lnTo>
                      <a:lnTo>
                        <a:pt x="552" y="379"/>
                      </a:lnTo>
                      <a:lnTo>
                        <a:pt x="543" y="370"/>
                      </a:lnTo>
                      <a:lnTo>
                        <a:pt x="526" y="378"/>
                      </a:lnTo>
                      <a:lnTo>
                        <a:pt x="524" y="389"/>
                      </a:lnTo>
                      <a:lnTo>
                        <a:pt x="516" y="391"/>
                      </a:lnTo>
                      <a:lnTo>
                        <a:pt x="503" y="390"/>
                      </a:lnTo>
                      <a:lnTo>
                        <a:pt x="493" y="381"/>
                      </a:lnTo>
                      <a:lnTo>
                        <a:pt x="484" y="376"/>
                      </a:lnTo>
                      <a:lnTo>
                        <a:pt x="477" y="374"/>
                      </a:lnTo>
                      <a:lnTo>
                        <a:pt x="471" y="374"/>
                      </a:lnTo>
                      <a:lnTo>
                        <a:pt x="460" y="379"/>
                      </a:lnTo>
                      <a:lnTo>
                        <a:pt x="441" y="397"/>
                      </a:lnTo>
                      <a:lnTo>
                        <a:pt x="436" y="406"/>
                      </a:lnTo>
                      <a:lnTo>
                        <a:pt x="427" y="407"/>
                      </a:lnTo>
                      <a:lnTo>
                        <a:pt x="419" y="414"/>
                      </a:lnTo>
                      <a:lnTo>
                        <a:pt x="408" y="418"/>
                      </a:lnTo>
                      <a:lnTo>
                        <a:pt x="397" y="417"/>
                      </a:lnTo>
                      <a:lnTo>
                        <a:pt x="379" y="422"/>
                      </a:lnTo>
                      <a:lnTo>
                        <a:pt x="369" y="427"/>
                      </a:lnTo>
                      <a:lnTo>
                        <a:pt x="350" y="421"/>
                      </a:lnTo>
                      <a:lnTo>
                        <a:pt x="341" y="409"/>
                      </a:lnTo>
                      <a:lnTo>
                        <a:pt x="337" y="402"/>
                      </a:lnTo>
                      <a:lnTo>
                        <a:pt x="331" y="397"/>
                      </a:lnTo>
                      <a:lnTo>
                        <a:pt x="321" y="391"/>
                      </a:lnTo>
                      <a:lnTo>
                        <a:pt x="295" y="379"/>
                      </a:lnTo>
                      <a:lnTo>
                        <a:pt x="283" y="370"/>
                      </a:lnTo>
                      <a:lnTo>
                        <a:pt x="267" y="368"/>
                      </a:lnTo>
                      <a:lnTo>
                        <a:pt x="257" y="370"/>
                      </a:lnTo>
                      <a:lnTo>
                        <a:pt x="248" y="370"/>
                      </a:lnTo>
                      <a:lnTo>
                        <a:pt x="245" y="379"/>
                      </a:lnTo>
                      <a:lnTo>
                        <a:pt x="245" y="391"/>
                      </a:lnTo>
                      <a:lnTo>
                        <a:pt x="242" y="396"/>
                      </a:lnTo>
                      <a:lnTo>
                        <a:pt x="240" y="407"/>
                      </a:lnTo>
                      <a:lnTo>
                        <a:pt x="220" y="412"/>
                      </a:lnTo>
                      <a:lnTo>
                        <a:pt x="207" y="417"/>
                      </a:lnTo>
                      <a:lnTo>
                        <a:pt x="196" y="417"/>
                      </a:lnTo>
                      <a:lnTo>
                        <a:pt x="186" y="414"/>
                      </a:lnTo>
                      <a:lnTo>
                        <a:pt x="176" y="409"/>
                      </a:lnTo>
                      <a:lnTo>
                        <a:pt x="167" y="401"/>
                      </a:lnTo>
                      <a:lnTo>
                        <a:pt x="164" y="386"/>
                      </a:lnTo>
                      <a:lnTo>
                        <a:pt x="164" y="381"/>
                      </a:lnTo>
                      <a:lnTo>
                        <a:pt x="156" y="378"/>
                      </a:lnTo>
                      <a:lnTo>
                        <a:pt x="154" y="382"/>
                      </a:lnTo>
                      <a:lnTo>
                        <a:pt x="155" y="386"/>
                      </a:lnTo>
                      <a:lnTo>
                        <a:pt x="151" y="386"/>
                      </a:lnTo>
                      <a:lnTo>
                        <a:pt x="143" y="380"/>
                      </a:lnTo>
                      <a:lnTo>
                        <a:pt x="137" y="374"/>
                      </a:lnTo>
                      <a:lnTo>
                        <a:pt x="134" y="373"/>
                      </a:lnTo>
                      <a:lnTo>
                        <a:pt x="119" y="374"/>
                      </a:lnTo>
                      <a:lnTo>
                        <a:pt x="117" y="380"/>
                      </a:lnTo>
                      <a:lnTo>
                        <a:pt x="107" y="386"/>
                      </a:lnTo>
                      <a:lnTo>
                        <a:pt x="105" y="386"/>
                      </a:lnTo>
                      <a:lnTo>
                        <a:pt x="108" y="379"/>
                      </a:lnTo>
                      <a:lnTo>
                        <a:pt x="107" y="375"/>
                      </a:lnTo>
                      <a:lnTo>
                        <a:pt x="73" y="385"/>
                      </a:lnTo>
                      <a:lnTo>
                        <a:pt x="79" y="378"/>
                      </a:lnTo>
                      <a:lnTo>
                        <a:pt x="87" y="371"/>
                      </a:lnTo>
                      <a:lnTo>
                        <a:pt x="101" y="371"/>
                      </a:lnTo>
                      <a:lnTo>
                        <a:pt x="108" y="368"/>
                      </a:lnTo>
                      <a:lnTo>
                        <a:pt x="110" y="366"/>
                      </a:lnTo>
                      <a:lnTo>
                        <a:pt x="118" y="362"/>
                      </a:lnTo>
                      <a:lnTo>
                        <a:pt x="122" y="357"/>
                      </a:lnTo>
                      <a:lnTo>
                        <a:pt x="113" y="355"/>
                      </a:lnTo>
                      <a:lnTo>
                        <a:pt x="92" y="360"/>
                      </a:lnTo>
                      <a:lnTo>
                        <a:pt x="69" y="360"/>
                      </a:lnTo>
                      <a:lnTo>
                        <a:pt x="67" y="355"/>
                      </a:lnTo>
                      <a:lnTo>
                        <a:pt x="79" y="344"/>
                      </a:lnTo>
                      <a:lnTo>
                        <a:pt x="71" y="336"/>
                      </a:lnTo>
                      <a:lnTo>
                        <a:pt x="68" y="333"/>
                      </a:lnTo>
                      <a:lnTo>
                        <a:pt x="63" y="333"/>
                      </a:lnTo>
                      <a:lnTo>
                        <a:pt x="64" y="325"/>
                      </a:lnTo>
                      <a:lnTo>
                        <a:pt x="69" y="321"/>
                      </a:lnTo>
                      <a:lnTo>
                        <a:pt x="71" y="316"/>
                      </a:lnTo>
                      <a:lnTo>
                        <a:pt x="64" y="317"/>
                      </a:lnTo>
                      <a:lnTo>
                        <a:pt x="57" y="320"/>
                      </a:lnTo>
                      <a:lnTo>
                        <a:pt x="52" y="312"/>
                      </a:lnTo>
                      <a:lnTo>
                        <a:pt x="59" y="309"/>
                      </a:lnTo>
                      <a:lnTo>
                        <a:pt x="60" y="300"/>
                      </a:lnTo>
                      <a:lnTo>
                        <a:pt x="56" y="290"/>
                      </a:lnTo>
                      <a:lnTo>
                        <a:pt x="51" y="287"/>
                      </a:lnTo>
                      <a:lnTo>
                        <a:pt x="37" y="283"/>
                      </a:lnTo>
                      <a:lnTo>
                        <a:pt x="30" y="277"/>
                      </a:lnTo>
                      <a:lnTo>
                        <a:pt x="20" y="279"/>
                      </a:lnTo>
                      <a:lnTo>
                        <a:pt x="16" y="277"/>
                      </a:lnTo>
                      <a:lnTo>
                        <a:pt x="10" y="271"/>
                      </a:lnTo>
                      <a:lnTo>
                        <a:pt x="10" y="268"/>
                      </a:lnTo>
                      <a:lnTo>
                        <a:pt x="16" y="266"/>
                      </a:lnTo>
                      <a:lnTo>
                        <a:pt x="17" y="256"/>
                      </a:lnTo>
                      <a:lnTo>
                        <a:pt x="16" y="251"/>
                      </a:lnTo>
                      <a:lnTo>
                        <a:pt x="19" y="245"/>
                      </a:lnTo>
                      <a:lnTo>
                        <a:pt x="22" y="246"/>
                      </a:lnTo>
                      <a:lnTo>
                        <a:pt x="28" y="262"/>
                      </a:lnTo>
                      <a:lnTo>
                        <a:pt x="35" y="263"/>
                      </a:lnTo>
                      <a:lnTo>
                        <a:pt x="43" y="262"/>
                      </a:lnTo>
                      <a:lnTo>
                        <a:pt x="54" y="262"/>
                      </a:lnTo>
                      <a:lnTo>
                        <a:pt x="52" y="260"/>
                      </a:lnTo>
                      <a:lnTo>
                        <a:pt x="42" y="255"/>
                      </a:lnTo>
                      <a:lnTo>
                        <a:pt x="37" y="246"/>
                      </a:lnTo>
                      <a:lnTo>
                        <a:pt x="38" y="239"/>
                      </a:lnTo>
                      <a:lnTo>
                        <a:pt x="47" y="231"/>
                      </a:lnTo>
                      <a:lnTo>
                        <a:pt x="44" y="226"/>
                      </a:lnTo>
                      <a:lnTo>
                        <a:pt x="38" y="220"/>
                      </a:lnTo>
                      <a:lnTo>
                        <a:pt x="38" y="214"/>
                      </a:lnTo>
                      <a:lnTo>
                        <a:pt x="32" y="206"/>
                      </a:lnTo>
                      <a:lnTo>
                        <a:pt x="33" y="195"/>
                      </a:lnTo>
                      <a:lnTo>
                        <a:pt x="43" y="186"/>
                      </a:lnTo>
                      <a:lnTo>
                        <a:pt x="41" y="182"/>
                      </a:lnTo>
                      <a:lnTo>
                        <a:pt x="25" y="186"/>
                      </a:lnTo>
                      <a:lnTo>
                        <a:pt x="0" y="186"/>
                      </a:lnTo>
                      <a:lnTo>
                        <a:pt x="0" y="181"/>
                      </a:lnTo>
                      <a:lnTo>
                        <a:pt x="3" y="160"/>
                      </a:lnTo>
                      <a:lnTo>
                        <a:pt x="8" y="150"/>
                      </a:lnTo>
                      <a:lnTo>
                        <a:pt x="14" y="149"/>
                      </a:lnTo>
                      <a:lnTo>
                        <a:pt x="20" y="138"/>
                      </a:lnTo>
                      <a:lnTo>
                        <a:pt x="27" y="132"/>
                      </a:lnTo>
                      <a:lnTo>
                        <a:pt x="35" y="122"/>
                      </a:lnTo>
                      <a:lnTo>
                        <a:pt x="48" y="123"/>
                      </a:lnTo>
                      <a:lnTo>
                        <a:pt x="63" y="118"/>
                      </a:lnTo>
                      <a:lnTo>
                        <a:pt x="68" y="123"/>
                      </a:lnTo>
                      <a:lnTo>
                        <a:pt x="80" y="127"/>
                      </a:lnTo>
                      <a:lnTo>
                        <a:pt x="91" y="126"/>
                      </a:lnTo>
                      <a:lnTo>
                        <a:pt x="87" y="112"/>
                      </a:lnTo>
                      <a:lnTo>
                        <a:pt x="96" y="113"/>
                      </a:lnTo>
                      <a:lnTo>
                        <a:pt x="102" y="117"/>
                      </a:lnTo>
                      <a:lnTo>
                        <a:pt x="101" y="122"/>
                      </a:lnTo>
                      <a:lnTo>
                        <a:pt x="108" y="123"/>
                      </a:lnTo>
                      <a:lnTo>
                        <a:pt x="122" y="121"/>
                      </a:lnTo>
                      <a:lnTo>
                        <a:pt x="149" y="121"/>
                      </a:lnTo>
                      <a:lnTo>
                        <a:pt x="161" y="120"/>
                      </a:lnTo>
                      <a:lnTo>
                        <a:pt x="160" y="113"/>
                      </a:lnTo>
                      <a:lnTo>
                        <a:pt x="151" y="111"/>
                      </a:lnTo>
                      <a:lnTo>
                        <a:pt x="150" y="107"/>
                      </a:lnTo>
                      <a:lnTo>
                        <a:pt x="160" y="104"/>
                      </a:lnTo>
                      <a:lnTo>
                        <a:pt x="204" y="100"/>
                      </a:lnTo>
                      <a:lnTo>
                        <a:pt x="204" y="96"/>
                      </a:lnTo>
                      <a:lnTo>
                        <a:pt x="196" y="94"/>
                      </a:lnTo>
                      <a:lnTo>
                        <a:pt x="189" y="96"/>
                      </a:lnTo>
                      <a:lnTo>
                        <a:pt x="176" y="94"/>
                      </a:lnTo>
                      <a:lnTo>
                        <a:pt x="173" y="90"/>
                      </a:lnTo>
                      <a:lnTo>
                        <a:pt x="170" y="89"/>
                      </a:lnTo>
                      <a:lnTo>
                        <a:pt x="167" y="83"/>
                      </a:lnTo>
                      <a:lnTo>
                        <a:pt x="161" y="79"/>
                      </a:lnTo>
                      <a:lnTo>
                        <a:pt x="164" y="73"/>
                      </a:lnTo>
                      <a:lnTo>
                        <a:pt x="170" y="62"/>
                      </a:lnTo>
                      <a:lnTo>
                        <a:pt x="171" y="66"/>
                      </a:lnTo>
                      <a:lnTo>
                        <a:pt x="180" y="66"/>
                      </a:lnTo>
                      <a:lnTo>
                        <a:pt x="193" y="69"/>
                      </a:lnTo>
                      <a:lnTo>
                        <a:pt x="231" y="68"/>
                      </a:lnTo>
                      <a:lnTo>
                        <a:pt x="242" y="72"/>
                      </a:lnTo>
                      <a:lnTo>
                        <a:pt x="248" y="75"/>
                      </a:lnTo>
                      <a:lnTo>
                        <a:pt x="253" y="74"/>
                      </a:lnTo>
                      <a:lnTo>
                        <a:pt x="274" y="77"/>
                      </a:lnTo>
                      <a:lnTo>
                        <a:pt x="288" y="70"/>
                      </a:lnTo>
                      <a:lnTo>
                        <a:pt x="295" y="57"/>
                      </a:lnTo>
                      <a:lnTo>
                        <a:pt x="307" y="51"/>
                      </a:lnTo>
                      <a:lnTo>
                        <a:pt x="318" y="41"/>
                      </a:lnTo>
                      <a:lnTo>
                        <a:pt x="332" y="36"/>
                      </a:lnTo>
                      <a:lnTo>
                        <a:pt x="343" y="26"/>
                      </a:lnTo>
                      <a:lnTo>
                        <a:pt x="355" y="19"/>
                      </a:lnTo>
                      <a:lnTo>
                        <a:pt x="381" y="9"/>
                      </a:lnTo>
                      <a:lnTo>
                        <a:pt x="398" y="7"/>
                      </a:lnTo>
                      <a:lnTo>
                        <a:pt x="414" y="5"/>
                      </a:lnTo>
                      <a:lnTo>
                        <a:pt x="436" y="8"/>
                      </a:lnTo>
                      <a:lnTo>
                        <a:pt x="473" y="8"/>
                      </a:lnTo>
                      <a:lnTo>
                        <a:pt x="485" y="2"/>
                      </a:lnTo>
                      <a:lnTo>
                        <a:pt x="493" y="0"/>
                      </a:lnTo>
                      <a:lnTo>
                        <a:pt x="499" y="3"/>
                      </a:lnTo>
                      <a:lnTo>
                        <a:pt x="499" y="10"/>
                      </a:lnTo>
                      <a:lnTo>
                        <a:pt x="506" y="21"/>
                      </a:lnTo>
                      <a:lnTo>
                        <a:pt x="520" y="29"/>
                      </a:lnTo>
                      <a:lnTo>
                        <a:pt x="533" y="35"/>
                      </a:lnTo>
                      <a:lnTo>
                        <a:pt x="546" y="26"/>
                      </a:lnTo>
                      <a:lnTo>
                        <a:pt x="553" y="37"/>
                      </a:lnTo>
                      <a:lnTo>
                        <a:pt x="560" y="58"/>
                      </a:lnTo>
                      <a:lnTo>
                        <a:pt x="587" y="61"/>
                      </a:lnTo>
                      <a:lnTo>
                        <a:pt x="623" y="80"/>
                      </a:lnTo>
                      <a:lnTo>
                        <a:pt x="629" y="77"/>
                      </a:lnTo>
                      <a:lnTo>
                        <a:pt x="635" y="74"/>
                      </a:lnTo>
                      <a:lnTo>
                        <a:pt x="656" y="84"/>
                      </a:lnTo>
                      <a:lnTo>
                        <a:pt x="677" y="83"/>
                      </a:lnTo>
                      <a:lnTo>
                        <a:pt x="693" y="77"/>
                      </a:lnTo>
                      <a:lnTo>
                        <a:pt x="724" y="72"/>
                      </a:lnTo>
                      <a:lnTo>
                        <a:pt x="758" y="80"/>
                      </a:lnTo>
                      <a:lnTo>
                        <a:pt x="779" y="79"/>
                      </a:lnTo>
                      <a:lnTo>
                        <a:pt x="820" y="51"/>
                      </a:lnTo>
                      <a:lnTo>
                        <a:pt x="838" y="40"/>
                      </a:lnTo>
                      <a:lnTo>
                        <a:pt x="840" y="35"/>
                      </a:lnTo>
                      <a:lnTo>
                        <a:pt x="847" y="41"/>
                      </a:lnTo>
                      <a:lnTo>
                        <a:pt x="855" y="41"/>
                      </a:lnTo>
                      <a:lnTo>
                        <a:pt x="868" y="37"/>
                      </a:lnTo>
                      <a:lnTo>
                        <a:pt x="887" y="43"/>
                      </a:lnTo>
                      <a:lnTo>
                        <a:pt x="893" y="43"/>
                      </a:lnTo>
                      <a:lnTo>
                        <a:pt x="898" y="36"/>
                      </a:lnTo>
                      <a:lnTo>
                        <a:pt x="903" y="32"/>
                      </a:lnTo>
                      <a:lnTo>
                        <a:pt x="911" y="35"/>
                      </a:lnTo>
                      <a:lnTo>
                        <a:pt x="919" y="42"/>
                      </a:lnTo>
                      <a:lnTo>
                        <a:pt x="930" y="58"/>
                      </a:lnTo>
                      <a:lnTo>
                        <a:pt x="935" y="59"/>
                      </a:lnTo>
                      <a:lnTo>
                        <a:pt x="944" y="69"/>
                      </a:lnTo>
                      <a:lnTo>
                        <a:pt x="951" y="75"/>
                      </a:lnTo>
                      <a:lnTo>
                        <a:pt x="958" y="89"/>
                      </a:lnTo>
                      <a:lnTo>
                        <a:pt x="960" y="109"/>
                      </a:lnTo>
                      <a:lnTo>
                        <a:pt x="963" y="123"/>
                      </a:lnTo>
                      <a:lnTo>
                        <a:pt x="971" y="133"/>
                      </a:lnTo>
                      <a:lnTo>
                        <a:pt x="982" y="137"/>
                      </a:lnTo>
                      <a:lnTo>
                        <a:pt x="990" y="143"/>
                      </a:lnTo>
                      <a:lnTo>
                        <a:pt x="1000" y="153"/>
                      </a:lnTo>
                      <a:lnTo>
                        <a:pt x="1008" y="156"/>
                      </a:lnTo>
                      <a:lnTo>
                        <a:pt x="1012" y="161"/>
                      </a:lnTo>
                      <a:lnTo>
                        <a:pt x="1003" y="179"/>
                      </a:lnTo>
                      <a:lnTo>
                        <a:pt x="1001" y="186"/>
                      </a:lnTo>
                      <a:lnTo>
                        <a:pt x="987" y="195"/>
                      </a:lnTo>
                      <a:lnTo>
                        <a:pt x="988" y="202"/>
                      </a:lnTo>
                      <a:lnTo>
                        <a:pt x="995" y="219"/>
                      </a:lnTo>
                      <a:lnTo>
                        <a:pt x="997" y="246"/>
                      </a:lnTo>
                      <a:lnTo>
                        <a:pt x="997" y="263"/>
                      </a:lnTo>
                      <a:lnTo>
                        <a:pt x="999" y="279"/>
                      </a:lnTo>
                      <a:lnTo>
                        <a:pt x="995" y="300"/>
                      </a:lnTo>
                      <a:lnTo>
                        <a:pt x="1009" y="308"/>
                      </a:lnTo>
                      <a:lnTo>
                        <a:pt x="1021" y="325"/>
                      </a:lnTo>
                      <a:lnTo>
                        <a:pt x="1022" y="341"/>
                      </a:lnTo>
                      <a:lnTo>
                        <a:pt x="1015" y="348"/>
                      </a:lnTo>
                      <a:lnTo>
                        <a:pt x="1000" y="347"/>
                      </a:lnTo>
                      <a:lnTo>
                        <a:pt x="990" y="336"/>
                      </a:lnTo>
                      <a:lnTo>
                        <a:pt x="973" y="337"/>
                      </a:lnTo>
                      <a:lnTo>
                        <a:pt x="942" y="336"/>
                      </a:lnTo>
                      <a:lnTo>
                        <a:pt x="922" y="327"/>
                      </a:lnTo>
                      <a:lnTo>
                        <a:pt x="897" y="348"/>
                      </a:lnTo>
                      <a:lnTo>
                        <a:pt x="888" y="349"/>
                      </a:lnTo>
                      <a:lnTo>
                        <a:pt x="887" y="347"/>
                      </a:lnTo>
                      <a:lnTo>
                        <a:pt x="887" y="342"/>
                      </a:lnTo>
                      <a:lnTo>
                        <a:pt x="883" y="339"/>
                      </a:lnTo>
                      <a:lnTo>
                        <a:pt x="881" y="337"/>
                      </a:lnTo>
                      <a:lnTo>
                        <a:pt x="872" y="344"/>
                      </a:lnTo>
                      <a:lnTo>
                        <a:pt x="855" y="352"/>
                      </a:lnTo>
                      <a:lnTo>
                        <a:pt x="820" y="354"/>
                      </a:lnTo>
                      <a:lnTo>
                        <a:pt x="810" y="351"/>
                      </a:lnTo>
                      <a:lnTo>
                        <a:pt x="801" y="351"/>
                      </a:lnTo>
                      <a:lnTo>
                        <a:pt x="785" y="355"/>
                      </a:lnTo>
                      <a:lnTo>
                        <a:pt x="775" y="364"/>
                      </a:lnTo>
                      <a:lnTo>
                        <a:pt x="767" y="368"/>
                      </a:lnTo>
                      <a:lnTo>
                        <a:pt x="754" y="371"/>
                      </a:lnTo>
                      <a:lnTo>
                        <a:pt x="750" y="375"/>
                      </a:lnTo>
                      <a:lnTo>
                        <a:pt x="716" y="381"/>
                      </a:lnTo>
                      <a:lnTo>
                        <a:pt x="689" y="378"/>
                      </a:lnTo>
                      <a:lnTo>
                        <a:pt x="678" y="366"/>
                      </a:lnTo>
                      <a:lnTo>
                        <a:pt x="671" y="365"/>
                      </a:lnTo>
                      <a:lnTo>
                        <a:pt x="657" y="366"/>
                      </a:lnTo>
                      <a:lnTo>
                        <a:pt x="648" y="373"/>
                      </a:lnTo>
                      <a:lnTo>
                        <a:pt x="634" y="378"/>
                      </a:lnTo>
                      <a:lnTo>
                        <a:pt x="626" y="380"/>
                      </a:lnTo>
                      <a:lnTo>
                        <a:pt x="622" y="384"/>
                      </a:lnTo>
                      <a:lnTo>
                        <a:pt x="607" y="381"/>
                      </a:lnTo>
                      <a:lnTo>
                        <a:pt x="598" y="384"/>
                      </a:lnTo>
                      <a:lnTo>
                        <a:pt x="597" y="381"/>
                      </a:lnTo>
                      <a:lnTo>
                        <a:pt x="597" y="379"/>
                      </a:lnTo>
                      <a:lnTo>
                        <a:pt x="597" y="378"/>
                      </a:lnTo>
                      <a:lnTo>
                        <a:pt x="597" y="378"/>
                      </a:lnTo>
                      <a:lnTo>
                        <a:pt x="592" y="374"/>
                      </a:lnTo>
                      <a:lnTo>
                        <a:pt x="583" y="373"/>
                      </a:lnTo>
                      <a:lnTo>
                        <a:pt x="578" y="370"/>
                      </a:lnTo>
                      <a:lnTo>
                        <a:pt x="573" y="381"/>
                      </a:lnTo>
                      <a:lnTo>
                        <a:pt x="571" y="382"/>
                      </a:lnTo>
                      <a:lnTo>
                        <a:pt x="571" y="387"/>
                      </a:lnTo>
                      <a:lnTo>
                        <a:pt x="569" y="396"/>
                      </a:lnTo>
                      <a:lnTo>
                        <a:pt x="579" y="408"/>
                      </a:lnTo>
                      <a:lnTo>
                        <a:pt x="579" y="411"/>
                      </a:lnTo>
                      <a:lnTo>
                        <a:pt x="576" y="412"/>
                      </a:lnTo>
                      <a:lnTo>
                        <a:pt x="569" y="412"/>
                      </a:lnTo>
                      <a:lnTo>
                        <a:pt x="560" y="414"/>
                      </a:lnTo>
                      <a:lnTo>
                        <a:pt x="560" y="418"/>
                      </a:lnTo>
                      <a:lnTo>
                        <a:pt x="560" y="427"/>
                      </a:lnTo>
                      <a:lnTo>
                        <a:pt x="554" y="432"/>
                      </a:lnTo>
                      <a:lnTo>
                        <a:pt x="551" y="433"/>
                      </a:lnTo>
                      <a:lnTo>
                        <a:pt x="548" y="439"/>
                      </a:lnTo>
                      <a:lnTo>
                        <a:pt x="542" y="435"/>
                      </a:lnTo>
                      <a:lnTo>
                        <a:pt x="540" y="432"/>
                      </a:lnTo>
                      <a:lnTo>
                        <a:pt x="536" y="432"/>
                      </a:lnTo>
                      <a:lnTo>
                        <a:pt x="538" y="424"/>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41" name="任意多边形: 形状 340">
                  <a:extLst>
                    <a:ext uri="{FF2B5EF4-FFF2-40B4-BE49-F238E27FC236}">
                      <a16:creationId xmlns="" xmlns:a16="http://schemas.microsoft.com/office/drawing/2014/main" id="{10965296-7856-47FD-BAB3-2EB525F1118D}"/>
                    </a:ext>
                  </a:extLst>
                </p:cNvPr>
                <p:cNvSpPr>
                  <a:spLocks noChangeAspect="1"/>
                </p:cNvSpPr>
                <p:nvPr/>
              </p:nvSpPr>
              <p:spPr bwMode="gray">
                <a:xfrm>
                  <a:off x="2802" y="1980"/>
                  <a:ext cx="33" cy="28"/>
                </a:xfrm>
                <a:custGeom>
                  <a:avLst/>
                  <a:gdLst/>
                  <a:ahLst/>
                  <a:cxnLst>
                    <a:cxn ang="0">
                      <a:pos x="108" y="8"/>
                    </a:cxn>
                    <a:cxn ang="0">
                      <a:pos x="100" y="6"/>
                    </a:cxn>
                    <a:cxn ang="0">
                      <a:pos x="77" y="10"/>
                    </a:cxn>
                    <a:cxn ang="0">
                      <a:pos x="59" y="0"/>
                    </a:cxn>
                    <a:cxn ang="0">
                      <a:pos x="39" y="8"/>
                    </a:cxn>
                    <a:cxn ang="0">
                      <a:pos x="25" y="10"/>
                    </a:cxn>
                    <a:cxn ang="0">
                      <a:pos x="16" y="18"/>
                    </a:cxn>
                    <a:cxn ang="0">
                      <a:pos x="19" y="24"/>
                    </a:cxn>
                    <a:cxn ang="0">
                      <a:pos x="28" y="31"/>
                    </a:cxn>
                    <a:cxn ang="0">
                      <a:pos x="27" y="42"/>
                    </a:cxn>
                    <a:cxn ang="0">
                      <a:pos x="16" y="51"/>
                    </a:cxn>
                    <a:cxn ang="0">
                      <a:pos x="14" y="67"/>
                    </a:cxn>
                    <a:cxn ang="0">
                      <a:pos x="10" y="81"/>
                    </a:cxn>
                    <a:cxn ang="0">
                      <a:pos x="0" y="96"/>
                    </a:cxn>
                    <a:cxn ang="0">
                      <a:pos x="3" y="100"/>
                    </a:cxn>
                    <a:cxn ang="0">
                      <a:pos x="10" y="104"/>
                    </a:cxn>
                    <a:cxn ang="0">
                      <a:pos x="43" y="100"/>
                    </a:cxn>
                    <a:cxn ang="0">
                      <a:pos x="36" y="107"/>
                    </a:cxn>
                    <a:cxn ang="0">
                      <a:pos x="21" y="113"/>
                    </a:cxn>
                    <a:cxn ang="0">
                      <a:pos x="10" y="120"/>
                    </a:cxn>
                    <a:cxn ang="0">
                      <a:pos x="9" y="127"/>
                    </a:cxn>
                    <a:cxn ang="0">
                      <a:pos x="9" y="140"/>
                    </a:cxn>
                    <a:cxn ang="0">
                      <a:pos x="17" y="137"/>
                    </a:cxn>
                    <a:cxn ang="0">
                      <a:pos x="23" y="127"/>
                    </a:cxn>
                    <a:cxn ang="0">
                      <a:pos x="33" y="118"/>
                    </a:cxn>
                    <a:cxn ang="0">
                      <a:pos x="58" y="101"/>
                    </a:cxn>
                    <a:cxn ang="0">
                      <a:pos x="76" y="86"/>
                    </a:cxn>
                    <a:cxn ang="0">
                      <a:pos x="85" y="75"/>
                    </a:cxn>
                    <a:cxn ang="0">
                      <a:pos x="97" y="75"/>
                    </a:cxn>
                    <a:cxn ang="0">
                      <a:pos x="108" y="73"/>
                    </a:cxn>
                    <a:cxn ang="0">
                      <a:pos x="124" y="73"/>
                    </a:cxn>
                    <a:cxn ang="0">
                      <a:pos x="138" y="74"/>
                    </a:cxn>
                    <a:cxn ang="0">
                      <a:pos x="145" y="78"/>
                    </a:cxn>
                    <a:cxn ang="0">
                      <a:pos x="160" y="73"/>
                    </a:cxn>
                    <a:cxn ang="0">
                      <a:pos x="166" y="64"/>
                    </a:cxn>
                    <a:cxn ang="0">
                      <a:pos x="166" y="56"/>
                    </a:cxn>
                    <a:cxn ang="0">
                      <a:pos x="156" y="54"/>
                    </a:cxn>
                    <a:cxn ang="0">
                      <a:pos x="139" y="48"/>
                    </a:cxn>
                    <a:cxn ang="0">
                      <a:pos x="125" y="42"/>
                    </a:cxn>
                    <a:cxn ang="0">
                      <a:pos x="117" y="36"/>
                    </a:cxn>
                    <a:cxn ang="0">
                      <a:pos x="109" y="27"/>
                    </a:cxn>
                    <a:cxn ang="0">
                      <a:pos x="107" y="16"/>
                    </a:cxn>
                    <a:cxn ang="0">
                      <a:pos x="108" y="8"/>
                    </a:cxn>
                  </a:cxnLst>
                  <a:rect l="0" t="0" r="r" b="b"/>
                  <a:pathLst>
                    <a:path w="166" h="140">
                      <a:moveTo>
                        <a:pt x="108" y="8"/>
                      </a:moveTo>
                      <a:lnTo>
                        <a:pt x="100" y="6"/>
                      </a:lnTo>
                      <a:lnTo>
                        <a:pt x="77" y="10"/>
                      </a:lnTo>
                      <a:lnTo>
                        <a:pt x="59" y="0"/>
                      </a:lnTo>
                      <a:lnTo>
                        <a:pt x="39" y="8"/>
                      </a:lnTo>
                      <a:lnTo>
                        <a:pt x="25" y="10"/>
                      </a:lnTo>
                      <a:lnTo>
                        <a:pt x="16" y="18"/>
                      </a:lnTo>
                      <a:lnTo>
                        <a:pt x="19" y="24"/>
                      </a:lnTo>
                      <a:lnTo>
                        <a:pt x="28" y="31"/>
                      </a:lnTo>
                      <a:lnTo>
                        <a:pt x="27" y="42"/>
                      </a:lnTo>
                      <a:lnTo>
                        <a:pt x="16" y="51"/>
                      </a:lnTo>
                      <a:lnTo>
                        <a:pt x="14" y="67"/>
                      </a:lnTo>
                      <a:lnTo>
                        <a:pt x="10" y="81"/>
                      </a:lnTo>
                      <a:lnTo>
                        <a:pt x="0" y="96"/>
                      </a:lnTo>
                      <a:lnTo>
                        <a:pt x="3" y="100"/>
                      </a:lnTo>
                      <a:lnTo>
                        <a:pt x="10" y="104"/>
                      </a:lnTo>
                      <a:lnTo>
                        <a:pt x="43" y="100"/>
                      </a:lnTo>
                      <a:lnTo>
                        <a:pt x="36" y="107"/>
                      </a:lnTo>
                      <a:lnTo>
                        <a:pt x="21" y="113"/>
                      </a:lnTo>
                      <a:lnTo>
                        <a:pt x="10" y="120"/>
                      </a:lnTo>
                      <a:lnTo>
                        <a:pt x="9" y="127"/>
                      </a:lnTo>
                      <a:lnTo>
                        <a:pt x="9" y="140"/>
                      </a:lnTo>
                      <a:lnTo>
                        <a:pt x="17" y="137"/>
                      </a:lnTo>
                      <a:lnTo>
                        <a:pt x="23" y="127"/>
                      </a:lnTo>
                      <a:lnTo>
                        <a:pt x="33" y="118"/>
                      </a:lnTo>
                      <a:lnTo>
                        <a:pt x="58" y="101"/>
                      </a:lnTo>
                      <a:lnTo>
                        <a:pt x="76" y="86"/>
                      </a:lnTo>
                      <a:lnTo>
                        <a:pt x="85" y="75"/>
                      </a:lnTo>
                      <a:lnTo>
                        <a:pt x="97" y="75"/>
                      </a:lnTo>
                      <a:lnTo>
                        <a:pt x="108" y="73"/>
                      </a:lnTo>
                      <a:lnTo>
                        <a:pt x="124" y="73"/>
                      </a:lnTo>
                      <a:lnTo>
                        <a:pt x="138" y="74"/>
                      </a:lnTo>
                      <a:lnTo>
                        <a:pt x="145" y="78"/>
                      </a:lnTo>
                      <a:lnTo>
                        <a:pt x="160" y="73"/>
                      </a:lnTo>
                      <a:lnTo>
                        <a:pt x="166" y="64"/>
                      </a:lnTo>
                      <a:lnTo>
                        <a:pt x="166" y="56"/>
                      </a:lnTo>
                      <a:lnTo>
                        <a:pt x="156" y="54"/>
                      </a:lnTo>
                      <a:lnTo>
                        <a:pt x="139" y="48"/>
                      </a:lnTo>
                      <a:lnTo>
                        <a:pt x="125" y="42"/>
                      </a:lnTo>
                      <a:lnTo>
                        <a:pt x="117" y="36"/>
                      </a:lnTo>
                      <a:lnTo>
                        <a:pt x="109" y="27"/>
                      </a:lnTo>
                      <a:lnTo>
                        <a:pt x="107" y="16"/>
                      </a:lnTo>
                      <a:lnTo>
                        <a:pt x="108" y="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sp>
            <p:nvSpPr>
              <p:cNvPr id="337" name="任意多边形: 形状 336">
                <a:extLst>
                  <a:ext uri="{FF2B5EF4-FFF2-40B4-BE49-F238E27FC236}">
                    <a16:creationId xmlns="" xmlns:a16="http://schemas.microsoft.com/office/drawing/2014/main" id="{1F64A9F7-4BF5-406F-8137-6833F45E3EF5}"/>
                  </a:ext>
                </a:extLst>
              </p:cNvPr>
              <p:cNvSpPr>
                <a:spLocks noChangeAspect="1"/>
              </p:cNvSpPr>
              <p:nvPr/>
            </p:nvSpPr>
            <p:spPr bwMode="gray">
              <a:xfrm>
                <a:off x="2898" y="2100"/>
                <a:ext cx="47" cy="54"/>
              </a:xfrm>
              <a:custGeom>
                <a:avLst/>
                <a:gdLst/>
                <a:ahLst/>
                <a:cxnLst>
                  <a:cxn ang="0">
                    <a:pos x="215" y="94"/>
                  </a:cxn>
                  <a:cxn ang="0">
                    <a:pos x="231" y="75"/>
                  </a:cxn>
                  <a:cxn ang="0">
                    <a:pos x="215" y="0"/>
                  </a:cxn>
                  <a:cxn ang="0">
                    <a:pos x="165" y="26"/>
                  </a:cxn>
                  <a:cxn ang="0">
                    <a:pos x="141" y="39"/>
                  </a:cxn>
                  <a:cxn ang="0">
                    <a:pos x="96" y="67"/>
                  </a:cxn>
                  <a:cxn ang="0">
                    <a:pos x="87" y="69"/>
                  </a:cxn>
                  <a:cxn ang="0">
                    <a:pos x="75" y="67"/>
                  </a:cxn>
                  <a:cxn ang="0">
                    <a:pos x="70" y="65"/>
                  </a:cxn>
                  <a:cxn ang="0">
                    <a:pos x="62" y="55"/>
                  </a:cxn>
                  <a:cxn ang="0">
                    <a:pos x="54" y="51"/>
                  </a:cxn>
                  <a:cxn ang="0">
                    <a:pos x="48" y="43"/>
                  </a:cxn>
                  <a:cxn ang="0">
                    <a:pos x="44" y="42"/>
                  </a:cxn>
                  <a:cxn ang="0">
                    <a:pos x="32" y="44"/>
                  </a:cxn>
                  <a:cxn ang="0">
                    <a:pos x="32" y="64"/>
                  </a:cxn>
                  <a:cxn ang="0">
                    <a:pos x="32" y="66"/>
                  </a:cxn>
                  <a:cxn ang="0">
                    <a:pos x="31" y="75"/>
                  </a:cxn>
                  <a:cxn ang="0">
                    <a:pos x="30" y="82"/>
                  </a:cxn>
                  <a:cxn ang="0">
                    <a:pos x="28" y="94"/>
                  </a:cxn>
                  <a:cxn ang="0">
                    <a:pos x="31" y="103"/>
                  </a:cxn>
                  <a:cxn ang="0">
                    <a:pos x="28" y="109"/>
                  </a:cxn>
                  <a:cxn ang="0">
                    <a:pos x="27" y="118"/>
                  </a:cxn>
                  <a:cxn ang="0">
                    <a:pos x="25" y="120"/>
                  </a:cxn>
                  <a:cxn ang="0">
                    <a:pos x="27" y="124"/>
                  </a:cxn>
                  <a:cxn ang="0">
                    <a:pos x="23" y="137"/>
                  </a:cxn>
                  <a:cxn ang="0">
                    <a:pos x="26" y="145"/>
                  </a:cxn>
                  <a:cxn ang="0">
                    <a:pos x="17" y="163"/>
                  </a:cxn>
                  <a:cxn ang="0">
                    <a:pos x="11" y="183"/>
                  </a:cxn>
                  <a:cxn ang="0">
                    <a:pos x="5" y="236"/>
                  </a:cxn>
                  <a:cxn ang="0">
                    <a:pos x="1" y="247"/>
                  </a:cxn>
                  <a:cxn ang="0">
                    <a:pos x="0" y="253"/>
                  </a:cxn>
                  <a:cxn ang="0">
                    <a:pos x="0" y="253"/>
                  </a:cxn>
                  <a:cxn ang="0">
                    <a:pos x="3" y="261"/>
                  </a:cxn>
                  <a:cxn ang="0">
                    <a:pos x="64" y="269"/>
                  </a:cxn>
                  <a:cxn ang="0">
                    <a:pos x="81" y="252"/>
                  </a:cxn>
                  <a:cxn ang="0">
                    <a:pos x="82" y="248"/>
                  </a:cxn>
                  <a:cxn ang="0">
                    <a:pos x="97" y="223"/>
                  </a:cxn>
                  <a:cxn ang="0">
                    <a:pos x="139" y="217"/>
                  </a:cxn>
                  <a:cxn ang="0">
                    <a:pos x="140" y="207"/>
                  </a:cxn>
                  <a:cxn ang="0">
                    <a:pos x="146" y="191"/>
                  </a:cxn>
                  <a:cxn ang="0">
                    <a:pos x="168" y="179"/>
                  </a:cxn>
                  <a:cxn ang="0">
                    <a:pos x="170" y="178"/>
                  </a:cxn>
                  <a:cxn ang="0">
                    <a:pos x="117" y="124"/>
                  </a:cxn>
                  <a:cxn ang="0">
                    <a:pos x="108" y="118"/>
                  </a:cxn>
                  <a:cxn ang="0">
                    <a:pos x="149" y="108"/>
                  </a:cxn>
                  <a:cxn ang="0">
                    <a:pos x="215" y="94"/>
                  </a:cxn>
                </a:cxnLst>
                <a:rect l="0" t="0" r="r" b="b"/>
                <a:pathLst>
                  <a:path w="231" h="269">
                    <a:moveTo>
                      <a:pt x="215" y="94"/>
                    </a:moveTo>
                    <a:lnTo>
                      <a:pt x="231" y="75"/>
                    </a:lnTo>
                    <a:lnTo>
                      <a:pt x="215" y="0"/>
                    </a:lnTo>
                    <a:lnTo>
                      <a:pt x="165" y="26"/>
                    </a:lnTo>
                    <a:lnTo>
                      <a:pt x="141" y="39"/>
                    </a:lnTo>
                    <a:lnTo>
                      <a:pt x="96" y="67"/>
                    </a:lnTo>
                    <a:lnTo>
                      <a:pt x="87" y="69"/>
                    </a:lnTo>
                    <a:lnTo>
                      <a:pt x="75" y="67"/>
                    </a:lnTo>
                    <a:lnTo>
                      <a:pt x="70" y="65"/>
                    </a:lnTo>
                    <a:lnTo>
                      <a:pt x="62" y="55"/>
                    </a:lnTo>
                    <a:lnTo>
                      <a:pt x="54" y="51"/>
                    </a:lnTo>
                    <a:lnTo>
                      <a:pt x="48" y="43"/>
                    </a:lnTo>
                    <a:lnTo>
                      <a:pt x="44" y="42"/>
                    </a:lnTo>
                    <a:lnTo>
                      <a:pt x="32" y="44"/>
                    </a:lnTo>
                    <a:lnTo>
                      <a:pt x="32" y="64"/>
                    </a:lnTo>
                    <a:lnTo>
                      <a:pt x="32" y="66"/>
                    </a:lnTo>
                    <a:lnTo>
                      <a:pt x="31" y="75"/>
                    </a:lnTo>
                    <a:lnTo>
                      <a:pt x="30" y="82"/>
                    </a:lnTo>
                    <a:lnTo>
                      <a:pt x="28" y="94"/>
                    </a:lnTo>
                    <a:lnTo>
                      <a:pt x="31" y="103"/>
                    </a:lnTo>
                    <a:lnTo>
                      <a:pt x="28" y="109"/>
                    </a:lnTo>
                    <a:lnTo>
                      <a:pt x="27" y="118"/>
                    </a:lnTo>
                    <a:lnTo>
                      <a:pt x="25" y="120"/>
                    </a:lnTo>
                    <a:lnTo>
                      <a:pt x="27" y="124"/>
                    </a:lnTo>
                    <a:lnTo>
                      <a:pt x="23" y="137"/>
                    </a:lnTo>
                    <a:lnTo>
                      <a:pt x="26" y="145"/>
                    </a:lnTo>
                    <a:lnTo>
                      <a:pt x="17" y="163"/>
                    </a:lnTo>
                    <a:lnTo>
                      <a:pt x="11" y="183"/>
                    </a:lnTo>
                    <a:lnTo>
                      <a:pt x="5" y="236"/>
                    </a:lnTo>
                    <a:lnTo>
                      <a:pt x="1" y="247"/>
                    </a:lnTo>
                    <a:lnTo>
                      <a:pt x="0" y="253"/>
                    </a:lnTo>
                    <a:lnTo>
                      <a:pt x="0" y="253"/>
                    </a:lnTo>
                    <a:lnTo>
                      <a:pt x="3" y="261"/>
                    </a:lnTo>
                    <a:lnTo>
                      <a:pt x="64" y="269"/>
                    </a:lnTo>
                    <a:lnTo>
                      <a:pt x="81" y="252"/>
                    </a:lnTo>
                    <a:lnTo>
                      <a:pt x="82" y="248"/>
                    </a:lnTo>
                    <a:lnTo>
                      <a:pt x="97" y="223"/>
                    </a:lnTo>
                    <a:lnTo>
                      <a:pt x="139" y="217"/>
                    </a:lnTo>
                    <a:lnTo>
                      <a:pt x="140" y="207"/>
                    </a:lnTo>
                    <a:lnTo>
                      <a:pt x="146" y="191"/>
                    </a:lnTo>
                    <a:lnTo>
                      <a:pt x="168" y="179"/>
                    </a:lnTo>
                    <a:lnTo>
                      <a:pt x="170" y="178"/>
                    </a:lnTo>
                    <a:lnTo>
                      <a:pt x="117" y="124"/>
                    </a:lnTo>
                    <a:lnTo>
                      <a:pt x="108" y="118"/>
                    </a:lnTo>
                    <a:lnTo>
                      <a:pt x="149" y="108"/>
                    </a:lnTo>
                    <a:lnTo>
                      <a:pt x="215" y="94"/>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38" name="任意多边形: 形状 337">
                <a:extLst>
                  <a:ext uri="{FF2B5EF4-FFF2-40B4-BE49-F238E27FC236}">
                    <a16:creationId xmlns="" xmlns:a16="http://schemas.microsoft.com/office/drawing/2014/main" id="{5805D167-A18B-4338-BC17-3232BDE70C3F}"/>
                  </a:ext>
                </a:extLst>
              </p:cNvPr>
              <p:cNvSpPr>
                <a:spLocks noChangeAspect="1"/>
              </p:cNvSpPr>
              <p:nvPr/>
            </p:nvSpPr>
            <p:spPr bwMode="gray">
              <a:xfrm>
                <a:off x="2905" y="2047"/>
                <a:ext cx="77" cy="67"/>
              </a:xfrm>
              <a:custGeom>
                <a:avLst/>
                <a:gdLst/>
                <a:ahLst/>
                <a:cxnLst>
                  <a:cxn ang="0">
                    <a:pos x="241" y="227"/>
                  </a:cxn>
                  <a:cxn ang="0">
                    <a:pos x="290" y="203"/>
                  </a:cxn>
                  <a:cxn ang="0">
                    <a:pos x="316" y="170"/>
                  </a:cxn>
                  <a:cxn ang="0">
                    <a:pos x="354" y="50"/>
                  </a:cxn>
                  <a:cxn ang="0">
                    <a:pos x="378" y="12"/>
                  </a:cxn>
                  <a:cxn ang="0">
                    <a:pos x="373" y="2"/>
                  </a:cxn>
                  <a:cxn ang="0">
                    <a:pos x="345" y="15"/>
                  </a:cxn>
                  <a:cxn ang="0">
                    <a:pos x="291" y="14"/>
                  </a:cxn>
                  <a:cxn ang="0">
                    <a:pos x="257" y="31"/>
                  </a:cxn>
                  <a:cxn ang="0">
                    <a:pos x="206" y="45"/>
                  </a:cxn>
                  <a:cxn ang="0">
                    <a:pos x="161" y="28"/>
                  </a:cxn>
                  <a:cxn ang="0">
                    <a:pos x="124" y="41"/>
                  </a:cxn>
                  <a:cxn ang="0">
                    <a:pos x="97" y="44"/>
                  </a:cxn>
                  <a:cxn ang="0">
                    <a:pos x="87" y="42"/>
                  </a:cxn>
                  <a:cxn ang="0">
                    <a:pos x="73" y="36"/>
                  </a:cxn>
                  <a:cxn ang="0">
                    <a:pos x="61" y="45"/>
                  </a:cxn>
                  <a:cxn ang="0">
                    <a:pos x="68" y="71"/>
                  </a:cxn>
                  <a:cxn ang="0">
                    <a:pos x="59" y="75"/>
                  </a:cxn>
                  <a:cxn ang="0">
                    <a:pos x="50" y="90"/>
                  </a:cxn>
                  <a:cxn ang="0">
                    <a:pos x="38" y="102"/>
                  </a:cxn>
                  <a:cxn ang="0">
                    <a:pos x="26" y="95"/>
                  </a:cxn>
                  <a:cxn ang="0">
                    <a:pos x="23" y="123"/>
                  </a:cxn>
                  <a:cxn ang="0">
                    <a:pos x="26" y="167"/>
                  </a:cxn>
                  <a:cxn ang="0">
                    <a:pos x="48" y="174"/>
                  </a:cxn>
                  <a:cxn ang="0">
                    <a:pos x="57" y="179"/>
                  </a:cxn>
                  <a:cxn ang="0">
                    <a:pos x="53" y="183"/>
                  </a:cxn>
                  <a:cxn ang="0">
                    <a:pos x="50" y="189"/>
                  </a:cxn>
                  <a:cxn ang="0">
                    <a:pos x="63" y="195"/>
                  </a:cxn>
                  <a:cxn ang="0">
                    <a:pos x="64" y="208"/>
                  </a:cxn>
                  <a:cxn ang="0">
                    <a:pos x="63" y="216"/>
                  </a:cxn>
                  <a:cxn ang="0">
                    <a:pos x="50" y="222"/>
                  </a:cxn>
                  <a:cxn ang="0">
                    <a:pos x="45" y="230"/>
                  </a:cxn>
                  <a:cxn ang="0">
                    <a:pos x="52" y="236"/>
                  </a:cxn>
                  <a:cxn ang="0">
                    <a:pos x="32" y="237"/>
                  </a:cxn>
                  <a:cxn ang="0">
                    <a:pos x="26" y="249"/>
                  </a:cxn>
                  <a:cxn ang="0">
                    <a:pos x="31" y="257"/>
                  </a:cxn>
                  <a:cxn ang="0">
                    <a:pos x="18" y="267"/>
                  </a:cxn>
                  <a:cxn ang="0">
                    <a:pos x="5" y="276"/>
                  </a:cxn>
                  <a:cxn ang="0">
                    <a:pos x="4" y="295"/>
                  </a:cxn>
                  <a:cxn ang="0">
                    <a:pos x="0" y="312"/>
                  </a:cxn>
                  <a:cxn ang="0">
                    <a:pos x="22" y="319"/>
                  </a:cxn>
                  <a:cxn ang="0">
                    <a:pos x="43" y="335"/>
                  </a:cxn>
                  <a:cxn ang="0">
                    <a:pos x="109" y="307"/>
                  </a:cxn>
                </a:cxnLst>
                <a:rect l="0" t="0" r="r" b="b"/>
                <a:pathLst>
                  <a:path w="387" h="337">
                    <a:moveTo>
                      <a:pt x="183" y="268"/>
                    </a:moveTo>
                    <a:lnTo>
                      <a:pt x="226" y="238"/>
                    </a:lnTo>
                    <a:lnTo>
                      <a:pt x="241" y="227"/>
                    </a:lnTo>
                    <a:lnTo>
                      <a:pt x="256" y="222"/>
                    </a:lnTo>
                    <a:lnTo>
                      <a:pt x="278" y="210"/>
                    </a:lnTo>
                    <a:lnTo>
                      <a:pt x="290" y="203"/>
                    </a:lnTo>
                    <a:lnTo>
                      <a:pt x="294" y="199"/>
                    </a:lnTo>
                    <a:lnTo>
                      <a:pt x="306" y="194"/>
                    </a:lnTo>
                    <a:lnTo>
                      <a:pt x="316" y="170"/>
                    </a:lnTo>
                    <a:lnTo>
                      <a:pt x="319" y="133"/>
                    </a:lnTo>
                    <a:lnTo>
                      <a:pt x="323" y="63"/>
                    </a:lnTo>
                    <a:lnTo>
                      <a:pt x="354" y="50"/>
                    </a:lnTo>
                    <a:lnTo>
                      <a:pt x="372" y="21"/>
                    </a:lnTo>
                    <a:lnTo>
                      <a:pt x="387" y="12"/>
                    </a:lnTo>
                    <a:lnTo>
                      <a:pt x="378" y="12"/>
                    </a:lnTo>
                    <a:lnTo>
                      <a:pt x="377" y="10"/>
                    </a:lnTo>
                    <a:lnTo>
                      <a:pt x="377" y="5"/>
                    </a:lnTo>
                    <a:lnTo>
                      <a:pt x="373" y="2"/>
                    </a:lnTo>
                    <a:lnTo>
                      <a:pt x="371" y="0"/>
                    </a:lnTo>
                    <a:lnTo>
                      <a:pt x="362" y="7"/>
                    </a:lnTo>
                    <a:lnTo>
                      <a:pt x="345" y="15"/>
                    </a:lnTo>
                    <a:lnTo>
                      <a:pt x="310" y="17"/>
                    </a:lnTo>
                    <a:lnTo>
                      <a:pt x="300" y="14"/>
                    </a:lnTo>
                    <a:lnTo>
                      <a:pt x="291" y="14"/>
                    </a:lnTo>
                    <a:lnTo>
                      <a:pt x="275" y="18"/>
                    </a:lnTo>
                    <a:lnTo>
                      <a:pt x="265" y="27"/>
                    </a:lnTo>
                    <a:lnTo>
                      <a:pt x="257" y="31"/>
                    </a:lnTo>
                    <a:lnTo>
                      <a:pt x="244" y="34"/>
                    </a:lnTo>
                    <a:lnTo>
                      <a:pt x="238" y="38"/>
                    </a:lnTo>
                    <a:lnTo>
                      <a:pt x="206" y="45"/>
                    </a:lnTo>
                    <a:lnTo>
                      <a:pt x="179" y="41"/>
                    </a:lnTo>
                    <a:lnTo>
                      <a:pt x="168" y="31"/>
                    </a:lnTo>
                    <a:lnTo>
                      <a:pt x="161" y="28"/>
                    </a:lnTo>
                    <a:lnTo>
                      <a:pt x="147" y="29"/>
                    </a:lnTo>
                    <a:lnTo>
                      <a:pt x="138" y="36"/>
                    </a:lnTo>
                    <a:lnTo>
                      <a:pt x="124" y="41"/>
                    </a:lnTo>
                    <a:lnTo>
                      <a:pt x="116" y="43"/>
                    </a:lnTo>
                    <a:lnTo>
                      <a:pt x="112" y="47"/>
                    </a:lnTo>
                    <a:lnTo>
                      <a:pt x="97" y="44"/>
                    </a:lnTo>
                    <a:lnTo>
                      <a:pt x="88" y="47"/>
                    </a:lnTo>
                    <a:lnTo>
                      <a:pt x="87" y="44"/>
                    </a:lnTo>
                    <a:lnTo>
                      <a:pt x="87" y="42"/>
                    </a:lnTo>
                    <a:lnTo>
                      <a:pt x="87" y="41"/>
                    </a:lnTo>
                    <a:lnTo>
                      <a:pt x="82" y="37"/>
                    </a:lnTo>
                    <a:lnTo>
                      <a:pt x="73" y="36"/>
                    </a:lnTo>
                    <a:lnTo>
                      <a:pt x="68" y="33"/>
                    </a:lnTo>
                    <a:lnTo>
                      <a:pt x="63" y="44"/>
                    </a:lnTo>
                    <a:lnTo>
                      <a:pt x="61" y="45"/>
                    </a:lnTo>
                    <a:lnTo>
                      <a:pt x="61" y="50"/>
                    </a:lnTo>
                    <a:lnTo>
                      <a:pt x="59" y="59"/>
                    </a:lnTo>
                    <a:lnTo>
                      <a:pt x="68" y="71"/>
                    </a:lnTo>
                    <a:lnTo>
                      <a:pt x="69" y="74"/>
                    </a:lnTo>
                    <a:lnTo>
                      <a:pt x="66" y="75"/>
                    </a:lnTo>
                    <a:lnTo>
                      <a:pt x="59" y="75"/>
                    </a:lnTo>
                    <a:lnTo>
                      <a:pt x="50" y="77"/>
                    </a:lnTo>
                    <a:lnTo>
                      <a:pt x="50" y="81"/>
                    </a:lnTo>
                    <a:lnTo>
                      <a:pt x="50" y="90"/>
                    </a:lnTo>
                    <a:lnTo>
                      <a:pt x="44" y="95"/>
                    </a:lnTo>
                    <a:lnTo>
                      <a:pt x="41" y="96"/>
                    </a:lnTo>
                    <a:lnTo>
                      <a:pt x="38" y="102"/>
                    </a:lnTo>
                    <a:lnTo>
                      <a:pt x="32" y="98"/>
                    </a:lnTo>
                    <a:lnTo>
                      <a:pt x="30" y="95"/>
                    </a:lnTo>
                    <a:lnTo>
                      <a:pt x="26" y="95"/>
                    </a:lnTo>
                    <a:lnTo>
                      <a:pt x="26" y="106"/>
                    </a:lnTo>
                    <a:lnTo>
                      <a:pt x="21" y="119"/>
                    </a:lnTo>
                    <a:lnTo>
                      <a:pt x="23" y="123"/>
                    </a:lnTo>
                    <a:lnTo>
                      <a:pt x="28" y="136"/>
                    </a:lnTo>
                    <a:lnTo>
                      <a:pt x="28" y="155"/>
                    </a:lnTo>
                    <a:lnTo>
                      <a:pt x="26" y="167"/>
                    </a:lnTo>
                    <a:lnTo>
                      <a:pt x="28" y="178"/>
                    </a:lnTo>
                    <a:lnTo>
                      <a:pt x="45" y="178"/>
                    </a:lnTo>
                    <a:lnTo>
                      <a:pt x="48" y="174"/>
                    </a:lnTo>
                    <a:lnTo>
                      <a:pt x="50" y="174"/>
                    </a:lnTo>
                    <a:lnTo>
                      <a:pt x="52" y="179"/>
                    </a:lnTo>
                    <a:lnTo>
                      <a:pt x="57" y="179"/>
                    </a:lnTo>
                    <a:lnTo>
                      <a:pt x="58" y="181"/>
                    </a:lnTo>
                    <a:lnTo>
                      <a:pt x="58" y="183"/>
                    </a:lnTo>
                    <a:lnTo>
                      <a:pt x="53" y="183"/>
                    </a:lnTo>
                    <a:lnTo>
                      <a:pt x="53" y="185"/>
                    </a:lnTo>
                    <a:lnTo>
                      <a:pt x="50" y="187"/>
                    </a:lnTo>
                    <a:lnTo>
                      <a:pt x="50" y="189"/>
                    </a:lnTo>
                    <a:lnTo>
                      <a:pt x="57" y="189"/>
                    </a:lnTo>
                    <a:lnTo>
                      <a:pt x="58" y="193"/>
                    </a:lnTo>
                    <a:lnTo>
                      <a:pt x="63" y="195"/>
                    </a:lnTo>
                    <a:lnTo>
                      <a:pt x="61" y="199"/>
                    </a:lnTo>
                    <a:lnTo>
                      <a:pt x="65" y="204"/>
                    </a:lnTo>
                    <a:lnTo>
                      <a:pt x="64" y="208"/>
                    </a:lnTo>
                    <a:lnTo>
                      <a:pt x="66" y="210"/>
                    </a:lnTo>
                    <a:lnTo>
                      <a:pt x="64" y="212"/>
                    </a:lnTo>
                    <a:lnTo>
                      <a:pt x="63" y="216"/>
                    </a:lnTo>
                    <a:lnTo>
                      <a:pt x="60" y="216"/>
                    </a:lnTo>
                    <a:lnTo>
                      <a:pt x="55" y="221"/>
                    </a:lnTo>
                    <a:lnTo>
                      <a:pt x="50" y="222"/>
                    </a:lnTo>
                    <a:lnTo>
                      <a:pt x="50" y="226"/>
                    </a:lnTo>
                    <a:lnTo>
                      <a:pt x="47" y="227"/>
                    </a:lnTo>
                    <a:lnTo>
                      <a:pt x="45" y="230"/>
                    </a:lnTo>
                    <a:lnTo>
                      <a:pt x="50" y="233"/>
                    </a:lnTo>
                    <a:lnTo>
                      <a:pt x="52" y="236"/>
                    </a:lnTo>
                    <a:lnTo>
                      <a:pt x="52" y="236"/>
                    </a:lnTo>
                    <a:lnTo>
                      <a:pt x="50" y="237"/>
                    </a:lnTo>
                    <a:lnTo>
                      <a:pt x="45" y="236"/>
                    </a:lnTo>
                    <a:lnTo>
                      <a:pt x="32" y="237"/>
                    </a:lnTo>
                    <a:lnTo>
                      <a:pt x="31" y="242"/>
                    </a:lnTo>
                    <a:lnTo>
                      <a:pt x="28" y="243"/>
                    </a:lnTo>
                    <a:lnTo>
                      <a:pt x="26" y="249"/>
                    </a:lnTo>
                    <a:lnTo>
                      <a:pt x="26" y="249"/>
                    </a:lnTo>
                    <a:lnTo>
                      <a:pt x="31" y="252"/>
                    </a:lnTo>
                    <a:lnTo>
                      <a:pt x="31" y="257"/>
                    </a:lnTo>
                    <a:lnTo>
                      <a:pt x="28" y="257"/>
                    </a:lnTo>
                    <a:lnTo>
                      <a:pt x="25" y="263"/>
                    </a:lnTo>
                    <a:lnTo>
                      <a:pt x="18" y="267"/>
                    </a:lnTo>
                    <a:lnTo>
                      <a:pt x="17" y="270"/>
                    </a:lnTo>
                    <a:lnTo>
                      <a:pt x="12" y="270"/>
                    </a:lnTo>
                    <a:lnTo>
                      <a:pt x="5" y="276"/>
                    </a:lnTo>
                    <a:lnTo>
                      <a:pt x="5" y="286"/>
                    </a:lnTo>
                    <a:lnTo>
                      <a:pt x="2" y="290"/>
                    </a:lnTo>
                    <a:lnTo>
                      <a:pt x="4" y="295"/>
                    </a:lnTo>
                    <a:lnTo>
                      <a:pt x="2" y="300"/>
                    </a:lnTo>
                    <a:lnTo>
                      <a:pt x="5" y="306"/>
                    </a:lnTo>
                    <a:lnTo>
                      <a:pt x="0" y="312"/>
                    </a:lnTo>
                    <a:lnTo>
                      <a:pt x="12" y="310"/>
                    </a:lnTo>
                    <a:lnTo>
                      <a:pt x="16" y="311"/>
                    </a:lnTo>
                    <a:lnTo>
                      <a:pt x="22" y="319"/>
                    </a:lnTo>
                    <a:lnTo>
                      <a:pt x="30" y="324"/>
                    </a:lnTo>
                    <a:lnTo>
                      <a:pt x="38" y="333"/>
                    </a:lnTo>
                    <a:lnTo>
                      <a:pt x="43" y="335"/>
                    </a:lnTo>
                    <a:lnTo>
                      <a:pt x="55" y="337"/>
                    </a:lnTo>
                    <a:lnTo>
                      <a:pt x="63" y="335"/>
                    </a:lnTo>
                    <a:lnTo>
                      <a:pt x="109" y="307"/>
                    </a:lnTo>
                    <a:lnTo>
                      <a:pt x="133" y="294"/>
                    </a:lnTo>
                    <a:lnTo>
                      <a:pt x="183" y="26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39" name="任意多边形: 形状 338">
                <a:extLst>
                  <a:ext uri="{FF2B5EF4-FFF2-40B4-BE49-F238E27FC236}">
                    <a16:creationId xmlns="" xmlns:a16="http://schemas.microsoft.com/office/drawing/2014/main" id="{0F266581-5463-4D92-8572-4021D3B3DE92}"/>
                  </a:ext>
                </a:extLst>
              </p:cNvPr>
              <p:cNvSpPr>
                <a:spLocks noChangeAspect="1"/>
              </p:cNvSpPr>
              <p:nvPr/>
            </p:nvSpPr>
            <p:spPr bwMode="gray">
              <a:xfrm>
                <a:off x="2871" y="2069"/>
                <a:ext cx="25" cy="15"/>
              </a:xfrm>
              <a:custGeom>
                <a:avLst/>
                <a:gdLst/>
                <a:ahLst/>
                <a:cxnLst>
                  <a:cxn ang="0">
                    <a:pos x="92" y="16"/>
                  </a:cxn>
                  <a:cxn ang="0">
                    <a:pos x="106" y="11"/>
                  </a:cxn>
                  <a:cxn ang="0">
                    <a:pos x="112" y="5"/>
                  </a:cxn>
                  <a:cxn ang="0">
                    <a:pos x="122" y="0"/>
                  </a:cxn>
                  <a:cxn ang="0">
                    <a:pos x="126" y="0"/>
                  </a:cxn>
                  <a:cxn ang="0">
                    <a:pos x="123" y="9"/>
                  </a:cxn>
                  <a:cxn ang="0">
                    <a:pos x="115" y="17"/>
                  </a:cxn>
                  <a:cxn ang="0">
                    <a:pos x="107" y="21"/>
                  </a:cxn>
                  <a:cxn ang="0">
                    <a:pos x="96" y="37"/>
                  </a:cxn>
                  <a:cxn ang="0">
                    <a:pos x="99" y="43"/>
                  </a:cxn>
                  <a:cxn ang="0">
                    <a:pos x="92" y="52"/>
                  </a:cxn>
                  <a:cxn ang="0">
                    <a:pos x="80" y="54"/>
                  </a:cxn>
                  <a:cxn ang="0">
                    <a:pos x="69" y="64"/>
                  </a:cxn>
                  <a:cxn ang="0">
                    <a:pos x="53" y="68"/>
                  </a:cxn>
                  <a:cxn ang="0">
                    <a:pos x="43" y="75"/>
                  </a:cxn>
                  <a:cxn ang="0">
                    <a:pos x="25" y="72"/>
                  </a:cxn>
                  <a:cxn ang="0">
                    <a:pos x="13" y="66"/>
                  </a:cxn>
                  <a:cxn ang="0">
                    <a:pos x="5" y="57"/>
                  </a:cxn>
                  <a:cxn ang="0">
                    <a:pos x="0" y="45"/>
                  </a:cxn>
                  <a:cxn ang="0">
                    <a:pos x="13" y="42"/>
                  </a:cxn>
                  <a:cxn ang="0">
                    <a:pos x="21" y="37"/>
                  </a:cxn>
                  <a:cxn ang="0">
                    <a:pos x="31" y="36"/>
                  </a:cxn>
                  <a:cxn ang="0">
                    <a:pos x="38" y="33"/>
                  </a:cxn>
                  <a:cxn ang="0">
                    <a:pos x="40" y="25"/>
                  </a:cxn>
                  <a:cxn ang="0">
                    <a:pos x="43" y="26"/>
                  </a:cxn>
                  <a:cxn ang="0">
                    <a:pos x="63" y="25"/>
                  </a:cxn>
                  <a:cxn ang="0">
                    <a:pos x="92" y="16"/>
                  </a:cxn>
                </a:cxnLst>
                <a:rect l="0" t="0" r="r" b="b"/>
                <a:pathLst>
                  <a:path w="126" h="75">
                    <a:moveTo>
                      <a:pt x="92" y="16"/>
                    </a:moveTo>
                    <a:lnTo>
                      <a:pt x="106" y="11"/>
                    </a:lnTo>
                    <a:lnTo>
                      <a:pt x="112" y="5"/>
                    </a:lnTo>
                    <a:lnTo>
                      <a:pt x="122" y="0"/>
                    </a:lnTo>
                    <a:lnTo>
                      <a:pt x="126" y="0"/>
                    </a:lnTo>
                    <a:lnTo>
                      <a:pt x="123" y="9"/>
                    </a:lnTo>
                    <a:lnTo>
                      <a:pt x="115" y="17"/>
                    </a:lnTo>
                    <a:lnTo>
                      <a:pt x="107" y="21"/>
                    </a:lnTo>
                    <a:lnTo>
                      <a:pt x="96" y="37"/>
                    </a:lnTo>
                    <a:lnTo>
                      <a:pt x="99" y="43"/>
                    </a:lnTo>
                    <a:lnTo>
                      <a:pt x="92" y="52"/>
                    </a:lnTo>
                    <a:lnTo>
                      <a:pt x="80" y="54"/>
                    </a:lnTo>
                    <a:lnTo>
                      <a:pt x="69" y="64"/>
                    </a:lnTo>
                    <a:lnTo>
                      <a:pt x="53" y="68"/>
                    </a:lnTo>
                    <a:lnTo>
                      <a:pt x="43" y="75"/>
                    </a:lnTo>
                    <a:lnTo>
                      <a:pt x="25" y="72"/>
                    </a:lnTo>
                    <a:lnTo>
                      <a:pt x="13" y="66"/>
                    </a:lnTo>
                    <a:lnTo>
                      <a:pt x="5" y="57"/>
                    </a:lnTo>
                    <a:lnTo>
                      <a:pt x="0" y="45"/>
                    </a:lnTo>
                    <a:lnTo>
                      <a:pt x="13" y="42"/>
                    </a:lnTo>
                    <a:lnTo>
                      <a:pt x="21" y="37"/>
                    </a:lnTo>
                    <a:lnTo>
                      <a:pt x="31" y="36"/>
                    </a:lnTo>
                    <a:lnTo>
                      <a:pt x="38" y="33"/>
                    </a:lnTo>
                    <a:lnTo>
                      <a:pt x="40" y="25"/>
                    </a:lnTo>
                    <a:lnTo>
                      <a:pt x="43" y="26"/>
                    </a:lnTo>
                    <a:lnTo>
                      <a:pt x="63" y="25"/>
                    </a:lnTo>
                    <a:lnTo>
                      <a:pt x="92" y="1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sp>
          <p:nvSpPr>
            <p:cNvPr id="80" name="任意多边形: 形状 79">
              <a:extLst>
                <a:ext uri="{FF2B5EF4-FFF2-40B4-BE49-F238E27FC236}">
                  <a16:creationId xmlns="" xmlns:a16="http://schemas.microsoft.com/office/drawing/2014/main" id="{7B2C4697-1653-4314-A076-A778BF076E2F}"/>
                </a:ext>
              </a:extLst>
            </p:cNvPr>
            <p:cNvSpPr>
              <a:spLocks noChangeAspect="1"/>
            </p:cNvSpPr>
            <p:nvPr/>
          </p:nvSpPr>
          <p:spPr bwMode="gray">
            <a:xfrm>
              <a:off x="6654139" y="3593926"/>
              <a:ext cx="54065" cy="61115"/>
            </a:xfrm>
            <a:custGeom>
              <a:avLst/>
              <a:gdLst/>
              <a:ahLst/>
              <a:cxnLst>
                <a:cxn ang="0">
                  <a:pos x="77" y="118"/>
                </a:cxn>
                <a:cxn ang="0">
                  <a:pos x="68" y="107"/>
                </a:cxn>
                <a:cxn ang="0">
                  <a:pos x="64" y="102"/>
                </a:cxn>
                <a:cxn ang="0">
                  <a:pos x="56" y="99"/>
                </a:cxn>
                <a:cxn ang="0">
                  <a:pos x="46" y="89"/>
                </a:cxn>
                <a:cxn ang="0">
                  <a:pos x="38" y="83"/>
                </a:cxn>
                <a:cxn ang="0">
                  <a:pos x="27" y="79"/>
                </a:cxn>
                <a:cxn ang="0">
                  <a:pos x="19" y="69"/>
                </a:cxn>
                <a:cxn ang="0">
                  <a:pos x="16" y="55"/>
                </a:cxn>
                <a:cxn ang="0">
                  <a:pos x="14" y="35"/>
                </a:cxn>
                <a:cxn ang="0">
                  <a:pos x="7" y="21"/>
                </a:cxn>
                <a:cxn ang="0">
                  <a:pos x="0" y="15"/>
                </a:cxn>
                <a:cxn ang="0">
                  <a:pos x="21" y="14"/>
                </a:cxn>
                <a:cxn ang="0">
                  <a:pos x="28" y="9"/>
                </a:cxn>
                <a:cxn ang="0">
                  <a:pos x="44" y="8"/>
                </a:cxn>
                <a:cxn ang="0">
                  <a:pos x="51" y="4"/>
                </a:cxn>
                <a:cxn ang="0">
                  <a:pos x="67" y="7"/>
                </a:cxn>
                <a:cxn ang="0">
                  <a:pos x="76" y="5"/>
                </a:cxn>
                <a:cxn ang="0">
                  <a:pos x="86" y="0"/>
                </a:cxn>
                <a:cxn ang="0">
                  <a:pos x="87" y="0"/>
                </a:cxn>
                <a:cxn ang="0">
                  <a:pos x="89" y="8"/>
                </a:cxn>
                <a:cxn ang="0">
                  <a:pos x="99" y="20"/>
                </a:cxn>
                <a:cxn ang="0">
                  <a:pos x="107" y="21"/>
                </a:cxn>
                <a:cxn ang="0">
                  <a:pos x="114" y="26"/>
                </a:cxn>
                <a:cxn ang="0">
                  <a:pos x="115" y="34"/>
                </a:cxn>
                <a:cxn ang="0">
                  <a:pos x="110" y="40"/>
                </a:cxn>
                <a:cxn ang="0">
                  <a:pos x="110" y="48"/>
                </a:cxn>
                <a:cxn ang="0">
                  <a:pos x="113" y="56"/>
                </a:cxn>
                <a:cxn ang="0">
                  <a:pos x="118" y="63"/>
                </a:cxn>
                <a:cxn ang="0">
                  <a:pos x="123" y="68"/>
                </a:cxn>
                <a:cxn ang="0">
                  <a:pos x="137" y="77"/>
                </a:cxn>
                <a:cxn ang="0">
                  <a:pos x="138" y="84"/>
                </a:cxn>
                <a:cxn ang="0">
                  <a:pos x="135" y="93"/>
                </a:cxn>
                <a:cxn ang="0">
                  <a:pos x="126" y="94"/>
                </a:cxn>
                <a:cxn ang="0">
                  <a:pos x="129" y="101"/>
                </a:cxn>
                <a:cxn ang="0">
                  <a:pos x="138" y="113"/>
                </a:cxn>
                <a:cxn ang="0">
                  <a:pos x="153" y="122"/>
                </a:cxn>
                <a:cxn ang="0">
                  <a:pos x="161" y="122"/>
                </a:cxn>
                <a:cxn ang="0">
                  <a:pos x="168" y="123"/>
                </a:cxn>
                <a:cxn ang="0">
                  <a:pos x="164" y="131"/>
                </a:cxn>
                <a:cxn ang="0">
                  <a:pos x="163" y="139"/>
                </a:cxn>
                <a:cxn ang="0">
                  <a:pos x="169" y="144"/>
                </a:cxn>
                <a:cxn ang="0">
                  <a:pos x="168" y="152"/>
                </a:cxn>
                <a:cxn ang="0">
                  <a:pos x="161" y="154"/>
                </a:cxn>
                <a:cxn ang="0">
                  <a:pos x="166" y="160"/>
                </a:cxn>
                <a:cxn ang="0">
                  <a:pos x="169" y="168"/>
                </a:cxn>
                <a:cxn ang="0">
                  <a:pos x="170" y="175"/>
                </a:cxn>
                <a:cxn ang="0">
                  <a:pos x="164" y="175"/>
                </a:cxn>
                <a:cxn ang="0">
                  <a:pos x="147" y="175"/>
                </a:cxn>
                <a:cxn ang="0">
                  <a:pos x="142" y="175"/>
                </a:cxn>
                <a:cxn ang="0">
                  <a:pos x="141" y="150"/>
                </a:cxn>
                <a:cxn ang="0">
                  <a:pos x="137" y="143"/>
                </a:cxn>
                <a:cxn ang="0">
                  <a:pos x="132" y="136"/>
                </a:cxn>
                <a:cxn ang="0">
                  <a:pos x="129" y="128"/>
                </a:cxn>
                <a:cxn ang="0">
                  <a:pos x="121" y="126"/>
                </a:cxn>
                <a:cxn ang="0">
                  <a:pos x="114" y="128"/>
                </a:cxn>
                <a:cxn ang="0">
                  <a:pos x="107" y="128"/>
                </a:cxn>
                <a:cxn ang="0">
                  <a:pos x="99" y="125"/>
                </a:cxn>
                <a:cxn ang="0">
                  <a:pos x="94" y="117"/>
                </a:cxn>
                <a:cxn ang="0">
                  <a:pos x="87" y="116"/>
                </a:cxn>
                <a:cxn ang="0">
                  <a:pos x="77" y="118"/>
                </a:cxn>
              </a:cxnLst>
              <a:rect l="0" t="0" r="r" b="b"/>
              <a:pathLst>
                <a:path w="170" h="175">
                  <a:moveTo>
                    <a:pt x="77" y="118"/>
                  </a:moveTo>
                  <a:lnTo>
                    <a:pt x="68" y="107"/>
                  </a:lnTo>
                  <a:lnTo>
                    <a:pt x="64" y="102"/>
                  </a:lnTo>
                  <a:lnTo>
                    <a:pt x="56" y="99"/>
                  </a:lnTo>
                  <a:lnTo>
                    <a:pt x="46" y="89"/>
                  </a:lnTo>
                  <a:lnTo>
                    <a:pt x="38" y="83"/>
                  </a:lnTo>
                  <a:lnTo>
                    <a:pt x="27" y="79"/>
                  </a:lnTo>
                  <a:lnTo>
                    <a:pt x="19" y="69"/>
                  </a:lnTo>
                  <a:lnTo>
                    <a:pt x="16" y="55"/>
                  </a:lnTo>
                  <a:lnTo>
                    <a:pt x="14" y="35"/>
                  </a:lnTo>
                  <a:lnTo>
                    <a:pt x="7" y="21"/>
                  </a:lnTo>
                  <a:lnTo>
                    <a:pt x="0" y="15"/>
                  </a:lnTo>
                  <a:lnTo>
                    <a:pt x="21" y="14"/>
                  </a:lnTo>
                  <a:lnTo>
                    <a:pt x="28" y="9"/>
                  </a:lnTo>
                  <a:lnTo>
                    <a:pt x="44" y="8"/>
                  </a:lnTo>
                  <a:lnTo>
                    <a:pt x="51" y="4"/>
                  </a:lnTo>
                  <a:lnTo>
                    <a:pt x="67" y="7"/>
                  </a:lnTo>
                  <a:lnTo>
                    <a:pt x="76" y="5"/>
                  </a:lnTo>
                  <a:lnTo>
                    <a:pt x="86" y="0"/>
                  </a:lnTo>
                  <a:lnTo>
                    <a:pt x="87" y="0"/>
                  </a:lnTo>
                  <a:lnTo>
                    <a:pt x="89" y="8"/>
                  </a:lnTo>
                  <a:lnTo>
                    <a:pt x="99" y="20"/>
                  </a:lnTo>
                  <a:lnTo>
                    <a:pt x="107" y="21"/>
                  </a:lnTo>
                  <a:lnTo>
                    <a:pt x="114" y="26"/>
                  </a:lnTo>
                  <a:lnTo>
                    <a:pt x="115" y="34"/>
                  </a:lnTo>
                  <a:lnTo>
                    <a:pt x="110" y="40"/>
                  </a:lnTo>
                  <a:lnTo>
                    <a:pt x="110" y="48"/>
                  </a:lnTo>
                  <a:lnTo>
                    <a:pt x="113" y="56"/>
                  </a:lnTo>
                  <a:lnTo>
                    <a:pt x="118" y="63"/>
                  </a:lnTo>
                  <a:lnTo>
                    <a:pt x="123" y="68"/>
                  </a:lnTo>
                  <a:lnTo>
                    <a:pt x="137" y="77"/>
                  </a:lnTo>
                  <a:lnTo>
                    <a:pt x="138" y="84"/>
                  </a:lnTo>
                  <a:lnTo>
                    <a:pt x="135" y="93"/>
                  </a:lnTo>
                  <a:lnTo>
                    <a:pt x="126" y="94"/>
                  </a:lnTo>
                  <a:lnTo>
                    <a:pt x="129" y="101"/>
                  </a:lnTo>
                  <a:lnTo>
                    <a:pt x="138" y="113"/>
                  </a:lnTo>
                  <a:lnTo>
                    <a:pt x="153" y="122"/>
                  </a:lnTo>
                  <a:lnTo>
                    <a:pt x="161" y="122"/>
                  </a:lnTo>
                  <a:lnTo>
                    <a:pt x="168" y="123"/>
                  </a:lnTo>
                  <a:lnTo>
                    <a:pt x="164" y="131"/>
                  </a:lnTo>
                  <a:lnTo>
                    <a:pt x="163" y="139"/>
                  </a:lnTo>
                  <a:lnTo>
                    <a:pt x="169" y="144"/>
                  </a:lnTo>
                  <a:lnTo>
                    <a:pt x="168" y="152"/>
                  </a:lnTo>
                  <a:lnTo>
                    <a:pt x="161" y="154"/>
                  </a:lnTo>
                  <a:lnTo>
                    <a:pt x="166" y="160"/>
                  </a:lnTo>
                  <a:lnTo>
                    <a:pt x="169" y="168"/>
                  </a:lnTo>
                  <a:lnTo>
                    <a:pt x="170" y="175"/>
                  </a:lnTo>
                  <a:lnTo>
                    <a:pt x="164" y="175"/>
                  </a:lnTo>
                  <a:lnTo>
                    <a:pt x="147" y="175"/>
                  </a:lnTo>
                  <a:lnTo>
                    <a:pt x="142" y="175"/>
                  </a:lnTo>
                  <a:lnTo>
                    <a:pt x="141" y="150"/>
                  </a:lnTo>
                  <a:lnTo>
                    <a:pt x="137" y="143"/>
                  </a:lnTo>
                  <a:lnTo>
                    <a:pt x="132" y="136"/>
                  </a:lnTo>
                  <a:lnTo>
                    <a:pt x="129" y="128"/>
                  </a:lnTo>
                  <a:lnTo>
                    <a:pt x="121" y="126"/>
                  </a:lnTo>
                  <a:lnTo>
                    <a:pt x="114" y="128"/>
                  </a:lnTo>
                  <a:lnTo>
                    <a:pt x="107" y="128"/>
                  </a:lnTo>
                  <a:lnTo>
                    <a:pt x="99" y="125"/>
                  </a:lnTo>
                  <a:lnTo>
                    <a:pt x="94" y="117"/>
                  </a:lnTo>
                  <a:lnTo>
                    <a:pt x="87" y="116"/>
                  </a:lnTo>
                  <a:lnTo>
                    <a:pt x="77" y="118"/>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81" name="任意多边形: 形状 80">
              <a:extLst>
                <a:ext uri="{FF2B5EF4-FFF2-40B4-BE49-F238E27FC236}">
                  <a16:creationId xmlns="" xmlns:a16="http://schemas.microsoft.com/office/drawing/2014/main" id="{0B71B155-B479-41D4-8FB6-F18CB76AE91D}"/>
                </a:ext>
              </a:extLst>
            </p:cNvPr>
            <p:cNvSpPr>
              <a:spLocks noChangeAspect="1"/>
            </p:cNvSpPr>
            <p:nvPr/>
          </p:nvSpPr>
          <p:spPr bwMode="gray">
            <a:xfrm>
              <a:off x="6708204" y="3185330"/>
              <a:ext cx="709202" cy="415580"/>
            </a:xfrm>
            <a:custGeom>
              <a:avLst/>
              <a:gdLst/>
              <a:ahLst/>
              <a:cxnLst>
                <a:cxn ang="0">
                  <a:pos x="464" y="1136"/>
                </a:cxn>
                <a:cxn ang="0">
                  <a:pos x="355" y="1109"/>
                </a:cxn>
                <a:cxn ang="0">
                  <a:pos x="262" y="1035"/>
                </a:cxn>
                <a:cxn ang="0">
                  <a:pos x="250" y="932"/>
                </a:cxn>
                <a:cxn ang="0">
                  <a:pos x="298" y="882"/>
                </a:cxn>
                <a:cxn ang="0">
                  <a:pos x="413" y="881"/>
                </a:cxn>
                <a:cxn ang="0">
                  <a:pos x="420" y="823"/>
                </a:cxn>
                <a:cxn ang="0">
                  <a:pos x="336" y="731"/>
                </a:cxn>
                <a:cxn ang="0">
                  <a:pos x="242" y="718"/>
                </a:cxn>
                <a:cxn ang="0">
                  <a:pos x="102" y="781"/>
                </a:cxn>
                <a:cxn ang="0">
                  <a:pos x="103" y="699"/>
                </a:cxn>
                <a:cxn ang="0">
                  <a:pos x="33" y="660"/>
                </a:cxn>
                <a:cxn ang="0">
                  <a:pos x="16" y="544"/>
                </a:cxn>
                <a:cxn ang="0">
                  <a:pos x="64" y="458"/>
                </a:cxn>
                <a:cxn ang="0">
                  <a:pos x="126" y="435"/>
                </a:cxn>
                <a:cxn ang="0">
                  <a:pos x="193" y="379"/>
                </a:cxn>
                <a:cxn ang="0">
                  <a:pos x="263" y="359"/>
                </a:cxn>
                <a:cxn ang="0">
                  <a:pos x="329" y="359"/>
                </a:cxn>
                <a:cxn ang="0">
                  <a:pos x="421" y="398"/>
                </a:cxn>
                <a:cxn ang="0">
                  <a:pos x="442" y="408"/>
                </a:cxn>
                <a:cxn ang="0">
                  <a:pos x="531" y="424"/>
                </a:cxn>
                <a:cxn ang="0">
                  <a:pos x="590" y="402"/>
                </a:cxn>
                <a:cxn ang="0">
                  <a:pos x="674" y="434"/>
                </a:cxn>
                <a:cxn ang="0">
                  <a:pos x="760" y="434"/>
                </a:cxn>
                <a:cxn ang="0">
                  <a:pos x="793" y="363"/>
                </a:cxn>
                <a:cxn ang="0">
                  <a:pos x="760" y="306"/>
                </a:cxn>
                <a:cxn ang="0">
                  <a:pos x="807" y="226"/>
                </a:cxn>
                <a:cxn ang="0">
                  <a:pos x="803" y="192"/>
                </a:cxn>
                <a:cxn ang="0">
                  <a:pos x="802" y="150"/>
                </a:cxn>
                <a:cxn ang="0">
                  <a:pos x="878" y="142"/>
                </a:cxn>
                <a:cxn ang="0">
                  <a:pos x="963" y="110"/>
                </a:cxn>
                <a:cxn ang="0">
                  <a:pos x="1034" y="74"/>
                </a:cxn>
                <a:cxn ang="0">
                  <a:pos x="1187" y="42"/>
                </a:cxn>
                <a:cxn ang="0">
                  <a:pos x="1239" y="0"/>
                </a:cxn>
                <a:cxn ang="0">
                  <a:pos x="1324" y="12"/>
                </a:cxn>
                <a:cxn ang="0">
                  <a:pos x="1349" y="102"/>
                </a:cxn>
                <a:cxn ang="0">
                  <a:pos x="1402" y="107"/>
                </a:cxn>
                <a:cxn ang="0">
                  <a:pos x="1425" y="125"/>
                </a:cxn>
                <a:cxn ang="0">
                  <a:pos x="1490" y="145"/>
                </a:cxn>
                <a:cxn ang="0">
                  <a:pos x="1508" y="173"/>
                </a:cxn>
                <a:cxn ang="0">
                  <a:pos x="1586" y="123"/>
                </a:cxn>
                <a:cxn ang="0">
                  <a:pos x="1657" y="118"/>
                </a:cxn>
                <a:cxn ang="0">
                  <a:pos x="1857" y="397"/>
                </a:cxn>
                <a:cxn ang="0">
                  <a:pos x="1938" y="425"/>
                </a:cxn>
                <a:cxn ang="0">
                  <a:pos x="2028" y="408"/>
                </a:cxn>
                <a:cxn ang="0">
                  <a:pos x="2078" y="470"/>
                </a:cxn>
                <a:cxn ang="0">
                  <a:pos x="2159" y="533"/>
                </a:cxn>
                <a:cxn ang="0">
                  <a:pos x="2226" y="554"/>
                </a:cxn>
                <a:cxn ang="0">
                  <a:pos x="2139" y="733"/>
                </a:cxn>
                <a:cxn ang="0">
                  <a:pos x="1978" y="773"/>
                </a:cxn>
                <a:cxn ang="0">
                  <a:pos x="1841" y="901"/>
                </a:cxn>
                <a:cxn ang="0">
                  <a:pos x="1860" y="1061"/>
                </a:cxn>
                <a:cxn ang="0">
                  <a:pos x="1768" y="1061"/>
                </a:cxn>
                <a:cxn ang="0">
                  <a:pos x="1620" y="1050"/>
                </a:cxn>
                <a:cxn ang="0">
                  <a:pos x="1506" y="1034"/>
                </a:cxn>
                <a:cxn ang="0">
                  <a:pos x="1421" y="1070"/>
                </a:cxn>
                <a:cxn ang="0">
                  <a:pos x="1343" y="1081"/>
                </a:cxn>
                <a:cxn ang="0">
                  <a:pos x="1257" y="1153"/>
                </a:cxn>
                <a:cxn ang="0">
                  <a:pos x="1185" y="1180"/>
                </a:cxn>
                <a:cxn ang="0">
                  <a:pos x="1048" y="1021"/>
                </a:cxn>
                <a:cxn ang="0">
                  <a:pos x="742" y="899"/>
                </a:cxn>
              </a:cxnLst>
              <a:rect l="0" t="0" r="r" b="b"/>
              <a:pathLst>
                <a:path w="2230" h="1190">
                  <a:moveTo>
                    <a:pt x="518" y="898"/>
                  </a:moveTo>
                  <a:lnTo>
                    <a:pt x="518" y="968"/>
                  </a:lnTo>
                  <a:lnTo>
                    <a:pt x="518" y="1042"/>
                  </a:lnTo>
                  <a:lnTo>
                    <a:pt x="518" y="1107"/>
                  </a:lnTo>
                  <a:lnTo>
                    <a:pt x="518" y="1168"/>
                  </a:lnTo>
                  <a:lnTo>
                    <a:pt x="506" y="1174"/>
                  </a:lnTo>
                  <a:lnTo>
                    <a:pt x="486" y="1173"/>
                  </a:lnTo>
                  <a:lnTo>
                    <a:pt x="477" y="1166"/>
                  </a:lnTo>
                  <a:lnTo>
                    <a:pt x="468" y="1143"/>
                  </a:lnTo>
                  <a:lnTo>
                    <a:pt x="464" y="1136"/>
                  </a:lnTo>
                  <a:lnTo>
                    <a:pt x="458" y="1130"/>
                  </a:lnTo>
                  <a:lnTo>
                    <a:pt x="452" y="1115"/>
                  </a:lnTo>
                  <a:lnTo>
                    <a:pt x="447" y="1108"/>
                  </a:lnTo>
                  <a:lnTo>
                    <a:pt x="432" y="1102"/>
                  </a:lnTo>
                  <a:lnTo>
                    <a:pt x="425" y="1097"/>
                  </a:lnTo>
                  <a:lnTo>
                    <a:pt x="418" y="1092"/>
                  </a:lnTo>
                  <a:lnTo>
                    <a:pt x="410" y="1092"/>
                  </a:lnTo>
                  <a:lnTo>
                    <a:pt x="402" y="1093"/>
                  </a:lnTo>
                  <a:lnTo>
                    <a:pt x="378" y="1100"/>
                  </a:lnTo>
                  <a:lnTo>
                    <a:pt x="355" y="1109"/>
                  </a:lnTo>
                  <a:lnTo>
                    <a:pt x="325" y="1135"/>
                  </a:lnTo>
                  <a:lnTo>
                    <a:pt x="324" y="1096"/>
                  </a:lnTo>
                  <a:lnTo>
                    <a:pt x="333" y="1085"/>
                  </a:lnTo>
                  <a:lnTo>
                    <a:pt x="335" y="1065"/>
                  </a:lnTo>
                  <a:lnTo>
                    <a:pt x="323" y="1060"/>
                  </a:lnTo>
                  <a:lnTo>
                    <a:pt x="311" y="1059"/>
                  </a:lnTo>
                  <a:lnTo>
                    <a:pt x="291" y="1050"/>
                  </a:lnTo>
                  <a:lnTo>
                    <a:pt x="281" y="1037"/>
                  </a:lnTo>
                  <a:lnTo>
                    <a:pt x="274" y="1037"/>
                  </a:lnTo>
                  <a:lnTo>
                    <a:pt x="262" y="1035"/>
                  </a:lnTo>
                  <a:lnTo>
                    <a:pt x="259" y="996"/>
                  </a:lnTo>
                  <a:lnTo>
                    <a:pt x="247" y="976"/>
                  </a:lnTo>
                  <a:lnTo>
                    <a:pt x="239" y="970"/>
                  </a:lnTo>
                  <a:lnTo>
                    <a:pt x="232" y="956"/>
                  </a:lnTo>
                  <a:lnTo>
                    <a:pt x="209" y="947"/>
                  </a:lnTo>
                  <a:lnTo>
                    <a:pt x="198" y="930"/>
                  </a:lnTo>
                  <a:lnTo>
                    <a:pt x="205" y="924"/>
                  </a:lnTo>
                  <a:lnTo>
                    <a:pt x="223" y="924"/>
                  </a:lnTo>
                  <a:lnTo>
                    <a:pt x="241" y="927"/>
                  </a:lnTo>
                  <a:lnTo>
                    <a:pt x="250" y="932"/>
                  </a:lnTo>
                  <a:lnTo>
                    <a:pt x="258" y="930"/>
                  </a:lnTo>
                  <a:lnTo>
                    <a:pt x="271" y="931"/>
                  </a:lnTo>
                  <a:lnTo>
                    <a:pt x="268" y="924"/>
                  </a:lnTo>
                  <a:lnTo>
                    <a:pt x="264" y="913"/>
                  </a:lnTo>
                  <a:lnTo>
                    <a:pt x="262" y="894"/>
                  </a:lnTo>
                  <a:lnTo>
                    <a:pt x="266" y="883"/>
                  </a:lnTo>
                  <a:lnTo>
                    <a:pt x="276" y="878"/>
                  </a:lnTo>
                  <a:lnTo>
                    <a:pt x="276" y="886"/>
                  </a:lnTo>
                  <a:lnTo>
                    <a:pt x="287" y="887"/>
                  </a:lnTo>
                  <a:lnTo>
                    <a:pt x="298" y="882"/>
                  </a:lnTo>
                  <a:lnTo>
                    <a:pt x="301" y="873"/>
                  </a:lnTo>
                  <a:lnTo>
                    <a:pt x="311" y="865"/>
                  </a:lnTo>
                  <a:lnTo>
                    <a:pt x="328" y="863"/>
                  </a:lnTo>
                  <a:lnTo>
                    <a:pt x="344" y="873"/>
                  </a:lnTo>
                  <a:lnTo>
                    <a:pt x="360" y="879"/>
                  </a:lnTo>
                  <a:lnTo>
                    <a:pt x="376" y="876"/>
                  </a:lnTo>
                  <a:lnTo>
                    <a:pt x="386" y="868"/>
                  </a:lnTo>
                  <a:lnTo>
                    <a:pt x="389" y="870"/>
                  </a:lnTo>
                  <a:lnTo>
                    <a:pt x="394" y="874"/>
                  </a:lnTo>
                  <a:lnTo>
                    <a:pt x="413" y="881"/>
                  </a:lnTo>
                  <a:lnTo>
                    <a:pt x="424" y="887"/>
                  </a:lnTo>
                  <a:lnTo>
                    <a:pt x="435" y="884"/>
                  </a:lnTo>
                  <a:lnTo>
                    <a:pt x="447" y="887"/>
                  </a:lnTo>
                  <a:lnTo>
                    <a:pt x="451" y="879"/>
                  </a:lnTo>
                  <a:lnTo>
                    <a:pt x="443" y="867"/>
                  </a:lnTo>
                  <a:lnTo>
                    <a:pt x="453" y="867"/>
                  </a:lnTo>
                  <a:lnTo>
                    <a:pt x="446" y="855"/>
                  </a:lnTo>
                  <a:lnTo>
                    <a:pt x="435" y="841"/>
                  </a:lnTo>
                  <a:lnTo>
                    <a:pt x="425" y="834"/>
                  </a:lnTo>
                  <a:lnTo>
                    <a:pt x="420" y="823"/>
                  </a:lnTo>
                  <a:lnTo>
                    <a:pt x="409" y="823"/>
                  </a:lnTo>
                  <a:lnTo>
                    <a:pt x="398" y="806"/>
                  </a:lnTo>
                  <a:lnTo>
                    <a:pt x="392" y="782"/>
                  </a:lnTo>
                  <a:lnTo>
                    <a:pt x="384" y="771"/>
                  </a:lnTo>
                  <a:lnTo>
                    <a:pt x="382" y="777"/>
                  </a:lnTo>
                  <a:lnTo>
                    <a:pt x="375" y="760"/>
                  </a:lnTo>
                  <a:lnTo>
                    <a:pt x="370" y="760"/>
                  </a:lnTo>
                  <a:lnTo>
                    <a:pt x="367" y="749"/>
                  </a:lnTo>
                  <a:lnTo>
                    <a:pt x="348" y="732"/>
                  </a:lnTo>
                  <a:lnTo>
                    <a:pt x="336" y="731"/>
                  </a:lnTo>
                  <a:lnTo>
                    <a:pt x="336" y="725"/>
                  </a:lnTo>
                  <a:lnTo>
                    <a:pt x="323" y="723"/>
                  </a:lnTo>
                  <a:lnTo>
                    <a:pt x="312" y="728"/>
                  </a:lnTo>
                  <a:lnTo>
                    <a:pt x="303" y="730"/>
                  </a:lnTo>
                  <a:lnTo>
                    <a:pt x="292" y="736"/>
                  </a:lnTo>
                  <a:lnTo>
                    <a:pt x="289" y="725"/>
                  </a:lnTo>
                  <a:lnTo>
                    <a:pt x="274" y="725"/>
                  </a:lnTo>
                  <a:lnTo>
                    <a:pt x="270" y="722"/>
                  </a:lnTo>
                  <a:lnTo>
                    <a:pt x="257" y="720"/>
                  </a:lnTo>
                  <a:lnTo>
                    <a:pt x="242" y="718"/>
                  </a:lnTo>
                  <a:lnTo>
                    <a:pt x="207" y="752"/>
                  </a:lnTo>
                  <a:lnTo>
                    <a:pt x="188" y="753"/>
                  </a:lnTo>
                  <a:lnTo>
                    <a:pt x="162" y="761"/>
                  </a:lnTo>
                  <a:lnTo>
                    <a:pt x="136" y="765"/>
                  </a:lnTo>
                  <a:lnTo>
                    <a:pt x="114" y="771"/>
                  </a:lnTo>
                  <a:lnTo>
                    <a:pt x="136" y="786"/>
                  </a:lnTo>
                  <a:lnTo>
                    <a:pt x="119" y="793"/>
                  </a:lnTo>
                  <a:lnTo>
                    <a:pt x="112" y="791"/>
                  </a:lnTo>
                  <a:lnTo>
                    <a:pt x="108" y="785"/>
                  </a:lnTo>
                  <a:lnTo>
                    <a:pt x="102" y="781"/>
                  </a:lnTo>
                  <a:lnTo>
                    <a:pt x="93" y="781"/>
                  </a:lnTo>
                  <a:lnTo>
                    <a:pt x="86" y="779"/>
                  </a:lnTo>
                  <a:lnTo>
                    <a:pt x="83" y="773"/>
                  </a:lnTo>
                  <a:lnTo>
                    <a:pt x="90" y="766"/>
                  </a:lnTo>
                  <a:lnTo>
                    <a:pt x="91" y="758"/>
                  </a:lnTo>
                  <a:lnTo>
                    <a:pt x="98" y="755"/>
                  </a:lnTo>
                  <a:lnTo>
                    <a:pt x="107" y="761"/>
                  </a:lnTo>
                  <a:lnTo>
                    <a:pt x="119" y="758"/>
                  </a:lnTo>
                  <a:lnTo>
                    <a:pt x="110" y="701"/>
                  </a:lnTo>
                  <a:lnTo>
                    <a:pt x="103" y="699"/>
                  </a:lnTo>
                  <a:lnTo>
                    <a:pt x="98" y="693"/>
                  </a:lnTo>
                  <a:lnTo>
                    <a:pt x="96" y="684"/>
                  </a:lnTo>
                  <a:lnTo>
                    <a:pt x="92" y="678"/>
                  </a:lnTo>
                  <a:lnTo>
                    <a:pt x="86" y="672"/>
                  </a:lnTo>
                  <a:lnTo>
                    <a:pt x="79" y="672"/>
                  </a:lnTo>
                  <a:lnTo>
                    <a:pt x="61" y="674"/>
                  </a:lnTo>
                  <a:lnTo>
                    <a:pt x="48" y="671"/>
                  </a:lnTo>
                  <a:lnTo>
                    <a:pt x="47" y="679"/>
                  </a:lnTo>
                  <a:lnTo>
                    <a:pt x="34" y="667"/>
                  </a:lnTo>
                  <a:lnTo>
                    <a:pt x="33" y="660"/>
                  </a:lnTo>
                  <a:lnTo>
                    <a:pt x="29" y="652"/>
                  </a:lnTo>
                  <a:lnTo>
                    <a:pt x="34" y="646"/>
                  </a:lnTo>
                  <a:lnTo>
                    <a:pt x="29" y="639"/>
                  </a:lnTo>
                  <a:lnTo>
                    <a:pt x="28" y="631"/>
                  </a:lnTo>
                  <a:lnTo>
                    <a:pt x="0" y="621"/>
                  </a:lnTo>
                  <a:lnTo>
                    <a:pt x="11" y="577"/>
                  </a:lnTo>
                  <a:lnTo>
                    <a:pt x="24" y="570"/>
                  </a:lnTo>
                  <a:lnTo>
                    <a:pt x="29" y="562"/>
                  </a:lnTo>
                  <a:lnTo>
                    <a:pt x="27" y="555"/>
                  </a:lnTo>
                  <a:lnTo>
                    <a:pt x="16" y="544"/>
                  </a:lnTo>
                  <a:lnTo>
                    <a:pt x="26" y="499"/>
                  </a:lnTo>
                  <a:lnTo>
                    <a:pt x="39" y="490"/>
                  </a:lnTo>
                  <a:lnTo>
                    <a:pt x="44" y="484"/>
                  </a:lnTo>
                  <a:lnTo>
                    <a:pt x="42" y="475"/>
                  </a:lnTo>
                  <a:lnTo>
                    <a:pt x="45" y="468"/>
                  </a:lnTo>
                  <a:lnTo>
                    <a:pt x="45" y="461"/>
                  </a:lnTo>
                  <a:lnTo>
                    <a:pt x="49" y="452"/>
                  </a:lnTo>
                  <a:lnTo>
                    <a:pt x="54" y="446"/>
                  </a:lnTo>
                  <a:lnTo>
                    <a:pt x="60" y="451"/>
                  </a:lnTo>
                  <a:lnTo>
                    <a:pt x="64" y="458"/>
                  </a:lnTo>
                  <a:lnTo>
                    <a:pt x="76" y="468"/>
                  </a:lnTo>
                  <a:lnTo>
                    <a:pt x="93" y="505"/>
                  </a:lnTo>
                  <a:lnTo>
                    <a:pt x="102" y="507"/>
                  </a:lnTo>
                  <a:lnTo>
                    <a:pt x="128" y="490"/>
                  </a:lnTo>
                  <a:lnTo>
                    <a:pt x="125" y="481"/>
                  </a:lnTo>
                  <a:lnTo>
                    <a:pt x="122" y="474"/>
                  </a:lnTo>
                  <a:lnTo>
                    <a:pt x="118" y="449"/>
                  </a:lnTo>
                  <a:lnTo>
                    <a:pt x="110" y="436"/>
                  </a:lnTo>
                  <a:lnTo>
                    <a:pt x="119" y="437"/>
                  </a:lnTo>
                  <a:lnTo>
                    <a:pt x="126" y="435"/>
                  </a:lnTo>
                  <a:lnTo>
                    <a:pt x="146" y="420"/>
                  </a:lnTo>
                  <a:lnTo>
                    <a:pt x="153" y="416"/>
                  </a:lnTo>
                  <a:lnTo>
                    <a:pt x="158" y="410"/>
                  </a:lnTo>
                  <a:lnTo>
                    <a:pt x="158" y="402"/>
                  </a:lnTo>
                  <a:lnTo>
                    <a:pt x="158" y="393"/>
                  </a:lnTo>
                  <a:lnTo>
                    <a:pt x="166" y="392"/>
                  </a:lnTo>
                  <a:lnTo>
                    <a:pt x="174" y="393"/>
                  </a:lnTo>
                  <a:lnTo>
                    <a:pt x="182" y="391"/>
                  </a:lnTo>
                  <a:lnTo>
                    <a:pt x="187" y="383"/>
                  </a:lnTo>
                  <a:lnTo>
                    <a:pt x="193" y="379"/>
                  </a:lnTo>
                  <a:lnTo>
                    <a:pt x="201" y="377"/>
                  </a:lnTo>
                  <a:lnTo>
                    <a:pt x="206" y="371"/>
                  </a:lnTo>
                  <a:lnTo>
                    <a:pt x="214" y="366"/>
                  </a:lnTo>
                  <a:lnTo>
                    <a:pt x="219" y="360"/>
                  </a:lnTo>
                  <a:lnTo>
                    <a:pt x="220" y="352"/>
                  </a:lnTo>
                  <a:lnTo>
                    <a:pt x="227" y="348"/>
                  </a:lnTo>
                  <a:lnTo>
                    <a:pt x="242" y="343"/>
                  </a:lnTo>
                  <a:lnTo>
                    <a:pt x="258" y="343"/>
                  </a:lnTo>
                  <a:lnTo>
                    <a:pt x="259" y="351"/>
                  </a:lnTo>
                  <a:lnTo>
                    <a:pt x="263" y="359"/>
                  </a:lnTo>
                  <a:lnTo>
                    <a:pt x="279" y="355"/>
                  </a:lnTo>
                  <a:lnTo>
                    <a:pt x="284" y="361"/>
                  </a:lnTo>
                  <a:lnTo>
                    <a:pt x="289" y="354"/>
                  </a:lnTo>
                  <a:lnTo>
                    <a:pt x="291" y="345"/>
                  </a:lnTo>
                  <a:lnTo>
                    <a:pt x="296" y="339"/>
                  </a:lnTo>
                  <a:lnTo>
                    <a:pt x="303" y="340"/>
                  </a:lnTo>
                  <a:lnTo>
                    <a:pt x="311" y="336"/>
                  </a:lnTo>
                  <a:lnTo>
                    <a:pt x="318" y="336"/>
                  </a:lnTo>
                  <a:lnTo>
                    <a:pt x="324" y="352"/>
                  </a:lnTo>
                  <a:lnTo>
                    <a:pt x="329" y="359"/>
                  </a:lnTo>
                  <a:lnTo>
                    <a:pt x="338" y="355"/>
                  </a:lnTo>
                  <a:lnTo>
                    <a:pt x="345" y="355"/>
                  </a:lnTo>
                  <a:lnTo>
                    <a:pt x="352" y="357"/>
                  </a:lnTo>
                  <a:lnTo>
                    <a:pt x="368" y="354"/>
                  </a:lnTo>
                  <a:lnTo>
                    <a:pt x="376" y="355"/>
                  </a:lnTo>
                  <a:lnTo>
                    <a:pt x="383" y="360"/>
                  </a:lnTo>
                  <a:lnTo>
                    <a:pt x="389" y="365"/>
                  </a:lnTo>
                  <a:lnTo>
                    <a:pt x="395" y="379"/>
                  </a:lnTo>
                  <a:lnTo>
                    <a:pt x="416" y="392"/>
                  </a:lnTo>
                  <a:lnTo>
                    <a:pt x="421" y="398"/>
                  </a:lnTo>
                  <a:lnTo>
                    <a:pt x="424" y="406"/>
                  </a:lnTo>
                  <a:lnTo>
                    <a:pt x="435" y="419"/>
                  </a:lnTo>
                  <a:lnTo>
                    <a:pt x="434" y="426"/>
                  </a:lnTo>
                  <a:lnTo>
                    <a:pt x="435" y="435"/>
                  </a:lnTo>
                  <a:lnTo>
                    <a:pt x="440" y="441"/>
                  </a:lnTo>
                  <a:lnTo>
                    <a:pt x="447" y="438"/>
                  </a:lnTo>
                  <a:lnTo>
                    <a:pt x="447" y="431"/>
                  </a:lnTo>
                  <a:lnTo>
                    <a:pt x="446" y="422"/>
                  </a:lnTo>
                  <a:lnTo>
                    <a:pt x="447" y="415"/>
                  </a:lnTo>
                  <a:lnTo>
                    <a:pt x="442" y="408"/>
                  </a:lnTo>
                  <a:lnTo>
                    <a:pt x="447" y="402"/>
                  </a:lnTo>
                  <a:lnTo>
                    <a:pt x="456" y="400"/>
                  </a:lnTo>
                  <a:lnTo>
                    <a:pt x="458" y="408"/>
                  </a:lnTo>
                  <a:lnTo>
                    <a:pt x="464" y="414"/>
                  </a:lnTo>
                  <a:lnTo>
                    <a:pt x="467" y="421"/>
                  </a:lnTo>
                  <a:lnTo>
                    <a:pt x="473" y="426"/>
                  </a:lnTo>
                  <a:lnTo>
                    <a:pt x="488" y="432"/>
                  </a:lnTo>
                  <a:lnTo>
                    <a:pt x="502" y="440"/>
                  </a:lnTo>
                  <a:lnTo>
                    <a:pt x="511" y="437"/>
                  </a:lnTo>
                  <a:lnTo>
                    <a:pt x="531" y="424"/>
                  </a:lnTo>
                  <a:lnTo>
                    <a:pt x="531" y="415"/>
                  </a:lnTo>
                  <a:lnTo>
                    <a:pt x="537" y="411"/>
                  </a:lnTo>
                  <a:lnTo>
                    <a:pt x="543" y="406"/>
                  </a:lnTo>
                  <a:lnTo>
                    <a:pt x="551" y="405"/>
                  </a:lnTo>
                  <a:lnTo>
                    <a:pt x="559" y="408"/>
                  </a:lnTo>
                  <a:lnTo>
                    <a:pt x="559" y="400"/>
                  </a:lnTo>
                  <a:lnTo>
                    <a:pt x="567" y="399"/>
                  </a:lnTo>
                  <a:lnTo>
                    <a:pt x="575" y="402"/>
                  </a:lnTo>
                  <a:lnTo>
                    <a:pt x="582" y="397"/>
                  </a:lnTo>
                  <a:lnTo>
                    <a:pt x="590" y="402"/>
                  </a:lnTo>
                  <a:lnTo>
                    <a:pt x="601" y="413"/>
                  </a:lnTo>
                  <a:lnTo>
                    <a:pt x="615" y="404"/>
                  </a:lnTo>
                  <a:lnTo>
                    <a:pt x="619" y="397"/>
                  </a:lnTo>
                  <a:lnTo>
                    <a:pt x="634" y="397"/>
                  </a:lnTo>
                  <a:lnTo>
                    <a:pt x="641" y="393"/>
                  </a:lnTo>
                  <a:lnTo>
                    <a:pt x="657" y="399"/>
                  </a:lnTo>
                  <a:lnTo>
                    <a:pt x="662" y="405"/>
                  </a:lnTo>
                  <a:lnTo>
                    <a:pt x="663" y="421"/>
                  </a:lnTo>
                  <a:lnTo>
                    <a:pt x="669" y="427"/>
                  </a:lnTo>
                  <a:lnTo>
                    <a:pt x="674" y="434"/>
                  </a:lnTo>
                  <a:lnTo>
                    <a:pt x="690" y="432"/>
                  </a:lnTo>
                  <a:lnTo>
                    <a:pt x="705" y="435"/>
                  </a:lnTo>
                  <a:lnTo>
                    <a:pt x="705" y="435"/>
                  </a:lnTo>
                  <a:lnTo>
                    <a:pt x="707" y="446"/>
                  </a:lnTo>
                  <a:lnTo>
                    <a:pt x="725" y="445"/>
                  </a:lnTo>
                  <a:lnTo>
                    <a:pt x="731" y="440"/>
                  </a:lnTo>
                  <a:lnTo>
                    <a:pt x="738" y="425"/>
                  </a:lnTo>
                  <a:lnTo>
                    <a:pt x="743" y="419"/>
                  </a:lnTo>
                  <a:lnTo>
                    <a:pt x="749" y="421"/>
                  </a:lnTo>
                  <a:lnTo>
                    <a:pt x="760" y="434"/>
                  </a:lnTo>
                  <a:lnTo>
                    <a:pt x="776" y="435"/>
                  </a:lnTo>
                  <a:lnTo>
                    <a:pt x="792" y="432"/>
                  </a:lnTo>
                  <a:lnTo>
                    <a:pt x="800" y="426"/>
                  </a:lnTo>
                  <a:lnTo>
                    <a:pt x="814" y="421"/>
                  </a:lnTo>
                  <a:lnTo>
                    <a:pt x="827" y="383"/>
                  </a:lnTo>
                  <a:lnTo>
                    <a:pt x="830" y="376"/>
                  </a:lnTo>
                  <a:lnTo>
                    <a:pt x="824" y="370"/>
                  </a:lnTo>
                  <a:lnTo>
                    <a:pt x="823" y="366"/>
                  </a:lnTo>
                  <a:lnTo>
                    <a:pt x="809" y="365"/>
                  </a:lnTo>
                  <a:lnTo>
                    <a:pt x="793" y="363"/>
                  </a:lnTo>
                  <a:lnTo>
                    <a:pt x="787" y="356"/>
                  </a:lnTo>
                  <a:lnTo>
                    <a:pt x="784" y="351"/>
                  </a:lnTo>
                  <a:lnTo>
                    <a:pt x="766" y="348"/>
                  </a:lnTo>
                  <a:lnTo>
                    <a:pt x="759" y="345"/>
                  </a:lnTo>
                  <a:lnTo>
                    <a:pt x="760" y="336"/>
                  </a:lnTo>
                  <a:lnTo>
                    <a:pt x="755" y="329"/>
                  </a:lnTo>
                  <a:lnTo>
                    <a:pt x="739" y="327"/>
                  </a:lnTo>
                  <a:lnTo>
                    <a:pt x="741" y="318"/>
                  </a:lnTo>
                  <a:lnTo>
                    <a:pt x="748" y="316"/>
                  </a:lnTo>
                  <a:lnTo>
                    <a:pt x="760" y="306"/>
                  </a:lnTo>
                  <a:lnTo>
                    <a:pt x="776" y="301"/>
                  </a:lnTo>
                  <a:lnTo>
                    <a:pt x="790" y="291"/>
                  </a:lnTo>
                  <a:lnTo>
                    <a:pt x="793" y="285"/>
                  </a:lnTo>
                  <a:lnTo>
                    <a:pt x="795" y="276"/>
                  </a:lnTo>
                  <a:lnTo>
                    <a:pt x="776" y="249"/>
                  </a:lnTo>
                  <a:lnTo>
                    <a:pt x="784" y="246"/>
                  </a:lnTo>
                  <a:lnTo>
                    <a:pt x="790" y="241"/>
                  </a:lnTo>
                  <a:lnTo>
                    <a:pt x="792" y="232"/>
                  </a:lnTo>
                  <a:lnTo>
                    <a:pt x="798" y="227"/>
                  </a:lnTo>
                  <a:lnTo>
                    <a:pt x="807" y="226"/>
                  </a:lnTo>
                  <a:lnTo>
                    <a:pt x="814" y="227"/>
                  </a:lnTo>
                  <a:lnTo>
                    <a:pt x="823" y="226"/>
                  </a:lnTo>
                  <a:lnTo>
                    <a:pt x="830" y="228"/>
                  </a:lnTo>
                  <a:lnTo>
                    <a:pt x="846" y="228"/>
                  </a:lnTo>
                  <a:lnTo>
                    <a:pt x="855" y="226"/>
                  </a:lnTo>
                  <a:lnTo>
                    <a:pt x="857" y="217"/>
                  </a:lnTo>
                  <a:lnTo>
                    <a:pt x="854" y="211"/>
                  </a:lnTo>
                  <a:lnTo>
                    <a:pt x="839" y="203"/>
                  </a:lnTo>
                  <a:lnTo>
                    <a:pt x="807" y="199"/>
                  </a:lnTo>
                  <a:lnTo>
                    <a:pt x="803" y="192"/>
                  </a:lnTo>
                  <a:lnTo>
                    <a:pt x="805" y="183"/>
                  </a:lnTo>
                  <a:lnTo>
                    <a:pt x="812" y="183"/>
                  </a:lnTo>
                  <a:lnTo>
                    <a:pt x="819" y="180"/>
                  </a:lnTo>
                  <a:lnTo>
                    <a:pt x="823" y="173"/>
                  </a:lnTo>
                  <a:lnTo>
                    <a:pt x="818" y="168"/>
                  </a:lnTo>
                  <a:lnTo>
                    <a:pt x="811" y="172"/>
                  </a:lnTo>
                  <a:lnTo>
                    <a:pt x="795" y="172"/>
                  </a:lnTo>
                  <a:lnTo>
                    <a:pt x="795" y="163"/>
                  </a:lnTo>
                  <a:lnTo>
                    <a:pt x="797" y="156"/>
                  </a:lnTo>
                  <a:lnTo>
                    <a:pt x="802" y="150"/>
                  </a:lnTo>
                  <a:lnTo>
                    <a:pt x="791" y="139"/>
                  </a:lnTo>
                  <a:lnTo>
                    <a:pt x="807" y="137"/>
                  </a:lnTo>
                  <a:lnTo>
                    <a:pt x="811" y="131"/>
                  </a:lnTo>
                  <a:lnTo>
                    <a:pt x="820" y="131"/>
                  </a:lnTo>
                  <a:lnTo>
                    <a:pt x="825" y="137"/>
                  </a:lnTo>
                  <a:lnTo>
                    <a:pt x="833" y="136"/>
                  </a:lnTo>
                  <a:lnTo>
                    <a:pt x="841" y="137"/>
                  </a:lnTo>
                  <a:lnTo>
                    <a:pt x="849" y="135"/>
                  </a:lnTo>
                  <a:lnTo>
                    <a:pt x="873" y="136"/>
                  </a:lnTo>
                  <a:lnTo>
                    <a:pt x="878" y="142"/>
                  </a:lnTo>
                  <a:lnTo>
                    <a:pt x="888" y="130"/>
                  </a:lnTo>
                  <a:lnTo>
                    <a:pt x="895" y="128"/>
                  </a:lnTo>
                  <a:lnTo>
                    <a:pt x="911" y="128"/>
                  </a:lnTo>
                  <a:lnTo>
                    <a:pt x="918" y="123"/>
                  </a:lnTo>
                  <a:lnTo>
                    <a:pt x="926" y="120"/>
                  </a:lnTo>
                  <a:lnTo>
                    <a:pt x="938" y="110"/>
                  </a:lnTo>
                  <a:lnTo>
                    <a:pt x="947" y="113"/>
                  </a:lnTo>
                  <a:lnTo>
                    <a:pt x="952" y="118"/>
                  </a:lnTo>
                  <a:lnTo>
                    <a:pt x="961" y="118"/>
                  </a:lnTo>
                  <a:lnTo>
                    <a:pt x="963" y="110"/>
                  </a:lnTo>
                  <a:lnTo>
                    <a:pt x="980" y="107"/>
                  </a:lnTo>
                  <a:lnTo>
                    <a:pt x="986" y="102"/>
                  </a:lnTo>
                  <a:lnTo>
                    <a:pt x="995" y="102"/>
                  </a:lnTo>
                  <a:lnTo>
                    <a:pt x="1002" y="98"/>
                  </a:lnTo>
                  <a:lnTo>
                    <a:pt x="1010" y="98"/>
                  </a:lnTo>
                  <a:lnTo>
                    <a:pt x="1017" y="101"/>
                  </a:lnTo>
                  <a:lnTo>
                    <a:pt x="1022" y="93"/>
                  </a:lnTo>
                  <a:lnTo>
                    <a:pt x="1023" y="86"/>
                  </a:lnTo>
                  <a:lnTo>
                    <a:pt x="1027" y="79"/>
                  </a:lnTo>
                  <a:lnTo>
                    <a:pt x="1034" y="74"/>
                  </a:lnTo>
                  <a:lnTo>
                    <a:pt x="1042" y="72"/>
                  </a:lnTo>
                  <a:lnTo>
                    <a:pt x="1049" y="76"/>
                  </a:lnTo>
                  <a:lnTo>
                    <a:pt x="1067" y="70"/>
                  </a:lnTo>
                  <a:lnTo>
                    <a:pt x="1067" y="71"/>
                  </a:lnTo>
                  <a:lnTo>
                    <a:pt x="1104" y="61"/>
                  </a:lnTo>
                  <a:lnTo>
                    <a:pt x="1136" y="58"/>
                  </a:lnTo>
                  <a:lnTo>
                    <a:pt x="1164" y="49"/>
                  </a:lnTo>
                  <a:lnTo>
                    <a:pt x="1171" y="44"/>
                  </a:lnTo>
                  <a:lnTo>
                    <a:pt x="1179" y="44"/>
                  </a:lnTo>
                  <a:lnTo>
                    <a:pt x="1187" y="42"/>
                  </a:lnTo>
                  <a:lnTo>
                    <a:pt x="1191" y="36"/>
                  </a:lnTo>
                  <a:lnTo>
                    <a:pt x="1191" y="28"/>
                  </a:lnTo>
                  <a:lnTo>
                    <a:pt x="1191" y="20"/>
                  </a:lnTo>
                  <a:lnTo>
                    <a:pt x="1200" y="21"/>
                  </a:lnTo>
                  <a:lnTo>
                    <a:pt x="1207" y="20"/>
                  </a:lnTo>
                  <a:lnTo>
                    <a:pt x="1212" y="12"/>
                  </a:lnTo>
                  <a:lnTo>
                    <a:pt x="1218" y="7"/>
                  </a:lnTo>
                  <a:lnTo>
                    <a:pt x="1227" y="7"/>
                  </a:lnTo>
                  <a:lnTo>
                    <a:pt x="1232" y="1"/>
                  </a:lnTo>
                  <a:lnTo>
                    <a:pt x="1239" y="0"/>
                  </a:lnTo>
                  <a:lnTo>
                    <a:pt x="1244" y="6"/>
                  </a:lnTo>
                  <a:lnTo>
                    <a:pt x="1253" y="4"/>
                  </a:lnTo>
                  <a:lnTo>
                    <a:pt x="1260" y="7"/>
                  </a:lnTo>
                  <a:lnTo>
                    <a:pt x="1269" y="5"/>
                  </a:lnTo>
                  <a:lnTo>
                    <a:pt x="1276" y="9"/>
                  </a:lnTo>
                  <a:lnTo>
                    <a:pt x="1281" y="15"/>
                  </a:lnTo>
                  <a:lnTo>
                    <a:pt x="1295" y="23"/>
                  </a:lnTo>
                  <a:lnTo>
                    <a:pt x="1302" y="20"/>
                  </a:lnTo>
                  <a:lnTo>
                    <a:pt x="1308" y="15"/>
                  </a:lnTo>
                  <a:lnTo>
                    <a:pt x="1324" y="12"/>
                  </a:lnTo>
                  <a:lnTo>
                    <a:pt x="1332" y="15"/>
                  </a:lnTo>
                  <a:lnTo>
                    <a:pt x="1338" y="21"/>
                  </a:lnTo>
                  <a:lnTo>
                    <a:pt x="1341" y="28"/>
                  </a:lnTo>
                  <a:lnTo>
                    <a:pt x="1343" y="44"/>
                  </a:lnTo>
                  <a:lnTo>
                    <a:pt x="1341" y="53"/>
                  </a:lnTo>
                  <a:lnTo>
                    <a:pt x="1344" y="60"/>
                  </a:lnTo>
                  <a:lnTo>
                    <a:pt x="1356" y="71"/>
                  </a:lnTo>
                  <a:lnTo>
                    <a:pt x="1352" y="79"/>
                  </a:lnTo>
                  <a:lnTo>
                    <a:pt x="1354" y="94"/>
                  </a:lnTo>
                  <a:lnTo>
                    <a:pt x="1349" y="102"/>
                  </a:lnTo>
                  <a:lnTo>
                    <a:pt x="1344" y="107"/>
                  </a:lnTo>
                  <a:lnTo>
                    <a:pt x="1347" y="114"/>
                  </a:lnTo>
                  <a:lnTo>
                    <a:pt x="1350" y="123"/>
                  </a:lnTo>
                  <a:lnTo>
                    <a:pt x="1366" y="118"/>
                  </a:lnTo>
                  <a:lnTo>
                    <a:pt x="1373" y="123"/>
                  </a:lnTo>
                  <a:lnTo>
                    <a:pt x="1381" y="122"/>
                  </a:lnTo>
                  <a:lnTo>
                    <a:pt x="1384" y="113"/>
                  </a:lnTo>
                  <a:lnTo>
                    <a:pt x="1392" y="113"/>
                  </a:lnTo>
                  <a:lnTo>
                    <a:pt x="1399" y="115"/>
                  </a:lnTo>
                  <a:lnTo>
                    <a:pt x="1402" y="107"/>
                  </a:lnTo>
                  <a:lnTo>
                    <a:pt x="1402" y="99"/>
                  </a:lnTo>
                  <a:lnTo>
                    <a:pt x="1409" y="101"/>
                  </a:lnTo>
                  <a:lnTo>
                    <a:pt x="1413" y="108"/>
                  </a:lnTo>
                  <a:lnTo>
                    <a:pt x="1415" y="117"/>
                  </a:lnTo>
                  <a:lnTo>
                    <a:pt x="1420" y="122"/>
                  </a:lnTo>
                  <a:lnTo>
                    <a:pt x="1418" y="129"/>
                  </a:lnTo>
                  <a:lnTo>
                    <a:pt x="1416" y="137"/>
                  </a:lnTo>
                  <a:lnTo>
                    <a:pt x="1432" y="139"/>
                  </a:lnTo>
                  <a:lnTo>
                    <a:pt x="1430" y="131"/>
                  </a:lnTo>
                  <a:lnTo>
                    <a:pt x="1425" y="125"/>
                  </a:lnTo>
                  <a:lnTo>
                    <a:pt x="1432" y="123"/>
                  </a:lnTo>
                  <a:lnTo>
                    <a:pt x="1448" y="125"/>
                  </a:lnTo>
                  <a:lnTo>
                    <a:pt x="1456" y="130"/>
                  </a:lnTo>
                  <a:lnTo>
                    <a:pt x="1461" y="136"/>
                  </a:lnTo>
                  <a:lnTo>
                    <a:pt x="1469" y="140"/>
                  </a:lnTo>
                  <a:lnTo>
                    <a:pt x="1476" y="140"/>
                  </a:lnTo>
                  <a:lnTo>
                    <a:pt x="1480" y="133"/>
                  </a:lnTo>
                  <a:lnTo>
                    <a:pt x="1488" y="129"/>
                  </a:lnTo>
                  <a:lnTo>
                    <a:pt x="1490" y="137"/>
                  </a:lnTo>
                  <a:lnTo>
                    <a:pt x="1490" y="145"/>
                  </a:lnTo>
                  <a:lnTo>
                    <a:pt x="1481" y="147"/>
                  </a:lnTo>
                  <a:lnTo>
                    <a:pt x="1475" y="152"/>
                  </a:lnTo>
                  <a:lnTo>
                    <a:pt x="1470" y="160"/>
                  </a:lnTo>
                  <a:lnTo>
                    <a:pt x="1468" y="167"/>
                  </a:lnTo>
                  <a:lnTo>
                    <a:pt x="1469" y="176"/>
                  </a:lnTo>
                  <a:lnTo>
                    <a:pt x="1474" y="183"/>
                  </a:lnTo>
                  <a:lnTo>
                    <a:pt x="1481" y="182"/>
                  </a:lnTo>
                  <a:lnTo>
                    <a:pt x="1486" y="176"/>
                  </a:lnTo>
                  <a:lnTo>
                    <a:pt x="1501" y="169"/>
                  </a:lnTo>
                  <a:lnTo>
                    <a:pt x="1508" y="173"/>
                  </a:lnTo>
                  <a:lnTo>
                    <a:pt x="1517" y="172"/>
                  </a:lnTo>
                  <a:lnTo>
                    <a:pt x="1522" y="177"/>
                  </a:lnTo>
                  <a:lnTo>
                    <a:pt x="1531" y="177"/>
                  </a:lnTo>
                  <a:lnTo>
                    <a:pt x="1528" y="169"/>
                  </a:lnTo>
                  <a:lnTo>
                    <a:pt x="1533" y="163"/>
                  </a:lnTo>
                  <a:lnTo>
                    <a:pt x="1542" y="163"/>
                  </a:lnTo>
                  <a:lnTo>
                    <a:pt x="1551" y="151"/>
                  </a:lnTo>
                  <a:lnTo>
                    <a:pt x="1567" y="149"/>
                  </a:lnTo>
                  <a:lnTo>
                    <a:pt x="1580" y="137"/>
                  </a:lnTo>
                  <a:lnTo>
                    <a:pt x="1586" y="123"/>
                  </a:lnTo>
                  <a:lnTo>
                    <a:pt x="1592" y="118"/>
                  </a:lnTo>
                  <a:lnTo>
                    <a:pt x="1601" y="119"/>
                  </a:lnTo>
                  <a:lnTo>
                    <a:pt x="1617" y="115"/>
                  </a:lnTo>
                  <a:lnTo>
                    <a:pt x="1624" y="113"/>
                  </a:lnTo>
                  <a:lnTo>
                    <a:pt x="1628" y="106"/>
                  </a:lnTo>
                  <a:lnTo>
                    <a:pt x="1644" y="104"/>
                  </a:lnTo>
                  <a:lnTo>
                    <a:pt x="1657" y="96"/>
                  </a:lnTo>
                  <a:lnTo>
                    <a:pt x="1661" y="103"/>
                  </a:lnTo>
                  <a:lnTo>
                    <a:pt x="1662" y="110"/>
                  </a:lnTo>
                  <a:lnTo>
                    <a:pt x="1657" y="118"/>
                  </a:lnTo>
                  <a:lnTo>
                    <a:pt x="1650" y="122"/>
                  </a:lnTo>
                  <a:lnTo>
                    <a:pt x="1642" y="120"/>
                  </a:lnTo>
                  <a:lnTo>
                    <a:pt x="1641" y="128"/>
                  </a:lnTo>
                  <a:lnTo>
                    <a:pt x="1644" y="135"/>
                  </a:lnTo>
                  <a:lnTo>
                    <a:pt x="1648" y="137"/>
                  </a:lnTo>
                  <a:lnTo>
                    <a:pt x="1720" y="204"/>
                  </a:lnTo>
                  <a:lnTo>
                    <a:pt x="1840" y="422"/>
                  </a:lnTo>
                  <a:lnTo>
                    <a:pt x="1854" y="411"/>
                  </a:lnTo>
                  <a:lnTo>
                    <a:pt x="1857" y="404"/>
                  </a:lnTo>
                  <a:lnTo>
                    <a:pt x="1857" y="397"/>
                  </a:lnTo>
                  <a:lnTo>
                    <a:pt x="1868" y="383"/>
                  </a:lnTo>
                  <a:lnTo>
                    <a:pt x="1876" y="382"/>
                  </a:lnTo>
                  <a:lnTo>
                    <a:pt x="1881" y="388"/>
                  </a:lnTo>
                  <a:lnTo>
                    <a:pt x="1889" y="391"/>
                  </a:lnTo>
                  <a:lnTo>
                    <a:pt x="1903" y="399"/>
                  </a:lnTo>
                  <a:lnTo>
                    <a:pt x="1899" y="406"/>
                  </a:lnTo>
                  <a:lnTo>
                    <a:pt x="1903" y="413"/>
                  </a:lnTo>
                  <a:lnTo>
                    <a:pt x="1909" y="414"/>
                  </a:lnTo>
                  <a:lnTo>
                    <a:pt x="1914" y="427"/>
                  </a:lnTo>
                  <a:lnTo>
                    <a:pt x="1938" y="425"/>
                  </a:lnTo>
                  <a:lnTo>
                    <a:pt x="1956" y="430"/>
                  </a:lnTo>
                  <a:lnTo>
                    <a:pt x="1963" y="427"/>
                  </a:lnTo>
                  <a:lnTo>
                    <a:pt x="1979" y="427"/>
                  </a:lnTo>
                  <a:lnTo>
                    <a:pt x="1981" y="420"/>
                  </a:lnTo>
                  <a:lnTo>
                    <a:pt x="1986" y="414"/>
                  </a:lnTo>
                  <a:lnTo>
                    <a:pt x="1995" y="415"/>
                  </a:lnTo>
                  <a:lnTo>
                    <a:pt x="2002" y="415"/>
                  </a:lnTo>
                  <a:lnTo>
                    <a:pt x="2006" y="408"/>
                  </a:lnTo>
                  <a:lnTo>
                    <a:pt x="2012" y="403"/>
                  </a:lnTo>
                  <a:lnTo>
                    <a:pt x="2028" y="408"/>
                  </a:lnTo>
                  <a:lnTo>
                    <a:pt x="2035" y="411"/>
                  </a:lnTo>
                  <a:lnTo>
                    <a:pt x="2039" y="419"/>
                  </a:lnTo>
                  <a:lnTo>
                    <a:pt x="2046" y="422"/>
                  </a:lnTo>
                  <a:lnTo>
                    <a:pt x="2056" y="435"/>
                  </a:lnTo>
                  <a:lnTo>
                    <a:pt x="2064" y="438"/>
                  </a:lnTo>
                  <a:lnTo>
                    <a:pt x="2067" y="446"/>
                  </a:lnTo>
                  <a:lnTo>
                    <a:pt x="2065" y="454"/>
                  </a:lnTo>
                  <a:lnTo>
                    <a:pt x="2066" y="462"/>
                  </a:lnTo>
                  <a:lnTo>
                    <a:pt x="2070" y="469"/>
                  </a:lnTo>
                  <a:lnTo>
                    <a:pt x="2078" y="470"/>
                  </a:lnTo>
                  <a:lnTo>
                    <a:pt x="2099" y="481"/>
                  </a:lnTo>
                  <a:lnTo>
                    <a:pt x="2103" y="489"/>
                  </a:lnTo>
                  <a:lnTo>
                    <a:pt x="2103" y="496"/>
                  </a:lnTo>
                  <a:lnTo>
                    <a:pt x="2110" y="500"/>
                  </a:lnTo>
                  <a:lnTo>
                    <a:pt x="2115" y="505"/>
                  </a:lnTo>
                  <a:lnTo>
                    <a:pt x="2123" y="519"/>
                  </a:lnTo>
                  <a:lnTo>
                    <a:pt x="2129" y="524"/>
                  </a:lnTo>
                  <a:lnTo>
                    <a:pt x="2145" y="526"/>
                  </a:lnTo>
                  <a:lnTo>
                    <a:pt x="2152" y="531"/>
                  </a:lnTo>
                  <a:lnTo>
                    <a:pt x="2159" y="533"/>
                  </a:lnTo>
                  <a:lnTo>
                    <a:pt x="2168" y="534"/>
                  </a:lnTo>
                  <a:lnTo>
                    <a:pt x="2177" y="534"/>
                  </a:lnTo>
                  <a:lnTo>
                    <a:pt x="2179" y="527"/>
                  </a:lnTo>
                  <a:lnTo>
                    <a:pt x="2184" y="521"/>
                  </a:lnTo>
                  <a:lnTo>
                    <a:pt x="2199" y="515"/>
                  </a:lnTo>
                  <a:lnTo>
                    <a:pt x="2201" y="523"/>
                  </a:lnTo>
                  <a:lnTo>
                    <a:pt x="2205" y="531"/>
                  </a:lnTo>
                  <a:lnTo>
                    <a:pt x="2212" y="535"/>
                  </a:lnTo>
                  <a:lnTo>
                    <a:pt x="2218" y="549"/>
                  </a:lnTo>
                  <a:lnTo>
                    <a:pt x="2226" y="554"/>
                  </a:lnTo>
                  <a:lnTo>
                    <a:pt x="2230" y="561"/>
                  </a:lnTo>
                  <a:lnTo>
                    <a:pt x="2217" y="587"/>
                  </a:lnTo>
                  <a:lnTo>
                    <a:pt x="2207" y="607"/>
                  </a:lnTo>
                  <a:lnTo>
                    <a:pt x="2191" y="623"/>
                  </a:lnTo>
                  <a:lnTo>
                    <a:pt x="2171" y="629"/>
                  </a:lnTo>
                  <a:lnTo>
                    <a:pt x="2156" y="628"/>
                  </a:lnTo>
                  <a:lnTo>
                    <a:pt x="2145" y="648"/>
                  </a:lnTo>
                  <a:lnTo>
                    <a:pt x="2140" y="673"/>
                  </a:lnTo>
                  <a:lnTo>
                    <a:pt x="2142" y="696"/>
                  </a:lnTo>
                  <a:lnTo>
                    <a:pt x="2139" y="733"/>
                  </a:lnTo>
                  <a:lnTo>
                    <a:pt x="2116" y="741"/>
                  </a:lnTo>
                  <a:lnTo>
                    <a:pt x="2102" y="753"/>
                  </a:lnTo>
                  <a:lnTo>
                    <a:pt x="2092" y="745"/>
                  </a:lnTo>
                  <a:lnTo>
                    <a:pt x="2082" y="736"/>
                  </a:lnTo>
                  <a:lnTo>
                    <a:pt x="2048" y="739"/>
                  </a:lnTo>
                  <a:lnTo>
                    <a:pt x="2030" y="733"/>
                  </a:lnTo>
                  <a:lnTo>
                    <a:pt x="2021" y="726"/>
                  </a:lnTo>
                  <a:lnTo>
                    <a:pt x="1996" y="726"/>
                  </a:lnTo>
                  <a:lnTo>
                    <a:pt x="1986" y="747"/>
                  </a:lnTo>
                  <a:lnTo>
                    <a:pt x="1978" y="773"/>
                  </a:lnTo>
                  <a:lnTo>
                    <a:pt x="1965" y="800"/>
                  </a:lnTo>
                  <a:lnTo>
                    <a:pt x="1959" y="824"/>
                  </a:lnTo>
                  <a:lnTo>
                    <a:pt x="1956" y="844"/>
                  </a:lnTo>
                  <a:lnTo>
                    <a:pt x="1958" y="859"/>
                  </a:lnTo>
                  <a:lnTo>
                    <a:pt x="1964" y="877"/>
                  </a:lnTo>
                  <a:lnTo>
                    <a:pt x="1957" y="882"/>
                  </a:lnTo>
                  <a:lnTo>
                    <a:pt x="1902" y="884"/>
                  </a:lnTo>
                  <a:lnTo>
                    <a:pt x="1879" y="892"/>
                  </a:lnTo>
                  <a:lnTo>
                    <a:pt x="1861" y="894"/>
                  </a:lnTo>
                  <a:lnTo>
                    <a:pt x="1841" y="901"/>
                  </a:lnTo>
                  <a:lnTo>
                    <a:pt x="1831" y="909"/>
                  </a:lnTo>
                  <a:lnTo>
                    <a:pt x="1840" y="916"/>
                  </a:lnTo>
                  <a:lnTo>
                    <a:pt x="1847" y="931"/>
                  </a:lnTo>
                  <a:lnTo>
                    <a:pt x="1852" y="969"/>
                  </a:lnTo>
                  <a:lnTo>
                    <a:pt x="1856" y="984"/>
                  </a:lnTo>
                  <a:lnTo>
                    <a:pt x="1863" y="996"/>
                  </a:lnTo>
                  <a:lnTo>
                    <a:pt x="1872" y="1023"/>
                  </a:lnTo>
                  <a:lnTo>
                    <a:pt x="1872" y="1038"/>
                  </a:lnTo>
                  <a:lnTo>
                    <a:pt x="1859" y="1048"/>
                  </a:lnTo>
                  <a:lnTo>
                    <a:pt x="1860" y="1061"/>
                  </a:lnTo>
                  <a:lnTo>
                    <a:pt x="1852" y="1070"/>
                  </a:lnTo>
                  <a:lnTo>
                    <a:pt x="1850" y="1081"/>
                  </a:lnTo>
                  <a:lnTo>
                    <a:pt x="1850" y="1099"/>
                  </a:lnTo>
                  <a:lnTo>
                    <a:pt x="1850" y="1099"/>
                  </a:lnTo>
                  <a:lnTo>
                    <a:pt x="1843" y="1099"/>
                  </a:lnTo>
                  <a:lnTo>
                    <a:pt x="1823" y="1086"/>
                  </a:lnTo>
                  <a:lnTo>
                    <a:pt x="1807" y="1083"/>
                  </a:lnTo>
                  <a:lnTo>
                    <a:pt x="1792" y="1065"/>
                  </a:lnTo>
                  <a:lnTo>
                    <a:pt x="1776" y="1064"/>
                  </a:lnTo>
                  <a:lnTo>
                    <a:pt x="1768" y="1061"/>
                  </a:lnTo>
                  <a:lnTo>
                    <a:pt x="1760" y="1061"/>
                  </a:lnTo>
                  <a:lnTo>
                    <a:pt x="1753" y="1057"/>
                  </a:lnTo>
                  <a:lnTo>
                    <a:pt x="1745" y="1056"/>
                  </a:lnTo>
                  <a:lnTo>
                    <a:pt x="1721" y="1057"/>
                  </a:lnTo>
                  <a:lnTo>
                    <a:pt x="1698" y="1054"/>
                  </a:lnTo>
                  <a:lnTo>
                    <a:pt x="1689" y="1055"/>
                  </a:lnTo>
                  <a:lnTo>
                    <a:pt x="1674" y="1048"/>
                  </a:lnTo>
                  <a:lnTo>
                    <a:pt x="1667" y="1048"/>
                  </a:lnTo>
                  <a:lnTo>
                    <a:pt x="1652" y="1054"/>
                  </a:lnTo>
                  <a:lnTo>
                    <a:pt x="1620" y="1050"/>
                  </a:lnTo>
                  <a:lnTo>
                    <a:pt x="1612" y="1050"/>
                  </a:lnTo>
                  <a:lnTo>
                    <a:pt x="1596" y="1054"/>
                  </a:lnTo>
                  <a:lnTo>
                    <a:pt x="1580" y="1054"/>
                  </a:lnTo>
                  <a:lnTo>
                    <a:pt x="1571" y="1053"/>
                  </a:lnTo>
                  <a:lnTo>
                    <a:pt x="1565" y="1048"/>
                  </a:lnTo>
                  <a:lnTo>
                    <a:pt x="1556" y="1046"/>
                  </a:lnTo>
                  <a:lnTo>
                    <a:pt x="1540" y="1048"/>
                  </a:lnTo>
                  <a:lnTo>
                    <a:pt x="1534" y="1043"/>
                  </a:lnTo>
                  <a:lnTo>
                    <a:pt x="1513" y="1030"/>
                  </a:lnTo>
                  <a:lnTo>
                    <a:pt x="1506" y="1034"/>
                  </a:lnTo>
                  <a:lnTo>
                    <a:pt x="1499" y="1035"/>
                  </a:lnTo>
                  <a:lnTo>
                    <a:pt x="1491" y="1038"/>
                  </a:lnTo>
                  <a:lnTo>
                    <a:pt x="1479" y="1048"/>
                  </a:lnTo>
                  <a:lnTo>
                    <a:pt x="1478" y="1056"/>
                  </a:lnTo>
                  <a:lnTo>
                    <a:pt x="1473" y="1064"/>
                  </a:lnTo>
                  <a:lnTo>
                    <a:pt x="1470" y="1080"/>
                  </a:lnTo>
                  <a:lnTo>
                    <a:pt x="1467" y="1086"/>
                  </a:lnTo>
                  <a:lnTo>
                    <a:pt x="1451" y="1082"/>
                  </a:lnTo>
                  <a:lnTo>
                    <a:pt x="1437" y="1075"/>
                  </a:lnTo>
                  <a:lnTo>
                    <a:pt x="1421" y="1070"/>
                  </a:lnTo>
                  <a:lnTo>
                    <a:pt x="1414" y="1066"/>
                  </a:lnTo>
                  <a:lnTo>
                    <a:pt x="1406" y="1064"/>
                  </a:lnTo>
                  <a:lnTo>
                    <a:pt x="1398" y="1064"/>
                  </a:lnTo>
                  <a:lnTo>
                    <a:pt x="1383" y="1061"/>
                  </a:lnTo>
                  <a:lnTo>
                    <a:pt x="1375" y="1062"/>
                  </a:lnTo>
                  <a:lnTo>
                    <a:pt x="1367" y="1060"/>
                  </a:lnTo>
                  <a:lnTo>
                    <a:pt x="1351" y="1062"/>
                  </a:lnTo>
                  <a:lnTo>
                    <a:pt x="1344" y="1066"/>
                  </a:lnTo>
                  <a:lnTo>
                    <a:pt x="1341" y="1073"/>
                  </a:lnTo>
                  <a:lnTo>
                    <a:pt x="1343" y="1081"/>
                  </a:lnTo>
                  <a:lnTo>
                    <a:pt x="1338" y="1088"/>
                  </a:lnTo>
                  <a:lnTo>
                    <a:pt x="1334" y="1096"/>
                  </a:lnTo>
                  <a:lnTo>
                    <a:pt x="1332" y="1103"/>
                  </a:lnTo>
                  <a:lnTo>
                    <a:pt x="1320" y="1115"/>
                  </a:lnTo>
                  <a:lnTo>
                    <a:pt x="1313" y="1118"/>
                  </a:lnTo>
                  <a:lnTo>
                    <a:pt x="1306" y="1115"/>
                  </a:lnTo>
                  <a:lnTo>
                    <a:pt x="1300" y="1130"/>
                  </a:lnTo>
                  <a:lnTo>
                    <a:pt x="1293" y="1135"/>
                  </a:lnTo>
                  <a:lnTo>
                    <a:pt x="1271" y="1145"/>
                  </a:lnTo>
                  <a:lnTo>
                    <a:pt x="1257" y="1153"/>
                  </a:lnTo>
                  <a:lnTo>
                    <a:pt x="1252" y="1159"/>
                  </a:lnTo>
                  <a:lnTo>
                    <a:pt x="1244" y="1162"/>
                  </a:lnTo>
                  <a:lnTo>
                    <a:pt x="1237" y="1167"/>
                  </a:lnTo>
                  <a:lnTo>
                    <a:pt x="1233" y="1174"/>
                  </a:lnTo>
                  <a:lnTo>
                    <a:pt x="1231" y="1182"/>
                  </a:lnTo>
                  <a:lnTo>
                    <a:pt x="1225" y="1186"/>
                  </a:lnTo>
                  <a:lnTo>
                    <a:pt x="1217" y="1190"/>
                  </a:lnTo>
                  <a:lnTo>
                    <a:pt x="1209" y="1189"/>
                  </a:lnTo>
                  <a:lnTo>
                    <a:pt x="1194" y="1183"/>
                  </a:lnTo>
                  <a:lnTo>
                    <a:pt x="1185" y="1180"/>
                  </a:lnTo>
                  <a:lnTo>
                    <a:pt x="1172" y="1172"/>
                  </a:lnTo>
                  <a:lnTo>
                    <a:pt x="1115" y="1178"/>
                  </a:lnTo>
                  <a:lnTo>
                    <a:pt x="1105" y="1132"/>
                  </a:lnTo>
                  <a:lnTo>
                    <a:pt x="1072" y="1126"/>
                  </a:lnTo>
                  <a:lnTo>
                    <a:pt x="1071" y="1113"/>
                  </a:lnTo>
                  <a:lnTo>
                    <a:pt x="1071" y="1097"/>
                  </a:lnTo>
                  <a:lnTo>
                    <a:pt x="1080" y="1096"/>
                  </a:lnTo>
                  <a:lnTo>
                    <a:pt x="1078" y="1053"/>
                  </a:lnTo>
                  <a:lnTo>
                    <a:pt x="1065" y="1054"/>
                  </a:lnTo>
                  <a:lnTo>
                    <a:pt x="1048" y="1021"/>
                  </a:lnTo>
                  <a:lnTo>
                    <a:pt x="1035" y="1011"/>
                  </a:lnTo>
                  <a:lnTo>
                    <a:pt x="1028" y="1007"/>
                  </a:lnTo>
                  <a:lnTo>
                    <a:pt x="1016" y="997"/>
                  </a:lnTo>
                  <a:lnTo>
                    <a:pt x="1010" y="991"/>
                  </a:lnTo>
                  <a:lnTo>
                    <a:pt x="996" y="997"/>
                  </a:lnTo>
                  <a:lnTo>
                    <a:pt x="920" y="996"/>
                  </a:lnTo>
                  <a:lnTo>
                    <a:pt x="849" y="1008"/>
                  </a:lnTo>
                  <a:lnTo>
                    <a:pt x="820" y="980"/>
                  </a:lnTo>
                  <a:lnTo>
                    <a:pt x="777" y="932"/>
                  </a:lnTo>
                  <a:lnTo>
                    <a:pt x="742" y="899"/>
                  </a:lnTo>
                  <a:lnTo>
                    <a:pt x="728" y="889"/>
                  </a:lnTo>
                  <a:lnTo>
                    <a:pt x="709" y="874"/>
                  </a:lnTo>
                  <a:lnTo>
                    <a:pt x="689" y="860"/>
                  </a:lnTo>
                  <a:lnTo>
                    <a:pt x="658" y="847"/>
                  </a:lnTo>
                  <a:lnTo>
                    <a:pt x="518" y="898"/>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82" name="任意多边形: 形状 81">
              <a:extLst>
                <a:ext uri="{FF2B5EF4-FFF2-40B4-BE49-F238E27FC236}">
                  <a16:creationId xmlns="" xmlns:a16="http://schemas.microsoft.com/office/drawing/2014/main" id="{F6BAB97F-F277-48E6-BF67-A1D86B46AEBE}"/>
                </a:ext>
              </a:extLst>
            </p:cNvPr>
            <p:cNvSpPr>
              <a:spLocks noChangeAspect="1"/>
            </p:cNvSpPr>
            <p:nvPr/>
          </p:nvSpPr>
          <p:spPr bwMode="gray">
            <a:xfrm>
              <a:off x="6592124" y="3536304"/>
              <a:ext cx="117670" cy="62861"/>
            </a:xfrm>
            <a:custGeom>
              <a:avLst/>
              <a:gdLst/>
              <a:ahLst/>
              <a:cxnLst>
                <a:cxn ang="0">
                  <a:pos x="94" y="154"/>
                </a:cxn>
                <a:cxn ang="0">
                  <a:pos x="115" y="150"/>
                </a:cxn>
                <a:cxn ang="0">
                  <a:pos x="140" y="156"/>
                </a:cxn>
                <a:cxn ang="0">
                  <a:pos x="150" y="145"/>
                </a:cxn>
                <a:cxn ang="0">
                  <a:pos x="166" y="155"/>
                </a:cxn>
                <a:cxn ang="0">
                  <a:pos x="182" y="172"/>
                </a:cxn>
                <a:cxn ang="0">
                  <a:pos x="212" y="181"/>
                </a:cxn>
                <a:cxn ang="0">
                  <a:pos x="235" y="175"/>
                </a:cxn>
                <a:cxn ang="0">
                  <a:pos x="258" y="174"/>
                </a:cxn>
                <a:cxn ang="0">
                  <a:pos x="277" y="167"/>
                </a:cxn>
                <a:cxn ang="0">
                  <a:pos x="296" y="156"/>
                </a:cxn>
                <a:cxn ang="0">
                  <a:pos x="311" y="160"/>
                </a:cxn>
                <a:cxn ang="0">
                  <a:pos x="332" y="174"/>
                </a:cxn>
                <a:cxn ang="0">
                  <a:pos x="355" y="179"/>
                </a:cxn>
                <a:cxn ang="0">
                  <a:pos x="368" y="174"/>
                </a:cxn>
                <a:cxn ang="0">
                  <a:pos x="352" y="156"/>
                </a:cxn>
                <a:cxn ang="0">
                  <a:pos x="343" y="143"/>
                </a:cxn>
                <a:cxn ang="0">
                  <a:pos x="355" y="124"/>
                </a:cxn>
                <a:cxn ang="0">
                  <a:pos x="352" y="121"/>
                </a:cxn>
                <a:cxn ang="0">
                  <a:pos x="329" y="111"/>
                </a:cxn>
                <a:cxn ang="0">
                  <a:pos x="321" y="86"/>
                </a:cxn>
                <a:cxn ang="0">
                  <a:pos x="310" y="75"/>
                </a:cxn>
                <a:cxn ang="0">
                  <a:pos x="295" y="72"/>
                </a:cxn>
                <a:cxn ang="0">
                  <a:pos x="274" y="63"/>
                </a:cxn>
                <a:cxn ang="0">
                  <a:pos x="261" y="59"/>
                </a:cxn>
                <a:cxn ang="0">
                  <a:pos x="237" y="66"/>
                </a:cxn>
                <a:cxn ang="0">
                  <a:pos x="223" y="73"/>
                </a:cxn>
                <a:cxn ang="0">
                  <a:pos x="213" y="61"/>
                </a:cxn>
                <a:cxn ang="0">
                  <a:pos x="171" y="34"/>
                </a:cxn>
                <a:cxn ang="0">
                  <a:pos x="148" y="29"/>
                </a:cxn>
                <a:cxn ang="0">
                  <a:pos x="108" y="26"/>
                </a:cxn>
                <a:cxn ang="0">
                  <a:pos x="76" y="15"/>
                </a:cxn>
                <a:cxn ang="0">
                  <a:pos x="54" y="7"/>
                </a:cxn>
                <a:cxn ang="0">
                  <a:pos x="31" y="3"/>
                </a:cxn>
                <a:cxn ang="0">
                  <a:pos x="15" y="2"/>
                </a:cxn>
                <a:cxn ang="0">
                  <a:pos x="5" y="11"/>
                </a:cxn>
                <a:cxn ang="0">
                  <a:pos x="21" y="27"/>
                </a:cxn>
                <a:cxn ang="0">
                  <a:pos x="56" y="39"/>
                </a:cxn>
                <a:cxn ang="0">
                  <a:pos x="78" y="57"/>
                </a:cxn>
                <a:cxn ang="0">
                  <a:pos x="87" y="82"/>
                </a:cxn>
                <a:cxn ang="0">
                  <a:pos x="100" y="113"/>
                </a:cxn>
                <a:cxn ang="0">
                  <a:pos x="99" y="138"/>
                </a:cxn>
                <a:cxn ang="0">
                  <a:pos x="87" y="148"/>
                </a:cxn>
              </a:cxnLst>
              <a:rect l="0" t="0" r="r" b="b"/>
              <a:pathLst>
                <a:path w="368" h="182">
                  <a:moveTo>
                    <a:pt x="87" y="148"/>
                  </a:moveTo>
                  <a:lnTo>
                    <a:pt x="94" y="154"/>
                  </a:lnTo>
                  <a:lnTo>
                    <a:pt x="102" y="154"/>
                  </a:lnTo>
                  <a:lnTo>
                    <a:pt x="115" y="150"/>
                  </a:lnTo>
                  <a:lnTo>
                    <a:pt x="134" y="156"/>
                  </a:lnTo>
                  <a:lnTo>
                    <a:pt x="140" y="156"/>
                  </a:lnTo>
                  <a:lnTo>
                    <a:pt x="145" y="149"/>
                  </a:lnTo>
                  <a:lnTo>
                    <a:pt x="150" y="145"/>
                  </a:lnTo>
                  <a:lnTo>
                    <a:pt x="158" y="148"/>
                  </a:lnTo>
                  <a:lnTo>
                    <a:pt x="166" y="155"/>
                  </a:lnTo>
                  <a:lnTo>
                    <a:pt x="177" y="171"/>
                  </a:lnTo>
                  <a:lnTo>
                    <a:pt x="182" y="172"/>
                  </a:lnTo>
                  <a:lnTo>
                    <a:pt x="191" y="182"/>
                  </a:lnTo>
                  <a:lnTo>
                    <a:pt x="212" y="181"/>
                  </a:lnTo>
                  <a:lnTo>
                    <a:pt x="219" y="176"/>
                  </a:lnTo>
                  <a:lnTo>
                    <a:pt x="235" y="175"/>
                  </a:lnTo>
                  <a:lnTo>
                    <a:pt x="242" y="171"/>
                  </a:lnTo>
                  <a:lnTo>
                    <a:pt x="258" y="174"/>
                  </a:lnTo>
                  <a:lnTo>
                    <a:pt x="267" y="172"/>
                  </a:lnTo>
                  <a:lnTo>
                    <a:pt x="277" y="167"/>
                  </a:lnTo>
                  <a:lnTo>
                    <a:pt x="282" y="166"/>
                  </a:lnTo>
                  <a:lnTo>
                    <a:pt x="296" y="156"/>
                  </a:lnTo>
                  <a:lnTo>
                    <a:pt x="304" y="158"/>
                  </a:lnTo>
                  <a:lnTo>
                    <a:pt x="311" y="160"/>
                  </a:lnTo>
                  <a:lnTo>
                    <a:pt x="317" y="166"/>
                  </a:lnTo>
                  <a:lnTo>
                    <a:pt x="332" y="174"/>
                  </a:lnTo>
                  <a:lnTo>
                    <a:pt x="341" y="172"/>
                  </a:lnTo>
                  <a:lnTo>
                    <a:pt x="355" y="179"/>
                  </a:lnTo>
                  <a:lnTo>
                    <a:pt x="364" y="180"/>
                  </a:lnTo>
                  <a:lnTo>
                    <a:pt x="368" y="174"/>
                  </a:lnTo>
                  <a:lnTo>
                    <a:pt x="365" y="166"/>
                  </a:lnTo>
                  <a:lnTo>
                    <a:pt x="352" y="156"/>
                  </a:lnTo>
                  <a:lnTo>
                    <a:pt x="349" y="149"/>
                  </a:lnTo>
                  <a:lnTo>
                    <a:pt x="343" y="143"/>
                  </a:lnTo>
                  <a:lnTo>
                    <a:pt x="344" y="134"/>
                  </a:lnTo>
                  <a:lnTo>
                    <a:pt x="355" y="124"/>
                  </a:lnTo>
                  <a:lnTo>
                    <a:pt x="357" y="124"/>
                  </a:lnTo>
                  <a:lnTo>
                    <a:pt x="352" y="121"/>
                  </a:lnTo>
                  <a:lnTo>
                    <a:pt x="345" y="116"/>
                  </a:lnTo>
                  <a:lnTo>
                    <a:pt x="329" y="111"/>
                  </a:lnTo>
                  <a:lnTo>
                    <a:pt x="317" y="101"/>
                  </a:lnTo>
                  <a:lnTo>
                    <a:pt x="321" y="86"/>
                  </a:lnTo>
                  <a:lnTo>
                    <a:pt x="317" y="79"/>
                  </a:lnTo>
                  <a:lnTo>
                    <a:pt x="310" y="75"/>
                  </a:lnTo>
                  <a:lnTo>
                    <a:pt x="302" y="75"/>
                  </a:lnTo>
                  <a:lnTo>
                    <a:pt x="295" y="72"/>
                  </a:lnTo>
                  <a:lnTo>
                    <a:pt x="290" y="66"/>
                  </a:lnTo>
                  <a:lnTo>
                    <a:pt x="274" y="63"/>
                  </a:lnTo>
                  <a:lnTo>
                    <a:pt x="267" y="64"/>
                  </a:lnTo>
                  <a:lnTo>
                    <a:pt x="261" y="59"/>
                  </a:lnTo>
                  <a:lnTo>
                    <a:pt x="252" y="59"/>
                  </a:lnTo>
                  <a:lnTo>
                    <a:pt x="237" y="66"/>
                  </a:lnTo>
                  <a:lnTo>
                    <a:pt x="231" y="70"/>
                  </a:lnTo>
                  <a:lnTo>
                    <a:pt x="223" y="73"/>
                  </a:lnTo>
                  <a:lnTo>
                    <a:pt x="215" y="69"/>
                  </a:lnTo>
                  <a:lnTo>
                    <a:pt x="213" y="61"/>
                  </a:lnTo>
                  <a:lnTo>
                    <a:pt x="175" y="39"/>
                  </a:lnTo>
                  <a:lnTo>
                    <a:pt x="171" y="34"/>
                  </a:lnTo>
                  <a:lnTo>
                    <a:pt x="164" y="29"/>
                  </a:lnTo>
                  <a:lnTo>
                    <a:pt x="148" y="29"/>
                  </a:lnTo>
                  <a:lnTo>
                    <a:pt x="132" y="24"/>
                  </a:lnTo>
                  <a:lnTo>
                    <a:pt x="108" y="26"/>
                  </a:lnTo>
                  <a:lnTo>
                    <a:pt x="99" y="25"/>
                  </a:lnTo>
                  <a:lnTo>
                    <a:pt x="76" y="15"/>
                  </a:lnTo>
                  <a:lnTo>
                    <a:pt x="60" y="13"/>
                  </a:lnTo>
                  <a:lnTo>
                    <a:pt x="54" y="7"/>
                  </a:lnTo>
                  <a:lnTo>
                    <a:pt x="40" y="2"/>
                  </a:lnTo>
                  <a:lnTo>
                    <a:pt x="31" y="3"/>
                  </a:lnTo>
                  <a:lnTo>
                    <a:pt x="24" y="0"/>
                  </a:lnTo>
                  <a:lnTo>
                    <a:pt x="15" y="2"/>
                  </a:lnTo>
                  <a:lnTo>
                    <a:pt x="0" y="7"/>
                  </a:lnTo>
                  <a:lnTo>
                    <a:pt x="5" y="11"/>
                  </a:lnTo>
                  <a:lnTo>
                    <a:pt x="14" y="18"/>
                  </a:lnTo>
                  <a:lnTo>
                    <a:pt x="21" y="27"/>
                  </a:lnTo>
                  <a:lnTo>
                    <a:pt x="31" y="32"/>
                  </a:lnTo>
                  <a:lnTo>
                    <a:pt x="56" y="39"/>
                  </a:lnTo>
                  <a:lnTo>
                    <a:pt x="67" y="51"/>
                  </a:lnTo>
                  <a:lnTo>
                    <a:pt x="78" y="57"/>
                  </a:lnTo>
                  <a:lnTo>
                    <a:pt x="84" y="68"/>
                  </a:lnTo>
                  <a:lnTo>
                    <a:pt x="87" y="82"/>
                  </a:lnTo>
                  <a:lnTo>
                    <a:pt x="91" y="104"/>
                  </a:lnTo>
                  <a:lnTo>
                    <a:pt x="100" y="113"/>
                  </a:lnTo>
                  <a:lnTo>
                    <a:pt x="100" y="124"/>
                  </a:lnTo>
                  <a:lnTo>
                    <a:pt x="99" y="138"/>
                  </a:lnTo>
                  <a:lnTo>
                    <a:pt x="92" y="145"/>
                  </a:lnTo>
                  <a:lnTo>
                    <a:pt x="87" y="148"/>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83" name="任意多边形: 形状 82">
              <a:extLst>
                <a:ext uri="{FF2B5EF4-FFF2-40B4-BE49-F238E27FC236}">
                  <a16:creationId xmlns="" xmlns:a16="http://schemas.microsoft.com/office/drawing/2014/main" id="{F461759C-A4EC-4A53-B51E-2142528254C4}"/>
                </a:ext>
              </a:extLst>
            </p:cNvPr>
            <p:cNvSpPr>
              <a:spLocks noChangeAspect="1"/>
            </p:cNvSpPr>
            <p:nvPr/>
          </p:nvSpPr>
          <p:spPr bwMode="gray">
            <a:xfrm>
              <a:off x="6873578" y="3482173"/>
              <a:ext cx="298946" cy="213028"/>
            </a:xfrm>
            <a:custGeom>
              <a:avLst/>
              <a:gdLst/>
              <a:ahLst/>
              <a:cxnLst>
                <a:cxn ang="0">
                  <a:pos x="0" y="260"/>
                </a:cxn>
                <a:cxn ang="0">
                  <a:pos x="56" y="310"/>
                </a:cxn>
                <a:cxn ang="0">
                  <a:pos x="63" y="274"/>
                </a:cxn>
                <a:cxn ang="0">
                  <a:pos x="96" y="260"/>
                </a:cxn>
                <a:cxn ang="0">
                  <a:pos x="115" y="238"/>
                </a:cxn>
                <a:cxn ang="0">
                  <a:pos x="127" y="234"/>
                </a:cxn>
                <a:cxn ang="0">
                  <a:pos x="143" y="220"/>
                </a:cxn>
                <a:cxn ang="0">
                  <a:pos x="183" y="250"/>
                </a:cxn>
                <a:cxn ang="0">
                  <a:pos x="220" y="262"/>
                </a:cxn>
                <a:cxn ang="0">
                  <a:pos x="231" y="287"/>
                </a:cxn>
                <a:cxn ang="0">
                  <a:pos x="223" y="314"/>
                </a:cxn>
                <a:cxn ang="0">
                  <a:pos x="267" y="330"/>
                </a:cxn>
                <a:cxn ang="0">
                  <a:pos x="306" y="321"/>
                </a:cxn>
                <a:cxn ang="0">
                  <a:pos x="333" y="351"/>
                </a:cxn>
                <a:cxn ang="0">
                  <a:pos x="350" y="384"/>
                </a:cxn>
                <a:cxn ang="0">
                  <a:pos x="365" y="429"/>
                </a:cxn>
                <a:cxn ang="0">
                  <a:pos x="460" y="489"/>
                </a:cxn>
                <a:cxn ang="0">
                  <a:pos x="521" y="542"/>
                </a:cxn>
                <a:cxn ang="0">
                  <a:pos x="567" y="547"/>
                </a:cxn>
                <a:cxn ang="0">
                  <a:pos x="581" y="569"/>
                </a:cxn>
                <a:cxn ang="0">
                  <a:pos x="578" y="606"/>
                </a:cxn>
                <a:cxn ang="0">
                  <a:pos x="630" y="610"/>
                </a:cxn>
                <a:cxn ang="0">
                  <a:pos x="646" y="595"/>
                </a:cxn>
                <a:cxn ang="0">
                  <a:pos x="671" y="559"/>
                </a:cxn>
                <a:cxn ang="0">
                  <a:pos x="670" y="536"/>
                </a:cxn>
                <a:cxn ang="0">
                  <a:pos x="666" y="498"/>
                </a:cxn>
                <a:cxn ang="0">
                  <a:pos x="640" y="486"/>
                </a:cxn>
                <a:cxn ang="0">
                  <a:pos x="632" y="462"/>
                </a:cxn>
                <a:cxn ang="0">
                  <a:pos x="650" y="443"/>
                </a:cxn>
                <a:cxn ang="0">
                  <a:pos x="687" y="446"/>
                </a:cxn>
                <a:cxn ang="0">
                  <a:pos x="723" y="409"/>
                </a:cxn>
                <a:cxn ang="0">
                  <a:pos x="726" y="382"/>
                </a:cxn>
                <a:cxn ang="0">
                  <a:pos x="747" y="370"/>
                </a:cxn>
                <a:cxn ang="0">
                  <a:pos x="788" y="347"/>
                </a:cxn>
                <a:cxn ang="0">
                  <a:pos x="807" y="357"/>
                </a:cxn>
                <a:cxn ang="0">
                  <a:pos x="791" y="380"/>
                </a:cxn>
                <a:cxn ang="0">
                  <a:pos x="816" y="398"/>
                </a:cxn>
                <a:cxn ang="0">
                  <a:pos x="855" y="403"/>
                </a:cxn>
                <a:cxn ang="0">
                  <a:pos x="888" y="385"/>
                </a:cxn>
                <a:cxn ang="0">
                  <a:pos x="915" y="378"/>
                </a:cxn>
                <a:cxn ang="0">
                  <a:pos x="933" y="354"/>
                </a:cxn>
                <a:cxn ang="0">
                  <a:pos x="890" y="342"/>
                </a:cxn>
                <a:cxn ang="0">
                  <a:pos x="865" y="314"/>
                </a:cxn>
                <a:cxn ang="0">
                  <a:pos x="843" y="337"/>
                </a:cxn>
                <a:cxn ang="0">
                  <a:pos x="796" y="317"/>
                </a:cxn>
                <a:cxn ang="0">
                  <a:pos x="798" y="292"/>
                </a:cxn>
                <a:cxn ang="0">
                  <a:pos x="833" y="253"/>
                </a:cxn>
                <a:cxn ang="0">
                  <a:pos x="795" y="271"/>
                </a:cxn>
                <a:cxn ang="0">
                  <a:pos x="753" y="298"/>
                </a:cxn>
                <a:cxn ang="0">
                  <a:pos x="719" y="320"/>
                </a:cxn>
                <a:cxn ang="0">
                  <a:pos x="699" y="343"/>
                </a:cxn>
                <a:cxn ang="0">
                  <a:pos x="654" y="325"/>
                </a:cxn>
                <a:cxn ang="0">
                  <a:pos x="553" y="266"/>
                </a:cxn>
                <a:cxn ang="0">
                  <a:pos x="547" y="207"/>
                </a:cxn>
                <a:cxn ang="0">
                  <a:pos x="498" y="150"/>
                </a:cxn>
                <a:cxn ang="0">
                  <a:pos x="331" y="161"/>
                </a:cxn>
                <a:cxn ang="0">
                  <a:pos x="210" y="42"/>
                </a:cxn>
                <a:cxn ang="0">
                  <a:pos x="0" y="51"/>
                </a:cxn>
              </a:cxnLst>
              <a:rect l="0" t="0" r="r" b="b"/>
              <a:pathLst>
                <a:path w="940" h="612">
                  <a:moveTo>
                    <a:pt x="0" y="51"/>
                  </a:moveTo>
                  <a:lnTo>
                    <a:pt x="0" y="121"/>
                  </a:lnTo>
                  <a:lnTo>
                    <a:pt x="0" y="195"/>
                  </a:lnTo>
                  <a:lnTo>
                    <a:pt x="0" y="260"/>
                  </a:lnTo>
                  <a:lnTo>
                    <a:pt x="0" y="321"/>
                  </a:lnTo>
                  <a:lnTo>
                    <a:pt x="54" y="330"/>
                  </a:lnTo>
                  <a:lnTo>
                    <a:pt x="62" y="325"/>
                  </a:lnTo>
                  <a:lnTo>
                    <a:pt x="56" y="310"/>
                  </a:lnTo>
                  <a:lnTo>
                    <a:pt x="57" y="303"/>
                  </a:lnTo>
                  <a:lnTo>
                    <a:pt x="52" y="287"/>
                  </a:lnTo>
                  <a:lnTo>
                    <a:pt x="56" y="279"/>
                  </a:lnTo>
                  <a:lnTo>
                    <a:pt x="63" y="274"/>
                  </a:lnTo>
                  <a:lnTo>
                    <a:pt x="67" y="268"/>
                  </a:lnTo>
                  <a:lnTo>
                    <a:pt x="72" y="261"/>
                  </a:lnTo>
                  <a:lnTo>
                    <a:pt x="80" y="260"/>
                  </a:lnTo>
                  <a:lnTo>
                    <a:pt x="96" y="260"/>
                  </a:lnTo>
                  <a:lnTo>
                    <a:pt x="105" y="256"/>
                  </a:lnTo>
                  <a:lnTo>
                    <a:pt x="107" y="249"/>
                  </a:lnTo>
                  <a:lnTo>
                    <a:pt x="107" y="241"/>
                  </a:lnTo>
                  <a:lnTo>
                    <a:pt x="115" y="238"/>
                  </a:lnTo>
                  <a:lnTo>
                    <a:pt x="127" y="246"/>
                  </a:lnTo>
                  <a:lnTo>
                    <a:pt x="135" y="249"/>
                  </a:lnTo>
                  <a:lnTo>
                    <a:pt x="132" y="241"/>
                  </a:lnTo>
                  <a:lnTo>
                    <a:pt x="127" y="234"/>
                  </a:lnTo>
                  <a:lnTo>
                    <a:pt x="121" y="229"/>
                  </a:lnTo>
                  <a:lnTo>
                    <a:pt x="128" y="225"/>
                  </a:lnTo>
                  <a:lnTo>
                    <a:pt x="135" y="225"/>
                  </a:lnTo>
                  <a:lnTo>
                    <a:pt x="143" y="220"/>
                  </a:lnTo>
                  <a:lnTo>
                    <a:pt x="144" y="214"/>
                  </a:lnTo>
                  <a:lnTo>
                    <a:pt x="165" y="235"/>
                  </a:lnTo>
                  <a:lnTo>
                    <a:pt x="178" y="244"/>
                  </a:lnTo>
                  <a:lnTo>
                    <a:pt x="183" y="250"/>
                  </a:lnTo>
                  <a:lnTo>
                    <a:pt x="192" y="253"/>
                  </a:lnTo>
                  <a:lnTo>
                    <a:pt x="201" y="251"/>
                  </a:lnTo>
                  <a:lnTo>
                    <a:pt x="216" y="255"/>
                  </a:lnTo>
                  <a:lnTo>
                    <a:pt x="220" y="262"/>
                  </a:lnTo>
                  <a:lnTo>
                    <a:pt x="218" y="269"/>
                  </a:lnTo>
                  <a:lnTo>
                    <a:pt x="219" y="278"/>
                  </a:lnTo>
                  <a:lnTo>
                    <a:pt x="225" y="283"/>
                  </a:lnTo>
                  <a:lnTo>
                    <a:pt x="231" y="287"/>
                  </a:lnTo>
                  <a:lnTo>
                    <a:pt x="224" y="290"/>
                  </a:lnTo>
                  <a:lnTo>
                    <a:pt x="224" y="298"/>
                  </a:lnTo>
                  <a:lnTo>
                    <a:pt x="225" y="306"/>
                  </a:lnTo>
                  <a:lnTo>
                    <a:pt x="223" y="314"/>
                  </a:lnTo>
                  <a:lnTo>
                    <a:pt x="228" y="320"/>
                  </a:lnTo>
                  <a:lnTo>
                    <a:pt x="242" y="328"/>
                  </a:lnTo>
                  <a:lnTo>
                    <a:pt x="259" y="331"/>
                  </a:lnTo>
                  <a:lnTo>
                    <a:pt x="267" y="330"/>
                  </a:lnTo>
                  <a:lnTo>
                    <a:pt x="291" y="335"/>
                  </a:lnTo>
                  <a:lnTo>
                    <a:pt x="299" y="332"/>
                  </a:lnTo>
                  <a:lnTo>
                    <a:pt x="300" y="325"/>
                  </a:lnTo>
                  <a:lnTo>
                    <a:pt x="306" y="321"/>
                  </a:lnTo>
                  <a:lnTo>
                    <a:pt x="314" y="326"/>
                  </a:lnTo>
                  <a:lnTo>
                    <a:pt x="326" y="337"/>
                  </a:lnTo>
                  <a:lnTo>
                    <a:pt x="331" y="343"/>
                  </a:lnTo>
                  <a:lnTo>
                    <a:pt x="333" y="351"/>
                  </a:lnTo>
                  <a:lnTo>
                    <a:pt x="334" y="366"/>
                  </a:lnTo>
                  <a:lnTo>
                    <a:pt x="338" y="374"/>
                  </a:lnTo>
                  <a:lnTo>
                    <a:pt x="345" y="378"/>
                  </a:lnTo>
                  <a:lnTo>
                    <a:pt x="350" y="384"/>
                  </a:lnTo>
                  <a:lnTo>
                    <a:pt x="355" y="400"/>
                  </a:lnTo>
                  <a:lnTo>
                    <a:pt x="354" y="408"/>
                  </a:lnTo>
                  <a:lnTo>
                    <a:pt x="360" y="423"/>
                  </a:lnTo>
                  <a:lnTo>
                    <a:pt x="365" y="429"/>
                  </a:lnTo>
                  <a:lnTo>
                    <a:pt x="416" y="459"/>
                  </a:lnTo>
                  <a:lnTo>
                    <a:pt x="436" y="483"/>
                  </a:lnTo>
                  <a:lnTo>
                    <a:pt x="443" y="488"/>
                  </a:lnTo>
                  <a:lnTo>
                    <a:pt x="460" y="489"/>
                  </a:lnTo>
                  <a:lnTo>
                    <a:pt x="473" y="498"/>
                  </a:lnTo>
                  <a:lnTo>
                    <a:pt x="493" y="513"/>
                  </a:lnTo>
                  <a:lnTo>
                    <a:pt x="515" y="536"/>
                  </a:lnTo>
                  <a:lnTo>
                    <a:pt x="521" y="542"/>
                  </a:lnTo>
                  <a:lnTo>
                    <a:pt x="530" y="543"/>
                  </a:lnTo>
                  <a:lnTo>
                    <a:pt x="536" y="538"/>
                  </a:lnTo>
                  <a:lnTo>
                    <a:pt x="544" y="537"/>
                  </a:lnTo>
                  <a:lnTo>
                    <a:pt x="567" y="547"/>
                  </a:lnTo>
                  <a:lnTo>
                    <a:pt x="572" y="553"/>
                  </a:lnTo>
                  <a:lnTo>
                    <a:pt x="579" y="557"/>
                  </a:lnTo>
                  <a:lnTo>
                    <a:pt x="585" y="562"/>
                  </a:lnTo>
                  <a:lnTo>
                    <a:pt x="581" y="569"/>
                  </a:lnTo>
                  <a:lnTo>
                    <a:pt x="578" y="577"/>
                  </a:lnTo>
                  <a:lnTo>
                    <a:pt x="578" y="592"/>
                  </a:lnTo>
                  <a:lnTo>
                    <a:pt x="579" y="601"/>
                  </a:lnTo>
                  <a:lnTo>
                    <a:pt x="578" y="606"/>
                  </a:lnTo>
                  <a:lnTo>
                    <a:pt x="607" y="605"/>
                  </a:lnTo>
                  <a:lnTo>
                    <a:pt x="615" y="607"/>
                  </a:lnTo>
                  <a:lnTo>
                    <a:pt x="621" y="612"/>
                  </a:lnTo>
                  <a:lnTo>
                    <a:pt x="630" y="610"/>
                  </a:lnTo>
                  <a:lnTo>
                    <a:pt x="643" y="611"/>
                  </a:lnTo>
                  <a:lnTo>
                    <a:pt x="648" y="608"/>
                  </a:lnTo>
                  <a:lnTo>
                    <a:pt x="648" y="601"/>
                  </a:lnTo>
                  <a:lnTo>
                    <a:pt x="646" y="595"/>
                  </a:lnTo>
                  <a:lnTo>
                    <a:pt x="653" y="581"/>
                  </a:lnTo>
                  <a:lnTo>
                    <a:pt x="661" y="570"/>
                  </a:lnTo>
                  <a:lnTo>
                    <a:pt x="664" y="564"/>
                  </a:lnTo>
                  <a:lnTo>
                    <a:pt x="671" y="559"/>
                  </a:lnTo>
                  <a:lnTo>
                    <a:pt x="676" y="554"/>
                  </a:lnTo>
                  <a:lnTo>
                    <a:pt x="678" y="547"/>
                  </a:lnTo>
                  <a:lnTo>
                    <a:pt x="677" y="541"/>
                  </a:lnTo>
                  <a:lnTo>
                    <a:pt x="670" y="536"/>
                  </a:lnTo>
                  <a:lnTo>
                    <a:pt x="665" y="529"/>
                  </a:lnTo>
                  <a:lnTo>
                    <a:pt x="661" y="513"/>
                  </a:lnTo>
                  <a:lnTo>
                    <a:pt x="665" y="507"/>
                  </a:lnTo>
                  <a:lnTo>
                    <a:pt x="666" y="498"/>
                  </a:lnTo>
                  <a:lnTo>
                    <a:pt x="664" y="491"/>
                  </a:lnTo>
                  <a:lnTo>
                    <a:pt x="658" y="486"/>
                  </a:lnTo>
                  <a:lnTo>
                    <a:pt x="649" y="487"/>
                  </a:lnTo>
                  <a:lnTo>
                    <a:pt x="640" y="486"/>
                  </a:lnTo>
                  <a:lnTo>
                    <a:pt x="638" y="478"/>
                  </a:lnTo>
                  <a:lnTo>
                    <a:pt x="630" y="473"/>
                  </a:lnTo>
                  <a:lnTo>
                    <a:pt x="624" y="467"/>
                  </a:lnTo>
                  <a:lnTo>
                    <a:pt x="632" y="462"/>
                  </a:lnTo>
                  <a:lnTo>
                    <a:pt x="630" y="454"/>
                  </a:lnTo>
                  <a:lnTo>
                    <a:pt x="634" y="448"/>
                  </a:lnTo>
                  <a:lnTo>
                    <a:pt x="642" y="444"/>
                  </a:lnTo>
                  <a:lnTo>
                    <a:pt x="650" y="443"/>
                  </a:lnTo>
                  <a:lnTo>
                    <a:pt x="656" y="449"/>
                  </a:lnTo>
                  <a:lnTo>
                    <a:pt x="664" y="450"/>
                  </a:lnTo>
                  <a:lnTo>
                    <a:pt x="680" y="449"/>
                  </a:lnTo>
                  <a:lnTo>
                    <a:pt x="687" y="446"/>
                  </a:lnTo>
                  <a:lnTo>
                    <a:pt x="699" y="424"/>
                  </a:lnTo>
                  <a:lnTo>
                    <a:pt x="699" y="417"/>
                  </a:lnTo>
                  <a:lnTo>
                    <a:pt x="707" y="412"/>
                  </a:lnTo>
                  <a:lnTo>
                    <a:pt x="723" y="409"/>
                  </a:lnTo>
                  <a:lnTo>
                    <a:pt x="729" y="405"/>
                  </a:lnTo>
                  <a:lnTo>
                    <a:pt x="731" y="397"/>
                  </a:lnTo>
                  <a:lnTo>
                    <a:pt x="731" y="389"/>
                  </a:lnTo>
                  <a:lnTo>
                    <a:pt x="726" y="382"/>
                  </a:lnTo>
                  <a:lnTo>
                    <a:pt x="732" y="378"/>
                  </a:lnTo>
                  <a:lnTo>
                    <a:pt x="734" y="369"/>
                  </a:lnTo>
                  <a:lnTo>
                    <a:pt x="741" y="365"/>
                  </a:lnTo>
                  <a:lnTo>
                    <a:pt x="747" y="370"/>
                  </a:lnTo>
                  <a:lnTo>
                    <a:pt x="756" y="369"/>
                  </a:lnTo>
                  <a:lnTo>
                    <a:pt x="769" y="362"/>
                  </a:lnTo>
                  <a:lnTo>
                    <a:pt x="784" y="354"/>
                  </a:lnTo>
                  <a:lnTo>
                    <a:pt x="788" y="347"/>
                  </a:lnTo>
                  <a:lnTo>
                    <a:pt x="794" y="342"/>
                  </a:lnTo>
                  <a:lnTo>
                    <a:pt x="801" y="342"/>
                  </a:lnTo>
                  <a:lnTo>
                    <a:pt x="802" y="351"/>
                  </a:lnTo>
                  <a:lnTo>
                    <a:pt x="807" y="357"/>
                  </a:lnTo>
                  <a:lnTo>
                    <a:pt x="809" y="364"/>
                  </a:lnTo>
                  <a:lnTo>
                    <a:pt x="805" y="371"/>
                  </a:lnTo>
                  <a:lnTo>
                    <a:pt x="798" y="375"/>
                  </a:lnTo>
                  <a:lnTo>
                    <a:pt x="791" y="380"/>
                  </a:lnTo>
                  <a:lnTo>
                    <a:pt x="796" y="396"/>
                  </a:lnTo>
                  <a:lnTo>
                    <a:pt x="800" y="403"/>
                  </a:lnTo>
                  <a:lnTo>
                    <a:pt x="809" y="402"/>
                  </a:lnTo>
                  <a:lnTo>
                    <a:pt x="816" y="398"/>
                  </a:lnTo>
                  <a:lnTo>
                    <a:pt x="820" y="398"/>
                  </a:lnTo>
                  <a:lnTo>
                    <a:pt x="832" y="397"/>
                  </a:lnTo>
                  <a:lnTo>
                    <a:pt x="839" y="398"/>
                  </a:lnTo>
                  <a:lnTo>
                    <a:pt x="855" y="403"/>
                  </a:lnTo>
                  <a:lnTo>
                    <a:pt x="871" y="401"/>
                  </a:lnTo>
                  <a:lnTo>
                    <a:pt x="877" y="396"/>
                  </a:lnTo>
                  <a:lnTo>
                    <a:pt x="881" y="389"/>
                  </a:lnTo>
                  <a:lnTo>
                    <a:pt x="888" y="385"/>
                  </a:lnTo>
                  <a:lnTo>
                    <a:pt x="896" y="385"/>
                  </a:lnTo>
                  <a:lnTo>
                    <a:pt x="901" y="379"/>
                  </a:lnTo>
                  <a:lnTo>
                    <a:pt x="909" y="381"/>
                  </a:lnTo>
                  <a:lnTo>
                    <a:pt x="915" y="378"/>
                  </a:lnTo>
                  <a:lnTo>
                    <a:pt x="919" y="369"/>
                  </a:lnTo>
                  <a:lnTo>
                    <a:pt x="935" y="365"/>
                  </a:lnTo>
                  <a:lnTo>
                    <a:pt x="940" y="358"/>
                  </a:lnTo>
                  <a:lnTo>
                    <a:pt x="933" y="354"/>
                  </a:lnTo>
                  <a:lnTo>
                    <a:pt x="925" y="357"/>
                  </a:lnTo>
                  <a:lnTo>
                    <a:pt x="909" y="352"/>
                  </a:lnTo>
                  <a:lnTo>
                    <a:pt x="898" y="342"/>
                  </a:lnTo>
                  <a:lnTo>
                    <a:pt x="890" y="342"/>
                  </a:lnTo>
                  <a:lnTo>
                    <a:pt x="884" y="337"/>
                  </a:lnTo>
                  <a:lnTo>
                    <a:pt x="870" y="328"/>
                  </a:lnTo>
                  <a:lnTo>
                    <a:pt x="870" y="320"/>
                  </a:lnTo>
                  <a:lnTo>
                    <a:pt x="865" y="314"/>
                  </a:lnTo>
                  <a:lnTo>
                    <a:pt x="858" y="310"/>
                  </a:lnTo>
                  <a:lnTo>
                    <a:pt x="853" y="325"/>
                  </a:lnTo>
                  <a:lnTo>
                    <a:pt x="845" y="330"/>
                  </a:lnTo>
                  <a:lnTo>
                    <a:pt x="843" y="337"/>
                  </a:lnTo>
                  <a:lnTo>
                    <a:pt x="836" y="337"/>
                  </a:lnTo>
                  <a:lnTo>
                    <a:pt x="812" y="327"/>
                  </a:lnTo>
                  <a:lnTo>
                    <a:pt x="804" y="314"/>
                  </a:lnTo>
                  <a:lnTo>
                    <a:pt x="796" y="317"/>
                  </a:lnTo>
                  <a:lnTo>
                    <a:pt x="790" y="312"/>
                  </a:lnTo>
                  <a:lnTo>
                    <a:pt x="782" y="310"/>
                  </a:lnTo>
                  <a:lnTo>
                    <a:pt x="783" y="301"/>
                  </a:lnTo>
                  <a:lnTo>
                    <a:pt x="798" y="292"/>
                  </a:lnTo>
                  <a:lnTo>
                    <a:pt x="810" y="280"/>
                  </a:lnTo>
                  <a:lnTo>
                    <a:pt x="820" y="268"/>
                  </a:lnTo>
                  <a:lnTo>
                    <a:pt x="834" y="262"/>
                  </a:lnTo>
                  <a:lnTo>
                    <a:pt x="833" y="253"/>
                  </a:lnTo>
                  <a:lnTo>
                    <a:pt x="816" y="249"/>
                  </a:lnTo>
                  <a:lnTo>
                    <a:pt x="814" y="256"/>
                  </a:lnTo>
                  <a:lnTo>
                    <a:pt x="802" y="268"/>
                  </a:lnTo>
                  <a:lnTo>
                    <a:pt x="795" y="271"/>
                  </a:lnTo>
                  <a:lnTo>
                    <a:pt x="788" y="268"/>
                  </a:lnTo>
                  <a:lnTo>
                    <a:pt x="782" y="283"/>
                  </a:lnTo>
                  <a:lnTo>
                    <a:pt x="775" y="288"/>
                  </a:lnTo>
                  <a:lnTo>
                    <a:pt x="753" y="298"/>
                  </a:lnTo>
                  <a:lnTo>
                    <a:pt x="739" y="306"/>
                  </a:lnTo>
                  <a:lnTo>
                    <a:pt x="734" y="312"/>
                  </a:lnTo>
                  <a:lnTo>
                    <a:pt x="726" y="315"/>
                  </a:lnTo>
                  <a:lnTo>
                    <a:pt x="719" y="320"/>
                  </a:lnTo>
                  <a:lnTo>
                    <a:pt x="715" y="327"/>
                  </a:lnTo>
                  <a:lnTo>
                    <a:pt x="713" y="335"/>
                  </a:lnTo>
                  <a:lnTo>
                    <a:pt x="707" y="339"/>
                  </a:lnTo>
                  <a:lnTo>
                    <a:pt x="699" y="343"/>
                  </a:lnTo>
                  <a:lnTo>
                    <a:pt x="691" y="342"/>
                  </a:lnTo>
                  <a:lnTo>
                    <a:pt x="676" y="335"/>
                  </a:lnTo>
                  <a:lnTo>
                    <a:pt x="667" y="333"/>
                  </a:lnTo>
                  <a:lnTo>
                    <a:pt x="654" y="325"/>
                  </a:lnTo>
                  <a:lnTo>
                    <a:pt x="597" y="331"/>
                  </a:lnTo>
                  <a:lnTo>
                    <a:pt x="587" y="285"/>
                  </a:lnTo>
                  <a:lnTo>
                    <a:pt x="554" y="279"/>
                  </a:lnTo>
                  <a:lnTo>
                    <a:pt x="553" y="266"/>
                  </a:lnTo>
                  <a:lnTo>
                    <a:pt x="554" y="250"/>
                  </a:lnTo>
                  <a:lnTo>
                    <a:pt x="562" y="249"/>
                  </a:lnTo>
                  <a:lnTo>
                    <a:pt x="560" y="206"/>
                  </a:lnTo>
                  <a:lnTo>
                    <a:pt x="547" y="207"/>
                  </a:lnTo>
                  <a:lnTo>
                    <a:pt x="530" y="174"/>
                  </a:lnTo>
                  <a:lnTo>
                    <a:pt x="517" y="164"/>
                  </a:lnTo>
                  <a:lnTo>
                    <a:pt x="510" y="160"/>
                  </a:lnTo>
                  <a:lnTo>
                    <a:pt x="498" y="150"/>
                  </a:lnTo>
                  <a:lnTo>
                    <a:pt x="492" y="144"/>
                  </a:lnTo>
                  <a:lnTo>
                    <a:pt x="478" y="150"/>
                  </a:lnTo>
                  <a:lnTo>
                    <a:pt x="402" y="149"/>
                  </a:lnTo>
                  <a:lnTo>
                    <a:pt x="331" y="161"/>
                  </a:lnTo>
                  <a:lnTo>
                    <a:pt x="304" y="133"/>
                  </a:lnTo>
                  <a:lnTo>
                    <a:pt x="259" y="85"/>
                  </a:lnTo>
                  <a:lnTo>
                    <a:pt x="224" y="52"/>
                  </a:lnTo>
                  <a:lnTo>
                    <a:pt x="210" y="42"/>
                  </a:lnTo>
                  <a:lnTo>
                    <a:pt x="191" y="26"/>
                  </a:lnTo>
                  <a:lnTo>
                    <a:pt x="171" y="13"/>
                  </a:lnTo>
                  <a:lnTo>
                    <a:pt x="142" y="0"/>
                  </a:lnTo>
                  <a:lnTo>
                    <a:pt x="0" y="51"/>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84" name="任意多边形: 形状 83">
              <a:extLst>
                <a:ext uri="{FF2B5EF4-FFF2-40B4-BE49-F238E27FC236}">
                  <a16:creationId xmlns="" xmlns:a16="http://schemas.microsoft.com/office/drawing/2014/main" id="{AF9DEB8F-0E33-497A-A8ED-B729ABBAFABE}"/>
                </a:ext>
              </a:extLst>
            </p:cNvPr>
            <p:cNvSpPr>
              <a:spLocks noChangeAspect="1"/>
            </p:cNvSpPr>
            <p:nvPr/>
          </p:nvSpPr>
          <p:spPr bwMode="gray">
            <a:xfrm>
              <a:off x="6811563" y="3555511"/>
              <a:ext cx="248062" cy="188582"/>
            </a:xfrm>
            <a:custGeom>
              <a:avLst/>
              <a:gdLst/>
              <a:ahLst/>
              <a:cxnLst>
                <a:cxn ang="0">
                  <a:pos x="249" y="96"/>
                </a:cxn>
                <a:cxn ang="0">
                  <a:pos x="256" y="60"/>
                </a:cxn>
                <a:cxn ang="0">
                  <a:pos x="289" y="46"/>
                </a:cxn>
                <a:cxn ang="0">
                  <a:pos x="308" y="24"/>
                </a:cxn>
                <a:cxn ang="0">
                  <a:pos x="320" y="20"/>
                </a:cxn>
                <a:cxn ang="0">
                  <a:pos x="336" y="6"/>
                </a:cxn>
                <a:cxn ang="0">
                  <a:pos x="376" y="36"/>
                </a:cxn>
                <a:cxn ang="0">
                  <a:pos x="413" y="48"/>
                </a:cxn>
                <a:cxn ang="0">
                  <a:pos x="424" y="73"/>
                </a:cxn>
                <a:cxn ang="0">
                  <a:pos x="416" y="100"/>
                </a:cxn>
                <a:cxn ang="0">
                  <a:pos x="460" y="116"/>
                </a:cxn>
                <a:cxn ang="0">
                  <a:pos x="499" y="107"/>
                </a:cxn>
                <a:cxn ang="0">
                  <a:pos x="526" y="137"/>
                </a:cxn>
                <a:cxn ang="0">
                  <a:pos x="543" y="170"/>
                </a:cxn>
                <a:cxn ang="0">
                  <a:pos x="558" y="215"/>
                </a:cxn>
                <a:cxn ang="0">
                  <a:pos x="653" y="275"/>
                </a:cxn>
                <a:cxn ang="0">
                  <a:pos x="714" y="328"/>
                </a:cxn>
                <a:cxn ang="0">
                  <a:pos x="760" y="333"/>
                </a:cxn>
                <a:cxn ang="0">
                  <a:pos x="774" y="355"/>
                </a:cxn>
                <a:cxn ang="0">
                  <a:pos x="771" y="392"/>
                </a:cxn>
                <a:cxn ang="0">
                  <a:pos x="728" y="380"/>
                </a:cxn>
                <a:cxn ang="0">
                  <a:pos x="717" y="397"/>
                </a:cxn>
                <a:cxn ang="0">
                  <a:pos x="685" y="398"/>
                </a:cxn>
                <a:cxn ang="0">
                  <a:pos x="675" y="417"/>
                </a:cxn>
                <a:cxn ang="0">
                  <a:pos x="664" y="457"/>
                </a:cxn>
                <a:cxn ang="0">
                  <a:pos x="634" y="479"/>
                </a:cxn>
                <a:cxn ang="0">
                  <a:pos x="594" y="494"/>
                </a:cxn>
                <a:cxn ang="0">
                  <a:pos x="589" y="509"/>
                </a:cxn>
                <a:cxn ang="0">
                  <a:pos x="570" y="528"/>
                </a:cxn>
                <a:cxn ang="0">
                  <a:pos x="538" y="536"/>
                </a:cxn>
                <a:cxn ang="0">
                  <a:pos x="508" y="523"/>
                </a:cxn>
                <a:cxn ang="0">
                  <a:pos x="482" y="507"/>
                </a:cxn>
                <a:cxn ang="0">
                  <a:pos x="476" y="441"/>
                </a:cxn>
                <a:cxn ang="0">
                  <a:pos x="396" y="403"/>
                </a:cxn>
                <a:cxn ang="0">
                  <a:pos x="364" y="369"/>
                </a:cxn>
                <a:cxn ang="0">
                  <a:pos x="314" y="359"/>
                </a:cxn>
                <a:cxn ang="0">
                  <a:pos x="231" y="321"/>
                </a:cxn>
                <a:cxn ang="0">
                  <a:pos x="198" y="337"/>
                </a:cxn>
                <a:cxn ang="0">
                  <a:pos x="145" y="351"/>
                </a:cxn>
                <a:cxn ang="0">
                  <a:pos x="80" y="378"/>
                </a:cxn>
                <a:cxn ang="0">
                  <a:pos x="86" y="275"/>
                </a:cxn>
                <a:cxn ang="0">
                  <a:pos x="50" y="250"/>
                </a:cxn>
                <a:cxn ang="0">
                  <a:pos x="66" y="230"/>
                </a:cxn>
                <a:cxn ang="0">
                  <a:pos x="68" y="214"/>
                </a:cxn>
                <a:cxn ang="0">
                  <a:pos x="34" y="203"/>
                </a:cxn>
                <a:cxn ang="0">
                  <a:pos x="16" y="166"/>
                </a:cxn>
                <a:cxn ang="0">
                  <a:pos x="27" y="143"/>
                </a:cxn>
                <a:cxn ang="0">
                  <a:pos x="84" y="156"/>
                </a:cxn>
                <a:cxn ang="0">
                  <a:pos x="97" y="148"/>
                </a:cxn>
                <a:cxn ang="0">
                  <a:pos x="86" y="91"/>
                </a:cxn>
                <a:cxn ang="0">
                  <a:pos x="57" y="57"/>
                </a:cxn>
                <a:cxn ang="0">
                  <a:pos x="14" y="91"/>
                </a:cxn>
                <a:cxn ang="0">
                  <a:pos x="4" y="92"/>
                </a:cxn>
                <a:cxn ang="0">
                  <a:pos x="77" y="32"/>
                </a:cxn>
                <a:cxn ang="0">
                  <a:pos x="107" y="41"/>
                </a:cxn>
                <a:cxn ang="0">
                  <a:pos x="139" y="75"/>
                </a:cxn>
                <a:cxn ang="0">
                  <a:pos x="181" y="113"/>
                </a:cxn>
              </a:cxnLst>
              <a:rect l="0" t="0" r="r" b="b"/>
              <a:pathLst>
                <a:path w="778" h="536">
                  <a:moveTo>
                    <a:pt x="193" y="107"/>
                  </a:moveTo>
                  <a:lnTo>
                    <a:pt x="247" y="116"/>
                  </a:lnTo>
                  <a:lnTo>
                    <a:pt x="255" y="111"/>
                  </a:lnTo>
                  <a:lnTo>
                    <a:pt x="249" y="96"/>
                  </a:lnTo>
                  <a:lnTo>
                    <a:pt x="250" y="89"/>
                  </a:lnTo>
                  <a:lnTo>
                    <a:pt x="245" y="73"/>
                  </a:lnTo>
                  <a:lnTo>
                    <a:pt x="249" y="65"/>
                  </a:lnTo>
                  <a:lnTo>
                    <a:pt x="256" y="60"/>
                  </a:lnTo>
                  <a:lnTo>
                    <a:pt x="260" y="54"/>
                  </a:lnTo>
                  <a:lnTo>
                    <a:pt x="265" y="47"/>
                  </a:lnTo>
                  <a:lnTo>
                    <a:pt x="273" y="46"/>
                  </a:lnTo>
                  <a:lnTo>
                    <a:pt x="289" y="46"/>
                  </a:lnTo>
                  <a:lnTo>
                    <a:pt x="298" y="42"/>
                  </a:lnTo>
                  <a:lnTo>
                    <a:pt x="300" y="35"/>
                  </a:lnTo>
                  <a:lnTo>
                    <a:pt x="300" y="27"/>
                  </a:lnTo>
                  <a:lnTo>
                    <a:pt x="308" y="24"/>
                  </a:lnTo>
                  <a:lnTo>
                    <a:pt x="320" y="32"/>
                  </a:lnTo>
                  <a:lnTo>
                    <a:pt x="328" y="35"/>
                  </a:lnTo>
                  <a:lnTo>
                    <a:pt x="325" y="27"/>
                  </a:lnTo>
                  <a:lnTo>
                    <a:pt x="320" y="20"/>
                  </a:lnTo>
                  <a:lnTo>
                    <a:pt x="314" y="15"/>
                  </a:lnTo>
                  <a:lnTo>
                    <a:pt x="321" y="11"/>
                  </a:lnTo>
                  <a:lnTo>
                    <a:pt x="328" y="11"/>
                  </a:lnTo>
                  <a:lnTo>
                    <a:pt x="336" y="6"/>
                  </a:lnTo>
                  <a:lnTo>
                    <a:pt x="337" y="0"/>
                  </a:lnTo>
                  <a:lnTo>
                    <a:pt x="358" y="21"/>
                  </a:lnTo>
                  <a:lnTo>
                    <a:pt x="371" y="30"/>
                  </a:lnTo>
                  <a:lnTo>
                    <a:pt x="376" y="36"/>
                  </a:lnTo>
                  <a:lnTo>
                    <a:pt x="385" y="39"/>
                  </a:lnTo>
                  <a:lnTo>
                    <a:pt x="394" y="37"/>
                  </a:lnTo>
                  <a:lnTo>
                    <a:pt x="409" y="41"/>
                  </a:lnTo>
                  <a:lnTo>
                    <a:pt x="413" y="48"/>
                  </a:lnTo>
                  <a:lnTo>
                    <a:pt x="411" y="55"/>
                  </a:lnTo>
                  <a:lnTo>
                    <a:pt x="412" y="64"/>
                  </a:lnTo>
                  <a:lnTo>
                    <a:pt x="418" y="69"/>
                  </a:lnTo>
                  <a:lnTo>
                    <a:pt x="424" y="73"/>
                  </a:lnTo>
                  <a:lnTo>
                    <a:pt x="417" y="76"/>
                  </a:lnTo>
                  <a:lnTo>
                    <a:pt x="417" y="84"/>
                  </a:lnTo>
                  <a:lnTo>
                    <a:pt x="418" y="92"/>
                  </a:lnTo>
                  <a:lnTo>
                    <a:pt x="416" y="100"/>
                  </a:lnTo>
                  <a:lnTo>
                    <a:pt x="421" y="106"/>
                  </a:lnTo>
                  <a:lnTo>
                    <a:pt x="435" y="114"/>
                  </a:lnTo>
                  <a:lnTo>
                    <a:pt x="452" y="117"/>
                  </a:lnTo>
                  <a:lnTo>
                    <a:pt x="460" y="116"/>
                  </a:lnTo>
                  <a:lnTo>
                    <a:pt x="484" y="121"/>
                  </a:lnTo>
                  <a:lnTo>
                    <a:pt x="492" y="118"/>
                  </a:lnTo>
                  <a:lnTo>
                    <a:pt x="493" y="111"/>
                  </a:lnTo>
                  <a:lnTo>
                    <a:pt x="499" y="107"/>
                  </a:lnTo>
                  <a:lnTo>
                    <a:pt x="507" y="112"/>
                  </a:lnTo>
                  <a:lnTo>
                    <a:pt x="519" y="123"/>
                  </a:lnTo>
                  <a:lnTo>
                    <a:pt x="524" y="129"/>
                  </a:lnTo>
                  <a:lnTo>
                    <a:pt x="526" y="137"/>
                  </a:lnTo>
                  <a:lnTo>
                    <a:pt x="527" y="152"/>
                  </a:lnTo>
                  <a:lnTo>
                    <a:pt x="531" y="160"/>
                  </a:lnTo>
                  <a:lnTo>
                    <a:pt x="538" y="164"/>
                  </a:lnTo>
                  <a:lnTo>
                    <a:pt x="543" y="170"/>
                  </a:lnTo>
                  <a:lnTo>
                    <a:pt x="548" y="186"/>
                  </a:lnTo>
                  <a:lnTo>
                    <a:pt x="547" y="194"/>
                  </a:lnTo>
                  <a:lnTo>
                    <a:pt x="553" y="209"/>
                  </a:lnTo>
                  <a:lnTo>
                    <a:pt x="558" y="215"/>
                  </a:lnTo>
                  <a:lnTo>
                    <a:pt x="609" y="245"/>
                  </a:lnTo>
                  <a:lnTo>
                    <a:pt x="629" y="269"/>
                  </a:lnTo>
                  <a:lnTo>
                    <a:pt x="636" y="274"/>
                  </a:lnTo>
                  <a:lnTo>
                    <a:pt x="653" y="275"/>
                  </a:lnTo>
                  <a:lnTo>
                    <a:pt x="666" y="284"/>
                  </a:lnTo>
                  <a:lnTo>
                    <a:pt x="686" y="299"/>
                  </a:lnTo>
                  <a:lnTo>
                    <a:pt x="708" y="322"/>
                  </a:lnTo>
                  <a:lnTo>
                    <a:pt x="714" y="328"/>
                  </a:lnTo>
                  <a:lnTo>
                    <a:pt x="723" y="329"/>
                  </a:lnTo>
                  <a:lnTo>
                    <a:pt x="729" y="324"/>
                  </a:lnTo>
                  <a:lnTo>
                    <a:pt x="737" y="323"/>
                  </a:lnTo>
                  <a:lnTo>
                    <a:pt x="760" y="333"/>
                  </a:lnTo>
                  <a:lnTo>
                    <a:pt x="765" y="339"/>
                  </a:lnTo>
                  <a:lnTo>
                    <a:pt x="772" y="343"/>
                  </a:lnTo>
                  <a:lnTo>
                    <a:pt x="778" y="348"/>
                  </a:lnTo>
                  <a:lnTo>
                    <a:pt x="774" y="355"/>
                  </a:lnTo>
                  <a:lnTo>
                    <a:pt x="771" y="363"/>
                  </a:lnTo>
                  <a:lnTo>
                    <a:pt x="771" y="378"/>
                  </a:lnTo>
                  <a:lnTo>
                    <a:pt x="772" y="387"/>
                  </a:lnTo>
                  <a:lnTo>
                    <a:pt x="771" y="392"/>
                  </a:lnTo>
                  <a:lnTo>
                    <a:pt x="756" y="392"/>
                  </a:lnTo>
                  <a:lnTo>
                    <a:pt x="746" y="388"/>
                  </a:lnTo>
                  <a:lnTo>
                    <a:pt x="733" y="380"/>
                  </a:lnTo>
                  <a:lnTo>
                    <a:pt x="728" y="380"/>
                  </a:lnTo>
                  <a:lnTo>
                    <a:pt x="723" y="380"/>
                  </a:lnTo>
                  <a:lnTo>
                    <a:pt x="720" y="383"/>
                  </a:lnTo>
                  <a:lnTo>
                    <a:pt x="719" y="391"/>
                  </a:lnTo>
                  <a:lnTo>
                    <a:pt x="717" y="397"/>
                  </a:lnTo>
                  <a:lnTo>
                    <a:pt x="714" y="398"/>
                  </a:lnTo>
                  <a:lnTo>
                    <a:pt x="699" y="398"/>
                  </a:lnTo>
                  <a:lnTo>
                    <a:pt x="693" y="397"/>
                  </a:lnTo>
                  <a:lnTo>
                    <a:pt x="685" y="398"/>
                  </a:lnTo>
                  <a:lnTo>
                    <a:pt x="680" y="404"/>
                  </a:lnTo>
                  <a:lnTo>
                    <a:pt x="676" y="408"/>
                  </a:lnTo>
                  <a:lnTo>
                    <a:pt x="675" y="410"/>
                  </a:lnTo>
                  <a:lnTo>
                    <a:pt x="675" y="417"/>
                  </a:lnTo>
                  <a:lnTo>
                    <a:pt x="669" y="434"/>
                  </a:lnTo>
                  <a:lnTo>
                    <a:pt x="666" y="437"/>
                  </a:lnTo>
                  <a:lnTo>
                    <a:pt x="664" y="450"/>
                  </a:lnTo>
                  <a:lnTo>
                    <a:pt x="664" y="457"/>
                  </a:lnTo>
                  <a:lnTo>
                    <a:pt x="663" y="462"/>
                  </a:lnTo>
                  <a:lnTo>
                    <a:pt x="648" y="472"/>
                  </a:lnTo>
                  <a:lnTo>
                    <a:pt x="640" y="473"/>
                  </a:lnTo>
                  <a:lnTo>
                    <a:pt x="634" y="479"/>
                  </a:lnTo>
                  <a:lnTo>
                    <a:pt x="626" y="483"/>
                  </a:lnTo>
                  <a:lnTo>
                    <a:pt x="618" y="488"/>
                  </a:lnTo>
                  <a:lnTo>
                    <a:pt x="601" y="491"/>
                  </a:lnTo>
                  <a:lnTo>
                    <a:pt x="594" y="494"/>
                  </a:lnTo>
                  <a:lnTo>
                    <a:pt x="586" y="493"/>
                  </a:lnTo>
                  <a:lnTo>
                    <a:pt x="586" y="499"/>
                  </a:lnTo>
                  <a:lnTo>
                    <a:pt x="593" y="504"/>
                  </a:lnTo>
                  <a:lnTo>
                    <a:pt x="589" y="509"/>
                  </a:lnTo>
                  <a:lnTo>
                    <a:pt x="585" y="510"/>
                  </a:lnTo>
                  <a:lnTo>
                    <a:pt x="583" y="522"/>
                  </a:lnTo>
                  <a:lnTo>
                    <a:pt x="579" y="525"/>
                  </a:lnTo>
                  <a:lnTo>
                    <a:pt x="570" y="528"/>
                  </a:lnTo>
                  <a:lnTo>
                    <a:pt x="564" y="534"/>
                  </a:lnTo>
                  <a:lnTo>
                    <a:pt x="551" y="534"/>
                  </a:lnTo>
                  <a:lnTo>
                    <a:pt x="543" y="536"/>
                  </a:lnTo>
                  <a:lnTo>
                    <a:pt x="538" y="536"/>
                  </a:lnTo>
                  <a:lnTo>
                    <a:pt x="534" y="530"/>
                  </a:lnTo>
                  <a:lnTo>
                    <a:pt x="526" y="526"/>
                  </a:lnTo>
                  <a:lnTo>
                    <a:pt x="520" y="521"/>
                  </a:lnTo>
                  <a:lnTo>
                    <a:pt x="508" y="523"/>
                  </a:lnTo>
                  <a:lnTo>
                    <a:pt x="497" y="520"/>
                  </a:lnTo>
                  <a:lnTo>
                    <a:pt x="494" y="517"/>
                  </a:lnTo>
                  <a:lnTo>
                    <a:pt x="488" y="511"/>
                  </a:lnTo>
                  <a:lnTo>
                    <a:pt x="482" y="507"/>
                  </a:lnTo>
                  <a:lnTo>
                    <a:pt x="484" y="494"/>
                  </a:lnTo>
                  <a:lnTo>
                    <a:pt x="481" y="483"/>
                  </a:lnTo>
                  <a:lnTo>
                    <a:pt x="481" y="446"/>
                  </a:lnTo>
                  <a:lnTo>
                    <a:pt x="476" y="441"/>
                  </a:lnTo>
                  <a:lnTo>
                    <a:pt x="450" y="441"/>
                  </a:lnTo>
                  <a:lnTo>
                    <a:pt x="434" y="431"/>
                  </a:lnTo>
                  <a:lnTo>
                    <a:pt x="412" y="413"/>
                  </a:lnTo>
                  <a:lnTo>
                    <a:pt x="396" y="403"/>
                  </a:lnTo>
                  <a:lnTo>
                    <a:pt x="386" y="399"/>
                  </a:lnTo>
                  <a:lnTo>
                    <a:pt x="382" y="387"/>
                  </a:lnTo>
                  <a:lnTo>
                    <a:pt x="373" y="374"/>
                  </a:lnTo>
                  <a:lnTo>
                    <a:pt x="364" y="369"/>
                  </a:lnTo>
                  <a:lnTo>
                    <a:pt x="349" y="366"/>
                  </a:lnTo>
                  <a:lnTo>
                    <a:pt x="338" y="369"/>
                  </a:lnTo>
                  <a:lnTo>
                    <a:pt x="327" y="366"/>
                  </a:lnTo>
                  <a:lnTo>
                    <a:pt x="314" y="359"/>
                  </a:lnTo>
                  <a:lnTo>
                    <a:pt x="276" y="347"/>
                  </a:lnTo>
                  <a:lnTo>
                    <a:pt x="267" y="335"/>
                  </a:lnTo>
                  <a:lnTo>
                    <a:pt x="252" y="323"/>
                  </a:lnTo>
                  <a:lnTo>
                    <a:pt x="231" y="321"/>
                  </a:lnTo>
                  <a:lnTo>
                    <a:pt x="217" y="323"/>
                  </a:lnTo>
                  <a:lnTo>
                    <a:pt x="214" y="332"/>
                  </a:lnTo>
                  <a:lnTo>
                    <a:pt x="209" y="337"/>
                  </a:lnTo>
                  <a:lnTo>
                    <a:pt x="198" y="337"/>
                  </a:lnTo>
                  <a:lnTo>
                    <a:pt x="187" y="333"/>
                  </a:lnTo>
                  <a:lnTo>
                    <a:pt x="176" y="333"/>
                  </a:lnTo>
                  <a:lnTo>
                    <a:pt x="160" y="337"/>
                  </a:lnTo>
                  <a:lnTo>
                    <a:pt x="145" y="351"/>
                  </a:lnTo>
                  <a:lnTo>
                    <a:pt x="111" y="378"/>
                  </a:lnTo>
                  <a:lnTo>
                    <a:pt x="93" y="382"/>
                  </a:lnTo>
                  <a:lnTo>
                    <a:pt x="79" y="382"/>
                  </a:lnTo>
                  <a:lnTo>
                    <a:pt x="80" y="378"/>
                  </a:lnTo>
                  <a:lnTo>
                    <a:pt x="74" y="338"/>
                  </a:lnTo>
                  <a:lnTo>
                    <a:pt x="73" y="312"/>
                  </a:lnTo>
                  <a:lnTo>
                    <a:pt x="77" y="289"/>
                  </a:lnTo>
                  <a:lnTo>
                    <a:pt x="86" y="275"/>
                  </a:lnTo>
                  <a:lnTo>
                    <a:pt x="75" y="272"/>
                  </a:lnTo>
                  <a:lnTo>
                    <a:pt x="64" y="262"/>
                  </a:lnTo>
                  <a:lnTo>
                    <a:pt x="57" y="252"/>
                  </a:lnTo>
                  <a:lnTo>
                    <a:pt x="50" y="250"/>
                  </a:lnTo>
                  <a:lnTo>
                    <a:pt x="50" y="247"/>
                  </a:lnTo>
                  <a:lnTo>
                    <a:pt x="70" y="238"/>
                  </a:lnTo>
                  <a:lnTo>
                    <a:pt x="77" y="234"/>
                  </a:lnTo>
                  <a:lnTo>
                    <a:pt x="66" y="230"/>
                  </a:lnTo>
                  <a:lnTo>
                    <a:pt x="58" y="225"/>
                  </a:lnTo>
                  <a:lnTo>
                    <a:pt x="51" y="219"/>
                  </a:lnTo>
                  <a:lnTo>
                    <a:pt x="61" y="209"/>
                  </a:lnTo>
                  <a:lnTo>
                    <a:pt x="68" y="214"/>
                  </a:lnTo>
                  <a:lnTo>
                    <a:pt x="78" y="218"/>
                  </a:lnTo>
                  <a:lnTo>
                    <a:pt x="72" y="207"/>
                  </a:lnTo>
                  <a:lnTo>
                    <a:pt x="51" y="199"/>
                  </a:lnTo>
                  <a:lnTo>
                    <a:pt x="34" y="203"/>
                  </a:lnTo>
                  <a:lnTo>
                    <a:pt x="26" y="211"/>
                  </a:lnTo>
                  <a:lnTo>
                    <a:pt x="21" y="211"/>
                  </a:lnTo>
                  <a:lnTo>
                    <a:pt x="14" y="181"/>
                  </a:lnTo>
                  <a:lnTo>
                    <a:pt x="16" y="166"/>
                  </a:lnTo>
                  <a:lnTo>
                    <a:pt x="23" y="155"/>
                  </a:lnTo>
                  <a:lnTo>
                    <a:pt x="24" y="151"/>
                  </a:lnTo>
                  <a:lnTo>
                    <a:pt x="21" y="128"/>
                  </a:lnTo>
                  <a:lnTo>
                    <a:pt x="27" y="143"/>
                  </a:lnTo>
                  <a:lnTo>
                    <a:pt x="32" y="151"/>
                  </a:lnTo>
                  <a:lnTo>
                    <a:pt x="53" y="151"/>
                  </a:lnTo>
                  <a:lnTo>
                    <a:pt x="73" y="157"/>
                  </a:lnTo>
                  <a:lnTo>
                    <a:pt x="84" y="156"/>
                  </a:lnTo>
                  <a:lnTo>
                    <a:pt x="99" y="160"/>
                  </a:lnTo>
                  <a:lnTo>
                    <a:pt x="109" y="155"/>
                  </a:lnTo>
                  <a:lnTo>
                    <a:pt x="99" y="154"/>
                  </a:lnTo>
                  <a:lnTo>
                    <a:pt x="97" y="148"/>
                  </a:lnTo>
                  <a:lnTo>
                    <a:pt x="112" y="144"/>
                  </a:lnTo>
                  <a:lnTo>
                    <a:pt x="126" y="127"/>
                  </a:lnTo>
                  <a:lnTo>
                    <a:pt x="102" y="109"/>
                  </a:lnTo>
                  <a:lnTo>
                    <a:pt x="86" y="91"/>
                  </a:lnTo>
                  <a:lnTo>
                    <a:pt x="80" y="74"/>
                  </a:lnTo>
                  <a:lnTo>
                    <a:pt x="70" y="60"/>
                  </a:lnTo>
                  <a:lnTo>
                    <a:pt x="68" y="58"/>
                  </a:lnTo>
                  <a:lnTo>
                    <a:pt x="57" y="57"/>
                  </a:lnTo>
                  <a:lnTo>
                    <a:pt x="39" y="62"/>
                  </a:lnTo>
                  <a:lnTo>
                    <a:pt x="23" y="70"/>
                  </a:lnTo>
                  <a:lnTo>
                    <a:pt x="14" y="82"/>
                  </a:lnTo>
                  <a:lnTo>
                    <a:pt x="14" y="91"/>
                  </a:lnTo>
                  <a:lnTo>
                    <a:pt x="19" y="94"/>
                  </a:lnTo>
                  <a:lnTo>
                    <a:pt x="20" y="119"/>
                  </a:lnTo>
                  <a:lnTo>
                    <a:pt x="18" y="117"/>
                  </a:lnTo>
                  <a:lnTo>
                    <a:pt x="4" y="92"/>
                  </a:lnTo>
                  <a:lnTo>
                    <a:pt x="0" y="74"/>
                  </a:lnTo>
                  <a:lnTo>
                    <a:pt x="30" y="48"/>
                  </a:lnTo>
                  <a:lnTo>
                    <a:pt x="53" y="39"/>
                  </a:lnTo>
                  <a:lnTo>
                    <a:pt x="77" y="32"/>
                  </a:lnTo>
                  <a:lnTo>
                    <a:pt x="85" y="31"/>
                  </a:lnTo>
                  <a:lnTo>
                    <a:pt x="93" y="31"/>
                  </a:lnTo>
                  <a:lnTo>
                    <a:pt x="100" y="35"/>
                  </a:lnTo>
                  <a:lnTo>
                    <a:pt x="107" y="41"/>
                  </a:lnTo>
                  <a:lnTo>
                    <a:pt x="122" y="47"/>
                  </a:lnTo>
                  <a:lnTo>
                    <a:pt x="127" y="54"/>
                  </a:lnTo>
                  <a:lnTo>
                    <a:pt x="133" y="69"/>
                  </a:lnTo>
                  <a:lnTo>
                    <a:pt x="139" y="75"/>
                  </a:lnTo>
                  <a:lnTo>
                    <a:pt x="143" y="82"/>
                  </a:lnTo>
                  <a:lnTo>
                    <a:pt x="153" y="105"/>
                  </a:lnTo>
                  <a:lnTo>
                    <a:pt x="163" y="112"/>
                  </a:lnTo>
                  <a:lnTo>
                    <a:pt x="181" y="113"/>
                  </a:lnTo>
                  <a:lnTo>
                    <a:pt x="193" y="107"/>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85" name="组合 84">
              <a:extLst>
                <a:ext uri="{FF2B5EF4-FFF2-40B4-BE49-F238E27FC236}">
                  <a16:creationId xmlns="" xmlns:a16="http://schemas.microsoft.com/office/drawing/2014/main" id="{085BB376-30CF-4BEE-9F50-846744D3FA01}"/>
                </a:ext>
              </a:extLst>
            </p:cNvPr>
            <p:cNvGrpSpPr>
              <a:grpSpLocks noChangeAspect="1"/>
            </p:cNvGrpSpPr>
            <p:nvPr/>
          </p:nvGrpSpPr>
          <p:grpSpPr bwMode="gray">
            <a:xfrm>
              <a:off x="6677991" y="3579997"/>
              <a:ext cx="96999" cy="85562"/>
              <a:chOff x="3007" y="1982"/>
              <a:chExt cx="61" cy="49"/>
            </a:xfrm>
            <a:solidFill>
              <a:schemeClr val="bg1">
                <a:lumMod val="75000"/>
              </a:schemeClr>
            </a:solidFill>
          </p:grpSpPr>
          <p:sp>
            <p:nvSpPr>
              <p:cNvPr id="322" name="任意多边形: 形状 321">
                <a:extLst>
                  <a:ext uri="{FF2B5EF4-FFF2-40B4-BE49-F238E27FC236}">
                    <a16:creationId xmlns="" xmlns:a16="http://schemas.microsoft.com/office/drawing/2014/main" id="{2DAC3265-F879-47B0-BA77-40826A316956}"/>
                  </a:ext>
                </a:extLst>
              </p:cNvPr>
              <p:cNvSpPr>
                <a:spLocks noChangeAspect="1"/>
              </p:cNvSpPr>
              <p:nvPr/>
            </p:nvSpPr>
            <p:spPr bwMode="gray">
              <a:xfrm>
                <a:off x="3007" y="2013"/>
                <a:ext cx="13" cy="12"/>
              </a:xfrm>
              <a:custGeom>
                <a:avLst/>
                <a:gdLst/>
                <a:ahLst/>
                <a:cxnLst>
                  <a:cxn ang="0">
                    <a:pos x="65" y="59"/>
                  </a:cxn>
                  <a:cxn ang="0">
                    <a:pos x="52" y="56"/>
                  </a:cxn>
                  <a:cxn ang="0">
                    <a:pos x="36" y="53"/>
                  </a:cxn>
                  <a:cxn ang="0">
                    <a:pos x="4" y="7"/>
                  </a:cxn>
                  <a:cxn ang="0">
                    <a:pos x="0" y="2"/>
                  </a:cxn>
                  <a:cxn ang="0">
                    <a:pos x="10" y="0"/>
                  </a:cxn>
                  <a:cxn ang="0">
                    <a:pos x="17" y="1"/>
                  </a:cxn>
                  <a:cxn ang="0">
                    <a:pos x="22" y="9"/>
                  </a:cxn>
                  <a:cxn ang="0">
                    <a:pos x="30" y="12"/>
                  </a:cxn>
                  <a:cxn ang="0">
                    <a:pos x="37" y="13"/>
                  </a:cxn>
                  <a:cxn ang="0">
                    <a:pos x="44" y="10"/>
                  </a:cxn>
                  <a:cxn ang="0">
                    <a:pos x="52" y="12"/>
                  </a:cxn>
                  <a:cxn ang="0">
                    <a:pos x="55" y="20"/>
                  </a:cxn>
                  <a:cxn ang="0">
                    <a:pos x="60" y="27"/>
                  </a:cxn>
                  <a:cxn ang="0">
                    <a:pos x="64" y="34"/>
                  </a:cxn>
                  <a:cxn ang="0">
                    <a:pos x="65" y="59"/>
                  </a:cxn>
                </a:cxnLst>
                <a:rect l="0" t="0" r="r" b="b"/>
                <a:pathLst>
                  <a:path w="65" h="59">
                    <a:moveTo>
                      <a:pt x="65" y="59"/>
                    </a:moveTo>
                    <a:lnTo>
                      <a:pt x="52" y="56"/>
                    </a:lnTo>
                    <a:lnTo>
                      <a:pt x="36" y="53"/>
                    </a:lnTo>
                    <a:lnTo>
                      <a:pt x="4" y="7"/>
                    </a:lnTo>
                    <a:lnTo>
                      <a:pt x="0" y="2"/>
                    </a:lnTo>
                    <a:lnTo>
                      <a:pt x="10" y="0"/>
                    </a:lnTo>
                    <a:lnTo>
                      <a:pt x="17" y="1"/>
                    </a:lnTo>
                    <a:lnTo>
                      <a:pt x="22" y="9"/>
                    </a:lnTo>
                    <a:lnTo>
                      <a:pt x="30" y="12"/>
                    </a:lnTo>
                    <a:lnTo>
                      <a:pt x="37" y="13"/>
                    </a:lnTo>
                    <a:lnTo>
                      <a:pt x="44" y="10"/>
                    </a:lnTo>
                    <a:lnTo>
                      <a:pt x="52" y="12"/>
                    </a:lnTo>
                    <a:lnTo>
                      <a:pt x="55" y="20"/>
                    </a:lnTo>
                    <a:lnTo>
                      <a:pt x="60" y="27"/>
                    </a:lnTo>
                    <a:lnTo>
                      <a:pt x="64" y="34"/>
                    </a:lnTo>
                    <a:lnTo>
                      <a:pt x="65" y="59"/>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23" name="任意多边形: 形状 322">
                <a:extLst>
                  <a:ext uri="{FF2B5EF4-FFF2-40B4-BE49-F238E27FC236}">
                    <a16:creationId xmlns="" xmlns:a16="http://schemas.microsoft.com/office/drawing/2014/main" id="{0BA5EFEA-CA3F-4DFC-BFA3-2B714103AF46}"/>
                  </a:ext>
                </a:extLst>
              </p:cNvPr>
              <p:cNvSpPr>
                <a:spLocks noChangeAspect="1"/>
              </p:cNvSpPr>
              <p:nvPr/>
            </p:nvSpPr>
            <p:spPr bwMode="gray">
              <a:xfrm>
                <a:off x="3009" y="1982"/>
                <a:ext cx="59" cy="49"/>
              </a:xfrm>
              <a:custGeom>
                <a:avLst/>
                <a:gdLst/>
                <a:ahLst/>
                <a:cxnLst>
                  <a:cxn ang="0">
                    <a:pos x="88" y="5"/>
                  </a:cxn>
                  <a:cxn ang="0">
                    <a:pos x="107" y="16"/>
                  </a:cxn>
                  <a:cxn ang="0">
                    <a:pos x="119" y="24"/>
                  </a:cxn>
                  <a:cxn ang="0">
                    <a:pos x="126" y="47"/>
                  </a:cxn>
                  <a:cxn ang="0">
                    <a:pos x="151" y="51"/>
                  </a:cxn>
                  <a:cxn ang="0">
                    <a:pos x="164" y="43"/>
                  </a:cxn>
                  <a:cxn ang="0">
                    <a:pos x="178" y="24"/>
                  </a:cxn>
                  <a:cxn ang="0">
                    <a:pos x="188" y="13"/>
                  </a:cxn>
                  <a:cxn ang="0">
                    <a:pos x="220" y="34"/>
                  </a:cxn>
                  <a:cxn ang="0">
                    <a:pos x="245" y="83"/>
                  </a:cxn>
                  <a:cxn ang="0">
                    <a:pos x="261" y="98"/>
                  </a:cxn>
                  <a:cxn ang="0">
                    <a:pos x="281" y="98"/>
                  </a:cxn>
                  <a:cxn ang="0">
                    <a:pos x="292" y="109"/>
                  </a:cxn>
                  <a:cxn ang="0">
                    <a:pos x="283" y="109"/>
                  </a:cxn>
                  <a:cxn ang="0">
                    <a:pos x="259" y="117"/>
                  </a:cxn>
                  <a:cxn ang="0">
                    <a:pos x="248" y="147"/>
                  </a:cxn>
                  <a:cxn ang="0">
                    <a:pos x="240" y="180"/>
                  </a:cxn>
                  <a:cxn ang="0">
                    <a:pos x="223" y="192"/>
                  </a:cxn>
                  <a:cxn ang="0">
                    <a:pos x="213" y="206"/>
                  </a:cxn>
                  <a:cxn ang="0">
                    <a:pos x="215" y="244"/>
                  </a:cxn>
                  <a:cxn ang="0">
                    <a:pos x="204" y="245"/>
                  </a:cxn>
                  <a:cxn ang="0">
                    <a:pos x="189" y="235"/>
                  </a:cxn>
                  <a:cxn ang="0">
                    <a:pos x="177" y="227"/>
                  </a:cxn>
                  <a:cxn ang="0">
                    <a:pos x="169" y="215"/>
                  </a:cxn>
                  <a:cxn ang="0">
                    <a:pos x="177" y="186"/>
                  </a:cxn>
                  <a:cxn ang="0">
                    <a:pos x="161" y="163"/>
                  </a:cxn>
                  <a:cxn ang="0">
                    <a:pos x="123" y="177"/>
                  </a:cxn>
                  <a:cxn ang="0">
                    <a:pos x="107" y="203"/>
                  </a:cxn>
                  <a:cxn ang="0">
                    <a:pos x="84" y="218"/>
                  </a:cxn>
                  <a:cxn ang="0">
                    <a:pos x="80" y="203"/>
                  </a:cxn>
                  <a:cxn ang="0">
                    <a:pos x="82" y="196"/>
                  </a:cxn>
                  <a:cxn ang="0">
                    <a:pos x="77" y="182"/>
                  </a:cxn>
                  <a:cxn ang="0">
                    <a:pos x="82" y="166"/>
                  </a:cxn>
                  <a:cxn ang="0">
                    <a:pos x="67" y="165"/>
                  </a:cxn>
                  <a:cxn ang="0">
                    <a:pos x="43" y="144"/>
                  </a:cxn>
                  <a:cxn ang="0">
                    <a:pos x="49" y="136"/>
                  </a:cxn>
                  <a:cxn ang="0">
                    <a:pos x="51" y="120"/>
                  </a:cxn>
                  <a:cxn ang="0">
                    <a:pos x="32" y="106"/>
                  </a:cxn>
                  <a:cxn ang="0">
                    <a:pos x="24" y="91"/>
                  </a:cxn>
                  <a:cxn ang="0">
                    <a:pos x="29" y="77"/>
                  </a:cxn>
                  <a:cxn ang="0">
                    <a:pos x="21" y="64"/>
                  </a:cxn>
                  <a:cxn ang="0">
                    <a:pos x="3" y="51"/>
                  </a:cxn>
                  <a:cxn ang="0">
                    <a:pos x="0" y="43"/>
                  </a:cxn>
                  <a:cxn ang="0">
                    <a:pos x="19" y="32"/>
                  </a:cxn>
                  <a:cxn ang="0">
                    <a:pos x="34" y="36"/>
                  </a:cxn>
                  <a:cxn ang="0">
                    <a:pos x="55" y="50"/>
                  </a:cxn>
                  <a:cxn ang="0">
                    <a:pos x="78" y="55"/>
                  </a:cxn>
                  <a:cxn ang="0">
                    <a:pos x="91" y="50"/>
                  </a:cxn>
                  <a:cxn ang="0">
                    <a:pos x="75" y="32"/>
                  </a:cxn>
                  <a:cxn ang="0">
                    <a:pos x="66" y="19"/>
                  </a:cxn>
                  <a:cxn ang="0">
                    <a:pos x="78" y="0"/>
                  </a:cxn>
                </a:cxnLst>
                <a:rect l="0" t="0" r="r" b="b"/>
                <a:pathLst>
                  <a:path w="294" h="245">
                    <a:moveTo>
                      <a:pt x="80" y="0"/>
                    </a:moveTo>
                    <a:lnTo>
                      <a:pt x="88" y="5"/>
                    </a:lnTo>
                    <a:lnTo>
                      <a:pt x="95" y="5"/>
                    </a:lnTo>
                    <a:lnTo>
                      <a:pt x="107" y="16"/>
                    </a:lnTo>
                    <a:lnTo>
                      <a:pt x="111" y="24"/>
                    </a:lnTo>
                    <a:lnTo>
                      <a:pt x="119" y="24"/>
                    </a:lnTo>
                    <a:lnTo>
                      <a:pt x="124" y="40"/>
                    </a:lnTo>
                    <a:lnTo>
                      <a:pt x="126" y="47"/>
                    </a:lnTo>
                    <a:lnTo>
                      <a:pt x="135" y="47"/>
                    </a:lnTo>
                    <a:lnTo>
                      <a:pt x="151" y="51"/>
                    </a:lnTo>
                    <a:lnTo>
                      <a:pt x="159" y="48"/>
                    </a:lnTo>
                    <a:lnTo>
                      <a:pt x="164" y="43"/>
                    </a:lnTo>
                    <a:lnTo>
                      <a:pt x="170" y="28"/>
                    </a:lnTo>
                    <a:lnTo>
                      <a:pt x="178" y="24"/>
                    </a:lnTo>
                    <a:lnTo>
                      <a:pt x="185" y="20"/>
                    </a:lnTo>
                    <a:lnTo>
                      <a:pt x="188" y="13"/>
                    </a:lnTo>
                    <a:lnTo>
                      <a:pt x="194" y="3"/>
                    </a:lnTo>
                    <a:lnTo>
                      <a:pt x="220" y="34"/>
                    </a:lnTo>
                    <a:lnTo>
                      <a:pt x="236" y="68"/>
                    </a:lnTo>
                    <a:lnTo>
                      <a:pt x="245" y="83"/>
                    </a:lnTo>
                    <a:lnTo>
                      <a:pt x="253" y="93"/>
                    </a:lnTo>
                    <a:lnTo>
                      <a:pt x="261" y="98"/>
                    </a:lnTo>
                    <a:lnTo>
                      <a:pt x="274" y="93"/>
                    </a:lnTo>
                    <a:lnTo>
                      <a:pt x="281" y="98"/>
                    </a:lnTo>
                    <a:lnTo>
                      <a:pt x="287" y="100"/>
                    </a:lnTo>
                    <a:lnTo>
                      <a:pt x="292" y="109"/>
                    </a:lnTo>
                    <a:lnTo>
                      <a:pt x="294" y="118"/>
                    </a:lnTo>
                    <a:lnTo>
                      <a:pt x="283" y="109"/>
                    </a:lnTo>
                    <a:lnTo>
                      <a:pt x="269" y="110"/>
                    </a:lnTo>
                    <a:lnTo>
                      <a:pt x="259" y="117"/>
                    </a:lnTo>
                    <a:lnTo>
                      <a:pt x="251" y="127"/>
                    </a:lnTo>
                    <a:lnTo>
                      <a:pt x="248" y="147"/>
                    </a:lnTo>
                    <a:lnTo>
                      <a:pt x="247" y="164"/>
                    </a:lnTo>
                    <a:lnTo>
                      <a:pt x="240" y="180"/>
                    </a:lnTo>
                    <a:lnTo>
                      <a:pt x="236" y="206"/>
                    </a:lnTo>
                    <a:lnTo>
                      <a:pt x="223" y="192"/>
                    </a:lnTo>
                    <a:lnTo>
                      <a:pt x="216" y="197"/>
                    </a:lnTo>
                    <a:lnTo>
                      <a:pt x="213" y="206"/>
                    </a:lnTo>
                    <a:lnTo>
                      <a:pt x="213" y="227"/>
                    </a:lnTo>
                    <a:lnTo>
                      <a:pt x="215" y="244"/>
                    </a:lnTo>
                    <a:lnTo>
                      <a:pt x="211" y="245"/>
                    </a:lnTo>
                    <a:lnTo>
                      <a:pt x="204" y="245"/>
                    </a:lnTo>
                    <a:lnTo>
                      <a:pt x="197" y="242"/>
                    </a:lnTo>
                    <a:lnTo>
                      <a:pt x="189" y="235"/>
                    </a:lnTo>
                    <a:lnTo>
                      <a:pt x="181" y="231"/>
                    </a:lnTo>
                    <a:lnTo>
                      <a:pt x="177" y="227"/>
                    </a:lnTo>
                    <a:lnTo>
                      <a:pt x="166" y="220"/>
                    </a:lnTo>
                    <a:lnTo>
                      <a:pt x="169" y="215"/>
                    </a:lnTo>
                    <a:lnTo>
                      <a:pt x="184" y="207"/>
                    </a:lnTo>
                    <a:lnTo>
                      <a:pt x="177" y="186"/>
                    </a:lnTo>
                    <a:lnTo>
                      <a:pt x="178" y="172"/>
                    </a:lnTo>
                    <a:lnTo>
                      <a:pt x="161" y="163"/>
                    </a:lnTo>
                    <a:lnTo>
                      <a:pt x="135" y="169"/>
                    </a:lnTo>
                    <a:lnTo>
                      <a:pt x="123" y="177"/>
                    </a:lnTo>
                    <a:lnTo>
                      <a:pt x="113" y="187"/>
                    </a:lnTo>
                    <a:lnTo>
                      <a:pt x="107" y="203"/>
                    </a:lnTo>
                    <a:lnTo>
                      <a:pt x="95" y="217"/>
                    </a:lnTo>
                    <a:lnTo>
                      <a:pt x="84" y="218"/>
                    </a:lnTo>
                    <a:lnTo>
                      <a:pt x="83" y="211"/>
                    </a:lnTo>
                    <a:lnTo>
                      <a:pt x="80" y="203"/>
                    </a:lnTo>
                    <a:lnTo>
                      <a:pt x="75" y="197"/>
                    </a:lnTo>
                    <a:lnTo>
                      <a:pt x="82" y="196"/>
                    </a:lnTo>
                    <a:lnTo>
                      <a:pt x="83" y="187"/>
                    </a:lnTo>
                    <a:lnTo>
                      <a:pt x="77" y="182"/>
                    </a:lnTo>
                    <a:lnTo>
                      <a:pt x="78" y="175"/>
                    </a:lnTo>
                    <a:lnTo>
                      <a:pt x="82" y="166"/>
                    </a:lnTo>
                    <a:lnTo>
                      <a:pt x="75" y="165"/>
                    </a:lnTo>
                    <a:lnTo>
                      <a:pt x="67" y="165"/>
                    </a:lnTo>
                    <a:lnTo>
                      <a:pt x="52" y="156"/>
                    </a:lnTo>
                    <a:lnTo>
                      <a:pt x="43" y="144"/>
                    </a:lnTo>
                    <a:lnTo>
                      <a:pt x="40" y="137"/>
                    </a:lnTo>
                    <a:lnTo>
                      <a:pt x="49" y="136"/>
                    </a:lnTo>
                    <a:lnTo>
                      <a:pt x="52" y="127"/>
                    </a:lnTo>
                    <a:lnTo>
                      <a:pt x="51" y="120"/>
                    </a:lnTo>
                    <a:lnTo>
                      <a:pt x="37" y="111"/>
                    </a:lnTo>
                    <a:lnTo>
                      <a:pt x="32" y="106"/>
                    </a:lnTo>
                    <a:lnTo>
                      <a:pt x="27" y="99"/>
                    </a:lnTo>
                    <a:lnTo>
                      <a:pt x="24" y="91"/>
                    </a:lnTo>
                    <a:lnTo>
                      <a:pt x="24" y="83"/>
                    </a:lnTo>
                    <a:lnTo>
                      <a:pt x="29" y="77"/>
                    </a:lnTo>
                    <a:lnTo>
                      <a:pt x="28" y="69"/>
                    </a:lnTo>
                    <a:lnTo>
                      <a:pt x="21" y="64"/>
                    </a:lnTo>
                    <a:lnTo>
                      <a:pt x="13" y="64"/>
                    </a:lnTo>
                    <a:lnTo>
                      <a:pt x="3" y="51"/>
                    </a:lnTo>
                    <a:lnTo>
                      <a:pt x="1" y="43"/>
                    </a:lnTo>
                    <a:lnTo>
                      <a:pt x="0" y="43"/>
                    </a:lnTo>
                    <a:lnTo>
                      <a:pt x="5" y="42"/>
                    </a:lnTo>
                    <a:lnTo>
                      <a:pt x="19" y="32"/>
                    </a:lnTo>
                    <a:lnTo>
                      <a:pt x="27" y="34"/>
                    </a:lnTo>
                    <a:lnTo>
                      <a:pt x="34" y="36"/>
                    </a:lnTo>
                    <a:lnTo>
                      <a:pt x="40" y="42"/>
                    </a:lnTo>
                    <a:lnTo>
                      <a:pt x="55" y="50"/>
                    </a:lnTo>
                    <a:lnTo>
                      <a:pt x="64" y="48"/>
                    </a:lnTo>
                    <a:lnTo>
                      <a:pt x="78" y="55"/>
                    </a:lnTo>
                    <a:lnTo>
                      <a:pt x="87" y="56"/>
                    </a:lnTo>
                    <a:lnTo>
                      <a:pt x="91" y="50"/>
                    </a:lnTo>
                    <a:lnTo>
                      <a:pt x="88" y="42"/>
                    </a:lnTo>
                    <a:lnTo>
                      <a:pt x="75" y="32"/>
                    </a:lnTo>
                    <a:lnTo>
                      <a:pt x="72" y="25"/>
                    </a:lnTo>
                    <a:lnTo>
                      <a:pt x="66" y="19"/>
                    </a:lnTo>
                    <a:lnTo>
                      <a:pt x="67" y="10"/>
                    </a:lnTo>
                    <a:lnTo>
                      <a:pt x="78" y="0"/>
                    </a:lnTo>
                    <a:lnTo>
                      <a:pt x="80"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sp>
          <p:nvSpPr>
            <p:cNvPr id="86" name="任意多边形: 形状 85">
              <a:extLst>
                <a:ext uri="{FF2B5EF4-FFF2-40B4-BE49-F238E27FC236}">
                  <a16:creationId xmlns="" xmlns:a16="http://schemas.microsoft.com/office/drawing/2014/main" id="{3F093A27-B196-4A56-AEFA-633DEF8278CC}"/>
                </a:ext>
              </a:extLst>
            </p:cNvPr>
            <p:cNvSpPr>
              <a:spLocks noChangeAspect="1"/>
            </p:cNvSpPr>
            <p:nvPr/>
          </p:nvSpPr>
          <p:spPr bwMode="gray">
            <a:xfrm>
              <a:off x="5469486" y="2743559"/>
              <a:ext cx="190817" cy="143183"/>
            </a:xfrm>
            <a:custGeom>
              <a:avLst/>
              <a:gdLst/>
              <a:ahLst/>
              <a:cxnLst>
                <a:cxn ang="0">
                  <a:pos x="221" y="370"/>
                </a:cxn>
                <a:cxn ang="0">
                  <a:pos x="145" y="352"/>
                </a:cxn>
                <a:cxn ang="0">
                  <a:pos x="103" y="337"/>
                </a:cxn>
                <a:cxn ang="0">
                  <a:pos x="150" y="308"/>
                </a:cxn>
                <a:cxn ang="0">
                  <a:pos x="141" y="270"/>
                </a:cxn>
                <a:cxn ang="0">
                  <a:pos x="127" y="259"/>
                </a:cxn>
                <a:cxn ang="0">
                  <a:pos x="108" y="227"/>
                </a:cxn>
                <a:cxn ang="0">
                  <a:pos x="59" y="228"/>
                </a:cxn>
                <a:cxn ang="0">
                  <a:pos x="48" y="218"/>
                </a:cxn>
                <a:cxn ang="0">
                  <a:pos x="102" y="205"/>
                </a:cxn>
                <a:cxn ang="0">
                  <a:pos x="146" y="180"/>
                </a:cxn>
                <a:cxn ang="0">
                  <a:pos x="118" y="167"/>
                </a:cxn>
                <a:cxn ang="0">
                  <a:pos x="138" y="137"/>
                </a:cxn>
                <a:cxn ang="0">
                  <a:pos x="119" y="136"/>
                </a:cxn>
                <a:cxn ang="0">
                  <a:pos x="71" y="138"/>
                </a:cxn>
                <a:cxn ang="0">
                  <a:pos x="0" y="144"/>
                </a:cxn>
                <a:cxn ang="0">
                  <a:pos x="43" y="130"/>
                </a:cxn>
                <a:cxn ang="0">
                  <a:pos x="21" y="97"/>
                </a:cxn>
                <a:cxn ang="0">
                  <a:pos x="68" y="108"/>
                </a:cxn>
                <a:cxn ang="0">
                  <a:pos x="53" y="86"/>
                </a:cxn>
                <a:cxn ang="0">
                  <a:pos x="54" y="71"/>
                </a:cxn>
                <a:cxn ang="0">
                  <a:pos x="77" y="57"/>
                </a:cxn>
                <a:cxn ang="0">
                  <a:pos x="102" y="79"/>
                </a:cxn>
                <a:cxn ang="0">
                  <a:pos x="112" y="66"/>
                </a:cxn>
                <a:cxn ang="0">
                  <a:pos x="103" y="40"/>
                </a:cxn>
                <a:cxn ang="0">
                  <a:pos x="95" y="24"/>
                </a:cxn>
                <a:cxn ang="0">
                  <a:pos x="77" y="9"/>
                </a:cxn>
                <a:cxn ang="0">
                  <a:pos x="109" y="17"/>
                </a:cxn>
                <a:cxn ang="0">
                  <a:pos x="155" y="60"/>
                </a:cxn>
                <a:cxn ang="0">
                  <a:pos x="176" y="100"/>
                </a:cxn>
                <a:cxn ang="0">
                  <a:pos x="156" y="117"/>
                </a:cxn>
                <a:cxn ang="0">
                  <a:pos x="172" y="146"/>
                </a:cxn>
                <a:cxn ang="0">
                  <a:pos x="189" y="152"/>
                </a:cxn>
                <a:cxn ang="0">
                  <a:pos x="217" y="127"/>
                </a:cxn>
                <a:cxn ang="0">
                  <a:pos x="229" y="72"/>
                </a:cxn>
                <a:cxn ang="0">
                  <a:pos x="265" y="95"/>
                </a:cxn>
                <a:cxn ang="0">
                  <a:pos x="283" y="76"/>
                </a:cxn>
                <a:cxn ang="0">
                  <a:pos x="318" y="45"/>
                </a:cxn>
                <a:cxn ang="0">
                  <a:pos x="333" y="77"/>
                </a:cxn>
                <a:cxn ang="0">
                  <a:pos x="355" y="103"/>
                </a:cxn>
                <a:cxn ang="0">
                  <a:pos x="349" y="47"/>
                </a:cxn>
                <a:cxn ang="0">
                  <a:pos x="392" y="65"/>
                </a:cxn>
                <a:cxn ang="0">
                  <a:pos x="424" y="57"/>
                </a:cxn>
                <a:cxn ang="0">
                  <a:pos x="437" y="7"/>
                </a:cxn>
                <a:cxn ang="0">
                  <a:pos x="480" y="19"/>
                </a:cxn>
                <a:cxn ang="0">
                  <a:pos x="504" y="44"/>
                </a:cxn>
                <a:cxn ang="0">
                  <a:pos x="543" y="19"/>
                </a:cxn>
                <a:cxn ang="0">
                  <a:pos x="523" y="72"/>
                </a:cxn>
                <a:cxn ang="0">
                  <a:pos x="560" y="106"/>
                </a:cxn>
                <a:cxn ang="0">
                  <a:pos x="582" y="120"/>
                </a:cxn>
                <a:cxn ang="0">
                  <a:pos x="600" y="179"/>
                </a:cxn>
                <a:cxn ang="0">
                  <a:pos x="591" y="217"/>
                </a:cxn>
                <a:cxn ang="0">
                  <a:pos x="550" y="243"/>
                </a:cxn>
                <a:cxn ang="0">
                  <a:pos x="555" y="270"/>
                </a:cxn>
                <a:cxn ang="0">
                  <a:pos x="516" y="285"/>
                </a:cxn>
                <a:cxn ang="0">
                  <a:pos x="483" y="309"/>
                </a:cxn>
                <a:cxn ang="0">
                  <a:pos x="413" y="347"/>
                </a:cxn>
                <a:cxn ang="0">
                  <a:pos x="385" y="364"/>
                </a:cxn>
                <a:cxn ang="0">
                  <a:pos x="302" y="407"/>
                </a:cxn>
              </a:cxnLst>
              <a:rect l="0" t="0" r="r" b="b"/>
              <a:pathLst>
                <a:path w="603" h="409">
                  <a:moveTo>
                    <a:pt x="251" y="389"/>
                  </a:moveTo>
                  <a:lnTo>
                    <a:pt x="248" y="390"/>
                  </a:lnTo>
                  <a:lnTo>
                    <a:pt x="240" y="384"/>
                  </a:lnTo>
                  <a:lnTo>
                    <a:pt x="231" y="382"/>
                  </a:lnTo>
                  <a:lnTo>
                    <a:pt x="221" y="370"/>
                  </a:lnTo>
                  <a:lnTo>
                    <a:pt x="202" y="356"/>
                  </a:lnTo>
                  <a:lnTo>
                    <a:pt x="182" y="348"/>
                  </a:lnTo>
                  <a:lnTo>
                    <a:pt x="170" y="353"/>
                  </a:lnTo>
                  <a:lnTo>
                    <a:pt x="151" y="348"/>
                  </a:lnTo>
                  <a:lnTo>
                    <a:pt x="145" y="352"/>
                  </a:lnTo>
                  <a:lnTo>
                    <a:pt x="135" y="352"/>
                  </a:lnTo>
                  <a:lnTo>
                    <a:pt x="118" y="351"/>
                  </a:lnTo>
                  <a:lnTo>
                    <a:pt x="111" y="357"/>
                  </a:lnTo>
                  <a:lnTo>
                    <a:pt x="102" y="355"/>
                  </a:lnTo>
                  <a:lnTo>
                    <a:pt x="103" y="337"/>
                  </a:lnTo>
                  <a:lnTo>
                    <a:pt x="100" y="324"/>
                  </a:lnTo>
                  <a:lnTo>
                    <a:pt x="113" y="334"/>
                  </a:lnTo>
                  <a:lnTo>
                    <a:pt x="119" y="325"/>
                  </a:lnTo>
                  <a:lnTo>
                    <a:pt x="135" y="319"/>
                  </a:lnTo>
                  <a:lnTo>
                    <a:pt x="150" y="308"/>
                  </a:lnTo>
                  <a:lnTo>
                    <a:pt x="150" y="288"/>
                  </a:lnTo>
                  <a:lnTo>
                    <a:pt x="131" y="293"/>
                  </a:lnTo>
                  <a:lnTo>
                    <a:pt x="141" y="283"/>
                  </a:lnTo>
                  <a:lnTo>
                    <a:pt x="143" y="278"/>
                  </a:lnTo>
                  <a:lnTo>
                    <a:pt x="141" y="270"/>
                  </a:lnTo>
                  <a:lnTo>
                    <a:pt x="150" y="259"/>
                  </a:lnTo>
                  <a:lnTo>
                    <a:pt x="140" y="260"/>
                  </a:lnTo>
                  <a:lnTo>
                    <a:pt x="134" y="271"/>
                  </a:lnTo>
                  <a:lnTo>
                    <a:pt x="128" y="266"/>
                  </a:lnTo>
                  <a:lnTo>
                    <a:pt x="127" y="259"/>
                  </a:lnTo>
                  <a:lnTo>
                    <a:pt x="122" y="260"/>
                  </a:lnTo>
                  <a:lnTo>
                    <a:pt x="120" y="255"/>
                  </a:lnTo>
                  <a:lnTo>
                    <a:pt x="119" y="245"/>
                  </a:lnTo>
                  <a:lnTo>
                    <a:pt x="116" y="228"/>
                  </a:lnTo>
                  <a:lnTo>
                    <a:pt x="108" y="227"/>
                  </a:lnTo>
                  <a:lnTo>
                    <a:pt x="95" y="232"/>
                  </a:lnTo>
                  <a:lnTo>
                    <a:pt x="90" y="227"/>
                  </a:lnTo>
                  <a:lnTo>
                    <a:pt x="81" y="226"/>
                  </a:lnTo>
                  <a:lnTo>
                    <a:pt x="69" y="226"/>
                  </a:lnTo>
                  <a:lnTo>
                    <a:pt x="59" y="228"/>
                  </a:lnTo>
                  <a:lnTo>
                    <a:pt x="49" y="235"/>
                  </a:lnTo>
                  <a:lnTo>
                    <a:pt x="37" y="238"/>
                  </a:lnTo>
                  <a:lnTo>
                    <a:pt x="32" y="232"/>
                  </a:lnTo>
                  <a:lnTo>
                    <a:pt x="33" y="219"/>
                  </a:lnTo>
                  <a:lnTo>
                    <a:pt x="48" y="218"/>
                  </a:lnTo>
                  <a:lnTo>
                    <a:pt x="66" y="213"/>
                  </a:lnTo>
                  <a:lnTo>
                    <a:pt x="73" y="207"/>
                  </a:lnTo>
                  <a:lnTo>
                    <a:pt x="85" y="207"/>
                  </a:lnTo>
                  <a:lnTo>
                    <a:pt x="96" y="197"/>
                  </a:lnTo>
                  <a:lnTo>
                    <a:pt x="102" y="205"/>
                  </a:lnTo>
                  <a:lnTo>
                    <a:pt x="111" y="196"/>
                  </a:lnTo>
                  <a:lnTo>
                    <a:pt x="122" y="200"/>
                  </a:lnTo>
                  <a:lnTo>
                    <a:pt x="144" y="201"/>
                  </a:lnTo>
                  <a:lnTo>
                    <a:pt x="152" y="178"/>
                  </a:lnTo>
                  <a:lnTo>
                    <a:pt x="146" y="180"/>
                  </a:lnTo>
                  <a:lnTo>
                    <a:pt x="140" y="191"/>
                  </a:lnTo>
                  <a:lnTo>
                    <a:pt x="133" y="187"/>
                  </a:lnTo>
                  <a:lnTo>
                    <a:pt x="111" y="184"/>
                  </a:lnTo>
                  <a:lnTo>
                    <a:pt x="111" y="176"/>
                  </a:lnTo>
                  <a:lnTo>
                    <a:pt x="118" y="167"/>
                  </a:lnTo>
                  <a:lnTo>
                    <a:pt x="125" y="165"/>
                  </a:lnTo>
                  <a:lnTo>
                    <a:pt x="130" y="159"/>
                  </a:lnTo>
                  <a:lnTo>
                    <a:pt x="147" y="147"/>
                  </a:lnTo>
                  <a:lnTo>
                    <a:pt x="147" y="144"/>
                  </a:lnTo>
                  <a:lnTo>
                    <a:pt x="138" y="137"/>
                  </a:lnTo>
                  <a:lnTo>
                    <a:pt x="131" y="143"/>
                  </a:lnTo>
                  <a:lnTo>
                    <a:pt x="124" y="143"/>
                  </a:lnTo>
                  <a:lnTo>
                    <a:pt x="124" y="137"/>
                  </a:lnTo>
                  <a:lnTo>
                    <a:pt x="119" y="133"/>
                  </a:lnTo>
                  <a:lnTo>
                    <a:pt x="119" y="136"/>
                  </a:lnTo>
                  <a:lnTo>
                    <a:pt x="116" y="127"/>
                  </a:lnTo>
                  <a:lnTo>
                    <a:pt x="112" y="126"/>
                  </a:lnTo>
                  <a:lnTo>
                    <a:pt x="90" y="124"/>
                  </a:lnTo>
                  <a:lnTo>
                    <a:pt x="82" y="127"/>
                  </a:lnTo>
                  <a:lnTo>
                    <a:pt x="71" y="138"/>
                  </a:lnTo>
                  <a:lnTo>
                    <a:pt x="64" y="138"/>
                  </a:lnTo>
                  <a:lnTo>
                    <a:pt x="48" y="147"/>
                  </a:lnTo>
                  <a:lnTo>
                    <a:pt x="42" y="147"/>
                  </a:lnTo>
                  <a:lnTo>
                    <a:pt x="25" y="137"/>
                  </a:lnTo>
                  <a:lnTo>
                    <a:pt x="0" y="144"/>
                  </a:lnTo>
                  <a:lnTo>
                    <a:pt x="4" y="132"/>
                  </a:lnTo>
                  <a:lnTo>
                    <a:pt x="9" y="122"/>
                  </a:lnTo>
                  <a:lnTo>
                    <a:pt x="15" y="127"/>
                  </a:lnTo>
                  <a:lnTo>
                    <a:pt x="34" y="136"/>
                  </a:lnTo>
                  <a:lnTo>
                    <a:pt x="43" y="130"/>
                  </a:lnTo>
                  <a:lnTo>
                    <a:pt x="31" y="125"/>
                  </a:lnTo>
                  <a:lnTo>
                    <a:pt x="34" y="124"/>
                  </a:lnTo>
                  <a:lnTo>
                    <a:pt x="36" y="116"/>
                  </a:lnTo>
                  <a:lnTo>
                    <a:pt x="26" y="110"/>
                  </a:lnTo>
                  <a:lnTo>
                    <a:pt x="21" y="97"/>
                  </a:lnTo>
                  <a:lnTo>
                    <a:pt x="44" y="108"/>
                  </a:lnTo>
                  <a:lnTo>
                    <a:pt x="53" y="120"/>
                  </a:lnTo>
                  <a:lnTo>
                    <a:pt x="70" y="116"/>
                  </a:lnTo>
                  <a:lnTo>
                    <a:pt x="63" y="111"/>
                  </a:lnTo>
                  <a:lnTo>
                    <a:pt x="68" y="108"/>
                  </a:lnTo>
                  <a:lnTo>
                    <a:pt x="69" y="100"/>
                  </a:lnTo>
                  <a:lnTo>
                    <a:pt x="50" y="103"/>
                  </a:lnTo>
                  <a:lnTo>
                    <a:pt x="41" y="92"/>
                  </a:lnTo>
                  <a:lnTo>
                    <a:pt x="42" y="88"/>
                  </a:lnTo>
                  <a:lnTo>
                    <a:pt x="53" y="86"/>
                  </a:lnTo>
                  <a:lnTo>
                    <a:pt x="44" y="78"/>
                  </a:lnTo>
                  <a:lnTo>
                    <a:pt x="37" y="65"/>
                  </a:lnTo>
                  <a:lnTo>
                    <a:pt x="38" y="67"/>
                  </a:lnTo>
                  <a:lnTo>
                    <a:pt x="52" y="73"/>
                  </a:lnTo>
                  <a:lnTo>
                    <a:pt x="54" y="71"/>
                  </a:lnTo>
                  <a:lnTo>
                    <a:pt x="47" y="59"/>
                  </a:lnTo>
                  <a:lnTo>
                    <a:pt x="58" y="63"/>
                  </a:lnTo>
                  <a:lnTo>
                    <a:pt x="50" y="51"/>
                  </a:lnTo>
                  <a:lnTo>
                    <a:pt x="58" y="47"/>
                  </a:lnTo>
                  <a:lnTo>
                    <a:pt x="77" y="57"/>
                  </a:lnTo>
                  <a:lnTo>
                    <a:pt x="77" y="73"/>
                  </a:lnTo>
                  <a:lnTo>
                    <a:pt x="80" y="74"/>
                  </a:lnTo>
                  <a:lnTo>
                    <a:pt x="87" y="77"/>
                  </a:lnTo>
                  <a:lnTo>
                    <a:pt x="93" y="70"/>
                  </a:lnTo>
                  <a:lnTo>
                    <a:pt x="102" y="79"/>
                  </a:lnTo>
                  <a:lnTo>
                    <a:pt x="104" y="93"/>
                  </a:lnTo>
                  <a:lnTo>
                    <a:pt x="108" y="81"/>
                  </a:lnTo>
                  <a:lnTo>
                    <a:pt x="113" y="93"/>
                  </a:lnTo>
                  <a:lnTo>
                    <a:pt x="119" y="79"/>
                  </a:lnTo>
                  <a:lnTo>
                    <a:pt x="112" y="66"/>
                  </a:lnTo>
                  <a:lnTo>
                    <a:pt x="113" y="60"/>
                  </a:lnTo>
                  <a:lnTo>
                    <a:pt x="97" y="51"/>
                  </a:lnTo>
                  <a:lnTo>
                    <a:pt x="89" y="44"/>
                  </a:lnTo>
                  <a:lnTo>
                    <a:pt x="95" y="33"/>
                  </a:lnTo>
                  <a:lnTo>
                    <a:pt x="103" y="40"/>
                  </a:lnTo>
                  <a:lnTo>
                    <a:pt x="108" y="40"/>
                  </a:lnTo>
                  <a:lnTo>
                    <a:pt x="112" y="38"/>
                  </a:lnTo>
                  <a:lnTo>
                    <a:pt x="103" y="29"/>
                  </a:lnTo>
                  <a:lnTo>
                    <a:pt x="101" y="24"/>
                  </a:lnTo>
                  <a:lnTo>
                    <a:pt x="95" y="24"/>
                  </a:lnTo>
                  <a:lnTo>
                    <a:pt x="85" y="30"/>
                  </a:lnTo>
                  <a:lnTo>
                    <a:pt x="76" y="27"/>
                  </a:lnTo>
                  <a:lnTo>
                    <a:pt x="76" y="25"/>
                  </a:lnTo>
                  <a:lnTo>
                    <a:pt x="80" y="18"/>
                  </a:lnTo>
                  <a:lnTo>
                    <a:pt x="77" y="9"/>
                  </a:lnTo>
                  <a:lnTo>
                    <a:pt x="87" y="11"/>
                  </a:lnTo>
                  <a:lnTo>
                    <a:pt x="87" y="6"/>
                  </a:lnTo>
                  <a:lnTo>
                    <a:pt x="97" y="16"/>
                  </a:lnTo>
                  <a:lnTo>
                    <a:pt x="103" y="13"/>
                  </a:lnTo>
                  <a:lnTo>
                    <a:pt x="109" y="17"/>
                  </a:lnTo>
                  <a:lnTo>
                    <a:pt x="114" y="14"/>
                  </a:lnTo>
                  <a:lnTo>
                    <a:pt x="124" y="33"/>
                  </a:lnTo>
                  <a:lnTo>
                    <a:pt x="139" y="36"/>
                  </a:lnTo>
                  <a:lnTo>
                    <a:pt x="145" y="47"/>
                  </a:lnTo>
                  <a:lnTo>
                    <a:pt x="155" y="60"/>
                  </a:lnTo>
                  <a:lnTo>
                    <a:pt x="166" y="63"/>
                  </a:lnTo>
                  <a:lnTo>
                    <a:pt x="173" y="71"/>
                  </a:lnTo>
                  <a:lnTo>
                    <a:pt x="163" y="78"/>
                  </a:lnTo>
                  <a:lnTo>
                    <a:pt x="174" y="86"/>
                  </a:lnTo>
                  <a:lnTo>
                    <a:pt x="176" y="100"/>
                  </a:lnTo>
                  <a:lnTo>
                    <a:pt x="171" y="104"/>
                  </a:lnTo>
                  <a:lnTo>
                    <a:pt x="170" y="109"/>
                  </a:lnTo>
                  <a:lnTo>
                    <a:pt x="166" y="114"/>
                  </a:lnTo>
                  <a:lnTo>
                    <a:pt x="152" y="106"/>
                  </a:lnTo>
                  <a:lnTo>
                    <a:pt x="156" y="117"/>
                  </a:lnTo>
                  <a:lnTo>
                    <a:pt x="170" y="124"/>
                  </a:lnTo>
                  <a:lnTo>
                    <a:pt x="168" y="133"/>
                  </a:lnTo>
                  <a:lnTo>
                    <a:pt x="174" y="126"/>
                  </a:lnTo>
                  <a:lnTo>
                    <a:pt x="177" y="140"/>
                  </a:lnTo>
                  <a:lnTo>
                    <a:pt x="172" y="146"/>
                  </a:lnTo>
                  <a:lnTo>
                    <a:pt x="181" y="149"/>
                  </a:lnTo>
                  <a:lnTo>
                    <a:pt x="182" y="157"/>
                  </a:lnTo>
                  <a:lnTo>
                    <a:pt x="182" y="175"/>
                  </a:lnTo>
                  <a:lnTo>
                    <a:pt x="189" y="162"/>
                  </a:lnTo>
                  <a:lnTo>
                    <a:pt x="189" y="152"/>
                  </a:lnTo>
                  <a:lnTo>
                    <a:pt x="202" y="151"/>
                  </a:lnTo>
                  <a:lnTo>
                    <a:pt x="202" y="127"/>
                  </a:lnTo>
                  <a:lnTo>
                    <a:pt x="206" y="116"/>
                  </a:lnTo>
                  <a:lnTo>
                    <a:pt x="215" y="117"/>
                  </a:lnTo>
                  <a:lnTo>
                    <a:pt x="217" y="127"/>
                  </a:lnTo>
                  <a:lnTo>
                    <a:pt x="222" y="137"/>
                  </a:lnTo>
                  <a:lnTo>
                    <a:pt x="229" y="127"/>
                  </a:lnTo>
                  <a:lnTo>
                    <a:pt x="232" y="113"/>
                  </a:lnTo>
                  <a:lnTo>
                    <a:pt x="233" y="97"/>
                  </a:lnTo>
                  <a:lnTo>
                    <a:pt x="229" y="72"/>
                  </a:lnTo>
                  <a:lnTo>
                    <a:pt x="227" y="59"/>
                  </a:lnTo>
                  <a:lnTo>
                    <a:pt x="233" y="56"/>
                  </a:lnTo>
                  <a:lnTo>
                    <a:pt x="240" y="59"/>
                  </a:lnTo>
                  <a:lnTo>
                    <a:pt x="256" y="76"/>
                  </a:lnTo>
                  <a:lnTo>
                    <a:pt x="265" y="95"/>
                  </a:lnTo>
                  <a:lnTo>
                    <a:pt x="269" y="106"/>
                  </a:lnTo>
                  <a:lnTo>
                    <a:pt x="275" y="106"/>
                  </a:lnTo>
                  <a:lnTo>
                    <a:pt x="281" y="104"/>
                  </a:lnTo>
                  <a:lnTo>
                    <a:pt x="284" y="88"/>
                  </a:lnTo>
                  <a:lnTo>
                    <a:pt x="283" y="76"/>
                  </a:lnTo>
                  <a:lnTo>
                    <a:pt x="280" y="66"/>
                  </a:lnTo>
                  <a:lnTo>
                    <a:pt x="292" y="61"/>
                  </a:lnTo>
                  <a:lnTo>
                    <a:pt x="299" y="65"/>
                  </a:lnTo>
                  <a:lnTo>
                    <a:pt x="305" y="54"/>
                  </a:lnTo>
                  <a:lnTo>
                    <a:pt x="318" y="45"/>
                  </a:lnTo>
                  <a:lnTo>
                    <a:pt x="318" y="55"/>
                  </a:lnTo>
                  <a:lnTo>
                    <a:pt x="321" y="55"/>
                  </a:lnTo>
                  <a:lnTo>
                    <a:pt x="323" y="61"/>
                  </a:lnTo>
                  <a:lnTo>
                    <a:pt x="331" y="63"/>
                  </a:lnTo>
                  <a:lnTo>
                    <a:pt x="333" y="77"/>
                  </a:lnTo>
                  <a:lnTo>
                    <a:pt x="340" y="84"/>
                  </a:lnTo>
                  <a:lnTo>
                    <a:pt x="346" y="95"/>
                  </a:lnTo>
                  <a:lnTo>
                    <a:pt x="349" y="111"/>
                  </a:lnTo>
                  <a:lnTo>
                    <a:pt x="353" y="117"/>
                  </a:lnTo>
                  <a:lnTo>
                    <a:pt x="355" y="103"/>
                  </a:lnTo>
                  <a:lnTo>
                    <a:pt x="355" y="89"/>
                  </a:lnTo>
                  <a:lnTo>
                    <a:pt x="353" y="81"/>
                  </a:lnTo>
                  <a:lnTo>
                    <a:pt x="344" y="60"/>
                  </a:lnTo>
                  <a:lnTo>
                    <a:pt x="344" y="50"/>
                  </a:lnTo>
                  <a:lnTo>
                    <a:pt x="349" y="47"/>
                  </a:lnTo>
                  <a:lnTo>
                    <a:pt x="360" y="50"/>
                  </a:lnTo>
                  <a:lnTo>
                    <a:pt x="370" y="59"/>
                  </a:lnTo>
                  <a:lnTo>
                    <a:pt x="377" y="72"/>
                  </a:lnTo>
                  <a:lnTo>
                    <a:pt x="387" y="70"/>
                  </a:lnTo>
                  <a:lnTo>
                    <a:pt x="392" y="65"/>
                  </a:lnTo>
                  <a:lnTo>
                    <a:pt x="397" y="55"/>
                  </a:lnTo>
                  <a:lnTo>
                    <a:pt x="397" y="49"/>
                  </a:lnTo>
                  <a:lnTo>
                    <a:pt x="410" y="46"/>
                  </a:lnTo>
                  <a:lnTo>
                    <a:pt x="412" y="56"/>
                  </a:lnTo>
                  <a:lnTo>
                    <a:pt x="424" y="57"/>
                  </a:lnTo>
                  <a:lnTo>
                    <a:pt x="432" y="51"/>
                  </a:lnTo>
                  <a:lnTo>
                    <a:pt x="444" y="50"/>
                  </a:lnTo>
                  <a:lnTo>
                    <a:pt x="444" y="28"/>
                  </a:lnTo>
                  <a:lnTo>
                    <a:pt x="441" y="16"/>
                  </a:lnTo>
                  <a:lnTo>
                    <a:pt x="437" y="7"/>
                  </a:lnTo>
                  <a:lnTo>
                    <a:pt x="448" y="8"/>
                  </a:lnTo>
                  <a:lnTo>
                    <a:pt x="456" y="0"/>
                  </a:lnTo>
                  <a:lnTo>
                    <a:pt x="464" y="1"/>
                  </a:lnTo>
                  <a:lnTo>
                    <a:pt x="468" y="13"/>
                  </a:lnTo>
                  <a:lnTo>
                    <a:pt x="480" y="19"/>
                  </a:lnTo>
                  <a:lnTo>
                    <a:pt x="482" y="31"/>
                  </a:lnTo>
                  <a:lnTo>
                    <a:pt x="479" y="36"/>
                  </a:lnTo>
                  <a:lnTo>
                    <a:pt x="495" y="49"/>
                  </a:lnTo>
                  <a:lnTo>
                    <a:pt x="501" y="49"/>
                  </a:lnTo>
                  <a:lnTo>
                    <a:pt x="504" y="44"/>
                  </a:lnTo>
                  <a:lnTo>
                    <a:pt x="502" y="36"/>
                  </a:lnTo>
                  <a:lnTo>
                    <a:pt x="518" y="36"/>
                  </a:lnTo>
                  <a:lnTo>
                    <a:pt x="523" y="23"/>
                  </a:lnTo>
                  <a:lnTo>
                    <a:pt x="530" y="20"/>
                  </a:lnTo>
                  <a:lnTo>
                    <a:pt x="543" y="19"/>
                  </a:lnTo>
                  <a:lnTo>
                    <a:pt x="547" y="23"/>
                  </a:lnTo>
                  <a:lnTo>
                    <a:pt x="532" y="30"/>
                  </a:lnTo>
                  <a:lnTo>
                    <a:pt x="515" y="59"/>
                  </a:lnTo>
                  <a:lnTo>
                    <a:pt x="518" y="67"/>
                  </a:lnTo>
                  <a:lnTo>
                    <a:pt x="523" y="72"/>
                  </a:lnTo>
                  <a:lnTo>
                    <a:pt x="538" y="63"/>
                  </a:lnTo>
                  <a:lnTo>
                    <a:pt x="542" y="82"/>
                  </a:lnTo>
                  <a:lnTo>
                    <a:pt x="536" y="99"/>
                  </a:lnTo>
                  <a:lnTo>
                    <a:pt x="536" y="109"/>
                  </a:lnTo>
                  <a:lnTo>
                    <a:pt x="560" y="106"/>
                  </a:lnTo>
                  <a:lnTo>
                    <a:pt x="559" y="115"/>
                  </a:lnTo>
                  <a:lnTo>
                    <a:pt x="560" y="124"/>
                  </a:lnTo>
                  <a:lnTo>
                    <a:pt x="576" y="129"/>
                  </a:lnTo>
                  <a:lnTo>
                    <a:pt x="577" y="115"/>
                  </a:lnTo>
                  <a:lnTo>
                    <a:pt x="582" y="120"/>
                  </a:lnTo>
                  <a:lnTo>
                    <a:pt x="593" y="147"/>
                  </a:lnTo>
                  <a:lnTo>
                    <a:pt x="592" y="159"/>
                  </a:lnTo>
                  <a:lnTo>
                    <a:pt x="586" y="165"/>
                  </a:lnTo>
                  <a:lnTo>
                    <a:pt x="592" y="180"/>
                  </a:lnTo>
                  <a:lnTo>
                    <a:pt x="600" y="179"/>
                  </a:lnTo>
                  <a:lnTo>
                    <a:pt x="603" y="174"/>
                  </a:lnTo>
                  <a:lnTo>
                    <a:pt x="603" y="189"/>
                  </a:lnTo>
                  <a:lnTo>
                    <a:pt x="600" y="202"/>
                  </a:lnTo>
                  <a:lnTo>
                    <a:pt x="591" y="206"/>
                  </a:lnTo>
                  <a:lnTo>
                    <a:pt x="591" y="217"/>
                  </a:lnTo>
                  <a:lnTo>
                    <a:pt x="587" y="219"/>
                  </a:lnTo>
                  <a:lnTo>
                    <a:pt x="580" y="229"/>
                  </a:lnTo>
                  <a:lnTo>
                    <a:pt x="560" y="234"/>
                  </a:lnTo>
                  <a:lnTo>
                    <a:pt x="560" y="244"/>
                  </a:lnTo>
                  <a:lnTo>
                    <a:pt x="550" y="243"/>
                  </a:lnTo>
                  <a:lnTo>
                    <a:pt x="553" y="246"/>
                  </a:lnTo>
                  <a:lnTo>
                    <a:pt x="548" y="253"/>
                  </a:lnTo>
                  <a:lnTo>
                    <a:pt x="555" y="254"/>
                  </a:lnTo>
                  <a:lnTo>
                    <a:pt x="565" y="246"/>
                  </a:lnTo>
                  <a:lnTo>
                    <a:pt x="555" y="270"/>
                  </a:lnTo>
                  <a:lnTo>
                    <a:pt x="545" y="282"/>
                  </a:lnTo>
                  <a:lnTo>
                    <a:pt x="532" y="287"/>
                  </a:lnTo>
                  <a:lnTo>
                    <a:pt x="528" y="299"/>
                  </a:lnTo>
                  <a:lnTo>
                    <a:pt x="516" y="292"/>
                  </a:lnTo>
                  <a:lnTo>
                    <a:pt x="516" y="285"/>
                  </a:lnTo>
                  <a:lnTo>
                    <a:pt x="510" y="278"/>
                  </a:lnTo>
                  <a:lnTo>
                    <a:pt x="504" y="277"/>
                  </a:lnTo>
                  <a:lnTo>
                    <a:pt x="501" y="291"/>
                  </a:lnTo>
                  <a:lnTo>
                    <a:pt x="488" y="300"/>
                  </a:lnTo>
                  <a:lnTo>
                    <a:pt x="483" y="309"/>
                  </a:lnTo>
                  <a:lnTo>
                    <a:pt x="467" y="325"/>
                  </a:lnTo>
                  <a:lnTo>
                    <a:pt x="450" y="337"/>
                  </a:lnTo>
                  <a:lnTo>
                    <a:pt x="437" y="345"/>
                  </a:lnTo>
                  <a:lnTo>
                    <a:pt x="423" y="343"/>
                  </a:lnTo>
                  <a:lnTo>
                    <a:pt x="413" y="347"/>
                  </a:lnTo>
                  <a:lnTo>
                    <a:pt x="410" y="341"/>
                  </a:lnTo>
                  <a:lnTo>
                    <a:pt x="404" y="346"/>
                  </a:lnTo>
                  <a:lnTo>
                    <a:pt x="401" y="351"/>
                  </a:lnTo>
                  <a:lnTo>
                    <a:pt x="401" y="359"/>
                  </a:lnTo>
                  <a:lnTo>
                    <a:pt x="385" y="364"/>
                  </a:lnTo>
                  <a:lnTo>
                    <a:pt x="356" y="394"/>
                  </a:lnTo>
                  <a:lnTo>
                    <a:pt x="332" y="402"/>
                  </a:lnTo>
                  <a:lnTo>
                    <a:pt x="324" y="409"/>
                  </a:lnTo>
                  <a:lnTo>
                    <a:pt x="310" y="404"/>
                  </a:lnTo>
                  <a:lnTo>
                    <a:pt x="302" y="407"/>
                  </a:lnTo>
                  <a:lnTo>
                    <a:pt x="291" y="399"/>
                  </a:lnTo>
                  <a:lnTo>
                    <a:pt x="279" y="396"/>
                  </a:lnTo>
                  <a:lnTo>
                    <a:pt x="260" y="388"/>
                  </a:lnTo>
                  <a:lnTo>
                    <a:pt x="251" y="389"/>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87" name="组合 86">
              <a:extLst>
                <a:ext uri="{FF2B5EF4-FFF2-40B4-BE49-F238E27FC236}">
                  <a16:creationId xmlns="" xmlns:a16="http://schemas.microsoft.com/office/drawing/2014/main" id="{240439EF-C26D-41CE-B42E-BA873BCEE280}"/>
                </a:ext>
              </a:extLst>
            </p:cNvPr>
            <p:cNvGrpSpPr>
              <a:grpSpLocks noChangeAspect="1"/>
            </p:cNvGrpSpPr>
            <p:nvPr/>
          </p:nvGrpSpPr>
          <p:grpSpPr bwMode="gray">
            <a:xfrm>
              <a:off x="6083279" y="1795408"/>
              <a:ext cx="287816" cy="326528"/>
              <a:chOff x="3202" y="1036"/>
              <a:chExt cx="181" cy="187"/>
            </a:xfrm>
            <a:solidFill>
              <a:schemeClr val="bg1">
                <a:lumMod val="75000"/>
              </a:schemeClr>
            </a:solidFill>
          </p:grpSpPr>
          <p:sp>
            <p:nvSpPr>
              <p:cNvPr id="316" name="任意多边形: 形状 315">
                <a:extLst>
                  <a:ext uri="{FF2B5EF4-FFF2-40B4-BE49-F238E27FC236}">
                    <a16:creationId xmlns="" xmlns:a16="http://schemas.microsoft.com/office/drawing/2014/main" id="{337F1764-150E-4865-B664-2A11796B53A8}"/>
                  </a:ext>
                </a:extLst>
              </p:cNvPr>
              <p:cNvSpPr>
                <a:spLocks noChangeAspect="1"/>
              </p:cNvSpPr>
              <p:nvPr/>
            </p:nvSpPr>
            <p:spPr bwMode="gray">
              <a:xfrm>
                <a:off x="3202" y="1036"/>
                <a:ext cx="118" cy="187"/>
              </a:xfrm>
              <a:custGeom>
                <a:avLst/>
                <a:gdLst/>
                <a:ahLst/>
                <a:cxnLst>
                  <a:cxn ang="0">
                    <a:pos x="274" y="96"/>
                  </a:cxn>
                  <a:cxn ang="0">
                    <a:pos x="291" y="233"/>
                  </a:cxn>
                  <a:cxn ang="0">
                    <a:pos x="264" y="255"/>
                  </a:cxn>
                  <a:cxn ang="0">
                    <a:pos x="253" y="151"/>
                  </a:cxn>
                  <a:cxn ang="0">
                    <a:pos x="197" y="102"/>
                  </a:cxn>
                  <a:cxn ang="0">
                    <a:pos x="189" y="232"/>
                  </a:cxn>
                  <a:cxn ang="0">
                    <a:pos x="145" y="192"/>
                  </a:cxn>
                  <a:cxn ang="0">
                    <a:pos x="94" y="145"/>
                  </a:cxn>
                  <a:cxn ang="0">
                    <a:pos x="170" y="96"/>
                  </a:cxn>
                  <a:cxn ang="0">
                    <a:pos x="98" y="77"/>
                  </a:cxn>
                  <a:cxn ang="0">
                    <a:pos x="74" y="104"/>
                  </a:cxn>
                  <a:cxn ang="0">
                    <a:pos x="35" y="115"/>
                  </a:cxn>
                  <a:cxn ang="0">
                    <a:pos x="15" y="152"/>
                  </a:cxn>
                  <a:cxn ang="0">
                    <a:pos x="15" y="206"/>
                  </a:cxn>
                  <a:cxn ang="0">
                    <a:pos x="33" y="276"/>
                  </a:cxn>
                  <a:cxn ang="0">
                    <a:pos x="74" y="224"/>
                  </a:cxn>
                  <a:cxn ang="0">
                    <a:pos x="70" y="301"/>
                  </a:cxn>
                  <a:cxn ang="0">
                    <a:pos x="37" y="316"/>
                  </a:cxn>
                  <a:cxn ang="0">
                    <a:pos x="66" y="400"/>
                  </a:cxn>
                  <a:cxn ang="0">
                    <a:pos x="100" y="450"/>
                  </a:cxn>
                  <a:cxn ang="0">
                    <a:pos x="129" y="522"/>
                  </a:cxn>
                  <a:cxn ang="0">
                    <a:pos x="191" y="516"/>
                  </a:cxn>
                  <a:cxn ang="0">
                    <a:pos x="213" y="458"/>
                  </a:cxn>
                  <a:cxn ang="0">
                    <a:pos x="231" y="394"/>
                  </a:cxn>
                  <a:cxn ang="0">
                    <a:pos x="266" y="366"/>
                  </a:cxn>
                  <a:cxn ang="0">
                    <a:pos x="307" y="435"/>
                  </a:cxn>
                  <a:cxn ang="0">
                    <a:pos x="336" y="400"/>
                  </a:cxn>
                  <a:cxn ang="0">
                    <a:pos x="326" y="453"/>
                  </a:cxn>
                  <a:cxn ang="0">
                    <a:pos x="336" y="485"/>
                  </a:cxn>
                  <a:cxn ang="0">
                    <a:pos x="264" y="516"/>
                  </a:cxn>
                  <a:cxn ang="0">
                    <a:pos x="224" y="555"/>
                  </a:cxn>
                  <a:cxn ang="0">
                    <a:pos x="167" y="569"/>
                  </a:cxn>
                  <a:cxn ang="0">
                    <a:pos x="195" y="640"/>
                  </a:cxn>
                  <a:cxn ang="0">
                    <a:pos x="231" y="636"/>
                  </a:cxn>
                  <a:cxn ang="0">
                    <a:pos x="315" y="624"/>
                  </a:cxn>
                  <a:cxn ang="0">
                    <a:pos x="338" y="637"/>
                  </a:cxn>
                  <a:cxn ang="0">
                    <a:pos x="281" y="649"/>
                  </a:cxn>
                  <a:cxn ang="0">
                    <a:pos x="291" y="714"/>
                  </a:cxn>
                  <a:cxn ang="0">
                    <a:pos x="215" y="716"/>
                  </a:cxn>
                  <a:cxn ang="0">
                    <a:pos x="199" y="774"/>
                  </a:cxn>
                  <a:cxn ang="0">
                    <a:pos x="278" y="830"/>
                  </a:cxn>
                  <a:cxn ang="0">
                    <a:pos x="302" y="848"/>
                  </a:cxn>
                  <a:cxn ang="0">
                    <a:pos x="323" y="922"/>
                  </a:cxn>
                  <a:cxn ang="0">
                    <a:pos x="348" y="888"/>
                  </a:cxn>
                  <a:cxn ang="0">
                    <a:pos x="364" y="822"/>
                  </a:cxn>
                  <a:cxn ang="0">
                    <a:pos x="380" y="731"/>
                  </a:cxn>
                  <a:cxn ang="0">
                    <a:pos x="423" y="680"/>
                  </a:cxn>
                  <a:cxn ang="0">
                    <a:pos x="426" y="588"/>
                  </a:cxn>
                  <a:cxn ang="0">
                    <a:pos x="455" y="529"/>
                  </a:cxn>
                  <a:cxn ang="0">
                    <a:pos x="473" y="462"/>
                  </a:cxn>
                  <a:cxn ang="0">
                    <a:pos x="536" y="404"/>
                  </a:cxn>
                  <a:cxn ang="0">
                    <a:pos x="586" y="341"/>
                  </a:cxn>
                  <a:cxn ang="0">
                    <a:pos x="477" y="254"/>
                  </a:cxn>
                  <a:cxn ang="0">
                    <a:pos x="435" y="150"/>
                  </a:cxn>
                  <a:cxn ang="0">
                    <a:pos x="391" y="181"/>
                  </a:cxn>
                  <a:cxn ang="0">
                    <a:pos x="379" y="144"/>
                  </a:cxn>
                  <a:cxn ang="0">
                    <a:pos x="339" y="39"/>
                  </a:cxn>
                  <a:cxn ang="0">
                    <a:pos x="290" y="22"/>
                  </a:cxn>
                </a:cxnLst>
                <a:rect l="0" t="0" r="r" b="b"/>
                <a:pathLst>
                  <a:path w="591" h="937">
                    <a:moveTo>
                      <a:pt x="290" y="22"/>
                    </a:moveTo>
                    <a:lnTo>
                      <a:pt x="289" y="29"/>
                    </a:lnTo>
                    <a:lnTo>
                      <a:pt x="294" y="43"/>
                    </a:lnTo>
                    <a:lnTo>
                      <a:pt x="279" y="45"/>
                    </a:lnTo>
                    <a:lnTo>
                      <a:pt x="278" y="57"/>
                    </a:lnTo>
                    <a:lnTo>
                      <a:pt x="278" y="68"/>
                    </a:lnTo>
                    <a:lnTo>
                      <a:pt x="274" y="79"/>
                    </a:lnTo>
                    <a:lnTo>
                      <a:pt x="274" y="96"/>
                    </a:lnTo>
                    <a:lnTo>
                      <a:pt x="279" y="96"/>
                    </a:lnTo>
                    <a:lnTo>
                      <a:pt x="279" y="109"/>
                    </a:lnTo>
                    <a:lnTo>
                      <a:pt x="280" y="133"/>
                    </a:lnTo>
                    <a:lnTo>
                      <a:pt x="283" y="140"/>
                    </a:lnTo>
                    <a:lnTo>
                      <a:pt x="283" y="182"/>
                    </a:lnTo>
                    <a:lnTo>
                      <a:pt x="285" y="195"/>
                    </a:lnTo>
                    <a:lnTo>
                      <a:pt x="288" y="226"/>
                    </a:lnTo>
                    <a:lnTo>
                      <a:pt x="291" y="233"/>
                    </a:lnTo>
                    <a:lnTo>
                      <a:pt x="293" y="258"/>
                    </a:lnTo>
                    <a:lnTo>
                      <a:pt x="318" y="325"/>
                    </a:lnTo>
                    <a:lnTo>
                      <a:pt x="317" y="329"/>
                    </a:lnTo>
                    <a:lnTo>
                      <a:pt x="308" y="327"/>
                    </a:lnTo>
                    <a:lnTo>
                      <a:pt x="296" y="312"/>
                    </a:lnTo>
                    <a:lnTo>
                      <a:pt x="283" y="274"/>
                    </a:lnTo>
                    <a:lnTo>
                      <a:pt x="272" y="254"/>
                    </a:lnTo>
                    <a:lnTo>
                      <a:pt x="264" y="255"/>
                    </a:lnTo>
                    <a:lnTo>
                      <a:pt x="263" y="262"/>
                    </a:lnTo>
                    <a:lnTo>
                      <a:pt x="261" y="263"/>
                    </a:lnTo>
                    <a:lnTo>
                      <a:pt x="259" y="258"/>
                    </a:lnTo>
                    <a:lnTo>
                      <a:pt x="264" y="244"/>
                    </a:lnTo>
                    <a:lnTo>
                      <a:pt x="264" y="217"/>
                    </a:lnTo>
                    <a:lnTo>
                      <a:pt x="259" y="197"/>
                    </a:lnTo>
                    <a:lnTo>
                      <a:pt x="258" y="178"/>
                    </a:lnTo>
                    <a:lnTo>
                      <a:pt x="253" y="151"/>
                    </a:lnTo>
                    <a:lnTo>
                      <a:pt x="252" y="125"/>
                    </a:lnTo>
                    <a:lnTo>
                      <a:pt x="246" y="104"/>
                    </a:lnTo>
                    <a:lnTo>
                      <a:pt x="240" y="96"/>
                    </a:lnTo>
                    <a:lnTo>
                      <a:pt x="238" y="87"/>
                    </a:lnTo>
                    <a:lnTo>
                      <a:pt x="224" y="81"/>
                    </a:lnTo>
                    <a:lnTo>
                      <a:pt x="208" y="69"/>
                    </a:lnTo>
                    <a:lnTo>
                      <a:pt x="199" y="86"/>
                    </a:lnTo>
                    <a:lnTo>
                      <a:pt x="197" y="102"/>
                    </a:lnTo>
                    <a:lnTo>
                      <a:pt x="188" y="114"/>
                    </a:lnTo>
                    <a:lnTo>
                      <a:pt x="187" y="120"/>
                    </a:lnTo>
                    <a:lnTo>
                      <a:pt x="177" y="133"/>
                    </a:lnTo>
                    <a:lnTo>
                      <a:pt x="173" y="146"/>
                    </a:lnTo>
                    <a:lnTo>
                      <a:pt x="176" y="157"/>
                    </a:lnTo>
                    <a:lnTo>
                      <a:pt x="176" y="171"/>
                    </a:lnTo>
                    <a:lnTo>
                      <a:pt x="184" y="215"/>
                    </a:lnTo>
                    <a:lnTo>
                      <a:pt x="189" y="232"/>
                    </a:lnTo>
                    <a:lnTo>
                      <a:pt x="195" y="242"/>
                    </a:lnTo>
                    <a:lnTo>
                      <a:pt x="188" y="241"/>
                    </a:lnTo>
                    <a:lnTo>
                      <a:pt x="176" y="222"/>
                    </a:lnTo>
                    <a:lnTo>
                      <a:pt x="168" y="205"/>
                    </a:lnTo>
                    <a:lnTo>
                      <a:pt x="164" y="183"/>
                    </a:lnTo>
                    <a:lnTo>
                      <a:pt x="152" y="167"/>
                    </a:lnTo>
                    <a:lnTo>
                      <a:pt x="151" y="179"/>
                    </a:lnTo>
                    <a:lnTo>
                      <a:pt x="145" y="192"/>
                    </a:lnTo>
                    <a:lnTo>
                      <a:pt x="140" y="183"/>
                    </a:lnTo>
                    <a:lnTo>
                      <a:pt x="143" y="171"/>
                    </a:lnTo>
                    <a:lnTo>
                      <a:pt x="139" y="158"/>
                    </a:lnTo>
                    <a:lnTo>
                      <a:pt x="148" y="152"/>
                    </a:lnTo>
                    <a:lnTo>
                      <a:pt x="152" y="138"/>
                    </a:lnTo>
                    <a:lnTo>
                      <a:pt x="134" y="136"/>
                    </a:lnTo>
                    <a:lnTo>
                      <a:pt x="106" y="150"/>
                    </a:lnTo>
                    <a:lnTo>
                      <a:pt x="94" y="145"/>
                    </a:lnTo>
                    <a:lnTo>
                      <a:pt x="97" y="135"/>
                    </a:lnTo>
                    <a:lnTo>
                      <a:pt x="113" y="128"/>
                    </a:lnTo>
                    <a:lnTo>
                      <a:pt x="125" y="112"/>
                    </a:lnTo>
                    <a:lnTo>
                      <a:pt x="129" y="102"/>
                    </a:lnTo>
                    <a:lnTo>
                      <a:pt x="143" y="102"/>
                    </a:lnTo>
                    <a:lnTo>
                      <a:pt x="146" y="96"/>
                    </a:lnTo>
                    <a:lnTo>
                      <a:pt x="152" y="104"/>
                    </a:lnTo>
                    <a:lnTo>
                      <a:pt x="170" y="96"/>
                    </a:lnTo>
                    <a:lnTo>
                      <a:pt x="175" y="86"/>
                    </a:lnTo>
                    <a:lnTo>
                      <a:pt x="175" y="76"/>
                    </a:lnTo>
                    <a:lnTo>
                      <a:pt x="170" y="54"/>
                    </a:lnTo>
                    <a:lnTo>
                      <a:pt x="160" y="53"/>
                    </a:lnTo>
                    <a:lnTo>
                      <a:pt x="141" y="58"/>
                    </a:lnTo>
                    <a:lnTo>
                      <a:pt x="122" y="75"/>
                    </a:lnTo>
                    <a:lnTo>
                      <a:pt x="100" y="82"/>
                    </a:lnTo>
                    <a:lnTo>
                      <a:pt x="98" y="77"/>
                    </a:lnTo>
                    <a:lnTo>
                      <a:pt x="91" y="74"/>
                    </a:lnTo>
                    <a:lnTo>
                      <a:pt x="91" y="63"/>
                    </a:lnTo>
                    <a:lnTo>
                      <a:pt x="89" y="54"/>
                    </a:lnTo>
                    <a:lnTo>
                      <a:pt x="80" y="58"/>
                    </a:lnTo>
                    <a:lnTo>
                      <a:pt x="85" y="103"/>
                    </a:lnTo>
                    <a:lnTo>
                      <a:pt x="81" y="104"/>
                    </a:lnTo>
                    <a:lnTo>
                      <a:pt x="78" y="97"/>
                    </a:lnTo>
                    <a:lnTo>
                      <a:pt x="74" y="104"/>
                    </a:lnTo>
                    <a:lnTo>
                      <a:pt x="53" y="58"/>
                    </a:lnTo>
                    <a:lnTo>
                      <a:pt x="43" y="66"/>
                    </a:lnTo>
                    <a:lnTo>
                      <a:pt x="46" y="77"/>
                    </a:lnTo>
                    <a:lnTo>
                      <a:pt x="41" y="86"/>
                    </a:lnTo>
                    <a:lnTo>
                      <a:pt x="30" y="77"/>
                    </a:lnTo>
                    <a:lnTo>
                      <a:pt x="26" y="81"/>
                    </a:lnTo>
                    <a:lnTo>
                      <a:pt x="25" y="91"/>
                    </a:lnTo>
                    <a:lnTo>
                      <a:pt x="35" y="115"/>
                    </a:lnTo>
                    <a:lnTo>
                      <a:pt x="33" y="122"/>
                    </a:lnTo>
                    <a:lnTo>
                      <a:pt x="21" y="119"/>
                    </a:lnTo>
                    <a:lnTo>
                      <a:pt x="12" y="99"/>
                    </a:lnTo>
                    <a:lnTo>
                      <a:pt x="6" y="98"/>
                    </a:lnTo>
                    <a:lnTo>
                      <a:pt x="6" y="107"/>
                    </a:lnTo>
                    <a:lnTo>
                      <a:pt x="8" y="118"/>
                    </a:lnTo>
                    <a:lnTo>
                      <a:pt x="19" y="140"/>
                    </a:lnTo>
                    <a:lnTo>
                      <a:pt x="15" y="152"/>
                    </a:lnTo>
                    <a:lnTo>
                      <a:pt x="8" y="146"/>
                    </a:lnTo>
                    <a:lnTo>
                      <a:pt x="0" y="150"/>
                    </a:lnTo>
                    <a:lnTo>
                      <a:pt x="1" y="158"/>
                    </a:lnTo>
                    <a:lnTo>
                      <a:pt x="6" y="163"/>
                    </a:lnTo>
                    <a:lnTo>
                      <a:pt x="8" y="176"/>
                    </a:lnTo>
                    <a:lnTo>
                      <a:pt x="8" y="201"/>
                    </a:lnTo>
                    <a:lnTo>
                      <a:pt x="9" y="215"/>
                    </a:lnTo>
                    <a:lnTo>
                      <a:pt x="15" y="206"/>
                    </a:lnTo>
                    <a:lnTo>
                      <a:pt x="16" y="217"/>
                    </a:lnTo>
                    <a:lnTo>
                      <a:pt x="17" y="236"/>
                    </a:lnTo>
                    <a:lnTo>
                      <a:pt x="17" y="220"/>
                    </a:lnTo>
                    <a:lnTo>
                      <a:pt x="24" y="236"/>
                    </a:lnTo>
                    <a:lnTo>
                      <a:pt x="25" y="248"/>
                    </a:lnTo>
                    <a:lnTo>
                      <a:pt x="27" y="254"/>
                    </a:lnTo>
                    <a:lnTo>
                      <a:pt x="27" y="271"/>
                    </a:lnTo>
                    <a:lnTo>
                      <a:pt x="33" y="276"/>
                    </a:lnTo>
                    <a:lnTo>
                      <a:pt x="43" y="270"/>
                    </a:lnTo>
                    <a:lnTo>
                      <a:pt x="53" y="244"/>
                    </a:lnTo>
                    <a:lnTo>
                      <a:pt x="38" y="225"/>
                    </a:lnTo>
                    <a:lnTo>
                      <a:pt x="55" y="228"/>
                    </a:lnTo>
                    <a:lnTo>
                      <a:pt x="60" y="238"/>
                    </a:lnTo>
                    <a:lnTo>
                      <a:pt x="62" y="233"/>
                    </a:lnTo>
                    <a:lnTo>
                      <a:pt x="66" y="226"/>
                    </a:lnTo>
                    <a:lnTo>
                      <a:pt x="74" y="224"/>
                    </a:lnTo>
                    <a:lnTo>
                      <a:pt x="71" y="238"/>
                    </a:lnTo>
                    <a:lnTo>
                      <a:pt x="73" y="246"/>
                    </a:lnTo>
                    <a:lnTo>
                      <a:pt x="65" y="253"/>
                    </a:lnTo>
                    <a:lnTo>
                      <a:pt x="63" y="264"/>
                    </a:lnTo>
                    <a:lnTo>
                      <a:pt x="65" y="274"/>
                    </a:lnTo>
                    <a:lnTo>
                      <a:pt x="57" y="279"/>
                    </a:lnTo>
                    <a:lnTo>
                      <a:pt x="54" y="291"/>
                    </a:lnTo>
                    <a:lnTo>
                      <a:pt x="70" y="301"/>
                    </a:lnTo>
                    <a:lnTo>
                      <a:pt x="71" y="313"/>
                    </a:lnTo>
                    <a:lnTo>
                      <a:pt x="80" y="318"/>
                    </a:lnTo>
                    <a:lnTo>
                      <a:pt x="91" y="312"/>
                    </a:lnTo>
                    <a:lnTo>
                      <a:pt x="96" y="325"/>
                    </a:lnTo>
                    <a:lnTo>
                      <a:pt x="94" y="335"/>
                    </a:lnTo>
                    <a:lnTo>
                      <a:pt x="55" y="325"/>
                    </a:lnTo>
                    <a:lnTo>
                      <a:pt x="49" y="314"/>
                    </a:lnTo>
                    <a:lnTo>
                      <a:pt x="37" y="316"/>
                    </a:lnTo>
                    <a:lnTo>
                      <a:pt x="43" y="327"/>
                    </a:lnTo>
                    <a:lnTo>
                      <a:pt x="62" y="348"/>
                    </a:lnTo>
                    <a:lnTo>
                      <a:pt x="71" y="351"/>
                    </a:lnTo>
                    <a:lnTo>
                      <a:pt x="68" y="359"/>
                    </a:lnTo>
                    <a:lnTo>
                      <a:pt x="59" y="360"/>
                    </a:lnTo>
                    <a:lnTo>
                      <a:pt x="54" y="381"/>
                    </a:lnTo>
                    <a:lnTo>
                      <a:pt x="68" y="392"/>
                    </a:lnTo>
                    <a:lnTo>
                      <a:pt x="66" y="400"/>
                    </a:lnTo>
                    <a:lnTo>
                      <a:pt x="73" y="407"/>
                    </a:lnTo>
                    <a:lnTo>
                      <a:pt x="75" y="414"/>
                    </a:lnTo>
                    <a:lnTo>
                      <a:pt x="111" y="435"/>
                    </a:lnTo>
                    <a:lnTo>
                      <a:pt x="128" y="435"/>
                    </a:lnTo>
                    <a:lnTo>
                      <a:pt x="138" y="427"/>
                    </a:lnTo>
                    <a:lnTo>
                      <a:pt x="137" y="441"/>
                    </a:lnTo>
                    <a:lnTo>
                      <a:pt x="127" y="447"/>
                    </a:lnTo>
                    <a:lnTo>
                      <a:pt x="100" y="450"/>
                    </a:lnTo>
                    <a:lnTo>
                      <a:pt x="97" y="457"/>
                    </a:lnTo>
                    <a:lnTo>
                      <a:pt x="106" y="469"/>
                    </a:lnTo>
                    <a:lnTo>
                      <a:pt x="108" y="481"/>
                    </a:lnTo>
                    <a:lnTo>
                      <a:pt x="121" y="486"/>
                    </a:lnTo>
                    <a:lnTo>
                      <a:pt x="128" y="483"/>
                    </a:lnTo>
                    <a:lnTo>
                      <a:pt x="130" y="501"/>
                    </a:lnTo>
                    <a:lnTo>
                      <a:pt x="124" y="509"/>
                    </a:lnTo>
                    <a:lnTo>
                      <a:pt x="129" y="522"/>
                    </a:lnTo>
                    <a:lnTo>
                      <a:pt x="132" y="517"/>
                    </a:lnTo>
                    <a:lnTo>
                      <a:pt x="148" y="526"/>
                    </a:lnTo>
                    <a:lnTo>
                      <a:pt x="152" y="518"/>
                    </a:lnTo>
                    <a:lnTo>
                      <a:pt x="156" y="527"/>
                    </a:lnTo>
                    <a:lnTo>
                      <a:pt x="160" y="522"/>
                    </a:lnTo>
                    <a:lnTo>
                      <a:pt x="173" y="527"/>
                    </a:lnTo>
                    <a:lnTo>
                      <a:pt x="177" y="516"/>
                    </a:lnTo>
                    <a:lnTo>
                      <a:pt x="191" y="516"/>
                    </a:lnTo>
                    <a:lnTo>
                      <a:pt x="193" y="501"/>
                    </a:lnTo>
                    <a:lnTo>
                      <a:pt x="192" y="495"/>
                    </a:lnTo>
                    <a:lnTo>
                      <a:pt x="198" y="479"/>
                    </a:lnTo>
                    <a:lnTo>
                      <a:pt x="208" y="477"/>
                    </a:lnTo>
                    <a:lnTo>
                      <a:pt x="215" y="483"/>
                    </a:lnTo>
                    <a:lnTo>
                      <a:pt x="221" y="478"/>
                    </a:lnTo>
                    <a:lnTo>
                      <a:pt x="218" y="466"/>
                    </a:lnTo>
                    <a:lnTo>
                      <a:pt x="213" y="458"/>
                    </a:lnTo>
                    <a:lnTo>
                      <a:pt x="205" y="457"/>
                    </a:lnTo>
                    <a:lnTo>
                      <a:pt x="210" y="443"/>
                    </a:lnTo>
                    <a:lnTo>
                      <a:pt x="211" y="414"/>
                    </a:lnTo>
                    <a:lnTo>
                      <a:pt x="214" y="396"/>
                    </a:lnTo>
                    <a:lnTo>
                      <a:pt x="218" y="386"/>
                    </a:lnTo>
                    <a:lnTo>
                      <a:pt x="224" y="381"/>
                    </a:lnTo>
                    <a:lnTo>
                      <a:pt x="230" y="382"/>
                    </a:lnTo>
                    <a:lnTo>
                      <a:pt x="231" y="394"/>
                    </a:lnTo>
                    <a:lnTo>
                      <a:pt x="230" y="404"/>
                    </a:lnTo>
                    <a:lnTo>
                      <a:pt x="235" y="416"/>
                    </a:lnTo>
                    <a:lnTo>
                      <a:pt x="241" y="416"/>
                    </a:lnTo>
                    <a:lnTo>
                      <a:pt x="250" y="399"/>
                    </a:lnTo>
                    <a:lnTo>
                      <a:pt x="250" y="388"/>
                    </a:lnTo>
                    <a:lnTo>
                      <a:pt x="252" y="368"/>
                    </a:lnTo>
                    <a:lnTo>
                      <a:pt x="261" y="353"/>
                    </a:lnTo>
                    <a:lnTo>
                      <a:pt x="266" y="366"/>
                    </a:lnTo>
                    <a:lnTo>
                      <a:pt x="267" y="382"/>
                    </a:lnTo>
                    <a:lnTo>
                      <a:pt x="253" y="421"/>
                    </a:lnTo>
                    <a:lnTo>
                      <a:pt x="257" y="446"/>
                    </a:lnTo>
                    <a:lnTo>
                      <a:pt x="264" y="452"/>
                    </a:lnTo>
                    <a:lnTo>
                      <a:pt x="270" y="462"/>
                    </a:lnTo>
                    <a:lnTo>
                      <a:pt x="296" y="450"/>
                    </a:lnTo>
                    <a:lnTo>
                      <a:pt x="299" y="439"/>
                    </a:lnTo>
                    <a:lnTo>
                      <a:pt x="307" y="435"/>
                    </a:lnTo>
                    <a:lnTo>
                      <a:pt x="313" y="424"/>
                    </a:lnTo>
                    <a:lnTo>
                      <a:pt x="315" y="409"/>
                    </a:lnTo>
                    <a:lnTo>
                      <a:pt x="313" y="396"/>
                    </a:lnTo>
                    <a:lnTo>
                      <a:pt x="322" y="389"/>
                    </a:lnTo>
                    <a:lnTo>
                      <a:pt x="326" y="381"/>
                    </a:lnTo>
                    <a:lnTo>
                      <a:pt x="329" y="383"/>
                    </a:lnTo>
                    <a:lnTo>
                      <a:pt x="331" y="398"/>
                    </a:lnTo>
                    <a:lnTo>
                      <a:pt x="336" y="400"/>
                    </a:lnTo>
                    <a:lnTo>
                      <a:pt x="327" y="419"/>
                    </a:lnTo>
                    <a:lnTo>
                      <a:pt x="320" y="425"/>
                    </a:lnTo>
                    <a:lnTo>
                      <a:pt x="318" y="437"/>
                    </a:lnTo>
                    <a:lnTo>
                      <a:pt x="315" y="443"/>
                    </a:lnTo>
                    <a:lnTo>
                      <a:pt x="313" y="453"/>
                    </a:lnTo>
                    <a:lnTo>
                      <a:pt x="316" y="462"/>
                    </a:lnTo>
                    <a:lnTo>
                      <a:pt x="322" y="464"/>
                    </a:lnTo>
                    <a:lnTo>
                      <a:pt x="326" y="453"/>
                    </a:lnTo>
                    <a:lnTo>
                      <a:pt x="334" y="470"/>
                    </a:lnTo>
                    <a:lnTo>
                      <a:pt x="342" y="474"/>
                    </a:lnTo>
                    <a:lnTo>
                      <a:pt x="364" y="461"/>
                    </a:lnTo>
                    <a:lnTo>
                      <a:pt x="367" y="467"/>
                    </a:lnTo>
                    <a:lnTo>
                      <a:pt x="363" y="473"/>
                    </a:lnTo>
                    <a:lnTo>
                      <a:pt x="350" y="474"/>
                    </a:lnTo>
                    <a:lnTo>
                      <a:pt x="347" y="481"/>
                    </a:lnTo>
                    <a:lnTo>
                      <a:pt x="336" y="485"/>
                    </a:lnTo>
                    <a:lnTo>
                      <a:pt x="334" y="491"/>
                    </a:lnTo>
                    <a:lnTo>
                      <a:pt x="316" y="491"/>
                    </a:lnTo>
                    <a:lnTo>
                      <a:pt x="306" y="483"/>
                    </a:lnTo>
                    <a:lnTo>
                      <a:pt x="284" y="485"/>
                    </a:lnTo>
                    <a:lnTo>
                      <a:pt x="268" y="500"/>
                    </a:lnTo>
                    <a:lnTo>
                      <a:pt x="275" y="516"/>
                    </a:lnTo>
                    <a:lnTo>
                      <a:pt x="272" y="524"/>
                    </a:lnTo>
                    <a:lnTo>
                      <a:pt x="264" y="516"/>
                    </a:lnTo>
                    <a:lnTo>
                      <a:pt x="257" y="516"/>
                    </a:lnTo>
                    <a:lnTo>
                      <a:pt x="253" y="526"/>
                    </a:lnTo>
                    <a:lnTo>
                      <a:pt x="247" y="528"/>
                    </a:lnTo>
                    <a:lnTo>
                      <a:pt x="243" y="538"/>
                    </a:lnTo>
                    <a:lnTo>
                      <a:pt x="240" y="540"/>
                    </a:lnTo>
                    <a:lnTo>
                      <a:pt x="240" y="556"/>
                    </a:lnTo>
                    <a:lnTo>
                      <a:pt x="230" y="559"/>
                    </a:lnTo>
                    <a:lnTo>
                      <a:pt x="224" y="555"/>
                    </a:lnTo>
                    <a:lnTo>
                      <a:pt x="193" y="563"/>
                    </a:lnTo>
                    <a:lnTo>
                      <a:pt x="192" y="570"/>
                    </a:lnTo>
                    <a:lnTo>
                      <a:pt x="198" y="581"/>
                    </a:lnTo>
                    <a:lnTo>
                      <a:pt x="194" y="590"/>
                    </a:lnTo>
                    <a:lnTo>
                      <a:pt x="187" y="586"/>
                    </a:lnTo>
                    <a:lnTo>
                      <a:pt x="183" y="572"/>
                    </a:lnTo>
                    <a:lnTo>
                      <a:pt x="178" y="565"/>
                    </a:lnTo>
                    <a:lnTo>
                      <a:pt x="167" y="569"/>
                    </a:lnTo>
                    <a:lnTo>
                      <a:pt x="164" y="575"/>
                    </a:lnTo>
                    <a:lnTo>
                      <a:pt x="165" y="609"/>
                    </a:lnTo>
                    <a:lnTo>
                      <a:pt x="172" y="635"/>
                    </a:lnTo>
                    <a:lnTo>
                      <a:pt x="170" y="642"/>
                    </a:lnTo>
                    <a:lnTo>
                      <a:pt x="170" y="649"/>
                    </a:lnTo>
                    <a:lnTo>
                      <a:pt x="176" y="652"/>
                    </a:lnTo>
                    <a:lnTo>
                      <a:pt x="186" y="652"/>
                    </a:lnTo>
                    <a:lnTo>
                      <a:pt x="195" y="640"/>
                    </a:lnTo>
                    <a:lnTo>
                      <a:pt x="200" y="646"/>
                    </a:lnTo>
                    <a:lnTo>
                      <a:pt x="208" y="646"/>
                    </a:lnTo>
                    <a:lnTo>
                      <a:pt x="216" y="645"/>
                    </a:lnTo>
                    <a:lnTo>
                      <a:pt x="216" y="639"/>
                    </a:lnTo>
                    <a:lnTo>
                      <a:pt x="221" y="637"/>
                    </a:lnTo>
                    <a:lnTo>
                      <a:pt x="223" y="646"/>
                    </a:lnTo>
                    <a:lnTo>
                      <a:pt x="229" y="645"/>
                    </a:lnTo>
                    <a:lnTo>
                      <a:pt x="231" y="636"/>
                    </a:lnTo>
                    <a:lnTo>
                      <a:pt x="235" y="641"/>
                    </a:lnTo>
                    <a:lnTo>
                      <a:pt x="251" y="636"/>
                    </a:lnTo>
                    <a:lnTo>
                      <a:pt x="261" y="624"/>
                    </a:lnTo>
                    <a:lnTo>
                      <a:pt x="267" y="622"/>
                    </a:lnTo>
                    <a:lnTo>
                      <a:pt x="277" y="623"/>
                    </a:lnTo>
                    <a:lnTo>
                      <a:pt x="281" y="629"/>
                    </a:lnTo>
                    <a:lnTo>
                      <a:pt x="306" y="622"/>
                    </a:lnTo>
                    <a:lnTo>
                      <a:pt x="315" y="624"/>
                    </a:lnTo>
                    <a:lnTo>
                      <a:pt x="327" y="617"/>
                    </a:lnTo>
                    <a:lnTo>
                      <a:pt x="329" y="606"/>
                    </a:lnTo>
                    <a:lnTo>
                      <a:pt x="339" y="603"/>
                    </a:lnTo>
                    <a:lnTo>
                      <a:pt x="340" y="613"/>
                    </a:lnTo>
                    <a:lnTo>
                      <a:pt x="336" y="612"/>
                    </a:lnTo>
                    <a:lnTo>
                      <a:pt x="340" y="619"/>
                    </a:lnTo>
                    <a:lnTo>
                      <a:pt x="343" y="634"/>
                    </a:lnTo>
                    <a:lnTo>
                      <a:pt x="338" y="637"/>
                    </a:lnTo>
                    <a:lnTo>
                      <a:pt x="323" y="633"/>
                    </a:lnTo>
                    <a:lnTo>
                      <a:pt x="316" y="639"/>
                    </a:lnTo>
                    <a:lnTo>
                      <a:pt x="311" y="629"/>
                    </a:lnTo>
                    <a:lnTo>
                      <a:pt x="308" y="641"/>
                    </a:lnTo>
                    <a:lnTo>
                      <a:pt x="296" y="641"/>
                    </a:lnTo>
                    <a:lnTo>
                      <a:pt x="296" y="647"/>
                    </a:lnTo>
                    <a:lnTo>
                      <a:pt x="286" y="652"/>
                    </a:lnTo>
                    <a:lnTo>
                      <a:pt x="281" y="649"/>
                    </a:lnTo>
                    <a:lnTo>
                      <a:pt x="270" y="651"/>
                    </a:lnTo>
                    <a:lnTo>
                      <a:pt x="237" y="668"/>
                    </a:lnTo>
                    <a:lnTo>
                      <a:pt x="229" y="668"/>
                    </a:lnTo>
                    <a:lnTo>
                      <a:pt x="231" y="676"/>
                    </a:lnTo>
                    <a:lnTo>
                      <a:pt x="240" y="684"/>
                    </a:lnTo>
                    <a:lnTo>
                      <a:pt x="286" y="694"/>
                    </a:lnTo>
                    <a:lnTo>
                      <a:pt x="293" y="706"/>
                    </a:lnTo>
                    <a:lnTo>
                      <a:pt x="291" y="714"/>
                    </a:lnTo>
                    <a:lnTo>
                      <a:pt x="261" y="705"/>
                    </a:lnTo>
                    <a:lnTo>
                      <a:pt x="258" y="701"/>
                    </a:lnTo>
                    <a:lnTo>
                      <a:pt x="246" y="705"/>
                    </a:lnTo>
                    <a:lnTo>
                      <a:pt x="236" y="699"/>
                    </a:lnTo>
                    <a:lnTo>
                      <a:pt x="225" y="700"/>
                    </a:lnTo>
                    <a:lnTo>
                      <a:pt x="225" y="708"/>
                    </a:lnTo>
                    <a:lnTo>
                      <a:pt x="223" y="715"/>
                    </a:lnTo>
                    <a:lnTo>
                      <a:pt x="215" y="716"/>
                    </a:lnTo>
                    <a:lnTo>
                      <a:pt x="211" y="694"/>
                    </a:lnTo>
                    <a:lnTo>
                      <a:pt x="198" y="690"/>
                    </a:lnTo>
                    <a:lnTo>
                      <a:pt x="183" y="706"/>
                    </a:lnTo>
                    <a:lnTo>
                      <a:pt x="188" y="722"/>
                    </a:lnTo>
                    <a:lnTo>
                      <a:pt x="183" y="738"/>
                    </a:lnTo>
                    <a:lnTo>
                      <a:pt x="191" y="753"/>
                    </a:lnTo>
                    <a:lnTo>
                      <a:pt x="195" y="771"/>
                    </a:lnTo>
                    <a:lnTo>
                      <a:pt x="199" y="774"/>
                    </a:lnTo>
                    <a:lnTo>
                      <a:pt x="205" y="792"/>
                    </a:lnTo>
                    <a:lnTo>
                      <a:pt x="236" y="807"/>
                    </a:lnTo>
                    <a:lnTo>
                      <a:pt x="241" y="806"/>
                    </a:lnTo>
                    <a:lnTo>
                      <a:pt x="248" y="817"/>
                    </a:lnTo>
                    <a:lnTo>
                      <a:pt x="248" y="829"/>
                    </a:lnTo>
                    <a:lnTo>
                      <a:pt x="254" y="833"/>
                    </a:lnTo>
                    <a:lnTo>
                      <a:pt x="270" y="834"/>
                    </a:lnTo>
                    <a:lnTo>
                      <a:pt x="278" y="830"/>
                    </a:lnTo>
                    <a:lnTo>
                      <a:pt x="283" y="833"/>
                    </a:lnTo>
                    <a:lnTo>
                      <a:pt x="288" y="829"/>
                    </a:lnTo>
                    <a:lnTo>
                      <a:pt x="300" y="828"/>
                    </a:lnTo>
                    <a:lnTo>
                      <a:pt x="306" y="835"/>
                    </a:lnTo>
                    <a:lnTo>
                      <a:pt x="312" y="834"/>
                    </a:lnTo>
                    <a:lnTo>
                      <a:pt x="312" y="841"/>
                    </a:lnTo>
                    <a:lnTo>
                      <a:pt x="304" y="856"/>
                    </a:lnTo>
                    <a:lnTo>
                      <a:pt x="302" y="848"/>
                    </a:lnTo>
                    <a:lnTo>
                      <a:pt x="288" y="849"/>
                    </a:lnTo>
                    <a:lnTo>
                      <a:pt x="270" y="859"/>
                    </a:lnTo>
                    <a:lnTo>
                      <a:pt x="270" y="868"/>
                    </a:lnTo>
                    <a:lnTo>
                      <a:pt x="308" y="904"/>
                    </a:lnTo>
                    <a:lnTo>
                      <a:pt x="311" y="911"/>
                    </a:lnTo>
                    <a:lnTo>
                      <a:pt x="311" y="936"/>
                    </a:lnTo>
                    <a:lnTo>
                      <a:pt x="316" y="935"/>
                    </a:lnTo>
                    <a:lnTo>
                      <a:pt x="323" y="922"/>
                    </a:lnTo>
                    <a:lnTo>
                      <a:pt x="323" y="930"/>
                    </a:lnTo>
                    <a:lnTo>
                      <a:pt x="329" y="937"/>
                    </a:lnTo>
                    <a:lnTo>
                      <a:pt x="338" y="936"/>
                    </a:lnTo>
                    <a:lnTo>
                      <a:pt x="349" y="925"/>
                    </a:lnTo>
                    <a:lnTo>
                      <a:pt x="350" y="910"/>
                    </a:lnTo>
                    <a:lnTo>
                      <a:pt x="354" y="908"/>
                    </a:lnTo>
                    <a:lnTo>
                      <a:pt x="353" y="900"/>
                    </a:lnTo>
                    <a:lnTo>
                      <a:pt x="348" y="888"/>
                    </a:lnTo>
                    <a:lnTo>
                      <a:pt x="351" y="878"/>
                    </a:lnTo>
                    <a:lnTo>
                      <a:pt x="349" y="873"/>
                    </a:lnTo>
                    <a:lnTo>
                      <a:pt x="351" y="866"/>
                    </a:lnTo>
                    <a:lnTo>
                      <a:pt x="363" y="855"/>
                    </a:lnTo>
                    <a:lnTo>
                      <a:pt x="367" y="840"/>
                    </a:lnTo>
                    <a:lnTo>
                      <a:pt x="365" y="839"/>
                    </a:lnTo>
                    <a:lnTo>
                      <a:pt x="369" y="832"/>
                    </a:lnTo>
                    <a:lnTo>
                      <a:pt x="364" y="822"/>
                    </a:lnTo>
                    <a:lnTo>
                      <a:pt x="370" y="802"/>
                    </a:lnTo>
                    <a:lnTo>
                      <a:pt x="367" y="792"/>
                    </a:lnTo>
                    <a:lnTo>
                      <a:pt x="367" y="771"/>
                    </a:lnTo>
                    <a:lnTo>
                      <a:pt x="370" y="762"/>
                    </a:lnTo>
                    <a:lnTo>
                      <a:pt x="381" y="742"/>
                    </a:lnTo>
                    <a:lnTo>
                      <a:pt x="392" y="741"/>
                    </a:lnTo>
                    <a:lnTo>
                      <a:pt x="387" y="728"/>
                    </a:lnTo>
                    <a:lnTo>
                      <a:pt x="380" y="731"/>
                    </a:lnTo>
                    <a:lnTo>
                      <a:pt x="379" y="722"/>
                    </a:lnTo>
                    <a:lnTo>
                      <a:pt x="406" y="710"/>
                    </a:lnTo>
                    <a:lnTo>
                      <a:pt x="413" y="715"/>
                    </a:lnTo>
                    <a:lnTo>
                      <a:pt x="417" y="714"/>
                    </a:lnTo>
                    <a:lnTo>
                      <a:pt x="417" y="704"/>
                    </a:lnTo>
                    <a:lnTo>
                      <a:pt x="420" y="698"/>
                    </a:lnTo>
                    <a:lnTo>
                      <a:pt x="420" y="688"/>
                    </a:lnTo>
                    <a:lnTo>
                      <a:pt x="423" y="680"/>
                    </a:lnTo>
                    <a:lnTo>
                      <a:pt x="425" y="669"/>
                    </a:lnTo>
                    <a:lnTo>
                      <a:pt x="425" y="661"/>
                    </a:lnTo>
                    <a:lnTo>
                      <a:pt x="423" y="662"/>
                    </a:lnTo>
                    <a:lnTo>
                      <a:pt x="424" y="646"/>
                    </a:lnTo>
                    <a:lnTo>
                      <a:pt x="429" y="626"/>
                    </a:lnTo>
                    <a:lnTo>
                      <a:pt x="426" y="620"/>
                    </a:lnTo>
                    <a:lnTo>
                      <a:pt x="425" y="607"/>
                    </a:lnTo>
                    <a:lnTo>
                      <a:pt x="426" y="588"/>
                    </a:lnTo>
                    <a:lnTo>
                      <a:pt x="425" y="583"/>
                    </a:lnTo>
                    <a:lnTo>
                      <a:pt x="425" y="576"/>
                    </a:lnTo>
                    <a:lnTo>
                      <a:pt x="440" y="570"/>
                    </a:lnTo>
                    <a:lnTo>
                      <a:pt x="451" y="577"/>
                    </a:lnTo>
                    <a:lnTo>
                      <a:pt x="455" y="575"/>
                    </a:lnTo>
                    <a:lnTo>
                      <a:pt x="456" y="563"/>
                    </a:lnTo>
                    <a:lnTo>
                      <a:pt x="455" y="552"/>
                    </a:lnTo>
                    <a:lnTo>
                      <a:pt x="455" y="529"/>
                    </a:lnTo>
                    <a:lnTo>
                      <a:pt x="460" y="522"/>
                    </a:lnTo>
                    <a:lnTo>
                      <a:pt x="457" y="511"/>
                    </a:lnTo>
                    <a:lnTo>
                      <a:pt x="461" y="510"/>
                    </a:lnTo>
                    <a:lnTo>
                      <a:pt x="458" y="502"/>
                    </a:lnTo>
                    <a:lnTo>
                      <a:pt x="460" y="491"/>
                    </a:lnTo>
                    <a:lnTo>
                      <a:pt x="460" y="477"/>
                    </a:lnTo>
                    <a:lnTo>
                      <a:pt x="457" y="464"/>
                    </a:lnTo>
                    <a:lnTo>
                      <a:pt x="473" y="462"/>
                    </a:lnTo>
                    <a:lnTo>
                      <a:pt x="477" y="453"/>
                    </a:lnTo>
                    <a:lnTo>
                      <a:pt x="485" y="453"/>
                    </a:lnTo>
                    <a:lnTo>
                      <a:pt x="489" y="432"/>
                    </a:lnTo>
                    <a:lnTo>
                      <a:pt x="485" y="424"/>
                    </a:lnTo>
                    <a:lnTo>
                      <a:pt x="498" y="420"/>
                    </a:lnTo>
                    <a:lnTo>
                      <a:pt x="508" y="423"/>
                    </a:lnTo>
                    <a:lnTo>
                      <a:pt x="521" y="404"/>
                    </a:lnTo>
                    <a:lnTo>
                      <a:pt x="536" y="404"/>
                    </a:lnTo>
                    <a:lnTo>
                      <a:pt x="552" y="392"/>
                    </a:lnTo>
                    <a:lnTo>
                      <a:pt x="570" y="399"/>
                    </a:lnTo>
                    <a:lnTo>
                      <a:pt x="581" y="398"/>
                    </a:lnTo>
                    <a:lnTo>
                      <a:pt x="585" y="392"/>
                    </a:lnTo>
                    <a:lnTo>
                      <a:pt x="591" y="371"/>
                    </a:lnTo>
                    <a:lnTo>
                      <a:pt x="589" y="354"/>
                    </a:lnTo>
                    <a:lnTo>
                      <a:pt x="590" y="345"/>
                    </a:lnTo>
                    <a:lnTo>
                      <a:pt x="586" y="341"/>
                    </a:lnTo>
                    <a:lnTo>
                      <a:pt x="570" y="341"/>
                    </a:lnTo>
                    <a:lnTo>
                      <a:pt x="531" y="327"/>
                    </a:lnTo>
                    <a:lnTo>
                      <a:pt x="525" y="314"/>
                    </a:lnTo>
                    <a:lnTo>
                      <a:pt x="503" y="305"/>
                    </a:lnTo>
                    <a:lnTo>
                      <a:pt x="495" y="283"/>
                    </a:lnTo>
                    <a:lnTo>
                      <a:pt x="492" y="267"/>
                    </a:lnTo>
                    <a:lnTo>
                      <a:pt x="484" y="264"/>
                    </a:lnTo>
                    <a:lnTo>
                      <a:pt x="477" y="254"/>
                    </a:lnTo>
                    <a:lnTo>
                      <a:pt x="444" y="252"/>
                    </a:lnTo>
                    <a:lnTo>
                      <a:pt x="441" y="231"/>
                    </a:lnTo>
                    <a:lnTo>
                      <a:pt x="445" y="217"/>
                    </a:lnTo>
                    <a:lnTo>
                      <a:pt x="445" y="210"/>
                    </a:lnTo>
                    <a:lnTo>
                      <a:pt x="447" y="204"/>
                    </a:lnTo>
                    <a:lnTo>
                      <a:pt x="449" y="192"/>
                    </a:lnTo>
                    <a:lnTo>
                      <a:pt x="440" y="172"/>
                    </a:lnTo>
                    <a:lnTo>
                      <a:pt x="435" y="150"/>
                    </a:lnTo>
                    <a:lnTo>
                      <a:pt x="426" y="133"/>
                    </a:lnTo>
                    <a:lnTo>
                      <a:pt x="417" y="133"/>
                    </a:lnTo>
                    <a:lnTo>
                      <a:pt x="413" y="123"/>
                    </a:lnTo>
                    <a:lnTo>
                      <a:pt x="408" y="128"/>
                    </a:lnTo>
                    <a:lnTo>
                      <a:pt x="401" y="145"/>
                    </a:lnTo>
                    <a:lnTo>
                      <a:pt x="401" y="157"/>
                    </a:lnTo>
                    <a:lnTo>
                      <a:pt x="404" y="167"/>
                    </a:lnTo>
                    <a:lnTo>
                      <a:pt x="391" y="181"/>
                    </a:lnTo>
                    <a:lnTo>
                      <a:pt x="379" y="204"/>
                    </a:lnTo>
                    <a:lnTo>
                      <a:pt x="377" y="195"/>
                    </a:lnTo>
                    <a:lnTo>
                      <a:pt x="382" y="188"/>
                    </a:lnTo>
                    <a:lnTo>
                      <a:pt x="386" y="171"/>
                    </a:lnTo>
                    <a:lnTo>
                      <a:pt x="382" y="155"/>
                    </a:lnTo>
                    <a:lnTo>
                      <a:pt x="379" y="150"/>
                    </a:lnTo>
                    <a:lnTo>
                      <a:pt x="376" y="152"/>
                    </a:lnTo>
                    <a:lnTo>
                      <a:pt x="379" y="144"/>
                    </a:lnTo>
                    <a:lnTo>
                      <a:pt x="385" y="136"/>
                    </a:lnTo>
                    <a:lnTo>
                      <a:pt x="390" y="106"/>
                    </a:lnTo>
                    <a:lnTo>
                      <a:pt x="394" y="101"/>
                    </a:lnTo>
                    <a:lnTo>
                      <a:pt x="397" y="81"/>
                    </a:lnTo>
                    <a:lnTo>
                      <a:pt x="385" y="60"/>
                    </a:lnTo>
                    <a:lnTo>
                      <a:pt x="350" y="22"/>
                    </a:lnTo>
                    <a:lnTo>
                      <a:pt x="337" y="29"/>
                    </a:lnTo>
                    <a:lnTo>
                      <a:pt x="339" y="39"/>
                    </a:lnTo>
                    <a:lnTo>
                      <a:pt x="339" y="47"/>
                    </a:lnTo>
                    <a:lnTo>
                      <a:pt x="329" y="41"/>
                    </a:lnTo>
                    <a:lnTo>
                      <a:pt x="324" y="43"/>
                    </a:lnTo>
                    <a:lnTo>
                      <a:pt x="324" y="14"/>
                    </a:lnTo>
                    <a:lnTo>
                      <a:pt x="323" y="0"/>
                    </a:lnTo>
                    <a:lnTo>
                      <a:pt x="293" y="0"/>
                    </a:lnTo>
                    <a:lnTo>
                      <a:pt x="293" y="0"/>
                    </a:lnTo>
                    <a:lnTo>
                      <a:pt x="290" y="2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17" name="任意多边形: 形状 316">
                <a:extLst>
                  <a:ext uri="{FF2B5EF4-FFF2-40B4-BE49-F238E27FC236}">
                    <a16:creationId xmlns="" xmlns:a16="http://schemas.microsoft.com/office/drawing/2014/main" id="{5B8BDB94-4F41-4753-BC64-080805FF4714}"/>
                  </a:ext>
                </a:extLst>
              </p:cNvPr>
              <p:cNvSpPr>
                <a:spLocks noChangeAspect="1"/>
              </p:cNvSpPr>
              <p:nvPr/>
            </p:nvSpPr>
            <p:spPr bwMode="gray">
              <a:xfrm>
                <a:off x="3306" y="1118"/>
                <a:ext cx="25" cy="23"/>
              </a:xfrm>
              <a:custGeom>
                <a:avLst/>
                <a:gdLst/>
                <a:ahLst/>
                <a:cxnLst>
                  <a:cxn ang="0">
                    <a:pos x="52" y="117"/>
                  </a:cxn>
                  <a:cxn ang="0">
                    <a:pos x="54" y="111"/>
                  </a:cxn>
                  <a:cxn ang="0">
                    <a:pos x="65" y="112"/>
                  </a:cxn>
                  <a:cxn ang="0">
                    <a:pos x="81" y="99"/>
                  </a:cxn>
                  <a:cxn ang="0">
                    <a:pos x="105" y="97"/>
                  </a:cxn>
                  <a:cxn ang="0">
                    <a:pos x="107" y="86"/>
                  </a:cxn>
                  <a:cxn ang="0">
                    <a:pos x="106" y="81"/>
                  </a:cxn>
                  <a:cxn ang="0">
                    <a:pos x="111" y="52"/>
                  </a:cxn>
                  <a:cxn ang="0">
                    <a:pos x="126" y="37"/>
                  </a:cxn>
                  <a:cxn ang="0">
                    <a:pos x="111" y="22"/>
                  </a:cxn>
                  <a:cxn ang="0">
                    <a:pos x="107" y="14"/>
                  </a:cxn>
                  <a:cxn ang="0">
                    <a:pos x="106" y="8"/>
                  </a:cxn>
                  <a:cxn ang="0">
                    <a:pos x="67" y="13"/>
                  </a:cxn>
                  <a:cxn ang="0">
                    <a:pos x="62" y="13"/>
                  </a:cxn>
                  <a:cxn ang="0">
                    <a:pos x="67" y="10"/>
                  </a:cxn>
                  <a:cxn ang="0">
                    <a:pos x="69" y="0"/>
                  </a:cxn>
                  <a:cxn ang="0">
                    <a:pos x="65" y="3"/>
                  </a:cxn>
                  <a:cxn ang="0">
                    <a:pos x="51" y="4"/>
                  </a:cxn>
                  <a:cxn ang="0">
                    <a:pos x="44" y="20"/>
                  </a:cxn>
                  <a:cxn ang="0">
                    <a:pos x="38" y="26"/>
                  </a:cxn>
                  <a:cxn ang="0">
                    <a:pos x="32" y="22"/>
                  </a:cxn>
                  <a:cxn ang="0">
                    <a:pos x="27" y="30"/>
                  </a:cxn>
                  <a:cxn ang="0">
                    <a:pos x="0" y="40"/>
                  </a:cxn>
                  <a:cxn ang="0">
                    <a:pos x="11" y="52"/>
                  </a:cxn>
                  <a:cxn ang="0">
                    <a:pos x="25" y="54"/>
                  </a:cxn>
                  <a:cxn ang="0">
                    <a:pos x="25" y="65"/>
                  </a:cxn>
                  <a:cxn ang="0">
                    <a:pos x="24" y="73"/>
                  </a:cxn>
                  <a:cxn ang="0">
                    <a:pos x="26" y="87"/>
                  </a:cxn>
                  <a:cxn ang="0">
                    <a:pos x="31" y="99"/>
                  </a:cxn>
                  <a:cxn ang="0">
                    <a:pos x="33" y="106"/>
                  </a:cxn>
                  <a:cxn ang="0">
                    <a:pos x="38" y="114"/>
                  </a:cxn>
                  <a:cxn ang="0">
                    <a:pos x="52" y="117"/>
                  </a:cxn>
                </a:cxnLst>
                <a:rect l="0" t="0" r="r" b="b"/>
                <a:pathLst>
                  <a:path w="126" h="117">
                    <a:moveTo>
                      <a:pt x="52" y="117"/>
                    </a:moveTo>
                    <a:lnTo>
                      <a:pt x="54" y="111"/>
                    </a:lnTo>
                    <a:lnTo>
                      <a:pt x="65" y="112"/>
                    </a:lnTo>
                    <a:lnTo>
                      <a:pt x="81" y="99"/>
                    </a:lnTo>
                    <a:lnTo>
                      <a:pt x="105" y="97"/>
                    </a:lnTo>
                    <a:lnTo>
                      <a:pt x="107" y="86"/>
                    </a:lnTo>
                    <a:lnTo>
                      <a:pt x="106" y="81"/>
                    </a:lnTo>
                    <a:lnTo>
                      <a:pt x="111" y="52"/>
                    </a:lnTo>
                    <a:lnTo>
                      <a:pt x="126" y="37"/>
                    </a:lnTo>
                    <a:lnTo>
                      <a:pt x="111" y="22"/>
                    </a:lnTo>
                    <a:lnTo>
                      <a:pt x="107" y="14"/>
                    </a:lnTo>
                    <a:lnTo>
                      <a:pt x="106" y="8"/>
                    </a:lnTo>
                    <a:lnTo>
                      <a:pt x="67" y="13"/>
                    </a:lnTo>
                    <a:lnTo>
                      <a:pt x="62" y="13"/>
                    </a:lnTo>
                    <a:lnTo>
                      <a:pt x="67" y="10"/>
                    </a:lnTo>
                    <a:lnTo>
                      <a:pt x="69" y="0"/>
                    </a:lnTo>
                    <a:lnTo>
                      <a:pt x="65" y="3"/>
                    </a:lnTo>
                    <a:lnTo>
                      <a:pt x="51" y="4"/>
                    </a:lnTo>
                    <a:lnTo>
                      <a:pt x="44" y="20"/>
                    </a:lnTo>
                    <a:lnTo>
                      <a:pt x="38" y="26"/>
                    </a:lnTo>
                    <a:lnTo>
                      <a:pt x="32" y="22"/>
                    </a:lnTo>
                    <a:lnTo>
                      <a:pt x="27" y="30"/>
                    </a:lnTo>
                    <a:lnTo>
                      <a:pt x="0" y="40"/>
                    </a:lnTo>
                    <a:lnTo>
                      <a:pt x="11" y="52"/>
                    </a:lnTo>
                    <a:lnTo>
                      <a:pt x="25" y="54"/>
                    </a:lnTo>
                    <a:lnTo>
                      <a:pt x="25" y="65"/>
                    </a:lnTo>
                    <a:lnTo>
                      <a:pt x="24" y="73"/>
                    </a:lnTo>
                    <a:lnTo>
                      <a:pt x="26" y="87"/>
                    </a:lnTo>
                    <a:lnTo>
                      <a:pt x="31" y="99"/>
                    </a:lnTo>
                    <a:lnTo>
                      <a:pt x="33" y="106"/>
                    </a:lnTo>
                    <a:lnTo>
                      <a:pt x="38" y="114"/>
                    </a:lnTo>
                    <a:lnTo>
                      <a:pt x="52" y="11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18" name="任意多边形: 形状 317">
                <a:extLst>
                  <a:ext uri="{FF2B5EF4-FFF2-40B4-BE49-F238E27FC236}">
                    <a16:creationId xmlns="" xmlns:a16="http://schemas.microsoft.com/office/drawing/2014/main" id="{969D7B18-E728-49AF-AE42-5EEADE559C7F}"/>
                  </a:ext>
                </a:extLst>
              </p:cNvPr>
              <p:cNvSpPr>
                <a:spLocks noChangeAspect="1"/>
              </p:cNvSpPr>
              <p:nvPr/>
            </p:nvSpPr>
            <p:spPr bwMode="gray">
              <a:xfrm>
                <a:off x="3340" y="1146"/>
                <a:ext cx="1" cy="1"/>
              </a:xfrm>
              <a:custGeom>
                <a:avLst/>
                <a:gdLst/>
                <a:ahLst/>
                <a:cxnLst>
                  <a:cxn ang="0">
                    <a:pos x="0" y="0"/>
                  </a:cxn>
                  <a:cxn ang="0">
                    <a:pos x="0" y="2"/>
                  </a:cxn>
                  <a:cxn ang="0">
                    <a:pos x="1" y="2"/>
                  </a:cxn>
                  <a:cxn ang="0">
                    <a:pos x="0" y="0"/>
                  </a:cxn>
                </a:cxnLst>
                <a:rect l="0" t="0" r="r" b="b"/>
                <a:pathLst>
                  <a:path w="1" h="2">
                    <a:moveTo>
                      <a:pt x="0" y="0"/>
                    </a:moveTo>
                    <a:lnTo>
                      <a:pt x="0" y="2"/>
                    </a:lnTo>
                    <a:lnTo>
                      <a:pt x="1" y="2"/>
                    </a:lnTo>
                    <a:lnTo>
                      <a:pt x="0"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19" name="任意多边形: 形状 318">
                <a:extLst>
                  <a:ext uri="{FF2B5EF4-FFF2-40B4-BE49-F238E27FC236}">
                    <a16:creationId xmlns="" xmlns:a16="http://schemas.microsoft.com/office/drawing/2014/main" id="{24BB4FAA-DFCF-4077-9164-86FA262CDAF3}"/>
                  </a:ext>
                </a:extLst>
              </p:cNvPr>
              <p:cNvSpPr>
                <a:spLocks noChangeAspect="1"/>
              </p:cNvSpPr>
              <p:nvPr/>
            </p:nvSpPr>
            <p:spPr bwMode="gray">
              <a:xfrm>
                <a:off x="3340" y="1147"/>
                <a:ext cx="1" cy="1"/>
              </a:xfrm>
              <a:custGeom>
                <a:avLst/>
                <a:gdLst/>
                <a:ahLst/>
                <a:cxnLst>
                  <a:cxn ang="0">
                    <a:pos x="0" y="0"/>
                  </a:cxn>
                  <a:cxn ang="0">
                    <a:pos x="0" y="0"/>
                  </a:cxn>
                  <a:cxn ang="0">
                    <a:pos x="0" y="1"/>
                  </a:cxn>
                  <a:cxn ang="0">
                    <a:pos x="0" y="0"/>
                  </a:cxn>
                </a:cxnLst>
                <a:rect l="0" t="0" r="r" b="b"/>
                <a:pathLst>
                  <a:path h="1">
                    <a:moveTo>
                      <a:pt x="0" y="0"/>
                    </a:moveTo>
                    <a:lnTo>
                      <a:pt x="0" y="0"/>
                    </a:lnTo>
                    <a:lnTo>
                      <a:pt x="0" y="1"/>
                    </a:lnTo>
                    <a:lnTo>
                      <a:pt x="0"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20" name="任意多边形: 形状 319">
                <a:extLst>
                  <a:ext uri="{FF2B5EF4-FFF2-40B4-BE49-F238E27FC236}">
                    <a16:creationId xmlns="" xmlns:a16="http://schemas.microsoft.com/office/drawing/2014/main" id="{E4DB7D73-34FC-4D5D-85ED-3E5041F5B467}"/>
                  </a:ext>
                </a:extLst>
              </p:cNvPr>
              <p:cNvSpPr>
                <a:spLocks noChangeAspect="1"/>
              </p:cNvSpPr>
              <p:nvPr/>
            </p:nvSpPr>
            <p:spPr bwMode="gray">
              <a:xfrm>
                <a:off x="3313" y="1136"/>
                <a:ext cx="45" cy="54"/>
              </a:xfrm>
              <a:custGeom>
                <a:avLst/>
                <a:gdLst/>
                <a:ahLst/>
                <a:cxnLst>
                  <a:cxn ang="0">
                    <a:pos x="206" y="133"/>
                  </a:cxn>
                  <a:cxn ang="0">
                    <a:pos x="201" y="128"/>
                  </a:cxn>
                  <a:cxn ang="0">
                    <a:pos x="190" y="116"/>
                  </a:cxn>
                  <a:cxn ang="0">
                    <a:pos x="180" y="107"/>
                  </a:cxn>
                  <a:cxn ang="0">
                    <a:pos x="162" y="124"/>
                  </a:cxn>
                  <a:cxn ang="0">
                    <a:pos x="145" y="108"/>
                  </a:cxn>
                  <a:cxn ang="0">
                    <a:pos x="131" y="90"/>
                  </a:cxn>
                  <a:cxn ang="0">
                    <a:pos x="120" y="75"/>
                  </a:cxn>
                  <a:cxn ang="0">
                    <a:pos x="125" y="51"/>
                  </a:cxn>
                  <a:cxn ang="0">
                    <a:pos x="134" y="43"/>
                  </a:cxn>
                  <a:cxn ang="0">
                    <a:pos x="128" y="19"/>
                  </a:cxn>
                  <a:cxn ang="0">
                    <a:pos x="114" y="15"/>
                  </a:cxn>
                  <a:cxn ang="0">
                    <a:pos x="112" y="0"/>
                  </a:cxn>
                  <a:cxn ang="0">
                    <a:pos x="106" y="15"/>
                  </a:cxn>
                  <a:cxn ang="0">
                    <a:pos x="87" y="26"/>
                  </a:cxn>
                  <a:cxn ang="0">
                    <a:pos x="50" y="23"/>
                  </a:cxn>
                  <a:cxn ang="0">
                    <a:pos x="2" y="51"/>
                  </a:cxn>
                  <a:cxn ang="0">
                    <a:pos x="0" y="62"/>
                  </a:cxn>
                  <a:cxn ang="0">
                    <a:pos x="11" y="75"/>
                  </a:cxn>
                  <a:cxn ang="0">
                    <a:pos x="16" y="86"/>
                  </a:cxn>
                  <a:cxn ang="0">
                    <a:pos x="35" y="108"/>
                  </a:cxn>
                  <a:cxn ang="0">
                    <a:pos x="27" y="134"/>
                  </a:cxn>
                  <a:cxn ang="0">
                    <a:pos x="21" y="150"/>
                  </a:cxn>
                  <a:cxn ang="0">
                    <a:pos x="21" y="165"/>
                  </a:cxn>
                  <a:cxn ang="0">
                    <a:pos x="21" y="172"/>
                  </a:cxn>
                  <a:cxn ang="0">
                    <a:pos x="5" y="187"/>
                  </a:cxn>
                  <a:cxn ang="0">
                    <a:pos x="4" y="195"/>
                  </a:cxn>
                  <a:cxn ang="0">
                    <a:pos x="1" y="205"/>
                  </a:cxn>
                  <a:cxn ang="0">
                    <a:pos x="8" y="222"/>
                  </a:cxn>
                  <a:cxn ang="0">
                    <a:pos x="26" y="222"/>
                  </a:cxn>
                  <a:cxn ang="0">
                    <a:pos x="66" y="214"/>
                  </a:cxn>
                  <a:cxn ang="0">
                    <a:pos x="77" y="208"/>
                  </a:cxn>
                  <a:cxn ang="0">
                    <a:pos x="87" y="189"/>
                  </a:cxn>
                  <a:cxn ang="0">
                    <a:pos x="98" y="193"/>
                  </a:cxn>
                  <a:cxn ang="0">
                    <a:pos x="96" y="205"/>
                  </a:cxn>
                  <a:cxn ang="0">
                    <a:pos x="103" y="195"/>
                  </a:cxn>
                  <a:cxn ang="0">
                    <a:pos x="107" y="205"/>
                  </a:cxn>
                  <a:cxn ang="0">
                    <a:pos x="99" y="214"/>
                  </a:cxn>
                  <a:cxn ang="0">
                    <a:pos x="97" y="235"/>
                  </a:cxn>
                  <a:cxn ang="0">
                    <a:pos x="85" y="253"/>
                  </a:cxn>
                  <a:cxn ang="0">
                    <a:pos x="99" y="259"/>
                  </a:cxn>
                  <a:cxn ang="0">
                    <a:pos x="110" y="259"/>
                  </a:cxn>
                  <a:cxn ang="0">
                    <a:pos x="112" y="248"/>
                  </a:cxn>
                  <a:cxn ang="0">
                    <a:pos x="125" y="232"/>
                  </a:cxn>
                  <a:cxn ang="0">
                    <a:pos x="129" y="237"/>
                  </a:cxn>
                  <a:cxn ang="0">
                    <a:pos x="142" y="235"/>
                  </a:cxn>
                  <a:cxn ang="0">
                    <a:pos x="146" y="225"/>
                  </a:cxn>
                  <a:cxn ang="0">
                    <a:pos x="151" y="216"/>
                  </a:cxn>
                  <a:cxn ang="0">
                    <a:pos x="166" y="202"/>
                  </a:cxn>
                  <a:cxn ang="0">
                    <a:pos x="169" y="184"/>
                  </a:cxn>
                  <a:cxn ang="0">
                    <a:pos x="180" y="165"/>
                  </a:cxn>
                  <a:cxn ang="0">
                    <a:pos x="222" y="152"/>
                  </a:cxn>
                  <a:cxn ang="0">
                    <a:pos x="221" y="145"/>
                  </a:cxn>
                </a:cxnLst>
                <a:rect l="0" t="0" r="r" b="b"/>
                <a:pathLst>
                  <a:path w="222" h="268">
                    <a:moveTo>
                      <a:pt x="207" y="140"/>
                    </a:moveTo>
                    <a:lnTo>
                      <a:pt x="206" y="133"/>
                    </a:lnTo>
                    <a:lnTo>
                      <a:pt x="201" y="133"/>
                    </a:lnTo>
                    <a:lnTo>
                      <a:pt x="201" y="128"/>
                    </a:lnTo>
                    <a:lnTo>
                      <a:pt x="196" y="117"/>
                    </a:lnTo>
                    <a:lnTo>
                      <a:pt x="190" y="116"/>
                    </a:lnTo>
                    <a:lnTo>
                      <a:pt x="184" y="106"/>
                    </a:lnTo>
                    <a:lnTo>
                      <a:pt x="180" y="107"/>
                    </a:lnTo>
                    <a:lnTo>
                      <a:pt x="178" y="114"/>
                    </a:lnTo>
                    <a:lnTo>
                      <a:pt x="162" y="124"/>
                    </a:lnTo>
                    <a:lnTo>
                      <a:pt x="150" y="116"/>
                    </a:lnTo>
                    <a:lnTo>
                      <a:pt x="145" y="108"/>
                    </a:lnTo>
                    <a:lnTo>
                      <a:pt x="139" y="106"/>
                    </a:lnTo>
                    <a:lnTo>
                      <a:pt x="131" y="90"/>
                    </a:lnTo>
                    <a:lnTo>
                      <a:pt x="124" y="86"/>
                    </a:lnTo>
                    <a:lnTo>
                      <a:pt x="120" y="75"/>
                    </a:lnTo>
                    <a:lnTo>
                      <a:pt x="120" y="64"/>
                    </a:lnTo>
                    <a:lnTo>
                      <a:pt x="125" y="51"/>
                    </a:lnTo>
                    <a:lnTo>
                      <a:pt x="134" y="53"/>
                    </a:lnTo>
                    <a:lnTo>
                      <a:pt x="134" y="43"/>
                    </a:lnTo>
                    <a:lnTo>
                      <a:pt x="137" y="37"/>
                    </a:lnTo>
                    <a:lnTo>
                      <a:pt x="128" y="19"/>
                    </a:lnTo>
                    <a:lnTo>
                      <a:pt x="119" y="25"/>
                    </a:lnTo>
                    <a:lnTo>
                      <a:pt x="114" y="15"/>
                    </a:lnTo>
                    <a:lnTo>
                      <a:pt x="114" y="6"/>
                    </a:lnTo>
                    <a:lnTo>
                      <a:pt x="112" y="0"/>
                    </a:lnTo>
                    <a:lnTo>
                      <a:pt x="110" y="0"/>
                    </a:lnTo>
                    <a:lnTo>
                      <a:pt x="106" y="15"/>
                    </a:lnTo>
                    <a:lnTo>
                      <a:pt x="93" y="17"/>
                    </a:lnTo>
                    <a:lnTo>
                      <a:pt x="87" y="26"/>
                    </a:lnTo>
                    <a:lnTo>
                      <a:pt x="66" y="28"/>
                    </a:lnTo>
                    <a:lnTo>
                      <a:pt x="50" y="23"/>
                    </a:lnTo>
                    <a:lnTo>
                      <a:pt x="28" y="32"/>
                    </a:lnTo>
                    <a:lnTo>
                      <a:pt x="2" y="51"/>
                    </a:lnTo>
                    <a:lnTo>
                      <a:pt x="2" y="59"/>
                    </a:lnTo>
                    <a:lnTo>
                      <a:pt x="0" y="62"/>
                    </a:lnTo>
                    <a:lnTo>
                      <a:pt x="6" y="66"/>
                    </a:lnTo>
                    <a:lnTo>
                      <a:pt x="11" y="75"/>
                    </a:lnTo>
                    <a:lnTo>
                      <a:pt x="16" y="75"/>
                    </a:lnTo>
                    <a:lnTo>
                      <a:pt x="16" y="86"/>
                    </a:lnTo>
                    <a:lnTo>
                      <a:pt x="39" y="101"/>
                    </a:lnTo>
                    <a:lnTo>
                      <a:pt x="35" y="108"/>
                    </a:lnTo>
                    <a:lnTo>
                      <a:pt x="34" y="119"/>
                    </a:lnTo>
                    <a:lnTo>
                      <a:pt x="27" y="134"/>
                    </a:lnTo>
                    <a:lnTo>
                      <a:pt x="27" y="140"/>
                    </a:lnTo>
                    <a:lnTo>
                      <a:pt x="21" y="150"/>
                    </a:lnTo>
                    <a:lnTo>
                      <a:pt x="22" y="156"/>
                    </a:lnTo>
                    <a:lnTo>
                      <a:pt x="21" y="165"/>
                    </a:lnTo>
                    <a:lnTo>
                      <a:pt x="20" y="166"/>
                    </a:lnTo>
                    <a:lnTo>
                      <a:pt x="21" y="172"/>
                    </a:lnTo>
                    <a:lnTo>
                      <a:pt x="20" y="177"/>
                    </a:lnTo>
                    <a:lnTo>
                      <a:pt x="5" y="187"/>
                    </a:lnTo>
                    <a:lnTo>
                      <a:pt x="5" y="192"/>
                    </a:lnTo>
                    <a:lnTo>
                      <a:pt x="4" y="195"/>
                    </a:lnTo>
                    <a:lnTo>
                      <a:pt x="0" y="198"/>
                    </a:lnTo>
                    <a:lnTo>
                      <a:pt x="1" y="205"/>
                    </a:lnTo>
                    <a:lnTo>
                      <a:pt x="0" y="214"/>
                    </a:lnTo>
                    <a:lnTo>
                      <a:pt x="8" y="222"/>
                    </a:lnTo>
                    <a:lnTo>
                      <a:pt x="17" y="216"/>
                    </a:lnTo>
                    <a:lnTo>
                      <a:pt x="26" y="222"/>
                    </a:lnTo>
                    <a:lnTo>
                      <a:pt x="32" y="215"/>
                    </a:lnTo>
                    <a:lnTo>
                      <a:pt x="66" y="214"/>
                    </a:lnTo>
                    <a:lnTo>
                      <a:pt x="67" y="210"/>
                    </a:lnTo>
                    <a:lnTo>
                      <a:pt x="77" y="208"/>
                    </a:lnTo>
                    <a:lnTo>
                      <a:pt x="80" y="198"/>
                    </a:lnTo>
                    <a:lnTo>
                      <a:pt x="87" y="189"/>
                    </a:lnTo>
                    <a:lnTo>
                      <a:pt x="97" y="191"/>
                    </a:lnTo>
                    <a:lnTo>
                      <a:pt x="98" y="193"/>
                    </a:lnTo>
                    <a:lnTo>
                      <a:pt x="94" y="200"/>
                    </a:lnTo>
                    <a:lnTo>
                      <a:pt x="96" y="205"/>
                    </a:lnTo>
                    <a:lnTo>
                      <a:pt x="98" y="209"/>
                    </a:lnTo>
                    <a:lnTo>
                      <a:pt x="103" y="195"/>
                    </a:lnTo>
                    <a:lnTo>
                      <a:pt x="110" y="195"/>
                    </a:lnTo>
                    <a:lnTo>
                      <a:pt x="107" y="205"/>
                    </a:lnTo>
                    <a:lnTo>
                      <a:pt x="107" y="210"/>
                    </a:lnTo>
                    <a:lnTo>
                      <a:pt x="99" y="214"/>
                    </a:lnTo>
                    <a:lnTo>
                      <a:pt x="94" y="222"/>
                    </a:lnTo>
                    <a:lnTo>
                      <a:pt x="97" y="235"/>
                    </a:lnTo>
                    <a:lnTo>
                      <a:pt x="96" y="240"/>
                    </a:lnTo>
                    <a:lnTo>
                      <a:pt x="85" y="253"/>
                    </a:lnTo>
                    <a:lnTo>
                      <a:pt x="91" y="265"/>
                    </a:lnTo>
                    <a:lnTo>
                      <a:pt x="99" y="259"/>
                    </a:lnTo>
                    <a:lnTo>
                      <a:pt x="101" y="268"/>
                    </a:lnTo>
                    <a:lnTo>
                      <a:pt x="110" y="259"/>
                    </a:lnTo>
                    <a:lnTo>
                      <a:pt x="109" y="252"/>
                    </a:lnTo>
                    <a:lnTo>
                      <a:pt x="112" y="248"/>
                    </a:lnTo>
                    <a:lnTo>
                      <a:pt x="125" y="238"/>
                    </a:lnTo>
                    <a:lnTo>
                      <a:pt x="125" y="232"/>
                    </a:lnTo>
                    <a:lnTo>
                      <a:pt x="126" y="232"/>
                    </a:lnTo>
                    <a:lnTo>
                      <a:pt x="129" y="237"/>
                    </a:lnTo>
                    <a:lnTo>
                      <a:pt x="133" y="240"/>
                    </a:lnTo>
                    <a:lnTo>
                      <a:pt x="142" y="235"/>
                    </a:lnTo>
                    <a:lnTo>
                      <a:pt x="144" y="229"/>
                    </a:lnTo>
                    <a:lnTo>
                      <a:pt x="146" y="225"/>
                    </a:lnTo>
                    <a:lnTo>
                      <a:pt x="151" y="226"/>
                    </a:lnTo>
                    <a:lnTo>
                      <a:pt x="151" y="216"/>
                    </a:lnTo>
                    <a:lnTo>
                      <a:pt x="160" y="213"/>
                    </a:lnTo>
                    <a:lnTo>
                      <a:pt x="166" y="202"/>
                    </a:lnTo>
                    <a:lnTo>
                      <a:pt x="166" y="193"/>
                    </a:lnTo>
                    <a:lnTo>
                      <a:pt x="169" y="184"/>
                    </a:lnTo>
                    <a:lnTo>
                      <a:pt x="179" y="175"/>
                    </a:lnTo>
                    <a:lnTo>
                      <a:pt x="180" y="165"/>
                    </a:lnTo>
                    <a:lnTo>
                      <a:pt x="204" y="152"/>
                    </a:lnTo>
                    <a:lnTo>
                      <a:pt x="222" y="152"/>
                    </a:lnTo>
                    <a:lnTo>
                      <a:pt x="222" y="148"/>
                    </a:lnTo>
                    <a:lnTo>
                      <a:pt x="221" y="145"/>
                    </a:lnTo>
                    <a:lnTo>
                      <a:pt x="207" y="14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21" name="任意多边形: 形状 320">
                <a:extLst>
                  <a:ext uri="{FF2B5EF4-FFF2-40B4-BE49-F238E27FC236}">
                    <a16:creationId xmlns="" xmlns:a16="http://schemas.microsoft.com/office/drawing/2014/main" id="{7D7C1204-373A-4B2B-A1E2-0EE4C85F3A43}"/>
                  </a:ext>
                </a:extLst>
              </p:cNvPr>
              <p:cNvSpPr>
                <a:spLocks noChangeAspect="1"/>
              </p:cNvSpPr>
              <p:nvPr/>
            </p:nvSpPr>
            <p:spPr bwMode="gray">
              <a:xfrm>
                <a:off x="3284" y="1036"/>
                <a:ext cx="99" cy="52"/>
              </a:xfrm>
              <a:custGeom>
                <a:avLst/>
                <a:gdLst/>
                <a:ahLst/>
                <a:cxnLst>
                  <a:cxn ang="0">
                    <a:pos x="20" y="11"/>
                  </a:cxn>
                  <a:cxn ang="0">
                    <a:pos x="23" y="22"/>
                  </a:cxn>
                  <a:cxn ang="0">
                    <a:pos x="2" y="41"/>
                  </a:cxn>
                  <a:cxn ang="0">
                    <a:pos x="15" y="61"/>
                  </a:cxn>
                  <a:cxn ang="0">
                    <a:pos x="23" y="72"/>
                  </a:cxn>
                  <a:cxn ang="0">
                    <a:pos x="29" y="76"/>
                  </a:cxn>
                  <a:cxn ang="0">
                    <a:pos x="36" y="91"/>
                  </a:cxn>
                  <a:cxn ang="0">
                    <a:pos x="70" y="97"/>
                  </a:cxn>
                  <a:cxn ang="0">
                    <a:pos x="85" y="86"/>
                  </a:cxn>
                  <a:cxn ang="0">
                    <a:pos x="121" y="79"/>
                  </a:cxn>
                  <a:cxn ang="0">
                    <a:pos x="144" y="69"/>
                  </a:cxn>
                  <a:cxn ang="0">
                    <a:pos x="202" y="66"/>
                  </a:cxn>
                  <a:cxn ang="0">
                    <a:pos x="199" y="76"/>
                  </a:cxn>
                  <a:cxn ang="0">
                    <a:pos x="209" y="88"/>
                  </a:cxn>
                  <a:cxn ang="0">
                    <a:pos x="202" y="96"/>
                  </a:cxn>
                  <a:cxn ang="0">
                    <a:pos x="153" y="106"/>
                  </a:cxn>
                  <a:cxn ang="0">
                    <a:pos x="133" y="106"/>
                  </a:cxn>
                  <a:cxn ang="0">
                    <a:pos x="145" y="123"/>
                  </a:cxn>
                  <a:cxn ang="0">
                    <a:pos x="158" y="130"/>
                  </a:cxn>
                  <a:cxn ang="0">
                    <a:pos x="153" y="144"/>
                  </a:cxn>
                  <a:cxn ang="0">
                    <a:pos x="117" y="131"/>
                  </a:cxn>
                  <a:cxn ang="0">
                    <a:pos x="98" y="119"/>
                  </a:cxn>
                  <a:cxn ang="0">
                    <a:pos x="86" y="138"/>
                  </a:cxn>
                  <a:cxn ang="0">
                    <a:pos x="106" y="158"/>
                  </a:cxn>
                  <a:cxn ang="0">
                    <a:pos x="142" y="183"/>
                  </a:cxn>
                  <a:cxn ang="0">
                    <a:pos x="160" y="199"/>
                  </a:cxn>
                  <a:cxn ang="0">
                    <a:pos x="175" y="188"/>
                  </a:cxn>
                  <a:cxn ang="0">
                    <a:pos x="186" y="183"/>
                  </a:cxn>
                  <a:cxn ang="0">
                    <a:pos x="218" y="187"/>
                  </a:cxn>
                  <a:cxn ang="0">
                    <a:pos x="249" y="187"/>
                  </a:cxn>
                  <a:cxn ang="0">
                    <a:pos x="244" y="206"/>
                  </a:cxn>
                  <a:cxn ang="0">
                    <a:pos x="257" y="228"/>
                  </a:cxn>
                  <a:cxn ang="0">
                    <a:pos x="261" y="246"/>
                  </a:cxn>
                  <a:cxn ang="0">
                    <a:pos x="279" y="259"/>
                  </a:cxn>
                  <a:cxn ang="0">
                    <a:pos x="287" y="259"/>
                  </a:cxn>
                  <a:cxn ang="0">
                    <a:pos x="332" y="236"/>
                  </a:cxn>
                  <a:cxn ang="0">
                    <a:pos x="354" y="211"/>
                  </a:cxn>
                  <a:cxn ang="0">
                    <a:pos x="376" y="209"/>
                  </a:cxn>
                  <a:cxn ang="0">
                    <a:pos x="391" y="208"/>
                  </a:cxn>
                  <a:cxn ang="0">
                    <a:pos x="413" y="182"/>
                  </a:cxn>
                  <a:cxn ang="0">
                    <a:pos x="424" y="163"/>
                  </a:cxn>
                  <a:cxn ang="0">
                    <a:pos x="428" y="150"/>
                  </a:cxn>
                  <a:cxn ang="0">
                    <a:pos x="421" y="124"/>
                  </a:cxn>
                  <a:cxn ang="0">
                    <a:pos x="443" y="112"/>
                  </a:cxn>
                  <a:cxn ang="0">
                    <a:pos x="459" y="87"/>
                  </a:cxn>
                  <a:cxn ang="0">
                    <a:pos x="462" y="79"/>
                  </a:cxn>
                  <a:cxn ang="0">
                    <a:pos x="491" y="57"/>
                  </a:cxn>
                  <a:cxn ang="0">
                    <a:pos x="487" y="28"/>
                  </a:cxn>
                  <a:cxn ang="0">
                    <a:pos x="492" y="11"/>
                  </a:cxn>
                  <a:cxn ang="0">
                    <a:pos x="235" y="0"/>
                  </a:cxn>
                  <a:cxn ang="0">
                    <a:pos x="228" y="11"/>
                  </a:cxn>
                  <a:cxn ang="0">
                    <a:pos x="67" y="0"/>
                  </a:cxn>
                  <a:cxn ang="0">
                    <a:pos x="35" y="0"/>
                  </a:cxn>
                </a:cxnLst>
                <a:rect l="0" t="0" r="r" b="b"/>
                <a:pathLst>
                  <a:path w="496" h="260">
                    <a:moveTo>
                      <a:pt x="32" y="12"/>
                    </a:moveTo>
                    <a:lnTo>
                      <a:pt x="30" y="17"/>
                    </a:lnTo>
                    <a:lnTo>
                      <a:pt x="20" y="11"/>
                    </a:lnTo>
                    <a:lnTo>
                      <a:pt x="18" y="12"/>
                    </a:lnTo>
                    <a:lnTo>
                      <a:pt x="23" y="18"/>
                    </a:lnTo>
                    <a:lnTo>
                      <a:pt x="23" y="22"/>
                    </a:lnTo>
                    <a:lnTo>
                      <a:pt x="13" y="22"/>
                    </a:lnTo>
                    <a:lnTo>
                      <a:pt x="0" y="36"/>
                    </a:lnTo>
                    <a:lnTo>
                      <a:pt x="2" y="41"/>
                    </a:lnTo>
                    <a:lnTo>
                      <a:pt x="9" y="43"/>
                    </a:lnTo>
                    <a:lnTo>
                      <a:pt x="8" y="54"/>
                    </a:lnTo>
                    <a:lnTo>
                      <a:pt x="15" y="61"/>
                    </a:lnTo>
                    <a:lnTo>
                      <a:pt x="15" y="68"/>
                    </a:lnTo>
                    <a:lnTo>
                      <a:pt x="21" y="80"/>
                    </a:lnTo>
                    <a:lnTo>
                      <a:pt x="23" y="72"/>
                    </a:lnTo>
                    <a:lnTo>
                      <a:pt x="29" y="68"/>
                    </a:lnTo>
                    <a:lnTo>
                      <a:pt x="27" y="72"/>
                    </a:lnTo>
                    <a:lnTo>
                      <a:pt x="29" y="76"/>
                    </a:lnTo>
                    <a:lnTo>
                      <a:pt x="32" y="77"/>
                    </a:lnTo>
                    <a:lnTo>
                      <a:pt x="29" y="85"/>
                    </a:lnTo>
                    <a:lnTo>
                      <a:pt x="36" y="91"/>
                    </a:lnTo>
                    <a:lnTo>
                      <a:pt x="67" y="88"/>
                    </a:lnTo>
                    <a:lnTo>
                      <a:pt x="70" y="91"/>
                    </a:lnTo>
                    <a:lnTo>
                      <a:pt x="70" y="97"/>
                    </a:lnTo>
                    <a:lnTo>
                      <a:pt x="75" y="98"/>
                    </a:lnTo>
                    <a:lnTo>
                      <a:pt x="85" y="90"/>
                    </a:lnTo>
                    <a:lnTo>
                      <a:pt x="85" y="86"/>
                    </a:lnTo>
                    <a:lnTo>
                      <a:pt x="102" y="86"/>
                    </a:lnTo>
                    <a:lnTo>
                      <a:pt x="107" y="79"/>
                    </a:lnTo>
                    <a:lnTo>
                      <a:pt x="121" y="79"/>
                    </a:lnTo>
                    <a:lnTo>
                      <a:pt x="122" y="74"/>
                    </a:lnTo>
                    <a:lnTo>
                      <a:pt x="142" y="76"/>
                    </a:lnTo>
                    <a:lnTo>
                      <a:pt x="144" y="69"/>
                    </a:lnTo>
                    <a:lnTo>
                      <a:pt x="187" y="70"/>
                    </a:lnTo>
                    <a:lnTo>
                      <a:pt x="192" y="63"/>
                    </a:lnTo>
                    <a:lnTo>
                      <a:pt x="202" y="66"/>
                    </a:lnTo>
                    <a:lnTo>
                      <a:pt x="207" y="60"/>
                    </a:lnTo>
                    <a:lnTo>
                      <a:pt x="207" y="71"/>
                    </a:lnTo>
                    <a:lnTo>
                      <a:pt x="199" y="76"/>
                    </a:lnTo>
                    <a:lnTo>
                      <a:pt x="211" y="77"/>
                    </a:lnTo>
                    <a:lnTo>
                      <a:pt x="209" y="81"/>
                    </a:lnTo>
                    <a:lnTo>
                      <a:pt x="209" y="88"/>
                    </a:lnTo>
                    <a:lnTo>
                      <a:pt x="201" y="91"/>
                    </a:lnTo>
                    <a:lnTo>
                      <a:pt x="201" y="95"/>
                    </a:lnTo>
                    <a:lnTo>
                      <a:pt x="202" y="96"/>
                    </a:lnTo>
                    <a:lnTo>
                      <a:pt x="201" y="99"/>
                    </a:lnTo>
                    <a:lnTo>
                      <a:pt x="156" y="98"/>
                    </a:lnTo>
                    <a:lnTo>
                      <a:pt x="153" y="106"/>
                    </a:lnTo>
                    <a:lnTo>
                      <a:pt x="149" y="104"/>
                    </a:lnTo>
                    <a:lnTo>
                      <a:pt x="149" y="98"/>
                    </a:lnTo>
                    <a:lnTo>
                      <a:pt x="133" y="106"/>
                    </a:lnTo>
                    <a:lnTo>
                      <a:pt x="136" y="112"/>
                    </a:lnTo>
                    <a:lnTo>
                      <a:pt x="132" y="118"/>
                    </a:lnTo>
                    <a:lnTo>
                      <a:pt x="145" y="123"/>
                    </a:lnTo>
                    <a:lnTo>
                      <a:pt x="147" y="128"/>
                    </a:lnTo>
                    <a:lnTo>
                      <a:pt x="156" y="127"/>
                    </a:lnTo>
                    <a:lnTo>
                      <a:pt x="158" y="130"/>
                    </a:lnTo>
                    <a:lnTo>
                      <a:pt x="158" y="135"/>
                    </a:lnTo>
                    <a:lnTo>
                      <a:pt x="161" y="140"/>
                    </a:lnTo>
                    <a:lnTo>
                      <a:pt x="153" y="144"/>
                    </a:lnTo>
                    <a:lnTo>
                      <a:pt x="144" y="135"/>
                    </a:lnTo>
                    <a:lnTo>
                      <a:pt x="118" y="138"/>
                    </a:lnTo>
                    <a:lnTo>
                      <a:pt x="117" y="131"/>
                    </a:lnTo>
                    <a:lnTo>
                      <a:pt x="112" y="130"/>
                    </a:lnTo>
                    <a:lnTo>
                      <a:pt x="112" y="124"/>
                    </a:lnTo>
                    <a:lnTo>
                      <a:pt x="98" y="119"/>
                    </a:lnTo>
                    <a:lnTo>
                      <a:pt x="85" y="128"/>
                    </a:lnTo>
                    <a:lnTo>
                      <a:pt x="84" y="131"/>
                    </a:lnTo>
                    <a:lnTo>
                      <a:pt x="86" y="138"/>
                    </a:lnTo>
                    <a:lnTo>
                      <a:pt x="94" y="145"/>
                    </a:lnTo>
                    <a:lnTo>
                      <a:pt x="96" y="154"/>
                    </a:lnTo>
                    <a:lnTo>
                      <a:pt x="106" y="158"/>
                    </a:lnTo>
                    <a:lnTo>
                      <a:pt x="115" y="172"/>
                    </a:lnTo>
                    <a:lnTo>
                      <a:pt x="139" y="174"/>
                    </a:lnTo>
                    <a:lnTo>
                      <a:pt x="142" y="183"/>
                    </a:lnTo>
                    <a:lnTo>
                      <a:pt x="142" y="194"/>
                    </a:lnTo>
                    <a:lnTo>
                      <a:pt x="150" y="203"/>
                    </a:lnTo>
                    <a:lnTo>
                      <a:pt x="160" y="199"/>
                    </a:lnTo>
                    <a:lnTo>
                      <a:pt x="161" y="199"/>
                    </a:lnTo>
                    <a:lnTo>
                      <a:pt x="161" y="194"/>
                    </a:lnTo>
                    <a:lnTo>
                      <a:pt x="175" y="188"/>
                    </a:lnTo>
                    <a:lnTo>
                      <a:pt x="181" y="195"/>
                    </a:lnTo>
                    <a:lnTo>
                      <a:pt x="182" y="183"/>
                    </a:lnTo>
                    <a:lnTo>
                      <a:pt x="186" y="183"/>
                    </a:lnTo>
                    <a:lnTo>
                      <a:pt x="187" y="190"/>
                    </a:lnTo>
                    <a:lnTo>
                      <a:pt x="203" y="199"/>
                    </a:lnTo>
                    <a:lnTo>
                      <a:pt x="218" y="187"/>
                    </a:lnTo>
                    <a:lnTo>
                      <a:pt x="241" y="195"/>
                    </a:lnTo>
                    <a:lnTo>
                      <a:pt x="246" y="192"/>
                    </a:lnTo>
                    <a:lnTo>
                      <a:pt x="249" y="187"/>
                    </a:lnTo>
                    <a:lnTo>
                      <a:pt x="250" y="188"/>
                    </a:lnTo>
                    <a:lnTo>
                      <a:pt x="249" y="198"/>
                    </a:lnTo>
                    <a:lnTo>
                      <a:pt x="244" y="206"/>
                    </a:lnTo>
                    <a:lnTo>
                      <a:pt x="246" y="224"/>
                    </a:lnTo>
                    <a:lnTo>
                      <a:pt x="254" y="232"/>
                    </a:lnTo>
                    <a:lnTo>
                      <a:pt x="257" y="228"/>
                    </a:lnTo>
                    <a:lnTo>
                      <a:pt x="255" y="236"/>
                    </a:lnTo>
                    <a:lnTo>
                      <a:pt x="263" y="243"/>
                    </a:lnTo>
                    <a:lnTo>
                      <a:pt x="261" y="246"/>
                    </a:lnTo>
                    <a:lnTo>
                      <a:pt x="262" y="249"/>
                    </a:lnTo>
                    <a:lnTo>
                      <a:pt x="278" y="253"/>
                    </a:lnTo>
                    <a:lnTo>
                      <a:pt x="279" y="259"/>
                    </a:lnTo>
                    <a:lnTo>
                      <a:pt x="283" y="260"/>
                    </a:lnTo>
                    <a:lnTo>
                      <a:pt x="287" y="254"/>
                    </a:lnTo>
                    <a:lnTo>
                      <a:pt x="287" y="259"/>
                    </a:lnTo>
                    <a:lnTo>
                      <a:pt x="315" y="255"/>
                    </a:lnTo>
                    <a:lnTo>
                      <a:pt x="328" y="247"/>
                    </a:lnTo>
                    <a:lnTo>
                      <a:pt x="332" y="236"/>
                    </a:lnTo>
                    <a:lnTo>
                      <a:pt x="333" y="221"/>
                    </a:lnTo>
                    <a:lnTo>
                      <a:pt x="337" y="217"/>
                    </a:lnTo>
                    <a:lnTo>
                      <a:pt x="354" y="211"/>
                    </a:lnTo>
                    <a:lnTo>
                      <a:pt x="367" y="199"/>
                    </a:lnTo>
                    <a:lnTo>
                      <a:pt x="376" y="204"/>
                    </a:lnTo>
                    <a:lnTo>
                      <a:pt x="376" y="209"/>
                    </a:lnTo>
                    <a:lnTo>
                      <a:pt x="379" y="211"/>
                    </a:lnTo>
                    <a:lnTo>
                      <a:pt x="385" y="204"/>
                    </a:lnTo>
                    <a:lnTo>
                      <a:pt x="391" y="208"/>
                    </a:lnTo>
                    <a:lnTo>
                      <a:pt x="405" y="194"/>
                    </a:lnTo>
                    <a:lnTo>
                      <a:pt x="414" y="188"/>
                    </a:lnTo>
                    <a:lnTo>
                      <a:pt x="413" y="182"/>
                    </a:lnTo>
                    <a:lnTo>
                      <a:pt x="418" y="174"/>
                    </a:lnTo>
                    <a:lnTo>
                      <a:pt x="417" y="166"/>
                    </a:lnTo>
                    <a:lnTo>
                      <a:pt x="424" y="163"/>
                    </a:lnTo>
                    <a:lnTo>
                      <a:pt x="425" y="156"/>
                    </a:lnTo>
                    <a:lnTo>
                      <a:pt x="425" y="150"/>
                    </a:lnTo>
                    <a:lnTo>
                      <a:pt x="428" y="150"/>
                    </a:lnTo>
                    <a:lnTo>
                      <a:pt x="427" y="142"/>
                    </a:lnTo>
                    <a:lnTo>
                      <a:pt x="422" y="140"/>
                    </a:lnTo>
                    <a:lnTo>
                      <a:pt x="421" y="124"/>
                    </a:lnTo>
                    <a:lnTo>
                      <a:pt x="433" y="114"/>
                    </a:lnTo>
                    <a:lnTo>
                      <a:pt x="434" y="109"/>
                    </a:lnTo>
                    <a:lnTo>
                      <a:pt x="443" y="112"/>
                    </a:lnTo>
                    <a:lnTo>
                      <a:pt x="448" y="98"/>
                    </a:lnTo>
                    <a:lnTo>
                      <a:pt x="455" y="99"/>
                    </a:lnTo>
                    <a:lnTo>
                      <a:pt x="459" y="87"/>
                    </a:lnTo>
                    <a:lnTo>
                      <a:pt x="465" y="86"/>
                    </a:lnTo>
                    <a:lnTo>
                      <a:pt x="462" y="84"/>
                    </a:lnTo>
                    <a:lnTo>
                      <a:pt x="462" y="79"/>
                    </a:lnTo>
                    <a:lnTo>
                      <a:pt x="472" y="66"/>
                    </a:lnTo>
                    <a:lnTo>
                      <a:pt x="473" y="60"/>
                    </a:lnTo>
                    <a:lnTo>
                      <a:pt x="491" y="57"/>
                    </a:lnTo>
                    <a:lnTo>
                      <a:pt x="494" y="44"/>
                    </a:lnTo>
                    <a:lnTo>
                      <a:pt x="496" y="37"/>
                    </a:lnTo>
                    <a:lnTo>
                      <a:pt x="487" y="28"/>
                    </a:lnTo>
                    <a:lnTo>
                      <a:pt x="488" y="26"/>
                    </a:lnTo>
                    <a:lnTo>
                      <a:pt x="487" y="21"/>
                    </a:lnTo>
                    <a:lnTo>
                      <a:pt x="492" y="11"/>
                    </a:lnTo>
                    <a:lnTo>
                      <a:pt x="491" y="4"/>
                    </a:lnTo>
                    <a:lnTo>
                      <a:pt x="492" y="0"/>
                    </a:lnTo>
                    <a:lnTo>
                      <a:pt x="235" y="0"/>
                    </a:lnTo>
                    <a:lnTo>
                      <a:pt x="235" y="4"/>
                    </a:lnTo>
                    <a:lnTo>
                      <a:pt x="230" y="2"/>
                    </a:lnTo>
                    <a:lnTo>
                      <a:pt x="228" y="11"/>
                    </a:lnTo>
                    <a:lnTo>
                      <a:pt x="222" y="5"/>
                    </a:lnTo>
                    <a:lnTo>
                      <a:pt x="219" y="0"/>
                    </a:lnTo>
                    <a:lnTo>
                      <a:pt x="67" y="0"/>
                    </a:lnTo>
                    <a:lnTo>
                      <a:pt x="67" y="0"/>
                    </a:lnTo>
                    <a:lnTo>
                      <a:pt x="66" y="0"/>
                    </a:lnTo>
                    <a:lnTo>
                      <a:pt x="35" y="0"/>
                    </a:lnTo>
                    <a:lnTo>
                      <a:pt x="31" y="6"/>
                    </a:lnTo>
                    <a:lnTo>
                      <a:pt x="32" y="1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sp>
          <p:nvSpPr>
            <p:cNvPr id="88" name="任意多边形: 形状 87">
              <a:extLst>
                <a:ext uri="{FF2B5EF4-FFF2-40B4-BE49-F238E27FC236}">
                  <a16:creationId xmlns="" xmlns:a16="http://schemas.microsoft.com/office/drawing/2014/main" id="{A0DFFD71-EE34-4851-8F16-A21F94FD6899}"/>
                </a:ext>
              </a:extLst>
            </p:cNvPr>
            <p:cNvSpPr>
              <a:spLocks noChangeAspect="1"/>
            </p:cNvSpPr>
            <p:nvPr/>
          </p:nvSpPr>
          <p:spPr bwMode="gray">
            <a:xfrm>
              <a:off x="5129196" y="3024686"/>
              <a:ext cx="6361" cy="6985"/>
            </a:xfrm>
            <a:custGeom>
              <a:avLst/>
              <a:gdLst/>
              <a:ahLst/>
              <a:cxnLst>
                <a:cxn ang="0">
                  <a:pos x="3" y="0"/>
                </a:cxn>
                <a:cxn ang="0">
                  <a:pos x="3" y="22"/>
                </a:cxn>
                <a:cxn ang="0">
                  <a:pos x="2" y="0"/>
                </a:cxn>
                <a:cxn ang="0">
                  <a:pos x="0" y="10"/>
                </a:cxn>
                <a:cxn ang="0">
                  <a:pos x="0" y="13"/>
                </a:cxn>
                <a:cxn ang="0">
                  <a:pos x="1" y="15"/>
                </a:cxn>
                <a:cxn ang="0">
                  <a:pos x="13" y="13"/>
                </a:cxn>
                <a:cxn ang="0">
                  <a:pos x="19" y="10"/>
                </a:cxn>
                <a:cxn ang="0">
                  <a:pos x="19" y="6"/>
                </a:cxn>
                <a:cxn ang="0">
                  <a:pos x="8" y="0"/>
                </a:cxn>
                <a:cxn ang="0">
                  <a:pos x="3" y="0"/>
                </a:cxn>
              </a:cxnLst>
              <a:rect l="0" t="0" r="r" b="b"/>
              <a:pathLst>
                <a:path w="19" h="22">
                  <a:moveTo>
                    <a:pt x="3" y="0"/>
                  </a:moveTo>
                  <a:lnTo>
                    <a:pt x="3" y="22"/>
                  </a:lnTo>
                  <a:lnTo>
                    <a:pt x="2" y="0"/>
                  </a:lnTo>
                  <a:lnTo>
                    <a:pt x="0" y="10"/>
                  </a:lnTo>
                  <a:lnTo>
                    <a:pt x="0" y="13"/>
                  </a:lnTo>
                  <a:lnTo>
                    <a:pt x="1" y="15"/>
                  </a:lnTo>
                  <a:lnTo>
                    <a:pt x="13" y="13"/>
                  </a:lnTo>
                  <a:lnTo>
                    <a:pt x="19" y="10"/>
                  </a:lnTo>
                  <a:lnTo>
                    <a:pt x="19" y="6"/>
                  </a:lnTo>
                  <a:lnTo>
                    <a:pt x="8" y="0"/>
                  </a:lnTo>
                  <a:lnTo>
                    <a:pt x="3"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89" name="任意多边形: 形状 88">
              <a:extLst>
                <a:ext uri="{FF2B5EF4-FFF2-40B4-BE49-F238E27FC236}">
                  <a16:creationId xmlns="" xmlns:a16="http://schemas.microsoft.com/office/drawing/2014/main" id="{12467FCF-276D-4E09-BC3A-3A149F5CBDCC}"/>
                </a:ext>
              </a:extLst>
            </p:cNvPr>
            <p:cNvSpPr>
              <a:spLocks noChangeAspect="1"/>
            </p:cNvSpPr>
            <p:nvPr/>
          </p:nvSpPr>
          <p:spPr bwMode="gray">
            <a:xfrm>
              <a:off x="5467895" y="2390840"/>
              <a:ext cx="46115" cy="48892"/>
            </a:xfrm>
            <a:custGeom>
              <a:avLst/>
              <a:gdLst/>
              <a:ahLst/>
              <a:cxnLst>
                <a:cxn ang="0">
                  <a:pos x="82" y="27"/>
                </a:cxn>
                <a:cxn ang="0">
                  <a:pos x="96" y="46"/>
                </a:cxn>
                <a:cxn ang="0">
                  <a:pos x="118" y="55"/>
                </a:cxn>
                <a:cxn ang="0">
                  <a:pos x="128" y="70"/>
                </a:cxn>
                <a:cxn ang="0">
                  <a:pos x="137" y="68"/>
                </a:cxn>
                <a:cxn ang="0">
                  <a:pos x="141" y="90"/>
                </a:cxn>
                <a:cxn ang="0">
                  <a:pos x="130" y="87"/>
                </a:cxn>
                <a:cxn ang="0">
                  <a:pos x="123" y="82"/>
                </a:cxn>
                <a:cxn ang="0">
                  <a:pos x="107" y="81"/>
                </a:cxn>
                <a:cxn ang="0">
                  <a:pos x="97" y="92"/>
                </a:cxn>
                <a:cxn ang="0">
                  <a:pos x="110" y="101"/>
                </a:cxn>
                <a:cxn ang="0">
                  <a:pos x="118" y="112"/>
                </a:cxn>
                <a:cxn ang="0">
                  <a:pos x="129" y="113"/>
                </a:cxn>
                <a:cxn ang="0">
                  <a:pos x="128" y="138"/>
                </a:cxn>
                <a:cxn ang="0">
                  <a:pos x="121" y="140"/>
                </a:cxn>
                <a:cxn ang="0">
                  <a:pos x="110" y="133"/>
                </a:cxn>
                <a:cxn ang="0">
                  <a:pos x="110" y="122"/>
                </a:cxn>
                <a:cxn ang="0">
                  <a:pos x="97" y="128"/>
                </a:cxn>
                <a:cxn ang="0">
                  <a:pos x="75" y="98"/>
                </a:cxn>
                <a:cxn ang="0">
                  <a:pos x="31" y="76"/>
                </a:cxn>
                <a:cxn ang="0">
                  <a:pos x="24" y="62"/>
                </a:cxn>
                <a:cxn ang="0">
                  <a:pos x="10" y="50"/>
                </a:cxn>
                <a:cxn ang="0">
                  <a:pos x="8" y="39"/>
                </a:cxn>
                <a:cxn ang="0">
                  <a:pos x="4" y="33"/>
                </a:cxn>
                <a:cxn ang="0">
                  <a:pos x="4" y="26"/>
                </a:cxn>
                <a:cxn ang="0">
                  <a:pos x="1" y="11"/>
                </a:cxn>
                <a:cxn ang="0">
                  <a:pos x="0" y="7"/>
                </a:cxn>
                <a:cxn ang="0">
                  <a:pos x="15" y="0"/>
                </a:cxn>
                <a:cxn ang="0">
                  <a:pos x="49" y="9"/>
                </a:cxn>
                <a:cxn ang="0">
                  <a:pos x="58" y="5"/>
                </a:cxn>
                <a:cxn ang="0">
                  <a:pos x="75" y="15"/>
                </a:cxn>
                <a:cxn ang="0">
                  <a:pos x="82" y="27"/>
                </a:cxn>
              </a:cxnLst>
              <a:rect l="0" t="0" r="r" b="b"/>
              <a:pathLst>
                <a:path w="141" h="140">
                  <a:moveTo>
                    <a:pt x="82" y="27"/>
                  </a:moveTo>
                  <a:lnTo>
                    <a:pt x="96" y="46"/>
                  </a:lnTo>
                  <a:lnTo>
                    <a:pt x="118" y="55"/>
                  </a:lnTo>
                  <a:lnTo>
                    <a:pt x="128" y="70"/>
                  </a:lnTo>
                  <a:lnTo>
                    <a:pt x="137" y="68"/>
                  </a:lnTo>
                  <a:lnTo>
                    <a:pt x="141" y="90"/>
                  </a:lnTo>
                  <a:lnTo>
                    <a:pt x="130" y="87"/>
                  </a:lnTo>
                  <a:lnTo>
                    <a:pt x="123" y="82"/>
                  </a:lnTo>
                  <a:lnTo>
                    <a:pt x="107" y="81"/>
                  </a:lnTo>
                  <a:lnTo>
                    <a:pt x="97" y="92"/>
                  </a:lnTo>
                  <a:lnTo>
                    <a:pt x="110" y="101"/>
                  </a:lnTo>
                  <a:lnTo>
                    <a:pt x="118" y="112"/>
                  </a:lnTo>
                  <a:lnTo>
                    <a:pt x="129" y="113"/>
                  </a:lnTo>
                  <a:lnTo>
                    <a:pt x="128" y="138"/>
                  </a:lnTo>
                  <a:lnTo>
                    <a:pt x="121" y="140"/>
                  </a:lnTo>
                  <a:lnTo>
                    <a:pt x="110" y="133"/>
                  </a:lnTo>
                  <a:lnTo>
                    <a:pt x="110" y="122"/>
                  </a:lnTo>
                  <a:lnTo>
                    <a:pt x="97" y="128"/>
                  </a:lnTo>
                  <a:lnTo>
                    <a:pt x="75" y="98"/>
                  </a:lnTo>
                  <a:lnTo>
                    <a:pt x="31" y="76"/>
                  </a:lnTo>
                  <a:lnTo>
                    <a:pt x="24" y="62"/>
                  </a:lnTo>
                  <a:lnTo>
                    <a:pt x="10" y="50"/>
                  </a:lnTo>
                  <a:lnTo>
                    <a:pt x="8" y="39"/>
                  </a:lnTo>
                  <a:lnTo>
                    <a:pt x="4" y="33"/>
                  </a:lnTo>
                  <a:lnTo>
                    <a:pt x="4" y="26"/>
                  </a:lnTo>
                  <a:lnTo>
                    <a:pt x="1" y="11"/>
                  </a:lnTo>
                  <a:lnTo>
                    <a:pt x="0" y="7"/>
                  </a:lnTo>
                  <a:lnTo>
                    <a:pt x="15" y="0"/>
                  </a:lnTo>
                  <a:lnTo>
                    <a:pt x="49" y="9"/>
                  </a:lnTo>
                  <a:lnTo>
                    <a:pt x="58" y="5"/>
                  </a:lnTo>
                  <a:lnTo>
                    <a:pt x="75" y="15"/>
                  </a:lnTo>
                  <a:lnTo>
                    <a:pt x="82" y="27"/>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90" name="任意多边形: 形状 89">
              <a:extLst>
                <a:ext uri="{FF2B5EF4-FFF2-40B4-BE49-F238E27FC236}">
                  <a16:creationId xmlns="" xmlns:a16="http://schemas.microsoft.com/office/drawing/2014/main" id="{73640674-F6B2-412E-9AB3-E1FB091F5C2A}"/>
                </a:ext>
              </a:extLst>
            </p:cNvPr>
            <p:cNvSpPr>
              <a:spLocks noChangeAspect="1"/>
            </p:cNvSpPr>
            <p:nvPr/>
          </p:nvSpPr>
          <p:spPr bwMode="gray">
            <a:xfrm>
              <a:off x="5407470" y="2504338"/>
              <a:ext cx="46115" cy="34923"/>
            </a:xfrm>
            <a:custGeom>
              <a:avLst/>
              <a:gdLst/>
              <a:ahLst/>
              <a:cxnLst>
                <a:cxn ang="0">
                  <a:pos x="144" y="31"/>
                </a:cxn>
                <a:cxn ang="0">
                  <a:pos x="144" y="51"/>
                </a:cxn>
                <a:cxn ang="0">
                  <a:pos x="146" y="69"/>
                </a:cxn>
                <a:cxn ang="0">
                  <a:pos x="134" y="78"/>
                </a:cxn>
                <a:cxn ang="0">
                  <a:pos x="123" y="79"/>
                </a:cxn>
                <a:cxn ang="0">
                  <a:pos x="116" y="76"/>
                </a:cxn>
                <a:cxn ang="0">
                  <a:pos x="112" y="86"/>
                </a:cxn>
                <a:cxn ang="0">
                  <a:pos x="94" y="80"/>
                </a:cxn>
                <a:cxn ang="0">
                  <a:pos x="76" y="87"/>
                </a:cxn>
                <a:cxn ang="0">
                  <a:pos x="32" y="98"/>
                </a:cxn>
                <a:cxn ang="0">
                  <a:pos x="10" y="102"/>
                </a:cxn>
                <a:cxn ang="0">
                  <a:pos x="0" y="100"/>
                </a:cxn>
                <a:cxn ang="0">
                  <a:pos x="1" y="82"/>
                </a:cxn>
                <a:cxn ang="0">
                  <a:pos x="4" y="70"/>
                </a:cxn>
                <a:cxn ang="0">
                  <a:pos x="25" y="58"/>
                </a:cxn>
                <a:cxn ang="0">
                  <a:pos x="46" y="39"/>
                </a:cxn>
                <a:cxn ang="0">
                  <a:pos x="51" y="33"/>
                </a:cxn>
                <a:cxn ang="0">
                  <a:pos x="91" y="22"/>
                </a:cxn>
                <a:cxn ang="0">
                  <a:pos x="105" y="9"/>
                </a:cxn>
                <a:cxn ang="0">
                  <a:pos x="118" y="0"/>
                </a:cxn>
                <a:cxn ang="0">
                  <a:pos x="123" y="8"/>
                </a:cxn>
                <a:cxn ang="0">
                  <a:pos x="140" y="22"/>
                </a:cxn>
                <a:cxn ang="0">
                  <a:pos x="144" y="31"/>
                </a:cxn>
              </a:cxnLst>
              <a:rect l="0" t="0" r="r" b="b"/>
              <a:pathLst>
                <a:path w="146" h="102">
                  <a:moveTo>
                    <a:pt x="144" y="31"/>
                  </a:moveTo>
                  <a:lnTo>
                    <a:pt x="144" y="51"/>
                  </a:lnTo>
                  <a:lnTo>
                    <a:pt x="146" y="69"/>
                  </a:lnTo>
                  <a:lnTo>
                    <a:pt x="134" y="78"/>
                  </a:lnTo>
                  <a:lnTo>
                    <a:pt x="123" y="79"/>
                  </a:lnTo>
                  <a:lnTo>
                    <a:pt x="116" y="76"/>
                  </a:lnTo>
                  <a:lnTo>
                    <a:pt x="112" y="86"/>
                  </a:lnTo>
                  <a:lnTo>
                    <a:pt x="94" y="80"/>
                  </a:lnTo>
                  <a:lnTo>
                    <a:pt x="76" y="87"/>
                  </a:lnTo>
                  <a:lnTo>
                    <a:pt x="32" y="98"/>
                  </a:lnTo>
                  <a:lnTo>
                    <a:pt x="10" y="102"/>
                  </a:lnTo>
                  <a:lnTo>
                    <a:pt x="0" y="100"/>
                  </a:lnTo>
                  <a:lnTo>
                    <a:pt x="1" y="82"/>
                  </a:lnTo>
                  <a:lnTo>
                    <a:pt x="4" y="70"/>
                  </a:lnTo>
                  <a:lnTo>
                    <a:pt x="25" y="58"/>
                  </a:lnTo>
                  <a:lnTo>
                    <a:pt x="46" y="39"/>
                  </a:lnTo>
                  <a:lnTo>
                    <a:pt x="51" y="33"/>
                  </a:lnTo>
                  <a:lnTo>
                    <a:pt x="91" y="22"/>
                  </a:lnTo>
                  <a:lnTo>
                    <a:pt x="105" y="9"/>
                  </a:lnTo>
                  <a:lnTo>
                    <a:pt x="118" y="0"/>
                  </a:lnTo>
                  <a:lnTo>
                    <a:pt x="123" y="8"/>
                  </a:lnTo>
                  <a:lnTo>
                    <a:pt x="140" y="22"/>
                  </a:lnTo>
                  <a:lnTo>
                    <a:pt x="144" y="31"/>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91" name="任意多边形: 形状 90">
              <a:extLst>
                <a:ext uri="{FF2B5EF4-FFF2-40B4-BE49-F238E27FC236}">
                  <a16:creationId xmlns="" xmlns:a16="http://schemas.microsoft.com/office/drawing/2014/main" id="{62ECD4ED-9AF6-401C-9822-A9C27DBB5F5B}"/>
                </a:ext>
              </a:extLst>
            </p:cNvPr>
            <p:cNvSpPr>
              <a:spLocks noChangeAspect="1"/>
            </p:cNvSpPr>
            <p:nvPr/>
          </p:nvSpPr>
          <p:spPr bwMode="gray">
            <a:xfrm>
              <a:off x="5130786" y="3019448"/>
              <a:ext cx="14312" cy="5239"/>
            </a:xfrm>
            <a:custGeom>
              <a:avLst/>
              <a:gdLst/>
              <a:ahLst/>
              <a:cxnLst>
                <a:cxn ang="0">
                  <a:pos x="44" y="4"/>
                </a:cxn>
                <a:cxn ang="0">
                  <a:pos x="41" y="6"/>
                </a:cxn>
                <a:cxn ang="0">
                  <a:pos x="14" y="0"/>
                </a:cxn>
                <a:cxn ang="0">
                  <a:pos x="5" y="0"/>
                </a:cxn>
                <a:cxn ang="0">
                  <a:pos x="0" y="3"/>
                </a:cxn>
                <a:cxn ang="0">
                  <a:pos x="1" y="9"/>
                </a:cxn>
                <a:cxn ang="0">
                  <a:pos x="6" y="15"/>
                </a:cxn>
                <a:cxn ang="0">
                  <a:pos x="15" y="15"/>
                </a:cxn>
                <a:cxn ang="0">
                  <a:pos x="25" y="15"/>
                </a:cxn>
                <a:cxn ang="0">
                  <a:pos x="25" y="10"/>
                </a:cxn>
                <a:cxn ang="0">
                  <a:pos x="27" y="6"/>
                </a:cxn>
                <a:cxn ang="0">
                  <a:pos x="41" y="7"/>
                </a:cxn>
                <a:cxn ang="0">
                  <a:pos x="44" y="4"/>
                </a:cxn>
              </a:cxnLst>
              <a:rect l="0" t="0" r="r" b="b"/>
              <a:pathLst>
                <a:path w="44" h="15">
                  <a:moveTo>
                    <a:pt x="44" y="4"/>
                  </a:moveTo>
                  <a:lnTo>
                    <a:pt x="41" y="6"/>
                  </a:lnTo>
                  <a:lnTo>
                    <a:pt x="14" y="0"/>
                  </a:lnTo>
                  <a:lnTo>
                    <a:pt x="5" y="0"/>
                  </a:lnTo>
                  <a:lnTo>
                    <a:pt x="0" y="3"/>
                  </a:lnTo>
                  <a:lnTo>
                    <a:pt x="1" y="9"/>
                  </a:lnTo>
                  <a:lnTo>
                    <a:pt x="6" y="15"/>
                  </a:lnTo>
                  <a:lnTo>
                    <a:pt x="15" y="15"/>
                  </a:lnTo>
                  <a:lnTo>
                    <a:pt x="25" y="15"/>
                  </a:lnTo>
                  <a:lnTo>
                    <a:pt x="25" y="10"/>
                  </a:lnTo>
                  <a:lnTo>
                    <a:pt x="27" y="6"/>
                  </a:lnTo>
                  <a:lnTo>
                    <a:pt x="41" y="7"/>
                  </a:lnTo>
                  <a:lnTo>
                    <a:pt x="44" y="4"/>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92" name="任意多边形: 形状 91">
              <a:extLst>
                <a:ext uri="{FF2B5EF4-FFF2-40B4-BE49-F238E27FC236}">
                  <a16:creationId xmlns="" xmlns:a16="http://schemas.microsoft.com/office/drawing/2014/main" id="{B635F18A-A909-458F-9437-FD2AF37DDEB3}"/>
                </a:ext>
              </a:extLst>
            </p:cNvPr>
            <p:cNvSpPr>
              <a:spLocks noChangeAspect="1"/>
            </p:cNvSpPr>
            <p:nvPr/>
          </p:nvSpPr>
          <p:spPr bwMode="gray">
            <a:xfrm>
              <a:off x="4625121" y="1795408"/>
              <a:ext cx="965216" cy="1225786"/>
            </a:xfrm>
            <a:custGeom>
              <a:avLst/>
              <a:gdLst/>
              <a:ahLst/>
              <a:cxnLst>
                <a:cxn ang="0">
                  <a:pos x="334" y="269"/>
                </a:cxn>
                <a:cxn ang="0">
                  <a:pos x="56" y="423"/>
                </a:cxn>
                <a:cxn ang="0">
                  <a:pos x="87" y="620"/>
                </a:cxn>
                <a:cxn ang="0">
                  <a:pos x="345" y="649"/>
                </a:cxn>
                <a:cxn ang="0">
                  <a:pos x="370" y="802"/>
                </a:cxn>
                <a:cxn ang="0">
                  <a:pos x="203" y="910"/>
                </a:cxn>
                <a:cxn ang="0">
                  <a:pos x="382" y="1005"/>
                </a:cxn>
                <a:cxn ang="0">
                  <a:pos x="663" y="1060"/>
                </a:cxn>
                <a:cxn ang="0">
                  <a:pos x="789" y="1212"/>
                </a:cxn>
                <a:cxn ang="0">
                  <a:pos x="914" y="1457"/>
                </a:cxn>
                <a:cxn ang="0">
                  <a:pos x="957" y="1666"/>
                </a:cxn>
                <a:cxn ang="0">
                  <a:pos x="946" y="1937"/>
                </a:cxn>
                <a:cxn ang="0">
                  <a:pos x="1155" y="1924"/>
                </a:cxn>
                <a:cxn ang="0">
                  <a:pos x="1212" y="2100"/>
                </a:cxn>
                <a:cxn ang="0">
                  <a:pos x="1198" y="2196"/>
                </a:cxn>
                <a:cxn ang="0">
                  <a:pos x="1193" y="2371"/>
                </a:cxn>
                <a:cxn ang="0">
                  <a:pos x="1189" y="2458"/>
                </a:cxn>
                <a:cxn ang="0">
                  <a:pos x="1066" y="2539"/>
                </a:cxn>
                <a:cxn ang="0">
                  <a:pos x="1064" y="2750"/>
                </a:cxn>
                <a:cxn ang="0">
                  <a:pos x="1125" y="2895"/>
                </a:cxn>
                <a:cxn ang="0">
                  <a:pos x="1211" y="2960"/>
                </a:cxn>
                <a:cxn ang="0">
                  <a:pos x="1195" y="3116"/>
                </a:cxn>
                <a:cxn ang="0">
                  <a:pos x="1279" y="3272"/>
                </a:cxn>
                <a:cxn ang="0">
                  <a:pos x="1338" y="3337"/>
                </a:cxn>
                <a:cxn ang="0">
                  <a:pos x="1363" y="3416"/>
                </a:cxn>
                <a:cxn ang="0">
                  <a:pos x="1470" y="3433"/>
                </a:cxn>
                <a:cxn ang="0">
                  <a:pos x="1537" y="3452"/>
                </a:cxn>
                <a:cxn ang="0">
                  <a:pos x="1629" y="3467"/>
                </a:cxn>
                <a:cxn ang="0">
                  <a:pos x="1687" y="3305"/>
                </a:cxn>
                <a:cxn ang="0">
                  <a:pos x="1689" y="3152"/>
                </a:cxn>
                <a:cxn ang="0">
                  <a:pos x="1764" y="3101"/>
                </a:cxn>
                <a:cxn ang="0">
                  <a:pos x="1753" y="2943"/>
                </a:cxn>
                <a:cxn ang="0">
                  <a:pos x="1812" y="2852"/>
                </a:cxn>
                <a:cxn ang="0">
                  <a:pos x="1901" y="2792"/>
                </a:cxn>
                <a:cxn ang="0">
                  <a:pos x="1930" y="2799"/>
                </a:cxn>
                <a:cxn ang="0">
                  <a:pos x="2028" y="2774"/>
                </a:cxn>
                <a:cxn ang="0">
                  <a:pos x="2118" y="2690"/>
                </a:cxn>
                <a:cxn ang="0">
                  <a:pos x="2174" y="2551"/>
                </a:cxn>
                <a:cxn ang="0">
                  <a:pos x="2221" y="2438"/>
                </a:cxn>
                <a:cxn ang="0">
                  <a:pos x="2324" y="2497"/>
                </a:cxn>
                <a:cxn ang="0">
                  <a:pos x="2398" y="2454"/>
                </a:cxn>
                <a:cxn ang="0">
                  <a:pos x="2533" y="2404"/>
                </a:cxn>
                <a:cxn ang="0">
                  <a:pos x="2608" y="2324"/>
                </a:cxn>
                <a:cxn ang="0">
                  <a:pos x="2693" y="2260"/>
                </a:cxn>
                <a:cxn ang="0">
                  <a:pos x="2744" y="2191"/>
                </a:cxn>
                <a:cxn ang="0">
                  <a:pos x="2518" y="2132"/>
                </a:cxn>
                <a:cxn ang="0">
                  <a:pos x="2535" y="1960"/>
                </a:cxn>
                <a:cxn ang="0">
                  <a:pos x="2675" y="2082"/>
                </a:cxn>
                <a:cxn ang="0">
                  <a:pos x="2798" y="2021"/>
                </a:cxn>
                <a:cxn ang="0">
                  <a:pos x="2734" y="1919"/>
                </a:cxn>
                <a:cxn ang="0">
                  <a:pos x="2637" y="1764"/>
                </a:cxn>
                <a:cxn ang="0">
                  <a:pos x="2526" y="1666"/>
                </a:cxn>
                <a:cxn ang="0">
                  <a:pos x="2780" y="1635"/>
                </a:cxn>
                <a:cxn ang="0">
                  <a:pos x="2761" y="1433"/>
                </a:cxn>
                <a:cxn ang="0">
                  <a:pos x="2855" y="1350"/>
                </a:cxn>
                <a:cxn ang="0">
                  <a:pos x="2914" y="1260"/>
                </a:cxn>
                <a:cxn ang="0">
                  <a:pos x="2866" y="1034"/>
                </a:cxn>
                <a:cxn ang="0">
                  <a:pos x="2763" y="931"/>
                </a:cxn>
                <a:cxn ang="0">
                  <a:pos x="3000" y="845"/>
                </a:cxn>
                <a:cxn ang="0">
                  <a:pos x="2868" y="650"/>
                </a:cxn>
                <a:cxn ang="0">
                  <a:pos x="2831" y="472"/>
                </a:cxn>
                <a:cxn ang="0">
                  <a:pos x="2931" y="232"/>
                </a:cxn>
                <a:cxn ang="0">
                  <a:pos x="3035" y="0"/>
                </a:cxn>
              </a:cxnLst>
              <a:rect l="0" t="0" r="r" b="b"/>
              <a:pathLst>
                <a:path w="3035" h="3510">
                  <a:moveTo>
                    <a:pt x="430" y="18"/>
                  </a:moveTo>
                  <a:lnTo>
                    <a:pt x="443" y="28"/>
                  </a:lnTo>
                  <a:lnTo>
                    <a:pt x="454" y="26"/>
                  </a:lnTo>
                  <a:lnTo>
                    <a:pt x="467" y="50"/>
                  </a:lnTo>
                  <a:lnTo>
                    <a:pt x="458" y="63"/>
                  </a:lnTo>
                  <a:lnTo>
                    <a:pt x="442" y="66"/>
                  </a:lnTo>
                  <a:lnTo>
                    <a:pt x="427" y="63"/>
                  </a:lnTo>
                  <a:lnTo>
                    <a:pt x="420" y="93"/>
                  </a:lnTo>
                  <a:lnTo>
                    <a:pt x="430" y="101"/>
                  </a:lnTo>
                  <a:lnTo>
                    <a:pt x="438" y="117"/>
                  </a:lnTo>
                  <a:lnTo>
                    <a:pt x="442" y="131"/>
                  </a:lnTo>
                  <a:lnTo>
                    <a:pt x="442" y="147"/>
                  </a:lnTo>
                  <a:lnTo>
                    <a:pt x="443" y="157"/>
                  </a:lnTo>
                  <a:lnTo>
                    <a:pt x="424" y="183"/>
                  </a:lnTo>
                  <a:lnTo>
                    <a:pt x="416" y="204"/>
                  </a:lnTo>
                  <a:lnTo>
                    <a:pt x="406" y="212"/>
                  </a:lnTo>
                  <a:lnTo>
                    <a:pt x="382" y="255"/>
                  </a:lnTo>
                  <a:lnTo>
                    <a:pt x="377" y="276"/>
                  </a:lnTo>
                  <a:lnTo>
                    <a:pt x="368" y="283"/>
                  </a:lnTo>
                  <a:lnTo>
                    <a:pt x="363" y="278"/>
                  </a:lnTo>
                  <a:lnTo>
                    <a:pt x="351" y="278"/>
                  </a:lnTo>
                  <a:lnTo>
                    <a:pt x="334" y="269"/>
                  </a:lnTo>
                  <a:lnTo>
                    <a:pt x="322" y="278"/>
                  </a:lnTo>
                  <a:lnTo>
                    <a:pt x="311" y="258"/>
                  </a:lnTo>
                  <a:lnTo>
                    <a:pt x="275" y="274"/>
                  </a:lnTo>
                  <a:lnTo>
                    <a:pt x="274" y="284"/>
                  </a:lnTo>
                  <a:lnTo>
                    <a:pt x="263" y="278"/>
                  </a:lnTo>
                  <a:lnTo>
                    <a:pt x="231" y="285"/>
                  </a:lnTo>
                  <a:lnTo>
                    <a:pt x="204" y="305"/>
                  </a:lnTo>
                  <a:lnTo>
                    <a:pt x="195" y="314"/>
                  </a:lnTo>
                  <a:lnTo>
                    <a:pt x="201" y="325"/>
                  </a:lnTo>
                  <a:lnTo>
                    <a:pt x="217" y="330"/>
                  </a:lnTo>
                  <a:lnTo>
                    <a:pt x="216" y="343"/>
                  </a:lnTo>
                  <a:lnTo>
                    <a:pt x="199" y="337"/>
                  </a:lnTo>
                  <a:lnTo>
                    <a:pt x="191" y="341"/>
                  </a:lnTo>
                  <a:lnTo>
                    <a:pt x="189" y="350"/>
                  </a:lnTo>
                  <a:lnTo>
                    <a:pt x="183" y="355"/>
                  </a:lnTo>
                  <a:lnTo>
                    <a:pt x="153" y="357"/>
                  </a:lnTo>
                  <a:lnTo>
                    <a:pt x="140" y="370"/>
                  </a:lnTo>
                  <a:lnTo>
                    <a:pt x="114" y="378"/>
                  </a:lnTo>
                  <a:lnTo>
                    <a:pt x="106" y="411"/>
                  </a:lnTo>
                  <a:lnTo>
                    <a:pt x="87" y="402"/>
                  </a:lnTo>
                  <a:lnTo>
                    <a:pt x="65" y="409"/>
                  </a:lnTo>
                  <a:lnTo>
                    <a:pt x="56" y="423"/>
                  </a:lnTo>
                  <a:lnTo>
                    <a:pt x="32" y="432"/>
                  </a:lnTo>
                  <a:lnTo>
                    <a:pt x="18" y="443"/>
                  </a:lnTo>
                  <a:lnTo>
                    <a:pt x="15" y="458"/>
                  </a:lnTo>
                  <a:lnTo>
                    <a:pt x="16" y="464"/>
                  </a:lnTo>
                  <a:lnTo>
                    <a:pt x="5" y="485"/>
                  </a:lnTo>
                  <a:lnTo>
                    <a:pt x="6" y="494"/>
                  </a:lnTo>
                  <a:lnTo>
                    <a:pt x="26" y="499"/>
                  </a:lnTo>
                  <a:lnTo>
                    <a:pt x="13" y="504"/>
                  </a:lnTo>
                  <a:lnTo>
                    <a:pt x="13" y="510"/>
                  </a:lnTo>
                  <a:lnTo>
                    <a:pt x="10" y="526"/>
                  </a:lnTo>
                  <a:lnTo>
                    <a:pt x="0" y="529"/>
                  </a:lnTo>
                  <a:lnTo>
                    <a:pt x="4" y="540"/>
                  </a:lnTo>
                  <a:lnTo>
                    <a:pt x="18" y="555"/>
                  </a:lnTo>
                  <a:lnTo>
                    <a:pt x="33" y="563"/>
                  </a:lnTo>
                  <a:lnTo>
                    <a:pt x="37" y="572"/>
                  </a:lnTo>
                  <a:lnTo>
                    <a:pt x="37" y="586"/>
                  </a:lnTo>
                  <a:lnTo>
                    <a:pt x="39" y="591"/>
                  </a:lnTo>
                  <a:lnTo>
                    <a:pt x="58" y="601"/>
                  </a:lnTo>
                  <a:lnTo>
                    <a:pt x="65" y="598"/>
                  </a:lnTo>
                  <a:lnTo>
                    <a:pt x="76" y="607"/>
                  </a:lnTo>
                  <a:lnTo>
                    <a:pt x="91" y="608"/>
                  </a:lnTo>
                  <a:lnTo>
                    <a:pt x="87" y="620"/>
                  </a:lnTo>
                  <a:lnTo>
                    <a:pt x="92" y="634"/>
                  </a:lnTo>
                  <a:lnTo>
                    <a:pt x="114" y="630"/>
                  </a:lnTo>
                  <a:lnTo>
                    <a:pt x="155" y="614"/>
                  </a:lnTo>
                  <a:lnTo>
                    <a:pt x="134" y="641"/>
                  </a:lnTo>
                  <a:lnTo>
                    <a:pt x="128" y="660"/>
                  </a:lnTo>
                  <a:lnTo>
                    <a:pt x="160" y="660"/>
                  </a:lnTo>
                  <a:lnTo>
                    <a:pt x="180" y="649"/>
                  </a:lnTo>
                  <a:lnTo>
                    <a:pt x="180" y="657"/>
                  </a:lnTo>
                  <a:lnTo>
                    <a:pt x="153" y="678"/>
                  </a:lnTo>
                  <a:lnTo>
                    <a:pt x="158" y="693"/>
                  </a:lnTo>
                  <a:lnTo>
                    <a:pt x="196" y="709"/>
                  </a:lnTo>
                  <a:lnTo>
                    <a:pt x="214" y="711"/>
                  </a:lnTo>
                  <a:lnTo>
                    <a:pt x="236" y="700"/>
                  </a:lnTo>
                  <a:lnTo>
                    <a:pt x="237" y="685"/>
                  </a:lnTo>
                  <a:lnTo>
                    <a:pt x="230" y="663"/>
                  </a:lnTo>
                  <a:lnTo>
                    <a:pt x="239" y="660"/>
                  </a:lnTo>
                  <a:lnTo>
                    <a:pt x="253" y="678"/>
                  </a:lnTo>
                  <a:lnTo>
                    <a:pt x="258" y="694"/>
                  </a:lnTo>
                  <a:lnTo>
                    <a:pt x="289" y="694"/>
                  </a:lnTo>
                  <a:lnTo>
                    <a:pt x="314" y="688"/>
                  </a:lnTo>
                  <a:lnTo>
                    <a:pt x="329" y="663"/>
                  </a:lnTo>
                  <a:lnTo>
                    <a:pt x="345" y="649"/>
                  </a:lnTo>
                  <a:lnTo>
                    <a:pt x="356" y="646"/>
                  </a:lnTo>
                  <a:lnTo>
                    <a:pt x="354" y="658"/>
                  </a:lnTo>
                  <a:lnTo>
                    <a:pt x="340" y="666"/>
                  </a:lnTo>
                  <a:lnTo>
                    <a:pt x="345" y="673"/>
                  </a:lnTo>
                  <a:lnTo>
                    <a:pt x="352" y="671"/>
                  </a:lnTo>
                  <a:lnTo>
                    <a:pt x="360" y="658"/>
                  </a:lnTo>
                  <a:lnTo>
                    <a:pt x="375" y="655"/>
                  </a:lnTo>
                  <a:lnTo>
                    <a:pt x="379" y="665"/>
                  </a:lnTo>
                  <a:lnTo>
                    <a:pt x="381" y="678"/>
                  </a:lnTo>
                  <a:lnTo>
                    <a:pt x="393" y="688"/>
                  </a:lnTo>
                  <a:lnTo>
                    <a:pt x="389" y="706"/>
                  </a:lnTo>
                  <a:lnTo>
                    <a:pt x="381" y="716"/>
                  </a:lnTo>
                  <a:lnTo>
                    <a:pt x="365" y="714"/>
                  </a:lnTo>
                  <a:lnTo>
                    <a:pt x="356" y="725"/>
                  </a:lnTo>
                  <a:lnTo>
                    <a:pt x="359" y="736"/>
                  </a:lnTo>
                  <a:lnTo>
                    <a:pt x="365" y="747"/>
                  </a:lnTo>
                  <a:lnTo>
                    <a:pt x="395" y="763"/>
                  </a:lnTo>
                  <a:lnTo>
                    <a:pt x="398" y="769"/>
                  </a:lnTo>
                  <a:lnTo>
                    <a:pt x="397" y="776"/>
                  </a:lnTo>
                  <a:lnTo>
                    <a:pt x="391" y="785"/>
                  </a:lnTo>
                  <a:lnTo>
                    <a:pt x="373" y="791"/>
                  </a:lnTo>
                  <a:lnTo>
                    <a:pt x="370" y="802"/>
                  </a:lnTo>
                  <a:lnTo>
                    <a:pt x="360" y="803"/>
                  </a:lnTo>
                  <a:lnTo>
                    <a:pt x="346" y="796"/>
                  </a:lnTo>
                  <a:lnTo>
                    <a:pt x="289" y="781"/>
                  </a:lnTo>
                  <a:lnTo>
                    <a:pt x="258" y="789"/>
                  </a:lnTo>
                  <a:lnTo>
                    <a:pt x="203" y="776"/>
                  </a:lnTo>
                  <a:lnTo>
                    <a:pt x="146" y="774"/>
                  </a:lnTo>
                  <a:lnTo>
                    <a:pt x="117" y="787"/>
                  </a:lnTo>
                  <a:lnTo>
                    <a:pt x="119" y="797"/>
                  </a:lnTo>
                  <a:lnTo>
                    <a:pt x="106" y="800"/>
                  </a:lnTo>
                  <a:lnTo>
                    <a:pt x="88" y="829"/>
                  </a:lnTo>
                  <a:lnTo>
                    <a:pt x="81" y="840"/>
                  </a:lnTo>
                  <a:lnTo>
                    <a:pt x="87" y="838"/>
                  </a:lnTo>
                  <a:lnTo>
                    <a:pt x="110" y="851"/>
                  </a:lnTo>
                  <a:lnTo>
                    <a:pt x="114" y="860"/>
                  </a:lnTo>
                  <a:lnTo>
                    <a:pt x="113" y="872"/>
                  </a:lnTo>
                  <a:lnTo>
                    <a:pt x="129" y="884"/>
                  </a:lnTo>
                  <a:lnTo>
                    <a:pt x="149" y="881"/>
                  </a:lnTo>
                  <a:lnTo>
                    <a:pt x="173" y="828"/>
                  </a:lnTo>
                  <a:lnTo>
                    <a:pt x="179" y="833"/>
                  </a:lnTo>
                  <a:lnTo>
                    <a:pt x="160" y="870"/>
                  </a:lnTo>
                  <a:lnTo>
                    <a:pt x="166" y="894"/>
                  </a:lnTo>
                  <a:lnTo>
                    <a:pt x="203" y="910"/>
                  </a:lnTo>
                  <a:lnTo>
                    <a:pt x="233" y="915"/>
                  </a:lnTo>
                  <a:lnTo>
                    <a:pt x="262" y="909"/>
                  </a:lnTo>
                  <a:lnTo>
                    <a:pt x="260" y="924"/>
                  </a:lnTo>
                  <a:lnTo>
                    <a:pt x="243" y="937"/>
                  </a:lnTo>
                  <a:lnTo>
                    <a:pt x="222" y="937"/>
                  </a:lnTo>
                  <a:lnTo>
                    <a:pt x="185" y="976"/>
                  </a:lnTo>
                  <a:lnTo>
                    <a:pt x="198" y="996"/>
                  </a:lnTo>
                  <a:lnTo>
                    <a:pt x="214" y="1012"/>
                  </a:lnTo>
                  <a:lnTo>
                    <a:pt x="225" y="1031"/>
                  </a:lnTo>
                  <a:lnTo>
                    <a:pt x="262" y="1061"/>
                  </a:lnTo>
                  <a:lnTo>
                    <a:pt x="292" y="1070"/>
                  </a:lnTo>
                  <a:lnTo>
                    <a:pt x="309" y="1081"/>
                  </a:lnTo>
                  <a:lnTo>
                    <a:pt x="336" y="1087"/>
                  </a:lnTo>
                  <a:lnTo>
                    <a:pt x="362" y="1099"/>
                  </a:lnTo>
                  <a:lnTo>
                    <a:pt x="329" y="1048"/>
                  </a:lnTo>
                  <a:lnTo>
                    <a:pt x="313" y="1037"/>
                  </a:lnTo>
                  <a:lnTo>
                    <a:pt x="328" y="1016"/>
                  </a:lnTo>
                  <a:lnTo>
                    <a:pt x="340" y="1016"/>
                  </a:lnTo>
                  <a:lnTo>
                    <a:pt x="357" y="1043"/>
                  </a:lnTo>
                  <a:lnTo>
                    <a:pt x="368" y="1044"/>
                  </a:lnTo>
                  <a:lnTo>
                    <a:pt x="372" y="1024"/>
                  </a:lnTo>
                  <a:lnTo>
                    <a:pt x="382" y="1005"/>
                  </a:lnTo>
                  <a:lnTo>
                    <a:pt x="410" y="1015"/>
                  </a:lnTo>
                  <a:lnTo>
                    <a:pt x="404" y="1028"/>
                  </a:lnTo>
                  <a:lnTo>
                    <a:pt x="402" y="1054"/>
                  </a:lnTo>
                  <a:lnTo>
                    <a:pt x="419" y="1071"/>
                  </a:lnTo>
                  <a:lnTo>
                    <a:pt x="430" y="1062"/>
                  </a:lnTo>
                  <a:lnTo>
                    <a:pt x="440" y="1042"/>
                  </a:lnTo>
                  <a:lnTo>
                    <a:pt x="453" y="1034"/>
                  </a:lnTo>
                  <a:lnTo>
                    <a:pt x="462" y="1038"/>
                  </a:lnTo>
                  <a:lnTo>
                    <a:pt x="465" y="1023"/>
                  </a:lnTo>
                  <a:lnTo>
                    <a:pt x="476" y="1010"/>
                  </a:lnTo>
                  <a:lnTo>
                    <a:pt x="491" y="1001"/>
                  </a:lnTo>
                  <a:lnTo>
                    <a:pt x="491" y="1021"/>
                  </a:lnTo>
                  <a:lnTo>
                    <a:pt x="502" y="1039"/>
                  </a:lnTo>
                  <a:lnTo>
                    <a:pt x="521" y="1022"/>
                  </a:lnTo>
                  <a:lnTo>
                    <a:pt x="534" y="992"/>
                  </a:lnTo>
                  <a:lnTo>
                    <a:pt x="554" y="997"/>
                  </a:lnTo>
                  <a:lnTo>
                    <a:pt x="562" y="1018"/>
                  </a:lnTo>
                  <a:lnTo>
                    <a:pt x="575" y="1024"/>
                  </a:lnTo>
                  <a:lnTo>
                    <a:pt x="581" y="1019"/>
                  </a:lnTo>
                  <a:lnTo>
                    <a:pt x="593" y="1021"/>
                  </a:lnTo>
                  <a:lnTo>
                    <a:pt x="657" y="1040"/>
                  </a:lnTo>
                  <a:lnTo>
                    <a:pt x="663" y="1060"/>
                  </a:lnTo>
                  <a:lnTo>
                    <a:pt x="671" y="1066"/>
                  </a:lnTo>
                  <a:lnTo>
                    <a:pt x="672" y="1075"/>
                  </a:lnTo>
                  <a:lnTo>
                    <a:pt x="672" y="1054"/>
                  </a:lnTo>
                  <a:lnTo>
                    <a:pt x="673" y="1054"/>
                  </a:lnTo>
                  <a:lnTo>
                    <a:pt x="698" y="1075"/>
                  </a:lnTo>
                  <a:lnTo>
                    <a:pt x="715" y="1085"/>
                  </a:lnTo>
                  <a:lnTo>
                    <a:pt x="723" y="1082"/>
                  </a:lnTo>
                  <a:lnTo>
                    <a:pt x="727" y="1092"/>
                  </a:lnTo>
                  <a:lnTo>
                    <a:pt x="725" y="1118"/>
                  </a:lnTo>
                  <a:lnTo>
                    <a:pt x="737" y="1115"/>
                  </a:lnTo>
                  <a:lnTo>
                    <a:pt x="750" y="1099"/>
                  </a:lnTo>
                  <a:lnTo>
                    <a:pt x="758" y="1121"/>
                  </a:lnTo>
                  <a:lnTo>
                    <a:pt x="763" y="1123"/>
                  </a:lnTo>
                  <a:lnTo>
                    <a:pt x="771" y="1132"/>
                  </a:lnTo>
                  <a:lnTo>
                    <a:pt x="787" y="1128"/>
                  </a:lnTo>
                  <a:lnTo>
                    <a:pt x="791" y="1140"/>
                  </a:lnTo>
                  <a:lnTo>
                    <a:pt x="798" y="1153"/>
                  </a:lnTo>
                  <a:lnTo>
                    <a:pt x="800" y="1166"/>
                  </a:lnTo>
                  <a:lnTo>
                    <a:pt x="803" y="1169"/>
                  </a:lnTo>
                  <a:lnTo>
                    <a:pt x="802" y="1180"/>
                  </a:lnTo>
                  <a:lnTo>
                    <a:pt x="792" y="1199"/>
                  </a:lnTo>
                  <a:lnTo>
                    <a:pt x="789" y="1212"/>
                  </a:lnTo>
                  <a:lnTo>
                    <a:pt x="800" y="1200"/>
                  </a:lnTo>
                  <a:lnTo>
                    <a:pt x="802" y="1215"/>
                  </a:lnTo>
                  <a:lnTo>
                    <a:pt x="801" y="1221"/>
                  </a:lnTo>
                  <a:lnTo>
                    <a:pt x="812" y="1241"/>
                  </a:lnTo>
                  <a:lnTo>
                    <a:pt x="814" y="1261"/>
                  </a:lnTo>
                  <a:lnTo>
                    <a:pt x="823" y="1275"/>
                  </a:lnTo>
                  <a:lnTo>
                    <a:pt x="877" y="1314"/>
                  </a:lnTo>
                  <a:lnTo>
                    <a:pt x="878" y="1322"/>
                  </a:lnTo>
                  <a:lnTo>
                    <a:pt x="871" y="1329"/>
                  </a:lnTo>
                  <a:lnTo>
                    <a:pt x="867" y="1336"/>
                  </a:lnTo>
                  <a:lnTo>
                    <a:pt x="872" y="1349"/>
                  </a:lnTo>
                  <a:lnTo>
                    <a:pt x="886" y="1352"/>
                  </a:lnTo>
                  <a:lnTo>
                    <a:pt x="914" y="1392"/>
                  </a:lnTo>
                  <a:lnTo>
                    <a:pt x="906" y="1397"/>
                  </a:lnTo>
                  <a:lnTo>
                    <a:pt x="882" y="1404"/>
                  </a:lnTo>
                  <a:lnTo>
                    <a:pt x="900" y="1409"/>
                  </a:lnTo>
                  <a:lnTo>
                    <a:pt x="913" y="1406"/>
                  </a:lnTo>
                  <a:lnTo>
                    <a:pt x="915" y="1422"/>
                  </a:lnTo>
                  <a:lnTo>
                    <a:pt x="892" y="1422"/>
                  </a:lnTo>
                  <a:lnTo>
                    <a:pt x="915" y="1433"/>
                  </a:lnTo>
                  <a:lnTo>
                    <a:pt x="918" y="1440"/>
                  </a:lnTo>
                  <a:lnTo>
                    <a:pt x="914" y="1457"/>
                  </a:lnTo>
                  <a:lnTo>
                    <a:pt x="911" y="1483"/>
                  </a:lnTo>
                  <a:lnTo>
                    <a:pt x="922" y="1480"/>
                  </a:lnTo>
                  <a:lnTo>
                    <a:pt x="930" y="1489"/>
                  </a:lnTo>
                  <a:lnTo>
                    <a:pt x="921" y="1501"/>
                  </a:lnTo>
                  <a:lnTo>
                    <a:pt x="941" y="1521"/>
                  </a:lnTo>
                  <a:lnTo>
                    <a:pt x="937" y="1542"/>
                  </a:lnTo>
                  <a:lnTo>
                    <a:pt x="938" y="1549"/>
                  </a:lnTo>
                  <a:lnTo>
                    <a:pt x="929" y="1544"/>
                  </a:lnTo>
                  <a:lnTo>
                    <a:pt x="927" y="1555"/>
                  </a:lnTo>
                  <a:lnTo>
                    <a:pt x="929" y="1564"/>
                  </a:lnTo>
                  <a:lnTo>
                    <a:pt x="952" y="1581"/>
                  </a:lnTo>
                  <a:lnTo>
                    <a:pt x="954" y="1587"/>
                  </a:lnTo>
                  <a:lnTo>
                    <a:pt x="956" y="1597"/>
                  </a:lnTo>
                  <a:lnTo>
                    <a:pt x="949" y="1618"/>
                  </a:lnTo>
                  <a:lnTo>
                    <a:pt x="958" y="1616"/>
                  </a:lnTo>
                  <a:lnTo>
                    <a:pt x="975" y="1607"/>
                  </a:lnTo>
                  <a:lnTo>
                    <a:pt x="967" y="1615"/>
                  </a:lnTo>
                  <a:lnTo>
                    <a:pt x="963" y="1624"/>
                  </a:lnTo>
                  <a:lnTo>
                    <a:pt x="960" y="1636"/>
                  </a:lnTo>
                  <a:lnTo>
                    <a:pt x="972" y="1646"/>
                  </a:lnTo>
                  <a:lnTo>
                    <a:pt x="962" y="1652"/>
                  </a:lnTo>
                  <a:lnTo>
                    <a:pt x="957" y="1666"/>
                  </a:lnTo>
                  <a:lnTo>
                    <a:pt x="947" y="1673"/>
                  </a:lnTo>
                  <a:lnTo>
                    <a:pt x="980" y="1683"/>
                  </a:lnTo>
                  <a:lnTo>
                    <a:pt x="999" y="1693"/>
                  </a:lnTo>
                  <a:lnTo>
                    <a:pt x="1006" y="1710"/>
                  </a:lnTo>
                  <a:lnTo>
                    <a:pt x="1005" y="1728"/>
                  </a:lnTo>
                  <a:lnTo>
                    <a:pt x="1000" y="1733"/>
                  </a:lnTo>
                  <a:lnTo>
                    <a:pt x="999" y="1748"/>
                  </a:lnTo>
                  <a:lnTo>
                    <a:pt x="1000" y="1765"/>
                  </a:lnTo>
                  <a:lnTo>
                    <a:pt x="1001" y="1781"/>
                  </a:lnTo>
                  <a:lnTo>
                    <a:pt x="992" y="1785"/>
                  </a:lnTo>
                  <a:lnTo>
                    <a:pt x="996" y="1801"/>
                  </a:lnTo>
                  <a:lnTo>
                    <a:pt x="990" y="1808"/>
                  </a:lnTo>
                  <a:lnTo>
                    <a:pt x="986" y="1825"/>
                  </a:lnTo>
                  <a:lnTo>
                    <a:pt x="981" y="1834"/>
                  </a:lnTo>
                  <a:lnTo>
                    <a:pt x="967" y="1854"/>
                  </a:lnTo>
                  <a:lnTo>
                    <a:pt x="953" y="1860"/>
                  </a:lnTo>
                  <a:lnTo>
                    <a:pt x="969" y="1878"/>
                  </a:lnTo>
                  <a:lnTo>
                    <a:pt x="992" y="1869"/>
                  </a:lnTo>
                  <a:lnTo>
                    <a:pt x="968" y="1898"/>
                  </a:lnTo>
                  <a:lnTo>
                    <a:pt x="951" y="1906"/>
                  </a:lnTo>
                  <a:lnTo>
                    <a:pt x="941" y="1921"/>
                  </a:lnTo>
                  <a:lnTo>
                    <a:pt x="946" y="1937"/>
                  </a:lnTo>
                  <a:lnTo>
                    <a:pt x="963" y="1968"/>
                  </a:lnTo>
                  <a:lnTo>
                    <a:pt x="973" y="1954"/>
                  </a:lnTo>
                  <a:lnTo>
                    <a:pt x="988" y="1970"/>
                  </a:lnTo>
                  <a:lnTo>
                    <a:pt x="1007" y="1976"/>
                  </a:lnTo>
                  <a:lnTo>
                    <a:pt x="1037" y="1960"/>
                  </a:lnTo>
                  <a:lnTo>
                    <a:pt x="1038" y="1943"/>
                  </a:lnTo>
                  <a:lnTo>
                    <a:pt x="1028" y="1931"/>
                  </a:lnTo>
                  <a:lnTo>
                    <a:pt x="1032" y="1919"/>
                  </a:lnTo>
                  <a:lnTo>
                    <a:pt x="1039" y="1926"/>
                  </a:lnTo>
                  <a:lnTo>
                    <a:pt x="1046" y="1917"/>
                  </a:lnTo>
                  <a:lnTo>
                    <a:pt x="1044" y="1908"/>
                  </a:lnTo>
                  <a:lnTo>
                    <a:pt x="1061" y="1895"/>
                  </a:lnTo>
                  <a:lnTo>
                    <a:pt x="1062" y="1865"/>
                  </a:lnTo>
                  <a:lnTo>
                    <a:pt x="1069" y="1882"/>
                  </a:lnTo>
                  <a:lnTo>
                    <a:pt x="1078" y="1899"/>
                  </a:lnTo>
                  <a:lnTo>
                    <a:pt x="1096" y="1883"/>
                  </a:lnTo>
                  <a:lnTo>
                    <a:pt x="1087" y="1904"/>
                  </a:lnTo>
                  <a:lnTo>
                    <a:pt x="1086" y="1919"/>
                  </a:lnTo>
                  <a:lnTo>
                    <a:pt x="1105" y="1926"/>
                  </a:lnTo>
                  <a:lnTo>
                    <a:pt x="1104" y="1930"/>
                  </a:lnTo>
                  <a:lnTo>
                    <a:pt x="1114" y="1930"/>
                  </a:lnTo>
                  <a:lnTo>
                    <a:pt x="1155" y="1924"/>
                  </a:lnTo>
                  <a:lnTo>
                    <a:pt x="1141" y="1941"/>
                  </a:lnTo>
                  <a:lnTo>
                    <a:pt x="1104" y="1953"/>
                  </a:lnTo>
                  <a:lnTo>
                    <a:pt x="1092" y="1969"/>
                  </a:lnTo>
                  <a:lnTo>
                    <a:pt x="1120" y="1973"/>
                  </a:lnTo>
                  <a:lnTo>
                    <a:pt x="1152" y="1962"/>
                  </a:lnTo>
                  <a:lnTo>
                    <a:pt x="1132" y="1975"/>
                  </a:lnTo>
                  <a:lnTo>
                    <a:pt x="1128" y="1994"/>
                  </a:lnTo>
                  <a:lnTo>
                    <a:pt x="1118" y="2011"/>
                  </a:lnTo>
                  <a:lnTo>
                    <a:pt x="1164" y="1981"/>
                  </a:lnTo>
                  <a:lnTo>
                    <a:pt x="1136" y="2017"/>
                  </a:lnTo>
                  <a:lnTo>
                    <a:pt x="1180" y="2012"/>
                  </a:lnTo>
                  <a:lnTo>
                    <a:pt x="1175" y="2025"/>
                  </a:lnTo>
                  <a:lnTo>
                    <a:pt x="1183" y="2033"/>
                  </a:lnTo>
                  <a:lnTo>
                    <a:pt x="1180" y="2041"/>
                  </a:lnTo>
                  <a:lnTo>
                    <a:pt x="1152" y="2029"/>
                  </a:lnTo>
                  <a:lnTo>
                    <a:pt x="1167" y="2045"/>
                  </a:lnTo>
                  <a:lnTo>
                    <a:pt x="1199" y="2059"/>
                  </a:lnTo>
                  <a:lnTo>
                    <a:pt x="1212" y="2075"/>
                  </a:lnTo>
                  <a:lnTo>
                    <a:pt x="1218" y="2091"/>
                  </a:lnTo>
                  <a:lnTo>
                    <a:pt x="1196" y="2082"/>
                  </a:lnTo>
                  <a:lnTo>
                    <a:pt x="1212" y="2092"/>
                  </a:lnTo>
                  <a:lnTo>
                    <a:pt x="1212" y="2100"/>
                  </a:lnTo>
                  <a:lnTo>
                    <a:pt x="1200" y="2103"/>
                  </a:lnTo>
                  <a:lnTo>
                    <a:pt x="1204" y="2111"/>
                  </a:lnTo>
                  <a:lnTo>
                    <a:pt x="1188" y="2105"/>
                  </a:lnTo>
                  <a:lnTo>
                    <a:pt x="1190" y="2121"/>
                  </a:lnTo>
                  <a:lnTo>
                    <a:pt x="1199" y="2132"/>
                  </a:lnTo>
                  <a:lnTo>
                    <a:pt x="1218" y="2124"/>
                  </a:lnTo>
                  <a:lnTo>
                    <a:pt x="1223" y="2136"/>
                  </a:lnTo>
                  <a:lnTo>
                    <a:pt x="1221" y="2148"/>
                  </a:lnTo>
                  <a:lnTo>
                    <a:pt x="1191" y="2142"/>
                  </a:lnTo>
                  <a:lnTo>
                    <a:pt x="1164" y="2131"/>
                  </a:lnTo>
                  <a:lnTo>
                    <a:pt x="1124" y="2094"/>
                  </a:lnTo>
                  <a:lnTo>
                    <a:pt x="1102" y="2080"/>
                  </a:lnTo>
                  <a:lnTo>
                    <a:pt x="1039" y="2071"/>
                  </a:lnTo>
                  <a:lnTo>
                    <a:pt x="1023" y="2073"/>
                  </a:lnTo>
                  <a:lnTo>
                    <a:pt x="1010" y="2091"/>
                  </a:lnTo>
                  <a:lnTo>
                    <a:pt x="1042" y="2138"/>
                  </a:lnTo>
                  <a:lnTo>
                    <a:pt x="1070" y="2147"/>
                  </a:lnTo>
                  <a:lnTo>
                    <a:pt x="1102" y="2162"/>
                  </a:lnTo>
                  <a:lnTo>
                    <a:pt x="1125" y="2190"/>
                  </a:lnTo>
                  <a:lnTo>
                    <a:pt x="1174" y="2201"/>
                  </a:lnTo>
                  <a:lnTo>
                    <a:pt x="1183" y="2194"/>
                  </a:lnTo>
                  <a:lnTo>
                    <a:pt x="1198" y="2196"/>
                  </a:lnTo>
                  <a:lnTo>
                    <a:pt x="1204" y="2202"/>
                  </a:lnTo>
                  <a:lnTo>
                    <a:pt x="1234" y="2200"/>
                  </a:lnTo>
                  <a:lnTo>
                    <a:pt x="1232" y="2216"/>
                  </a:lnTo>
                  <a:lnTo>
                    <a:pt x="1238" y="2232"/>
                  </a:lnTo>
                  <a:lnTo>
                    <a:pt x="1221" y="2238"/>
                  </a:lnTo>
                  <a:lnTo>
                    <a:pt x="1225" y="2255"/>
                  </a:lnTo>
                  <a:lnTo>
                    <a:pt x="1211" y="2261"/>
                  </a:lnTo>
                  <a:lnTo>
                    <a:pt x="1215" y="2276"/>
                  </a:lnTo>
                  <a:lnTo>
                    <a:pt x="1217" y="2281"/>
                  </a:lnTo>
                  <a:lnTo>
                    <a:pt x="1204" y="2288"/>
                  </a:lnTo>
                  <a:lnTo>
                    <a:pt x="1202" y="2313"/>
                  </a:lnTo>
                  <a:lnTo>
                    <a:pt x="1217" y="2324"/>
                  </a:lnTo>
                  <a:lnTo>
                    <a:pt x="1234" y="2312"/>
                  </a:lnTo>
                  <a:lnTo>
                    <a:pt x="1242" y="2326"/>
                  </a:lnTo>
                  <a:lnTo>
                    <a:pt x="1226" y="2337"/>
                  </a:lnTo>
                  <a:lnTo>
                    <a:pt x="1234" y="2349"/>
                  </a:lnTo>
                  <a:lnTo>
                    <a:pt x="1221" y="2350"/>
                  </a:lnTo>
                  <a:lnTo>
                    <a:pt x="1215" y="2337"/>
                  </a:lnTo>
                  <a:lnTo>
                    <a:pt x="1201" y="2334"/>
                  </a:lnTo>
                  <a:lnTo>
                    <a:pt x="1194" y="2341"/>
                  </a:lnTo>
                  <a:lnTo>
                    <a:pt x="1193" y="2356"/>
                  </a:lnTo>
                  <a:lnTo>
                    <a:pt x="1193" y="2371"/>
                  </a:lnTo>
                  <a:lnTo>
                    <a:pt x="1199" y="2378"/>
                  </a:lnTo>
                  <a:lnTo>
                    <a:pt x="1188" y="2392"/>
                  </a:lnTo>
                  <a:lnTo>
                    <a:pt x="1191" y="2398"/>
                  </a:lnTo>
                  <a:lnTo>
                    <a:pt x="1204" y="2395"/>
                  </a:lnTo>
                  <a:lnTo>
                    <a:pt x="1199" y="2404"/>
                  </a:lnTo>
                  <a:lnTo>
                    <a:pt x="1193" y="2421"/>
                  </a:lnTo>
                  <a:lnTo>
                    <a:pt x="1171" y="2428"/>
                  </a:lnTo>
                  <a:lnTo>
                    <a:pt x="1155" y="2421"/>
                  </a:lnTo>
                  <a:lnTo>
                    <a:pt x="1140" y="2420"/>
                  </a:lnTo>
                  <a:lnTo>
                    <a:pt x="1118" y="2426"/>
                  </a:lnTo>
                  <a:lnTo>
                    <a:pt x="1114" y="2436"/>
                  </a:lnTo>
                  <a:lnTo>
                    <a:pt x="1098" y="2452"/>
                  </a:lnTo>
                  <a:lnTo>
                    <a:pt x="1102" y="2462"/>
                  </a:lnTo>
                  <a:lnTo>
                    <a:pt x="1099" y="2463"/>
                  </a:lnTo>
                  <a:lnTo>
                    <a:pt x="1103" y="2474"/>
                  </a:lnTo>
                  <a:lnTo>
                    <a:pt x="1115" y="2468"/>
                  </a:lnTo>
                  <a:lnTo>
                    <a:pt x="1128" y="2476"/>
                  </a:lnTo>
                  <a:lnTo>
                    <a:pt x="1182" y="2459"/>
                  </a:lnTo>
                  <a:lnTo>
                    <a:pt x="1172" y="2442"/>
                  </a:lnTo>
                  <a:lnTo>
                    <a:pt x="1191" y="2443"/>
                  </a:lnTo>
                  <a:lnTo>
                    <a:pt x="1194" y="2447"/>
                  </a:lnTo>
                  <a:lnTo>
                    <a:pt x="1189" y="2458"/>
                  </a:lnTo>
                  <a:lnTo>
                    <a:pt x="1174" y="2466"/>
                  </a:lnTo>
                  <a:lnTo>
                    <a:pt x="1198" y="2479"/>
                  </a:lnTo>
                  <a:lnTo>
                    <a:pt x="1184" y="2476"/>
                  </a:lnTo>
                  <a:lnTo>
                    <a:pt x="1188" y="2485"/>
                  </a:lnTo>
                  <a:lnTo>
                    <a:pt x="1205" y="2493"/>
                  </a:lnTo>
                  <a:lnTo>
                    <a:pt x="1199" y="2498"/>
                  </a:lnTo>
                  <a:lnTo>
                    <a:pt x="1188" y="2493"/>
                  </a:lnTo>
                  <a:lnTo>
                    <a:pt x="1171" y="2500"/>
                  </a:lnTo>
                  <a:lnTo>
                    <a:pt x="1155" y="2502"/>
                  </a:lnTo>
                  <a:lnTo>
                    <a:pt x="1114" y="2481"/>
                  </a:lnTo>
                  <a:lnTo>
                    <a:pt x="1101" y="2487"/>
                  </a:lnTo>
                  <a:lnTo>
                    <a:pt x="1101" y="2492"/>
                  </a:lnTo>
                  <a:lnTo>
                    <a:pt x="1078" y="2485"/>
                  </a:lnTo>
                  <a:lnTo>
                    <a:pt x="1071" y="2491"/>
                  </a:lnTo>
                  <a:lnTo>
                    <a:pt x="1088" y="2491"/>
                  </a:lnTo>
                  <a:lnTo>
                    <a:pt x="1104" y="2508"/>
                  </a:lnTo>
                  <a:lnTo>
                    <a:pt x="1098" y="2513"/>
                  </a:lnTo>
                  <a:lnTo>
                    <a:pt x="1081" y="2503"/>
                  </a:lnTo>
                  <a:lnTo>
                    <a:pt x="1091" y="2516"/>
                  </a:lnTo>
                  <a:lnTo>
                    <a:pt x="1078" y="2516"/>
                  </a:lnTo>
                  <a:lnTo>
                    <a:pt x="1064" y="2525"/>
                  </a:lnTo>
                  <a:lnTo>
                    <a:pt x="1066" y="2539"/>
                  </a:lnTo>
                  <a:lnTo>
                    <a:pt x="1065" y="2555"/>
                  </a:lnTo>
                  <a:lnTo>
                    <a:pt x="1067" y="2556"/>
                  </a:lnTo>
                  <a:lnTo>
                    <a:pt x="1056" y="2570"/>
                  </a:lnTo>
                  <a:lnTo>
                    <a:pt x="1067" y="2578"/>
                  </a:lnTo>
                  <a:lnTo>
                    <a:pt x="1072" y="2575"/>
                  </a:lnTo>
                  <a:lnTo>
                    <a:pt x="1051" y="2590"/>
                  </a:lnTo>
                  <a:lnTo>
                    <a:pt x="1055" y="2600"/>
                  </a:lnTo>
                  <a:lnTo>
                    <a:pt x="1049" y="2605"/>
                  </a:lnTo>
                  <a:lnTo>
                    <a:pt x="1044" y="2615"/>
                  </a:lnTo>
                  <a:lnTo>
                    <a:pt x="1043" y="2640"/>
                  </a:lnTo>
                  <a:lnTo>
                    <a:pt x="1061" y="2653"/>
                  </a:lnTo>
                  <a:lnTo>
                    <a:pt x="1059" y="2667"/>
                  </a:lnTo>
                  <a:lnTo>
                    <a:pt x="1074" y="2664"/>
                  </a:lnTo>
                  <a:lnTo>
                    <a:pt x="1091" y="2665"/>
                  </a:lnTo>
                  <a:lnTo>
                    <a:pt x="1089" y="2685"/>
                  </a:lnTo>
                  <a:lnTo>
                    <a:pt x="1082" y="2690"/>
                  </a:lnTo>
                  <a:lnTo>
                    <a:pt x="1071" y="2705"/>
                  </a:lnTo>
                  <a:lnTo>
                    <a:pt x="1085" y="2719"/>
                  </a:lnTo>
                  <a:lnTo>
                    <a:pt x="1065" y="2716"/>
                  </a:lnTo>
                  <a:lnTo>
                    <a:pt x="1060" y="2728"/>
                  </a:lnTo>
                  <a:lnTo>
                    <a:pt x="1061" y="2742"/>
                  </a:lnTo>
                  <a:lnTo>
                    <a:pt x="1064" y="2750"/>
                  </a:lnTo>
                  <a:lnTo>
                    <a:pt x="1076" y="2750"/>
                  </a:lnTo>
                  <a:lnTo>
                    <a:pt x="1065" y="2764"/>
                  </a:lnTo>
                  <a:lnTo>
                    <a:pt x="1072" y="2767"/>
                  </a:lnTo>
                  <a:lnTo>
                    <a:pt x="1086" y="2767"/>
                  </a:lnTo>
                  <a:lnTo>
                    <a:pt x="1097" y="2764"/>
                  </a:lnTo>
                  <a:lnTo>
                    <a:pt x="1071" y="2787"/>
                  </a:lnTo>
                  <a:lnTo>
                    <a:pt x="1071" y="2797"/>
                  </a:lnTo>
                  <a:lnTo>
                    <a:pt x="1085" y="2802"/>
                  </a:lnTo>
                  <a:lnTo>
                    <a:pt x="1086" y="2810"/>
                  </a:lnTo>
                  <a:lnTo>
                    <a:pt x="1102" y="2802"/>
                  </a:lnTo>
                  <a:lnTo>
                    <a:pt x="1096" y="2805"/>
                  </a:lnTo>
                  <a:lnTo>
                    <a:pt x="1089" y="2815"/>
                  </a:lnTo>
                  <a:lnTo>
                    <a:pt x="1092" y="2823"/>
                  </a:lnTo>
                  <a:lnTo>
                    <a:pt x="1086" y="2834"/>
                  </a:lnTo>
                  <a:lnTo>
                    <a:pt x="1099" y="2830"/>
                  </a:lnTo>
                  <a:lnTo>
                    <a:pt x="1108" y="2825"/>
                  </a:lnTo>
                  <a:lnTo>
                    <a:pt x="1110" y="2856"/>
                  </a:lnTo>
                  <a:lnTo>
                    <a:pt x="1125" y="2855"/>
                  </a:lnTo>
                  <a:lnTo>
                    <a:pt x="1125" y="2864"/>
                  </a:lnTo>
                  <a:lnTo>
                    <a:pt x="1137" y="2864"/>
                  </a:lnTo>
                  <a:lnTo>
                    <a:pt x="1120" y="2882"/>
                  </a:lnTo>
                  <a:lnTo>
                    <a:pt x="1125" y="2895"/>
                  </a:lnTo>
                  <a:lnTo>
                    <a:pt x="1135" y="2880"/>
                  </a:lnTo>
                  <a:lnTo>
                    <a:pt x="1137" y="2896"/>
                  </a:lnTo>
                  <a:lnTo>
                    <a:pt x="1134" y="2900"/>
                  </a:lnTo>
                  <a:lnTo>
                    <a:pt x="1131" y="2916"/>
                  </a:lnTo>
                  <a:lnTo>
                    <a:pt x="1140" y="2920"/>
                  </a:lnTo>
                  <a:lnTo>
                    <a:pt x="1141" y="2932"/>
                  </a:lnTo>
                  <a:lnTo>
                    <a:pt x="1144" y="2945"/>
                  </a:lnTo>
                  <a:lnTo>
                    <a:pt x="1151" y="2937"/>
                  </a:lnTo>
                  <a:lnTo>
                    <a:pt x="1151" y="2941"/>
                  </a:lnTo>
                  <a:lnTo>
                    <a:pt x="1157" y="2943"/>
                  </a:lnTo>
                  <a:lnTo>
                    <a:pt x="1145" y="2957"/>
                  </a:lnTo>
                  <a:lnTo>
                    <a:pt x="1142" y="2965"/>
                  </a:lnTo>
                  <a:lnTo>
                    <a:pt x="1142" y="2979"/>
                  </a:lnTo>
                  <a:lnTo>
                    <a:pt x="1141" y="2990"/>
                  </a:lnTo>
                  <a:lnTo>
                    <a:pt x="1141" y="3002"/>
                  </a:lnTo>
                  <a:lnTo>
                    <a:pt x="1145" y="3017"/>
                  </a:lnTo>
                  <a:lnTo>
                    <a:pt x="1151" y="3013"/>
                  </a:lnTo>
                  <a:lnTo>
                    <a:pt x="1164" y="3013"/>
                  </a:lnTo>
                  <a:lnTo>
                    <a:pt x="1175" y="2990"/>
                  </a:lnTo>
                  <a:lnTo>
                    <a:pt x="1190" y="2961"/>
                  </a:lnTo>
                  <a:lnTo>
                    <a:pt x="1198" y="2965"/>
                  </a:lnTo>
                  <a:lnTo>
                    <a:pt x="1211" y="2960"/>
                  </a:lnTo>
                  <a:lnTo>
                    <a:pt x="1218" y="2944"/>
                  </a:lnTo>
                  <a:lnTo>
                    <a:pt x="1237" y="2954"/>
                  </a:lnTo>
                  <a:lnTo>
                    <a:pt x="1248" y="2952"/>
                  </a:lnTo>
                  <a:lnTo>
                    <a:pt x="1255" y="2968"/>
                  </a:lnTo>
                  <a:lnTo>
                    <a:pt x="1226" y="2960"/>
                  </a:lnTo>
                  <a:lnTo>
                    <a:pt x="1216" y="2970"/>
                  </a:lnTo>
                  <a:lnTo>
                    <a:pt x="1215" y="2977"/>
                  </a:lnTo>
                  <a:lnTo>
                    <a:pt x="1228" y="2988"/>
                  </a:lnTo>
                  <a:lnTo>
                    <a:pt x="1247" y="2988"/>
                  </a:lnTo>
                  <a:lnTo>
                    <a:pt x="1218" y="3000"/>
                  </a:lnTo>
                  <a:lnTo>
                    <a:pt x="1206" y="3002"/>
                  </a:lnTo>
                  <a:lnTo>
                    <a:pt x="1202" y="3018"/>
                  </a:lnTo>
                  <a:lnTo>
                    <a:pt x="1191" y="3025"/>
                  </a:lnTo>
                  <a:lnTo>
                    <a:pt x="1175" y="3027"/>
                  </a:lnTo>
                  <a:lnTo>
                    <a:pt x="1173" y="3036"/>
                  </a:lnTo>
                  <a:lnTo>
                    <a:pt x="1179" y="3057"/>
                  </a:lnTo>
                  <a:lnTo>
                    <a:pt x="1177" y="3082"/>
                  </a:lnTo>
                  <a:lnTo>
                    <a:pt x="1187" y="3078"/>
                  </a:lnTo>
                  <a:lnTo>
                    <a:pt x="1177" y="3093"/>
                  </a:lnTo>
                  <a:lnTo>
                    <a:pt x="1187" y="3110"/>
                  </a:lnTo>
                  <a:lnTo>
                    <a:pt x="1190" y="3119"/>
                  </a:lnTo>
                  <a:lnTo>
                    <a:pt x="1195" y="3116"/>
                  </a:lnTo>
                  <a:lnTo>
                    <a:pt x="1198" y="3136"/>
                  </a:lnTo>
                  <a:lnTo>
                    <a:pt x="1212" y="3160"/>
                  </a:lnTo>
                  <a:lnTo>
                    <a:pt x="1217" y="3162"/>
                  </a:lnTo>
                  <a:lnTo>
                    <a:pt x="1217" y="3165"/>
                  </a:lnTo>
                  <a:lnTo>
                    <a:pt x="1218" y="3170"/>
                  </a:lnTo>
                  <a:lnTo>
                    <a:pt x="1234" y="3173"/>
                  </a:lnTo>
                  <a:lnTo>
                    <a:pt x="1236" y="3186"/>
                  </a:lnTo>
                  <a:lnTo>
                    <a:pt x="1241" y="3195"/>
                  </a:lnTo>
                  <a:lnTo>
                    <a:pt x="1242" y="3203"/>
                  </a:lnTo>
                  <a:lnTo>
                    <a:pt x="1249" y="3196"/>
                  </a:lnTo>
                  <a:lnTo>
                    <a:pt x="1254" y="3195"/>
                  </a:lnTo>
                  <a:lnTo>
                    <a:pt x="1247" y="3212"/>
                  </a:lnTo>
                  <a:lnTo>
                    <a:pt x="1247" y="3226"/>
                  </a:lnTo>
                  <a:lnTo>
                    <a:pt x="1250" y="3232"/>
                  </a:lnTo>
                  <a:lnTo>
                    <a:pt x="1260" y="3233"/>
                  </a:lnTo>
                  <a:lnTo>
                    <a:pt x="1269" y="3238"/>
                  </a:lnTo>
                  <a:lnTo>
                    <a:pt x="1265" y="3246"/>
                  </a:lnTo>
                  <a:lnTo>
                    <a:pt x="1265" y="3255"/>
                  </a:lnTo>
                  <a:lnTo>
                    <a:pt x="1276" y="3260"/>
                  </a:lnTo>
                  <a:lnTo>
                    <a:pt x="1285" y="3260"/>
                  </a:lnTo>
                  <a:lnTo>
                    <a:pt x="1275" y="3265"/>
                  </a:lnTo>
                  <a:lnTo>
                    <a:pt x="1279" y="3272"/>
                  </a:lnTo>
                  <a:lnTo>
                    <a:pt x="1288" y="3270"/>
                  </a:lnTo>
                  <a:lnTo>
                    <a:pt x="1281" y="3275"/>
                  </a:lnTo>
                  <a:lnTo>
                    <a:pt x="1273" y="3277"/>
                  </a:lnTo>
                  <a:lnTo>
                    <a:pt x="1276" y="3282"/>
                  </a:lnTo>
                  <a:lnTo>
                    <a:pt x="1277" y="3288"/>
                  </a:lnTo>
                  <a:lnTo>
                    <a:pt x="1291" y="3286"/>
                  </a:lnTo>
                  <a:lnTo>
                    <a:pt x="1308" y="3272"/>
                  </a:lnTo>
                  <a:lnTo>
                    <a:pt x="1313" y="3276"/>
                  </a:lnTo>
                  <a:lnTo>
                    <a:pt x="1314" y="3283"/>
                  </a:lnTo>
                  <a:lnTo>
                    <a:pt x="1300" y="3292"/>
                  </a:lnTo>
                  <a:lnTo>
                    <a:pt x="1291" y="3298"/>
                  </a:lnTo>
                  <a:lnTo>
                    <a:pt x="1293" y="3304"/>
                  </a:lnTo>
                  <a:lnTo>
                    <a:pt x="1300" y="3313"/>
                  </a:lnTo>
                  <a:lnTo>
                    <a:pt x="1308" y="3319"/>
                  </a:lnTo>
                  <a:lnTo>
                    <a:pt x="1308" y="3324"/>
                  </a:lnTo>
                  <a:lnTo>
                    <a:pt x="1316" y="3325"/>
                  </a:lnTo>
                  <a:lnTo>
                    <a:pt x="1311" y="3332"/>
                  </a:lnTo>
                  <a:lnTo>
                    <a:pt x="1297" y="3339"/>
                  </a:lnTo>
                  <a:lnTo>
                    <a:pt x="1300" y="3343"/>
                  </a:lnTo>
                  <a:lnTo>
                    <a:pt x="1312" y="3350"/>
                  </a:lnTo>
                  <a:lnTo>
                    <a:pt x="1320" y="3347"/>
                  </a:lnTo>
                  <a:lnTo>
                    <a:pt x="1338" y="3337"/>
                  </a:lnTo>
                  <a:lnTo>
                    <a:pt x="1344" y="3337"/>
                  </a:lnTo>
                  <a:lnTo>
                    <a:pt x="1355" y="3342"/>
                  </a:lnTo>
                  <a:lnTo>
                    <a:pt x="1311" y="3358"/>
                  </a:lnTo>
                  <a:lnTo>
                    <a:pt x="1314" y="3361"/>
                  </a:lnTo>
                  <a:lnTo>
                    <a:pt x="1322" y="3358"/>
                  </a:lnTo>
                  <a:lnTo>
                    <a:pt x="1334" y="3358"/>
                  </a:lnTo>
                  <a:lnTo>
                    <a:pt x="1336" y="3361"/>
                  </a:lnTo>
                  <a:lnTo>
                    <a:pt x="1335" y="3364"/>
                  </a:lnTo>
                  <a:lnTo>
                    <a:pt x="1334" y="3373"/>
                  </a:lnTo>
                  <a:lnTo>
                    <a:pt x="1340" y="3378"/>
                  </a:lnTo>
                  <a:lnTo>
                    <a:pt x="1344" y="3379"/>
                  </a:lnTo>
                  <a:lnTo>
                    <a:pt x="1356" y="3374"/>
                  </a:lnTo>
                  <a:lnTo>
                    <a:pt x="1360" y="3379"/>
                  </a:lnTo>
                  <a:lnTo>
                    <a:pt x="1362" y="3386"/>
                  </a:lnTo>
                  <a:lnTo>
                    <a:pt x="1363" y="3388"/>
                  </a:lnTo>
                  <a:lnTo>
                    <a:pt x="1373" y="3390"/>
                  </a:lnTo>
                  <a:lnTo>
                    <a:pt x="1382" y="3395"/>
                  </a:lnTo>
                  <a:lnTo>
                    <a:pt x="1386" y="3394"/>
                  </a:lnTo>
                  <a:lnTo>
                    <a:pt x="1389" y="3397"/>
                  </a:lnTo>
                  <a:lnTo>
                    <a:pt x="1388" y="3400"/>
                  </a:lnTo>
                  <a:lnTo>
                    <a:pt x="1373" y="3411"/>
                  </a:lnTo>
                  <a:lnTo>
                    <a:pt x="1363" y="3416"/>
                  </a:lnTo>
                  <a:lnTo>
                    <a:pt x="1359" y="3422"/>
                  </a:lnTo>
                  <a:lnTo>
                    <a:pt x="1370" y="3420"/>
                  </a:lnTo>
                  <a:lnTo>
                    <a:pt x="1377" y="3421"/>
                  </a:lnTo>
                  <a:lnTo>
                    <a:pt x="1400" y="3420"/>
                  </a:lnTo>
                  <a:lnTo>
                    <a:pt x="1397" y="3410"/>
                  </a:lnTo>
                  <a:lnTo>
                    <a:pt x="1397" y="3407"/>
                  </a:lnTo>
                  <a:lnTo>
                    <a:pt x="1399" y="3406"/>
                  </a:lnTo>
                  <a:lnTo>
                    <a:pt x="1410" y="3410"/>
                  </a:lnTo>
                  <a:lnTo>
                    <a:pt x="1419" y="3407"/>
                  </a:lnTo>
                  <a:lnTo>
                    <a:pt x="1442" y="3410"/>
                  </a:lnTo>
                  <a:lnTo>
                    <a:pt x="1462" y="3397"/>
                  </a:lnTo>
                  <a:lnTo>
                    <a:pt x="1464" y="3401"/>
                  </a:lnTo>
                  <a:lnTo>
                    <a:pt x="1480" y="3394"/>
                  </a:lnTo>
                  <a:lnTo>
                    <a:pt x="1478" y="3401"/>
                  </a:lnTo>
                  <a:lnTo>
                    <a:pt x="1476" y="3407"/>
                  </a:lnTo>
                  <a:lnTo>
                    <a:pt x="1483" y="3410"/>
                  </a:lnTo>
                  <a:lnTo>
                    <a:pt x="1499" y="3404"/>
                  </a:lnTo>
                  <a:lnTo>
                    <a:pt x="1495" y="3409"/>
                  </a:lnTo>
                  <a:lnTo>
                    <a:pt x="1470" y="3422"/>
                  </a:lnTo>
                  <a:lnTo>
                    <a:pt x="1478" y="3422"/>
                  </a:lnTo>
                  <a:lnTo>
                    <a:pt x="1465" y="3431"/>
                  </a:lnTo>
                  <a:lnTo>
                    <a:pt x="1470" y="3433"/>
                  </a:lnTo>
                  <a:lnTo>
                    <a:pt x="1474" y="3432"/>
                  </a:lnTo>
                  <a:lnTo>
                    <a:pt x="1483" y="3426"/>
                  </a:lnTo>
                  <a:lnTo>
                    <a:pt x="1491" y="3427"/>
                  </a:lnTo>
                  <a:lnTo>
                    <a:pt x="1501" y="3418"/>
                  </a:lnTo>
                  <a:lnTo>
                    <a:pt x="1508" y="3407"/>
                  </a:lnTo>
                  <a:lnTo>
                    <a:pt x="1512" y="3410"/>
                  </a:lnTo>
                  <a:lnTo>
                    <a:pt x="1508" y="3421"/>
                  </a:lnTo>
                  <a:lnTo>
                    <a:pt x="1496" y="3429"/>
                  </a:lnTo>
                  <a:lnTo>
                    <a:pt x="1491" y="3437"/>
                  </a:lnTo>
                  <a:lnTo>
                    <a:pt x="1495" y="3442"/>
                  </a:lnTo>
                  <a:lnTo>
                    <a:pt x="1497" y="3450"/>
                  </a:lnTo>
                  <a:lnTo>
                    <a:pt x="1500" y="3455"/>
                  </a:lnTo>
                  <a:lnTo>
                    <a:pt x="1502" y="3461"/>
                  </a:lnTo>
                  <a:lnTo>
                    <a:pt x="1506" y="3455"/>
                  </a:lnTo>
                  <a:lnTo>
                    <a:pt x="1511" y="3444"/>
                  </a:lnTo>
                  <a:lnTo>
                    <a:pt x="1516" y="3440"/>
                  </a:lnTo>
                  <a:lnTo>
                    <a:pt x="1521" y="3440"/>
                  </a:lnTo>
                  <a:lnTo>
                    <a:pt x="1519" y="3448"/>
                  </a:lnTo>
                  <a:lnTo>
                    <a:pt x="1516" y="3461"/>
                  </a:lnTo>
                  <a:lnTo>
                    <a:pt x="1518" y="3465"/>
                  </a:lnTo>
                  <a:lnTo>
                    <a:pt x="1528" y="3461"/>
                  </a:lnTo>
                  <a:lnTo>
                    <a:pt x="1537" y="3452"/>
                  </a:lnTo>
                  <a:lnTo>
                    <a:pt x="1537" y="3458"/>
                  </a:lnTo>
                  <a:lnTo>
                    <a:pt x="1534" y="3474"/>
                  </a:lnTo>
                  <a:lnTo>
                    <a:pt x="1529" y="3477"/>
                  </a:lnTo>
                  <a:lnTo>
                    <a:pt x="1522" y="3487"/>
                  </a:lnTo>
                  <a:lnTo>
                    <a:pt x="1522" y="3493"/>
                  </a:lnTo>
                  <a:lnTo>
                    <a:pt x="1524" y="3493"/>
                  </a:lnTo>
                  <a:lnTo>
                    <a:pt x="1527" y="3501"/>
                  </a:lnTo>
                  <a:lnTo>
                    <a:pt x="1530" y="3502"/>
                  </a:lnTo>
                  <a:lnTo>
                    <a:pt x="1542" y="3501"/>
                  </a:lnTo>
                  <a:lnTo>
                    <a:pt x="1550" y="3510"/>
                  </a:lnTo>
                  <a:lnTo>
                    <a:pt x="1564" y="3507"/>
                  </a:lnTo>
                  <a:lnTo>
                    <a:pt x="1577" y="3492"/>
                  </a:lnTo>
                  <a:lnTo>
                    <a:pt x="1583" y="3482"/>
                  </a:lnTo>
                  <a:lnTo>
                    <a:pt x="1583" y="3487"/>
                  </a:lnTo>
                  <a:lnTo>
                    <a:pt x="1586" y="3497"/>
                  </a:lnTo>
                  <a:lnTo>
                    <a:pt x="1618" y="3499"/>
                  </a:lnTo>
                  <a:lnTo>
                    <a:pt x="1636" y="3498"/>
                  </a:lnTo>
                  <a:lnTo>
                    <a:pt x="1636" y="3497"/>
                  </a:lnTo>
                  <a:lnTo>
                    <a:pt x="1634" y="3490"/>
                  </a:lnTo>
                  <a:lnTo>
                    <a:pt x="1635" y="3485"/>
                  </a:lnTo>
                  <a:lnTo>
                    <a:pt x="1632" y="3476"/>
                  </a:lnTo>
                  <a:lnTo>
                    <a:pt x="1629" y="3467"/>
                  </a:lnTo>
                  <a:lnTo>
                    <a:pt x="1624" y="3466"/>
                  </a:lnTo>
                  <a:lnTo>
                    <a:pt x="1605" y="3454"/>
                  </a:lnTo>
                  <a:lnTo>
                    <a:pt x="1624" y="3458"/>
                  </a:lnTo>
                  <a:lnTo>
                    <a:pt x="1632" y="3458"/>
                  </a:lnTo>
                  <a:lnTo>
                    <a:pt x="1636" y="3453"/>
                  </a:lnTo>
                  <a:lnTo>
                    <a:pt x="1645" y="3454"/>
                  </a:lnTo>
                  <a:lnTo>
                    <a:pt x="1650" y="3449"/>
                  </a:lnTo>
                  <a:lnTo>
                    <a:pt x="1648" y="3432"/>
                  </a:lnTo>
                  <a:lnTo>
                    <a:pt x="1650" y="3420"/>
                  </a:lnTo>
                  <a:lnTo>
                    <a:pt x="1651" y="3412"/>
                  </a:lnTo>
                  <a:lnTo>
                    <a:pt x="1656" y="3405"/>
                  </a:lnTo>
                  <a:lnTo>
                    <a:pt x="1661" y="3379"/>
                  </a:lnTo>
                  <a:lnTo>
                    <a:pt x="1661" y="3373"/>
                  </a:lnTo>
                  <a:lnTo>
                    <a:pt x="1658" y="3372"/>
                  </a:lnTo>
                  <a:lnTo>
                    <a:pt x="1661" y="3367"/>
                  </a:lnTo>
                  <a:lnTo>
                    <a:pt x="1669" y="3358"/>
                  </a:lnTo>
                  <a:lnTo>
                    <a:pt x="1674" y="3348"/>
                  </a:lnTo>
                  <a:lnTo>
                    <a:pt x="1669" y="3348"/>
                  </a:lnTo>
                  <a:lnTo>
                    <a:pt x="1672" y="3340"/>
                  </a:lnTo>
                  <a:lnTo>
                    <a:pt x="1684" y="3318"/>
                  </a:lnTo>
                  <a:lnTo>
                    <a:pt x="1690" y="3311"/>
                  </a:lnTo>
                  <a:lnTo>
                    <a:pt x="1687" y="3305"/>
                  </a:lnTo>
                  <a:lnTo>
                    <a:pt x="1690" y="3296"/>
                  </a:lnTo>
                  <a:lnTo>
                    <a:pt x="1689" y="3287"/>
                  </a:lnTo>
                  <a:lnTo>
                    <a:pt x="1682" y="3282"/>
                  </a:lnTo>
                  <a:lnTo>
                    <a:pt x="1679" y="3239"/>
                  </a:lnTo>
                  <a:lnTo>
                    <a:pt x="1673" y="3235"/>
                  </a:lnTo>
                  <a:lnTo>
                    <a:pt x="1674" y="3230"/>
                  </a:lnTo>
                  <a:lnTo>
                    <a:pt x="1669" y="3216"/>
                  </a:lnTo>
                  <a:lnTo>
                    <a:pt x="1651" y="3210"/>
                  </a:lnTo>
                  <a:lnTo>
                    <a:pt x="1667" y="3205"/>
                  </a:lnTo>
                  <a:lnTo>
                    <a:pt x="1669" y="3201"/>
                  </a:lnTo>
                  <a:lnTo>
                    <a:pt x="1669" y="3195"/>
                  </a:lnTo>
                  <a:lnTo>
                    <a:pt x="1673" y="3191"/>
                  </a:lnTo>
                  <a:lnTo>
                    <a:pt x="1680" y="3190"/>
                  </a:lnTo>
                  <a:lnTo>
                    <a:pt x="1684" y="3192"/>
                  </a:lnTo>
                  <a:lnTo>
                    <a:pt x="1691" y="3192"/>
                  </a:lnTo>
                  <a:lnTo>
                    <a:pt x="1711" y="3189"/>
                  </a:lnTo>
                  <a:lnTo>
                    <a:pt x="1715" y="3180"/>
                  </a:lnTo>
                  <a:lnTo>
                    <a:pt x="1723" y="3179"/>
                  </a:lnTo>
                  <a:lnTo>
                    <a:pt x="1723" y="3169"/>
                  </a:lnTo>
                  <a:lnTo>
                    <a:pt x="1714" y="3170"/>
                  </a:lnTo>
                  <a:lnTo>
                    <a:pt x="1700" y="3160"/>
                  </a:lnTo>
                  <a:lnTo>
                    <a:pt x="1689" y="3152"/>
                  </a:lnTo>
                  <a:lnTo>
                    <a:pt x="1696" y="3152"/>
                  </a:lnTo>
                  <a:lnTo>
                    <a:pt x="1702" y="3158"/>
                  </a:lnTo>
                  <a:lnTo>
                    <a:pt x="1709" y="3160"/>
                  </a:lnTo>
                  <a:lnTo>
                    <a:pt x="1729" y="3162"/>
                  </a:lnTo>
                  <a:lnTo>
                    <a:pt x="1729" y="3156"/>
                  </a:lnTo>
                  <a:lnTo>
                    <a:pt x="1716" y="3154"/>
                  </a:lnTo>
                  <a:lnTo>
                    <a:pt x="1714" y="3146"/>
                  </a:lnTo>
                  <a:lnTo>
                    <a:pt x="1720" y="3144"/>
                  </a:lnTo>
                  <a:lnTo>
                    <a:pt x="1722" y="3140"/>
                  </a:lnTo>
                  <a:lnTo>
                    <a:pt x="1716" y="3133"/>
                  </a:lnTo>
                  <a:lnTo>
                    <a:pt x="1717" y="3130"/>
                  </a:lnTo>
                  <a:lnTo>
                    <a:pt x="1728" y="3138"/>
                  </a:lnTo>
                  <a:lnTo>
                    <a:pt x="1739" y="3141"/>
                  </a:lnTo>
                  <a:lnTo>
                    <a:pt x="1737" y="3131"/>
                  </a:lnTo>
                  <a:lnTo>
                    <a:pt x="1745" y="3130"/>
                  </a:lnTo>
                  <a:lnTo>
                    <a:pt x="1742" y="3124"/>
                  </a:lnTo>
                  <a:lnTo>
                    <a:pt x="1741" y="3117"/>
                  </a:lnTo>
                  <a:lnTo>
                    <a:pt x="1748" y="3121"/>
                  </a:lnTo>
                  <a:lnTo>
                    <a:pt x="1755" y="3119"/>
                  </a:lnTo>
                  <a:lnTo>
                    <a:pt x="1757" y="3115"/>
                  </a:lnTo>
                  <a:lnTo>
                    <a:pt x="1758" y="3103"/>
                  </a:lnTo>
                  <a:lnTo>
                    <a:pt x="1764" y="3101"/>
                  </a:lnTo>
                  <a:lnTo>
                    <a:pt x="1764" y="3090"/>
                  </a:lnTo>
                  <a:lnTo>
                    <a:pt x="1760" y="3085"/>
                  </a:lnTo>
                  <a:lnTo>
                    <a:pt x="1727" y="3077"/>
                  </a:lnTo>
                  <a:lnTo>
                    <a:pt x="1728" y="3071"/>
                  </a:lnTo>
                  <a:lnTo>
                    <a:pt x="1759" y="3079"/>
                  </a:lnTo>
                  <a:lnTo>
                    <a:pt x="1774" y="3077"/>
                  </a:lnTo>
                  <a:lnTo>
                    <a:pt x="1763" y="3045"/>
                  </a:lnTo>
                  <a:lnTo>
                    <a:pt x="1768" y="3041"/>
                  </a:lnTo>
                  <a:lnTo>
                    <a:pt x="1770" y="3036"/>
                  </a:lnTo>
                  <a:lnTo>
                    <a:pt x="1764" y="3027"/>
                  </a:lnTo>
                  <a:lnTo>
                    <a:pt x="1726" y="3022"/>
                  </a:lnTo>
                  <a:lnTo>
                    <a:pt x="1722" y="3008"/>
                  </a:lnTo>
                  <a:lnTo>
                    <a:pt x="1732" y="3011"/>
                  </a:lnTo>
                  <a:lnTo>
                    <a:pt x="1755" y="2997"/>
                  </a:lnTo>
                  <a:lnTo>
                    <a:pt x="1772" y="2997"/>
                  </a:lnTo>
                  <a:lnTo>
                    <a:pt x="1784" y="3002"/>
                  </a:lnTo>
                  <a:lnTo>
                    <a:pt x="1786" y="2998"/>
                  </a:lnTo>
                  <a:lnTo>
                    <a:pt x="1777" y="2995"/>
                  </a:lnTo>
                  <a:lnTo>
                    <a:pt x="1770" y="2987"/>
                  </a:lnTo>
                  <a:lnTo>
                    <a:pt x="1766" y="2966"/>
                  </a:lnTo>
                  <a:lnTo>
                    <a:pt x="1758" y="2958"/>
                  </a:lnTo>
                  <a:lnTo>
                    <a:pt x="1753" y="2943"/>
                  </a:lnTo>
                  <a:lnTo>
                    <a:pt x="1747" y="2938"/>
                  </a:lnTo>
                  <a:lnTo>
                    <a:pt x="1744" y="2928"/>
                  </a:lnTo>
                  <a:lnTo>
                    <a:pt x="1733" y="2931"/>
                  </a:lnTo>
                  <a:lnTo>
                    <a:pt x="1743" y="2906"/>
                  </a:lnTo>
                  <a:lnTo>
                    <a:pt x="1749" y="2912"/>
                  </a:lnTo>
                  <a:lnTo>
                    <a:pt x="1760" y="2911"/>
                  </a:lnTo>
                  <a:lnTo>
                    <a:pt x="1768" y="2916"/>
                  </a:lnTo>
                  <a:lnTo>
                    <a:pt x="1768" y="2905"/>
                  </a:lnTo>
                  <a:lnTo>
                    <a:pt x="1776" y="2907"/>
                  </a:lnTo>
                  <a:lnTo>
                    <a:pt x="1782" y="2915"/>
                  </a:lnTo>
                  <a:lnTo>
                    <a:pt x="1786" y="2909"/>
                  </a:lnTo>
                  <a:lnTo>
                    <a:pt x="1793" y="2917"/>
                  </a:lnTo>
                  <a:lnTo>
                    <a:pt x="1801" y="2909"/>
                  </a:lnTo>
                  <a:lnTo>
                    <a:pt x="1801" y="2901"/>
                  </a:lnTo>
                  <a:lnTo>
                    <a:pt x="1813" y="2885"/>
                  </a:lnTo>
                  <a:lnTo>
                    <a:pt x="1808" y="2877"/>
                  </a:lnTo>
                  <a:lnTo>
                    <a:pt x="1809" y="2871"/>
                  </a:lnTo>
                  <a:lnTo>
                    <a:pt x="1807" y="2863"/>
                  </a:lnTo>
                  <a:lnTo>
                    <a:pt x="1793" y="2855"/>
                  </a:lnTo>
                  <a:lnTo>
                    <a:pt x="1801" y="2852"/>
                  </a:lnTo>
                  <a:lnTo>
                    <a:pt x="1804" y="2848"/>
                  </a:lnTo>
                  <a:lnTo>
                    <a:pt x="1812" y="2852"/>
                  </a:lnTo>
                  <a:lnTo>
                    <a:pt x="1819" y="2832"/>
                  </a:lnTo>
                  <a:lnTo>
                    <a:pt x="1827" y="2836"/>
                  </a:lnTo>
                  <a:lnTo>
                    <a:pt x="1829" y="2845"/>
                  </a:lnTo>
                  <a:lnTo>
                    <a:pt x="1836" y="2846"/>
                  </a:lnTo>
                  <a:lnTo>
                    <a:pt x="1841" y="2830"/>
                  </a:lnTo>
                  <a:lnTo>
                    <a:pt x="1851" y="2839"/>
                  </a:lnTo>
                  <a:lnTo>
                    <a:pt x="1854" y="2845"/>
                  </a:lnTo>
                  <a:lnTo>
                    <a:pt x="1862" y="2842"/>
                  </a:lnTo>
                  <a:lnTo>
                    <a:pt x="1878" y="2841"/>
                  </a:lnTo>
                  <a:lnTo>
                    <a:pt x="1871" y="2831"/>
                  </a:lnTo>
                  <a:lnTo>
                    <a:pt x="1886" y="2831"/>
                  </a:lnTo>
                  <a:lnTo>
                    <a:pt x="1898" y="2837"/>
                  </a:lnTo>
                  <a:lnTo>
                    <a:pt x="1899" y="2828"/>
                  </a:lnTo>
                  <a:lnTo>
                    <a:pt x="1904" y="2828"/>
                  </a:lnTo>
                  <a:lnTo>
                    <a:pt x="1901" y="2818"/>
                  </a:lnTo>
                  <a:lnTo>
                    <a:pt x="1904" y="2815"/>
                  </a:lnTo>
                  <a:lnTo>
                    <a:pt x="1900" y="2812"/>
                  </a:lnTo>
                  <a:lnTo>
                    <a:pt x="1895" y="2812"/>
                  </a:lnTo>
                  <a:lnTo>
                    <a:pt x="1888" y="2803"/>
                  </a:lnTo>
                  <a:lnTo>
                    <a:pt x="1890" y="2788"/>
                  </a:lnTo>
                  <a:lnTo>
                    <a:pt x="1900" y="2801"/>
                  </a:lnTo>
                  <a:lnTo>
                    <a:pt x="1901" y="2792"/>
                  </a:lnTo>
                  <a:lnTo>
                    <a:pt x="1906" y="2796"/>
                  </a:lnTo>
                  <a:lnTo>
                    <a:pt x="1911" y="2796"/>
                  </a:lnTo>
                  <a:lnTo>
                    <a:pt x="1914" y="2782"/>
                  </a:lnTo>
                  <a:lnTo>
                    <a:pt x="1904" y="2774"/>
                  </a:lnTo>
                  <a:lnTo>
                    <a:pt x="1916" y="2767"/>
                  </a:lnTo>
                  <a:lnTo>
                    <a:pt x="1914" y="2761"/>
                  </a:lnTo>
                  <a:lnTo>
                    <a:pt x="1919" y="2755"/>
                  </a:lnTo>
                  <a:lnTo>
                    <a:pt x="1925" y="2756"/>
                  </a:lnTo>
                  <a:lnTo>
                    <a:pt x="1911" y="2745"/>
                  </a:lnTo>
                  <a:lnTo>
                    <a:pt x="1910" y="2739"/>
                  </a:lnTo>
                  <a:lnTo>
                    <a:pt x="1919" y="2744"/>
                  </a:lnTo>
                  <a:lnTo>
                    <a:pt x="1922" y="2731"/>
                  </a:lnTo>
                  <a:lnTo>
                    <a:pt x="1933" y="2746"/>
                  </a:lnTo>
                  <a:lnTo>
                    <a:pt x="1941" y="2744"/>
                  </a:lnTo>
                  <a:lnTo>
                    <a:pt x="1947" y="2746"/>
                  </a:lnTo>
                  <a:lnTo>
                    <a:pt x="1960" y="2745"/>
                  </a:lnTo>
                  <a:lnTo>
                    <a:pt x="1936" y="2765"/>
                  </a:lnTo>
                  <a:lnTo>
                    <a:pt x="1935" y="2777"/>
                  </a:lnTo>
                  <a:lnTo>
                    <a:pt x="1925" y="2787"/>
                  </a:lnTo>
                  <a:lnTo>
                    <a:pt x="1927" y="2793"/>
                  </a:lnTo>
                  <a:lnTo>
                    <a:pt x="1927" y="2797"/>
                  </a:lnTo>
                  <a:lnTo>
                    <a:pt x="1930" y="2799"/>
                  </a:lnTo>
                  <a:lnTo>
                    <a:pt x="1936" y="2799"/>
                  </a:lnTo>
                  <a:lnTo>
                    <a:pt x="1943" y="2803"/>
                  </a:lnTo>
                  <a:lnTo>
                    <a:pt x="1954" y="2812"/>
                  </a:lnTo>
                  <a:lnTo>
                    <a:pt x="1956" y="2804"/>
                  </a:lnTo>
                  <a:lnTo>
                    <a:pt x="1947" y="2796"/>
                  </a:lnTo>
                  <a:lnTo>
                    <a:pt x="1957" y="2801"/>
                  </a:lnTo>
                  <a:lnTo>
                    <a:pt x="1956" y="2788"/>
                  </a:lnTo>
                  <a:lnTo>
                    <a:pt x="1957" y="2775"/>
                  </a:lnTo>
                  <a:lnTo>
                    <a:pt x="1967" y="2785"/>
                  </a:lnTo>
                  <a:lnTo>
                    <a:pt x="1973" y="2802"/>
                  </a:lnTo>
                  <a:lnTo>
                    <a:pt x="1983" y="2801"/>
                  </a:lnTo>
                  <a:lnTo>
                    <a:pt x="1987" y="2810"/>
                  </a:lnTo>
                  <a:lnTo>
                    <a:pt x="1992" y="2794"/>
                  </a:lnTo>
                  <a:lnTo>
                    <a:pt x="1997" y="2782"/>
                  </a:lnTo>
                  <a:lnTo>
                    <a:pt x="2005" y="2781"/>
                  </a:lnTo>
                  <a:lnTo>
                    <a:pt x="2002" y="2797"/>
                  </a:lnTo>
                  <a:lnTo>
                    <a:pt x="2007" y="2793"/>
                  </a:lnTo>
                  <a:lnTo>
                    <a:pt x="2012" y="2797"/>
                  </a:lnTo>
                  <a:lnTo>
                    <a:pt x="2014" y="2793"/>
                  </a:lnTo>
                  <a:lnTo>
                    <a:pt x="2022" y="2801"/>
                  </a:lnTo>
                  <a:lnTo>
                    <a:pt x="2023" y="2788"/>
                  </a:lnTo>
                  <a:lnTo>
                    <a:pt x="2028" y="2774"/>
                  </a:lnTo>
                  <a:lnTo>
                    <a:pt x="2038" y="2778"/>
                  </a:lnTo>
                  <a:lnTo>
                    <a:pt x="2038" y="2767"/>
                  </a:lnTo>
                  <a:lnTo>
                    <a:pt x="2042" y="2758"/>
                  </a:lnTo>
                  <a:lnTo>
                    <a:pt x="2034" y="2746"/>
                  </a:lnTo>
                  <a:lnTo>
                    <a:pt x="2030" y="2740"/>
                  </a:lnTo>
                  <a:lnTo>
                    <a:pt x="2033" y="2731"/>
                  </a:lnTo>
                  <a:lnTo>
                    <a:pt x="2044" y="2744"/>
                  </a:lnTo>
                  <a:lnTo>
                    <a:pt x="2065" y="2753"/>
                  </a:lnTo>
                  <a:lnTo>
                    <a:pt x="2072" y="2753"/>
                  </a:lnTo>
                  <a:lnTo>
                    <a:pt x="2065" y="2740"/>
                  </a:lnTo>
                  <a:lnTo>
                    <a:pt x="2073" y="2728"/>
                  </a:lnTo>
                  <a:lnTo>
                    <a:pt x="2076" y="2740"/>
                  </a:lnTo>
                  <a:lnTo>
                    <a:pt x="2081" y="2744"/>
                  </a:lnTo>
                  <a:lnTo>
                    <a:pt x="2086" y="2739"/>
                  </a:lnTo>
                  <a:lnTo>
                    <a:pt x="2093" y="2739"/>
                  </a:lnTo>
                  <a:lnTo>
                    <a:pt x="2097" y="2734"/>
                  </a:lnTo>
                  <a:lnTo>
                    <a:pt x="2098" y="2724"/>
                  </a:lnTo>
                  <a:lnTo>
                    <a:pt x="2102" y="2717"/>
                  </a:lnTo>
                  <a:lnTo>
                    <a:pt x="2105" y="2700"/>
                  </a:lnTo>
                  <a:lnTo>
                    <a:pt x="2110" y="2685"/>
                  </a:lnTo>
                  <a:lnTo>
                    <a:pt x="2114" y="2700"/>
                  </a:lnTo>
                  <a:lnTo>
                    <a:pt x="2118" y="2690"/>
                  </a:lnTo>
                  <a:lnTo>
                    <a:pt x="2120" y="2702"/>
                  </a:lnTo>
                  <a:lnTo>
                    <a:pt x="2123" y="2691"/>
                  </a:lnTo>
                  <a:lnTo>
                    <a:pt x="2126" y="2683"/>
                  </a:lnTo>
                  <a:lnTo>
                    <a:pt x="2126" y="2679"/>
                  </a:lnTo>
                  <a:lnTo>
                    <a:pt x="2131" y="2680"/>
                  </a:lnTo>
                  <a:lnTo>
                    <a:pt x="2130" y="2672"/>
                  </a:lnTo>
                  <a:lnTo>
                    <a:pt x="2137" y="2678"/>
                  </a:lnTo>
                  <a:lnTo>
                    <a:pt x="2132" y="2664"/>
                  </a:lnTo>
                  <a:lnTo>
                    <a:pt x="2134" y="2660"/>
                  </a:lnTo>
                  <a:lnTo>
                    <a:pt x="2140" y="2656"/>
                  </a:lnTo>
                  <a:lnTo>
                    <a:pt x="2142" y="2649"/>
                  </a:lnTo>
                  <a:lnTo>
                    <a:pt x="2156" y="2642"/>
                  </a:lnTo>
                  <a:lnTo>
                    <a:pt x="2158" y="2619"/>
                  </a:lnTo>
                  <a:lnTo>
                    <a:pt x="2161" y="2615"/>
                  </a:lnTo>
                  <a:lnTo>
                    <a:pt x="2159" y="2604"/>
                  </a:lnTo>
                  <a:lnTo>
                    <a:pt x="2156" y="2599"/>
                  </a:lnTo>
                  <a:lnTo>
                    <a:pt x="2164" y="2599"/>
                  </a:lnTo>
                  <a:lnTo>
                    <a:pt x="2163" y="2590"/>
                  </a:lnTo>
                  <a:lnTo>
                    <a:pt x="2168" y="2573"/>
                  </a:lnTo>
                  <a:lnTo>
                    <a:pt x="2175" y="2571"/>
                  </a:lnTo>
                  <a:lnTo>
                    <a:pt x="2177" y="2560"/>
                  </a:lnTo>
                  <a:lnTo>
                    <a:pt x="2174" y="2551"/>
                  </a:lnTo>
                  <a:lnTo>
                    <a:pt x="2184" y="2555"/>
                  </a:lnTo>
                  <a:lnTo>
                    <a:pt x="2196" y="2547"/>
                  </a:lnTo>
                  <a:lnTo>
                    <a:pt x="2209" y="2534"/>
                  </a:lnTo>
                  <a:lnTo>
                    <a:pt x="2207" y="2528"/>
                  </a:lnTo>
                  <a:lnTo>
                    <a:pt x="2215" y="2519"/>
                  </a:lnTo>
                  <a:lnTo>
                    <a:pt x="2220" y="2528"/>
                  </a:lnTo>
                  <a:lnTo>
                    <a:pt x="2226" y="2522"/>
                  </a:lnTo>
                  <a:lnTo>
                    <a:pt x="2229" y="2525"/>
                  </a:lnTo>
                  <a:lnTo>
                    <a:pt x="2231" y="2518"/>
                  </a:lnTo>
                  <a:lnTo>
                    <a:pt x="2234" y="2514"/>
                  </a:lnTo>
                  <a:lnTo>
                    <a:pt x="2233" y="2501"/>
                  </a:lnTo>
                  <a:lnTo>
                    <a:pt x="2242" y="2498"/>
                  </a:lnTo>
                  <a:lnTo>
                    <a:pt x="2237" y="2489"/>
                  </a:lnTo>
                  <a:lnTo>
                    <a:pt x="2217" y="2477"/>
                  </a:lnTo>
                  <a:lnTo>
                    <a:pt x="2225" y="2475"/>
                  </a:lnTo>
                  <a:lnTo>
                    <a:pt x="2216" y="2454"/>
                  </a:lnTo>
                  <a:lnTo>
                    <a:pt x="2202" y="2436"/>
                  </a:lnTo>
                  <a:lnTo>
                    <a:pt x="2201" y="2428"/>
                  </a:lnTo>
                  <a:lnTo>
                    <a:pt x="2214" y="2427"/>
                  </a:lnTo>
                  <a:lnTo>
                    <a:pt x="2211" y="2415"/>
                  </a:lnTo>
                  <a:lnTo>
                    <a:pt x="2221" y="2425"/>
                  </a:lnTo>
                  <a:lnTo>
                    <a:pt x="2221" y="2438"/>
                  </a:lnTo>
                  <a:lnTo>
                    <a:pt x="2223" y="2448"/>
                  </a:lnTo>
                  <a:lnTo>
                    <a:pt x="2229" y="2436"/>
                  </a:lnTo>
                  <a:lnTo>
                    <a:pt x="2232" y="2439"/>
                  </a:lnTo>
                  <a:lnTo>
                    <a:pt x="2233" y="2449"/>
                  </a:lnTo>
                  <a:lnTo>
                    <a:pt x="2239" y="2458"/>
                  </a:lnTo>
                  <a:lnTo>
                    <a:pt x="2241" y="2465"/>
                  </a:lnTo>
                  <a:lnTo>
                    <a:pt x="2260" y="2471"/>
                  </a:lnTo>
                  <a:lnTo>
                    <a:pt x="2256" y="2480"/>
                  </a:lnTo>
                  <a:lnTo>
                    <a:pt x="2248" y="2476"/>
                  </a:lnTo>
                  <a:lnTo>
                    <a:pt x="2250" y="2489"/>
                  </a:lnTo>
                  <a:lnTo>
                    <a:pt x="2261" y="2495"/>
                  </a:lnTo>
                  <a:lnTo>
                    <a:pt x="2260" y="2501"/>
                  </a:lnTo>
                  <a:lnTo>
                    <a:pt x="2270" y="2493"/>
                  </a:lnTo>
                  <a:lnTo>
                    <a:pt x="2280" y="2493"/>
                  </a:lnTo>
                  <a:lnTo>
                    <a:pt x="2297" y="2501"/>
                  </a:lnTo>
                  <a:lnTo>
                    <a:pt x="2288" y="2490"/>
                  </a:lnTo>
                  <a:lnTo>
                    <a:pt x="2291" y="2486"/>
                  </a:lnTo>
                  <a:lnTo>
                    <a:pt x="2290" y="2481"/>
                  </a:lnTo>
                  <a:lnTo>
                    <a:pt x="2295" y="2481"/>
                  </a:lnTo>
                  <a:lnTo>
                    <a:pt x="2296" y="2485"/>
                  </a:lnTo>
                  <a:lnTo>
                    <a:pt x="2314" y="2497"/>
                  </a:lnTo>
                  <a:lnTo>
                    <a:pt x="2324" y="2497"/>
                  </a:lnTo>
                  <a:lnTo>
                    <a:pt x="2322" y="2486"/>
                  </a:lnTo>
                  <a:lnTo>
                    <a:pt x="2311" y="2481"/>
                  </a:lnTo>
                  <a:lnTo>
                    <a:pt x="2311" y="2468"/>
                  </a:lnTo>
                  <a:lnTo>
                    <a:pt x="2317" y="2473"/>
                  </a:lnTo>
                  <a:lnTo>
                    <a:pt x="2330" y="2474"/>
                  </a:lnTo>
                  <a:lnTo>
                    <a:pt x="2330" y="2484"/>
                  </a:lnTo>
                  <a:lnTo>
                    <a:pt x="2339" y="2493"/>
                  </a:lnTo>
                  <a:lnTo>
                    <a:pt x="2346" y="2484"/>
                  </a:lnTo>
                  <a:lnTo>
                    <a:pt x="2338" y="2475"/>
                  </a:lnTo>
                  <a:lnTo>
                    <a:pt x="2341" y="2469"/>
                  </a:lnTo>
                  <a:lnTo>
                    <a:pt x="2351" y="2474"/>
                  </a:lnTo>
                  <a:lnTo>
                    <a:pt x="2349" y="2460"/>
                  </a:lnTo>
                  <a:lnTo>
                    <a:pt x="2350" y="2452"/>
                  </a:lnTo>
                  <a:lnTo>
                    <a:pt x="2357" y="2448"/>
                  </a:lnTo>
                  <a:lnTo>
                    <a:pt x="2360" y="2448"/>
                  </a:lnTo>
                  <a:lnTo>
                    <a:pt x="2366" y="2460"/>
                  </a:lnTo>
                  <a:lnTo>
                    <a:pt x="2378" y="2473"/>
                  </a:lnTo>
                  <a:lnTo>
                    <a:pt x="2381" y="2471"/>
                  </a:lnTo>
                  <a:lnTo>
                    <a:pt x="2384" y="2466"/>
                  </a:lnTo>
                  <a:lnTo>
                    <a:pt x="2387" y="2459"/>
                  </a:lnTo>
                  <a:lnTo>
                    <a:pt x="2395" y="2465"/>
                  </a:lnTo>
                  <a:lnTo>
                    <a:pt x="2398" y="2454"/>
                  </a:lnTo>
                  <a:lnTo>
                    <a:pt x="2424" y="2450"/>
                  </a:lnTo>
                  <a:lnTo>
                    <a:pt x="2435" y="2441"/>
                  </a:lnTo>
                  <a:lnTo>
                    <a:pt x="2443" y="2446"/>
                  </a:lnTo>
                  <a:lnTo>
                    <a:pt x="2443" y="2436"/>
                  </a:lnTo>
                  <a:lnTo>
                    <a:pt x="2452" y="2441"/>
                  </a:lnTo>
                  <a:lnTo>
                    <a:pt x="2458" y="2438"/>
                  </a:lnTo>
                  <a:lnTo>
                    <a:pt x="2460" y="2426"/>
                  </a:lnTo>
                  <a:lnTo>
                    <a:pt x="2468" y="2430"/>
                  </a:lnTo>
                  <a:lnTo>
                    <a:pt x="2473" y="2439"/>
                  </a:lnTo>
                  <a:lnTo>
                    <a:pt x="2478" y="2438"/>
                  </a:lnTo>
                  <a:lnTo>
                    <a:pt x="2476" y="2428"/>
                  </a:lnTo>
                  <a:lnTo>
                    <a:pt x="2483" y="2426"/>
                  </a:lnTo>
                  <a:lnTo>
                    <a:pt x="2489" y="2425"/>
                  </a:lnTo>
                  <a:lnTo>
                    <a:pt x="2494" y="2431"/>
                  </a:lnTo>
                  <a:lnTo>
                    <a:pt x="2499" y="2428"/>
                  </a:lnTo>
                  <a:lnTo>
                    <a:pt x="2499" y="2422"/>
                  </a:lnTo>
                  <a:lnTo>
                    <a:pt x="2501" y="2420"/>
                  </a:lnTo>
                  <a:lnTo>
                    <a:pt x="2510" y="2419"/>
                  </a:lnTo>
                  <a:lnTo>
                    <a:pt x="2514" y="2423"/>
                  </a:lnTo>
                  <a:lnTo>
                    <a:pt x="2517" y="2411"/>
                  </a:lnTo>
                  <a:lnTo>
                    <a:pt x="2521" y="2407"/>
                  </a:lnTo>
                  <a:lnTo>
                    <a:pt x="2533" y="2404"/>
                  </a:lnTo>
                  <a:lnTo>
                    <a:pt x="2537" y="2411"/>
                  </a:lnTo>
                  <a:lnTo>
                    <a:pt x="2539" y="2406"/>
                  </a:lnTo>
                  <a:lnTo>
                    <a:pt x="2554" y="2406"/>
                  </a:lnTo>
                  <a:lnTo>
                    <a:pt x="2551" y="2400"/>
                  </a:lnTo>
                  <a:lnTo>
                    <a:pt x="2555" y="2393"/>
                  </a:lnTo>
                  <a:lnTo>
                    <a:pt x="2573" y="2389"/>
                  </a:lnTo>
                  <a:lnTo>
                    <a:pt x="2577" y="2383"/>
                  </a:lnTo>
                  <a:lnTo>
                    <a:pt x="2577" y="2378"/>
                  </a:lnTo>
                  <a:lnTo>
                    <a:pt x="2586" y="2378"/>
                  </a:lnTo>
                  <a:lnTo>
                    <a:pt x="2591" y="2363"/>
                  </a:lnTo>
                  <a:lnTo>
                    <a:pt x="2600" y="2363"/>
                  </a:lnTo>
                  <a:lnTo>
                    <a:pt x="2593" y="2360"/>
                  </a:lnTo>
                  <a:lnTo>
                    <a:pt x="2591" y="2353"/>
                  </a:lnTo>
                  <a:lnTo>
                    <a:pt x="2591" y="2345"/>
                  </a:lnTo>
                  <a:lnTo>
                    <a:pt x="2608" y="2353"/>
                  </a:lnTo>
                  <a:lnTo>
                    <a:pt x="2607" y="2342"/>
                  </a:lnTo>
                  <a:lnTo>
                    <a:pt x="2613" y="2340"/>
                  </a:lnTo>
                  <a:lnTo>
                    <a:pt x="2623" y="2345"/>
                  </a:lnTo>
                  <a:lnTo>
                    <a:pt x="2620" y="2337"/>
                  </a:lnTo>
                  <a:lnTo>
                    <a:pt x="2621" y="2334"/>
                  </a:lnTo>
                  <a:lnTo>
                    <a:pt x="2621" y="2329"/>
                  </a:lnTo>
                  <a:lnTo>
                    <a:pt x="2608" y="2324"/>
                  </a:lnTo>
                  <a:lnTo>
                    <a:pt x="2619" y="2314"/>
                  </a:lnTo>
                  <a:lnTo>
                    <a:pt x="2627" y="2318"/>
                  </a:lnTo>
                  <a:lnTo>
                    <a:pt x="2635" y="2324"/>
                  </a:lnTo>
                  <a:lnTo>
                    <a:pt x="2639" y="2320"/>
                  </a:lnTo>
                  <a:lnTo>
                    <a:pt x="2634" y="2319"/>
                  </a:lnTo>
                  <a:lnTo>
                    <a:pt x="2635" y="2314"/>
                  </a:lnTo>
                  <a:lnTo>
                    <a:pt x="2646" y="2310"/>
                  </a:lnTo>
                  <a:lnTo>
                    <a:pt x="2646" y="2301"/>
                  </a:lnTo>
                  <a:lnTo>
                    <a:pt x="2661" y="2296"/>
                  </a:lnTo>
                  <a:lnTo>
                    <a:pt x="2658" y="2288"/>
                  </a:lnTo>
                  <a:lnTo>
                    <a:pt x="2673" y="2294"/>
                  </a:lnTo>
                  <a:lnTo>
                    <a:pt x="2666" y="2283"/>
                  </a:lnTo>
                  <a:lnTo>
                    <a:pt x="2674" y="2286"/>
                  </a:lnTo>
                  <a:lnTo>
                    <a:pt x="2669" y="2276"/>
                  </a:lnTo>
                  <a:lnTo>
                    <a:pt x="2661" y="2272"/>
                  </a:lnTo>
                  <a:lnTo>
                    <a:pt x="2666" y="2267"/>
                  </a:lnTo>
                  <a:lnTo>
                    <a:pt x="2675" y="2269"/>
                  </a:lnTo>
                  <a:lnTo>
                    <a:pt x="2679" y="2264"/>
                  </a:lnTo>
                  <a:lnTo>
                    <a:pt x="2684" y="2271"/>
                  </a:lnTo>
                  <a:lnTo>
                    <a:pt x="2693" y="2276"/>
                  </a:lnTo>
                  <a:lnTo>
                    <a:pt x="2698" y="2265"/>
                  </a:lnTo>
                  <a:lnTo>
                    <a:pt x="2693" y="2260"/>
                  </a:lnTo>
                  <a:lnTo>
                    <a:pt x="2698" y="2259"/>
                  </a:lnTo>
                  <a:lnTo>
                    <a:pt x="2686" y="2245"/>
                  </a:lnTo>
                  <a:lnTo>
                    <a:pt x="2699" y="2239"/>
                  </a:lnTo>
                  <a:lnTo>
                    <a:pt x="2717" y="2236"/>
                  </a:lnTo>
                  <a:lnTo>
                    <a:pt x="2720" y="2226"/>
                  </a:lnTo>
                  <a:lnTo>
                    <a:pt x="2736" y="2236"/>
                  </a:lnTo>
                  <a:lnTo>
                    <a:pt x="2732" y="2229"/>
                  </a:lnTo>
                  <a:lnTo>
                    <a:pt x="2726" y="2228"/>
                  </a:lnTo>
                  <a:lnTo>
                    <a:pt x="2722" y="2223"/>
                  </a:lnTo>
                  <a:lnTo>
                    <a:pt x="2728" y="2222"/>
                  </a:lnTo>
                  <a:lnTo>
                    <a:pt x="2729" y="2212"/>
                  </a:lnTo>
                  <a:lnTo>
                    <a:pt x="2738" y="2216"/>
                  </a:lnTo>
                  <a:lnTo>
                    <a:pt x="2744" y="2208"/>
                  </a:lnTo>
                  <a:lnTo>
                    <a:pt x="2750" y="2212"/>
                  </a:lnTo>
                  <a:lnTo>
                    <a:pt x="2758" y="2212"/>
                  </a:lnTo>
                  <a:lnTo>
                    <a:pt x="2763" y="2205"/>
                  </a:lnTo>
                  <a:lnTo>
                    <a:pt x="2769" y="2212"/>
                  </a:lnTo>
                  <a:lnTo>
                    <a:pt x="2781" y="2193"/>
                  </a:lnTo>
                  <a:lnTo>
                    <a:pt x="2786" y="2178"/>
                  </a:lnTo>
                  <a:lnTo>
                    <a:pt x="2783" y="2178"/>
                  </a:lnTo>
                  <a:lnTo>
                    <a:pt x="2760" y="2190"/>
                  </a:lnTo>
                  <a:lnTo>
                    <a:pt x="2744" y="2191"/>
                  </a:lnTo>
                  <a:lnTo>
                    <a:pt x="2693" y="2184"/>
                  </a:lnTo>
                  <a:lnTo>
                    <a:pt x="2634" y="2154"/>
                  </a:lnTo>
                  <a:lnTo>
                    <a:pt x="2627" y="2157"/>
                  </a:lnTo>
                  <a:lnTo>
                    <a:pt x="2627" y="2145"/>
                  </a:lnTo>
                  <a:lnTo>
                    <a:pt x="2618" y="2148"/>
                  </a:lnTo>
                  <a:lnTo>
                    <a:pt x="2607" y="2154"/>
                  </a:lnTo>
                  <a:lnTo>
                    <a:pt x="2602" y="2142"/>
                  </a:lnTo>
                  <a:lnTo>
                    <a:pt x="2564" y="2161"/>
                  </a:lnTo>
                  <a:lnTo>
                    <a:pt x="2549" y="2173"/>
                  </a:lnTo>
                  <a:lnTo>
                    <a:pt x="2529" y="2164"/>
                  </a:lnTo>
                  <a:lnTo>
                    <a:pt x="2507" y="2174"/>
                  </a:lnTo>
                  <a:lnTo>
                    <a:pt x="2497" y="2201"/>
                  </a:lnTo>
                  <a:lnTo>
                    <a:pt x="2463" y="2200"/>
                  </a:lnTo>
                  <a:lnTo>
                    <a:pt x="2427" y="2195"/>
                  </a:lnTo>
                  <a:lnTo>
                    <a:pt x="2446" y="2179"/>
                  </a:lnTo>
                  <a:lnTo>
                    <a:pt x="2463" y="2186"/>
                  </a:lnTo>
                  <a:lnTo>
                    <a:pt x="2479" y="2180"/>
                  </a:lnTo>
                  <a:lnTo>
                    <a:pt x="2508" y="2156"/>
                  </a:lnTo>
                  <a:lnTo>
                    <a:pt x="2528" y="2154"/>
                  </a:lnTo>
                  <a:lnTo>
                    <a:pt x="2541" y="2147"/>
                  </a:lnTo>
                  <a:lnTo>
                    <a:pt x="2534" y="2135"/>
                  </a:lnTo>
                  <a:lnTo>
                    <a:pt x="2518" y="2132"/>
                  </a:lnTo>
                  <a:lnTo>
                    <a:pt x="2465" y="2141"/>
                  </a:lnTo>
                  <a:lnTo>
                    <a:pt x="2437" y="2138"/>
                  </a:lnTo>
                  <a:lnTo>
                    <a:pt x="2425" y="2127"/>
                  </a:lnTo>
                  <a:lnTo>
                    <a:pt x="2409" y="2126"/>
                  </a:lnTo>
                  <a:lnTo>
                    <a:pt x="2441" y="2111"/>
                  </a:lnTo>
                  <a:lnTo>
                    <a:pt x="2449" y="2099"/>
                  </a:lnTo>
                  <a:lnTo>
                    <a:pt x="2458" y="2073"/>
                  </a:lnTo>
                  <a:lnTo>
                    <a:pt x="2444" y="2055"/>
                  </a:lnTo>
                  <a:lnTo>
                    <a:pt x="2448" y="2046"/>
                  </a:lnTo>
                  <a:lnTo>
                    <a:pt x="2465" y="2044"/>
                  </a:lnTo>
                  <a:lnTo>
                    <a:pt x="2476" y="2050"/>
                  </a:lnTo>
                  <a:lnTo>
                    <a:pt x="2478" y="2029"/>
                  </a:lnTo>
                  <a:lnTo>
                    <a:pt x="2494" y="2045"/>
                  </a:lnTo>
                  <a:lnTo>
                    <a:pt x="2535" y="2045"/>
                  </a:lnTo>
                  <a:lnTo>
                    <a:pt x="2571" y="2024"/>
                  </a:lnTo>
                  <a:lnTo>
                    <a:pt x="2584" y="2008"/>
                  </a:lnTo>
                  <a:lnTo>
                    <a:pt x="2578" y="1991"/>
                  </a:lnTo>
                  <a:lnTo>
                    <a:pt x="2594" y="2001"/>
                  </a:lnTo>
                  <a:lnTo>
                    <a:pt x="2592" y="1975"/>
                  </a:lnTo>
                  <a:lnTo>
                    <a:pt x="2577" y="1959"/>
                  </a:lnTo>
                  <a:lnTo>
                    <a:pt x="2553" y="1955"/>
                  </a:lnTo>
                  <a:lnTo>
                    <a:pt x="2535" y="1960"/>
                  </a:lnTo>
                  <a:lnTo>
                    <a:pt x="2516" y="1949"/>
                  </a:lnTo>
                  <a:lnTo>
                    <a:pt x="2499" y="1958"/>
                  </a:lnTo>
                  <a:lnTo>
                    <a:pt x="2501" y="1944"/>
                  </a:lnTo>
                  <a:lnTo>
                    <a:pt x="2490" y="1938"/>
                  </a:lnTo>
                  <a:lnTo>
                    <a:pt x="2471" y="1931"/>
                  </a:lnTo>
                  <a:lnTo>
                    <a:pt x="2487" y="1927"/>
                  </a:lnTo>
                  <a:lnTo>
                    <a:pt x="2483" y="1912"/>
                  </a:lnTo>
                  <a:lnTo>
                    <a:pt x="2480" y="1898"/>
                  </a:lnTo>
                  <a:lnTo>
                    <a:pt x="2505" y="1915"/>
                  </a:lnTo>
                  <a:lnTo>
                    <a:pt x="2521" y="1938"/>
                  </a:lnTo>
                  <a:lnTo>
                    <a:pt x="2538" y="1942"/>
                  </a:lnTo>
                  <a:lnTo>
                    <a:pt x="2550" y="1932"/>
                  </a:lnTo>
                  <a:lnTo>
                    <a:pt x="2565" y="1941"/>
                  </a:lnTo>
                  <a:lnTo>
                    <a:pt x="2583" y="1944"/>
                  </a:lnTo>
                  <a:lnTo>
                    <a:pt x="2604" y="1964"/>
                  </a:lnTo>
                  <a:lnTo>
                    <a:pt x="2620" y="1984"/>
                  </a:lnTo>
                  <a:lnTo>
                    <a:pt x="2640" y="1982"/>
                  </a:lnTo>
                  <a:lnTo>
                    <a:pt x="2646" y="1990"/>
                  </a:lnTo>
                  <a:lnTo>
                    <a:pt x="2651" y="2008"/>
                  </a:lnTo>
                  <a:lnTo>
                    <a:pt x="2667" y="2027"/>
                  </a:lnTo>
                  <a:lnTo>
                    <a:pt x="2669" y="2049"/>
                  </a:lnTo>
                  <a:lnTo>
                    <a:pt x="2675" y="2082"/>
                  </a:lnTo>
                  <a:lnTo>
                    <a:pt x="2689" y="2107"/>
                  </a:lnTo>
                  <a:lnTo>
                    <a:pt x="2710" y="2124"/>
                  </a:lnTo>
                  <a:lnTo>
                    <a:pt x="2734" y="2134"/>
                  </a:lnTo>
                  <a:lnTo>
                    <a:pt x="2755" y="2130"/>
                  </a:lnTo>
                  <a:lnTo>
                    <a:pt x="2756" y="2087"/>
                  </a:lnTo>
                  <a:lnTo>
                    <a:pt x="2759" y="2068"/>
                  </a:lnTo>
                  <a:lnTo>
                    <a:pt x="2765" y="2070"/>
                  </a:lnTo>
                  <a:lnTo>
                    <a:pt x="2768" y="2099"/>
                  </a:lnTo>
                  <a:lnTo>
                    <a:pt x="2772" y="2123"/>
                  </a:lnTo>
                  <a:lnTo>
                    <a:pt x="2788" y="2119"/>
                  </a:lnTo>
                  <a:lnTo>
                    <a:pt x="2796" y="2132"/>
                  </a:lnTo>
                  <a:lnTo>
                    <a:pt x="2811" y="2126"/>
                  </a:lnTo>
                  <a:lnTo>
                    <a:pt x="2812" y="2108"/>
                  </a:lnTo>
                  <a:lnTo>
                    <a:pt x="2803" y="2104"/>
                  </a:lnTo>
                  <a:lnTo>
                    <a:pt x="2804" y="2087"/>
                  </a:lnTo>
                  <a:lnTo>
                    <a:pt x="2797" y="2070"/>
                  </a:lnTo>
                  <a:lnTo>
                    <a:pt x="2802" y="2064"/>
                  </a:lnTo>
                  <a:lnTo>
                    <a:pt x="2799" y="2045"/>
                  </a:lnTo>
                  <a:lnTo>
                    <a:pt x="2802" y="2038"/>
                  </a:lnTo>
                  <a:lnTo>
                    <a:pt x="2797" y="2027"/>
                  </a:lnTo>
                  <a:lnTo>
                    <a:pt x="2785" y="2029"/>
                  </a:lnTo>
                  <a:lnTo>
                    <a:pt x="2798" y="2021"/>
                  </a:lnTo>
                  <a:lnTo>
                    <a:pt x="2799" y="2003"/>
                  </a:lnTo>
                  <a:lnTo>
                    <a:pt x="2797" y="1991"/>
                  </a:lnTo>
                  <a:lnTo>
                    <a:pt x="2801" y="1984"/>
                  </a:lnTo>
                  <a:lnTo>
                    <a:pt x="2802" y="1955"/>
                  </a:lnTo>
                  <a:lnTo>
                    <a:pt x="2795" y="1952"/>
                  </a:lnTo>
                  <a:lnTo>
                    <a:pt x="2781" y="1965"/>
                  </a:lnTo>
                  <a:lnTo>
                    <a:pt x="2774" y="1963"/>
                  </a:lnTo>
                  <a:lnTo>
                    <a:pt x="2766" y="1989"/>
                  </a:lnTo>
                  <a:lnTo>
                    <a:pt x="2759" y="1991"/>
                  </a:lnTo>
                  <a:lnTo>
                    <a:pt x="2759" y="1962"/>
                  </a:lnTo>
                  <a:lnTo>
                    <a:pt x="2781" y="1930"/>
                  </a:lnTo>
                  <a:lnTo>
                    <a:pt x="2786" y="1915"/>
                  </a:lnTo>
                  <a:lnTo>
                    <a:pt x="2776" y="1915"/>
                  </a:lnTo>
                  <a:lnTo>
                    <a:pt x="2769" y="1922"/>
                  </a:lnTo>
                  <a:lnTo>
                    <a:pt x="2760" y="1936"/>
                  </a:lnTo>
                  <a:lnTo>
                    <a:pt x="2754" y="1939"/>
                  </a:lnTo>
                  <a:lnTo>
                    <a:pt x="2761" y="1920"/>
                  </a:lnTo>
                  <a:lnTo>
                    <a:pt x="2763" y="1905"/>
                  </a:lnTo>
                  <a:lnTo>
                    <a:pt x="2742" y="1920"/>
                  </a:lnTo>
                  <a:lnTo>
                    <a:pt x="2732" y="1936"/>
                  </a:lnTo>
                  <a:lnTo>
                    <a:pt x="2726" y="1939"/>
                  </a:lnTo>
                  <a:lnTo>
                    <a:pt x="2734" y="1919"/>
                  </a:lnTo>
                  <a:lnTo>
                    <a:pt x="2747" y="1904"/>
                  </a:lnTo>
                  <a:lnTo>
                    <a:pt x="2749" y="1894"/>
                  </a:lnTo>
                  <a:lnTo>
                    <a:pt x="2758" y="1882"/>
                  </a:lnTo>
                  <a:lnTo>
                    <a:pt x="2723" y="1867"/>
                  </a:lnTo>
                  <a:lnTo>
                    <a:pt x="2720" y="1855"/>
                  </a:lnTo>
                  <a:lnTo>
                    <a:pt x="2691" y="1844"/>
                  </a:lnTo>
                  <a:lnTo>
                    <a:pt x="2689" y="1834"/>
                  </a:lnTo>
                  <a:lnTo>
                    <a:pt x="2680" y="1822"/>
                  </a:lnTo>
                  <a:lnTo>
                    <a:pt x="2643" y="1792"/>
                  </a:lnTo>
                  <a:lnTo>
                    <a:pt x="2632" y="1790"/>
                  </a:lnTo>
                  <a:lnTo>
                    <a:pt x="2616" y="1799"/>
                  </a:lnTo>
                  <a:lnTo>
                    <a:pt x="2609" y="1813"/>
                  </a:lnTo>
                  <a:lnTo>
                    <a:pt x="2605" y="1834"/>
                  </a:lnTo>
                  <a:lnTo>
                    <a:pt x="2597" y="1850"/>
                  </a:lnTo>
                  <a:lnTo>
                    <a:pt x="2597" y="1835"/>
                  </a:lnTo>
                  <a:lnTo>
                    <a:pt x="2602" y="1819"/>
                  </a:lnTo>
                  <a:lnTo>
                    <a:pt x="2605" y="1801"/>
                  </a:lnTo>
                  <a:lnTo>
                    <a:pt x="2593" y="1797"/>
                  </a:lnTo>
                  <a:lnTo>
                    <a:pt x="2594" y="1790"/>
                  </a:lnTo>
                  <a:lnTo>
                    <a:pt x="2621" y="1785"/>
                  </a:lnTo>
                  <a:lnTo>
                    <a:pt x="2637" y="1779"/>
                  </a:lnTo>
                  <a:lnTo>
                    <a:pt x="2637" y="1764"/>
                  </a:lnTo>
                  <a:lnTo>
                    <a:pt x="2634" y="1743"/>
                  </a:lnTo>
                  <a:lnTo>
                    <a:pt x="2599" y="1721"/>
                  </a:lnTo>
                  <a:lnTo>
                    <a:pt x="2583" y="1725"/>
                  </a:lnTo>
                  <a:lnTo>
                    <a:pt x="2564" y="1739"/>
                  </a:lnTo>
                  <a:lnTo>
                    <a:pt x="2549" y="1755"/>
                  </a:lnTo>
                  <a:lnTo>
                    <a:pt x="2546" y="1755"/>
                  </a:lnTo>
                  <a:lnTo>
                    <a:pt x="2546" y="1736"/>
                  </a:lnTo>
                  <a:lnTo>
                    <a:pt x="2526" y="1741"/>
                  </a:lnTo>
                  <a:lnTo>
                    <a:pt x="2533" y="1732"/>
                  </a:lnTo>
                  <a:lnTo>
                    <a:pt x="2540" y="1729"/>
                  </a:lnTo>
                  <a:lnTo>
                    <a:pt x="2530" y="1720"/>
                  </a:lnTo>
                  <a:lnTo>
                    <a:pt x="2561" y="1723"/>
                  </a:lnTo>
                  <a:lnTo>
                    <a:pt x="2580" y="1717"/>
                  </a:lnTo>
                  <a:lnTo>
                    <a:pt x="2593" y="1706"/>
                  </a:lnTo>
                  <a:lnTo>
                    <a:pt x="2612" y="1701"/>
                  </a:lnTo>
                  <a:lnTo>
                    <a:pt x="2624" y="1678"/>
                  </a:lnTo>
                  <a:lnTo>
                    <a:pt x="2613" y="1672"/>
                  </a:lnTo>
                  <a:lnTo>
                    <a:pt x="2592" y="1669"/>
                  </a:lnTo>
                  <a:lnTo>
                    <a:pt x="2580" y="1657"/>
                  </a:lnTo>
                  <a:lnTo>
                    <a:pt x="2564" y="1648"/>
                  </a:lnTo>
                  <a:lnTo>
                    <a:pt x="2539" y="1655"/>
                  </a:lnTo>
                  <a:lnTo>
                    <a:pt x="2526" y="1666"/>
                  </a:lnTo>
                  <a:lnTo>
                    <a:pt x="2517" y="1656"/>
                  </a:lnTo>
                  <a:lnTo>
                    <a:pt x="2534" y="1648"/>
                  </a:lnTo>
                  <a:lnTo>
                    <a:pt x="2544" y="1639"/>
                  </a:lnTo>
                  <a:lnTo>
                    <a:pt x="2521" y="1627"/>
                  </a:lnTo>
                  <a:lnTo>
                    <a:pt x="2543" y="1623"/>
                  </a:lnTo>
                  <a:lnTo>
                    <a:pt x="2557" y="1639"/>
                  </a:lnTo>
                  <a:lnTo>
                    <a:pt x="2577" y="1640"/>
                  </a:lnTo>
                  <a:lnTo>
                    <a:pt x="2598" y="1619"/>
                  </a:lnTo>
                  <a:lnTo>
                    <a:pt x="2605" y="1607"/>
                  </a:lnTo>
                  <a:lnTo>
                    <a:pt x="2634" y="1592"/>
                  </a:lnTo>
                  <a:lnTo>
                    <a:pt x="2630" y="1582"/>
                  </a:lnTo>
                  <a:lnTo>
                    <a:pt x="2625" y="1561"/>
                  </a:lnTo>
                  <a:lnTo>
                    <a:pt x="2643" y="1575"/>
                  </a:lnTo>
                  <a:lnTo>
                    <a:pt x="2655" y="1577"/>
                  </a:lnTo>
                  <a:lnTo>
                    <a:pt x="2658" y="1540"/>
                  </a:lnTo>
                  <a:lnTo>
                    <a:pt x="2668" y="1535"/>
                  </a:lnTo>
                  <a:lnTo>
                    <a:pt x="2677" y="1537"/>
                  </a:lnTo>
                  <a:lnTo>
                    <a:pt x="2680" y="1564"/>
                  </a:lnTo>
                  <a:lnTo>
                    <a:pt x="2696" y="1587"/>
                  </a:lnTo>
                  <a:lnTo>
                    <a:pt x="2732" y="1620"/>
                  </a:lnTo>
                  <a:lnTo>
                    <a:pt x="2766" y="1636"/>
                  </a:lnTo>
                  <a:lnTo>
                    <a:pt x="2780" y="1635"/>
                  </a:lnTo>
                  <a:lnTo>
                    <a:pt x="2786" y="1619"/>
                  </a:lnTo>
                  <a:lnTo>
                    <a:pt x="2802" y="1612"/>
                  </a:lnTo>
                  <a:lnTo>
                    <a:pt x="2820" y="1591"/>
                  </a:lnTo>
                  <a:lnTo>
                    <a:pt x="2840" y="1598"/>
                  </a:lnTo>
                  <a:lnTo>
                    <a:pt x="2863" y="1597"/>
                  </a:lnTo>
                  <a:lnTo>
                    <a:pt x="2872" y="1588"/>
                  </a:lnTo>
                  <a:lnTo>
                    <a:pt x="2869" y="1577"/>
                  </a:lnTo>
                  <a:lnTo>
                    <a:pt x="2871" y="1546"/>
                  </a:lnTo>
                  <a:lnTo>
                    <a:pt x="2878" y="1530"/>
                  </a:lnTo>
                  <a:lnTo>
                    <a:pt x="2879" y="1522"/>
                  </a:lnTo>
                  <a:lnTo>
                    <a:pt x="2867" y="1514"/>
                  </a:lnTo>
                  <a:lnTo>
                    <a:pt x="2835" y="1503"/>
                  </a:lnTo>
                  <a:lnTo>
                    <a:pt x="2819" y="1496"/>
                  </a:lnTo>
                  <a:lnTo>
                    <a:pt x="2808" y="1484"/>
                  </a:lnTo>
                  <a:lnTo>
                    <a:pt x="2785" y="1490"/>
                  </a:lnTo>
                  <a:lnTo>
                    <a:pt x="2766" y="1484"/>
                  </a:lnTo>
                  <a:lnTo>
                    <a:pt x="2768" y="1475"/>
                  </a:lnTo>
                  <a:lnTo>
                    <a:pt x="2774" y="1474"/>
                  </a:lnTo>
                  <a:lnTo>
                    <a:pt x="2771" y="1460"/>
                  </a:lnTo>
                  <a:lnTo>
                    <a:pt x="2782" y="1448"/>
                  </a:lnTo>
                  <a:lnTo>
                    <a:pt x="2781" y="1436"/>
                  </a:lnTo>
                  <a:lnTo>
                    <a:pt x="2761" y="1433"/>
                  </a:lnTo>
                  <a:lnTo>
                    <a:pt x="2792" y="1420"/>
                  </a:lnTo>
                  <a:lnTo>
                    <a:pt x="2791" y="1404"/>
                  </a:lnTo>
                  <a:lnTo>
                    <a:pt x="2786" y="1383"/>
                  </a:lnTo>
                  <a:lnTo>
                    <a:pt x="2797" y="1387"/>
                  </a:lnTo>
                  <a:lnTo>
                    <a:pt x="2806" y="1398"/>
                  </a:lnTo>
                  <a:lnTo>
                    <a:pt x="2833" y="1395"/>
                  </a:lnTo>
                  <a:lnTo>
                    <a:pt x="2852" y="1400"/>
                  </a:lnTo>
                  <a:lnTo>
                    <a:pt x="2868" y="1398"/>
                  </a:lnTo>
                  <a:lnTo>
                    <a:pt x="2881" y="1404"/>
                  </a:lnTo>
                  <a:lnTo>
                    <a:pt x="2887" y="1425"/>
                  </a:lnTo>
                  <a:lnTo>
                    <a:pt x="2897" y="1440"/>
                  </a:lnTo>
                  <a:lnTo>
                    <a:pt x="2922" y="1446"/>
                  </a:lnTo>
                  <a:lnTo>
                    <a:pt x="2949" y="1408"/>
                  </a:lnTo>
                  <a:lnTo>
                    <a:pt x="2946" y="1392"/>
                  </a:lnTo>
                  <a:lnTo>
                    <a:pt x="2935" y="1379"/>
                  </a:lnTo>
                  <a:lnTo>
                    <a:pt x="2927" y="1358"/>
                  </a:lnTo>
                  <a:lnTo>
                    <a:pt x="2905" y="1371"/>
                  </a:lnTo>
                  <a:lnTo>
                    <a:pt x="2890" y="1361"/>
                  </a:lnTo>
                  <a:lnTo>
                    <a:pt x="2862" y="1356"/>
                  </a:lnTo>
                  <a:lnTo>
                    <a:pt x="2844" y="1358"/>
                  </a:lnTo>
                  <a:lnTo>
                    <a:pt x="2842" y="1355"/>
                  </a:lnTo>
                  <a:lnTo>
                    <a:pt x="2855" y="1350"/>
                  </a:lnTo>
                  <a:lnTo>
                    <a:pt x="2857" y="1334"/>
                  </a:lnTo>
                  <a:lnTo>
                    <a:pt x="2856" y="1318"/>
                  </a:lnTo>
                  <a:lnTo>
                    <a:pt x="2858" y="1298"/>
                  </a:lnTo>
                  <a:lnTo>
                    <a:pt x="2860" y="1284"/>
                  </a:lnTo>
                  <a:lnTo>
                    <a:pt x="2852" y="1276"/>
                  </a:lnTo>
                  <a:lnTo>
                    <a:pt x="2840" y="1274"/>
                  </a:lnTo>
                  <a:lnTo>
                    <a:pt x="2825" y="1285"/>
                  </a:lnTo>
                  <a:lnTo>
                    <a:pt x="2812" y="1288"/>
                  </a:lnTo>
                  <a:lnTo>
                    <a:pt x="2826" y="1269"/>
                  </a:lnTo>
                  <a:lnTo>
                    <a:pt x="2852" y="1258"/>
                  </a:lnTo>
                  <a:lnTo>
                    <a:pt x="2866" y="1260"/>
                  </a:lnTo>
                  <a:lnTo>
                    <a:pt x="2863" y="1243"/>
                  </a:lnTo>
                  <a:lnTo>
                    <a:pt x="2833" y="1215"/>
                  </a:lnTo>
                  <a:lnTo>
                    <a:pt x="2818" y="1196"/>
                  </a:lnTo>
                  <a:lnTo>
                    <a:pt x="2796" y="1195"/>
                  </a:lnTo>
                  <a:lnTo>
                    <a:pt x="2782" y="1184"/>
                  </a:lnTo>
                  <a:lnTo>
                    <a:pt x="2817" y="1187"/>
                  </a:lnTo>
                  <a:lnTo>
                    <a:pt x="2797" y="1166"/>
                  </a:lnTo>
                  <a:lnTo>
                    <a:pt x="2889" y="1216"/>
                  </a:lnTo>
                  <a:lnTo>
                    <a:pt x="2898" y="1231"/>
                  </a:lnTo>
                  <a:lnTo>
                    <a:pt x="2900" y="1252"/>
                  </a:lnTo>
                  <a:lnTo>
                    <a:pt x="2914" y="1260"/>
                  </a:lnTo>
                  <a:lnTo>
                    <a:pt x="2922" y="1257"/>
                  </a:lnTo>
                  <a:lnTo>
                    <a:pt x="2930" y="1225"/>
                  </a:lnTo>
                  <a:lnTo>
                    <a:pt x="2930" y="1194"/>
                  </a:lnTo>
                  <a:lnTo>
                    <a:pt x="2925" y="1160"/>
                  </a:lnTo>
                  <a:lnTo>
                    <a:pt x="2925" y="1130"/>
                  </a:lnTo>
                  <a:lnTo>
                    <a:pt x="2910" y="1105"/>
                  </a:lnTo>
                  <a:lnTo>
                    <a:pt x="2897" y="1090"/>
                  </a:lnTo>
                  <a:lnTo>
                    <a:pt x="2883" y="1093"/>
                  </a:lnTo>
                  <a:lnTo>
                    <a:pt x="2873" y="1090"/>
                  </a:lnTo>
                  <a:lnTo>
                    <a:pt x="2862" y="1081"/>
                  </a:lnTo>
                  <a:lnTo>
                    <a:pt x="2842" y="1078"/>
                  </a:lnTo>
                  <a:lnTo>
                    <a:pt x="2842" y="1070"/>
                  </a:lnTo>
                  <a:lnTo>
                    <a:pt x="2868" y="1070"/>
                  </a:lnTo>
                  <a:lnTo>
                    <a:pt x="2885" y="1066"/>
                  </a:lnTo>
                  <a:lnTo>
                    <a:pt x="2898" y="1059"/>
                  </a:lnTo>
                  <a:lnTo>
                    <a:pt x="2911" y="1056"/>
                  </a:lnTo>
                  <a:lnTo>
                    <a:pt x="2912" y="1045"/>
                  </a:lnTo>
                  <a:lnTo>
                    <a:pt x="2904" y="1019"/>
                  </a:lnTo>
                  <a:lnTo>
                    <a:pt x="2889" y="1016"/>
                  </a:lnTo>
                  <a:lnTo>
                    <a:pt x="2869" y="1021"/>
                  </a:lnTo>
                  <a:lnTo>
                    <a:pt x="2844" y="1001"/>
                  </a:lnTo>
                  <a:lnTo>
                    <a:pt x="2866" y="1034"/>
                  </a:lnTo>
                  <a:lnTo>
                    <a:pt x="2854" y="1033"/>
                  </a:lnTo>
                  <a:lnTo>
                    <a:pt x="2841" y="1016"/>
                  </a:lnTo>
                  <a:lnTo>
                    <a:pt x="2833" y="1010"/>
                  </a:lnTo>
                  <a:lnTo>
                    <a:pt x="2839" y="1029"/>
                  </a:lnTo>
                  <a:lnTo>
                    <a:pt x="2824" y="1024"/>
                  </a:lnTo>
                  <a:lnTo>
                    <a:pt x="2820" y="1016"/>
                  </a:lnTo>
                  <a:lnTo>
                    <a:pt x="2808" y="1015"/>
                  </a:lnTo>
                  <a:lnTo>
                    <a:pt x="2809" y="1004"/>
                  </a:lnTo>
                  <a:lnTo>
                    <a:pt x="2809" y="990"/>
                  </a:lnTo>
                  <a:lnTo>
                    <a:pt x="2811" y="985"/>
                  </a:lnTo>
                  <a:lnTo>
                    <a:pt x="2808" y="973"/>
                  </a:lnTo>
                  <a:lnTo>
                    <a:pt x="2775" y="976"/>
                  </a:lnTo>
                  <a:lnTo>
                    <a:pt x="2759" y="968"/>
                  </a:lnTo>
                  <a:lnTo>
                    <a:pt x="2766" y="962"/>
                  </a:lnTo>
                  <a:lnTo>
                    <a:pt x="2801" y="968"/>
                  </a:lnTo>
                  <a:lnTo>
                    <a:pt x="2792" y="961"/>
                  </a:lnTo>
                  <a:lnTo>
                    <a:pt x="2799" y="951"/>
                  </a:lnTo>
                  <a:lnTo>
                    <a:pt x="2783" y="947"/>
                  </a:lnTo>
                  <a:lnTo>
                    <a:pt x="2779" y="934"/>
                  </a:lnTo>
                  <a:lnTo>
                    <a:pt x="2771" y="931"/>
                  </a:lnTo>
                  <a:lnTo>
                    <a:pt x="2763" y="946"/>
                  </a:lnTo>
                  <a:lnTo>
                    <a:pt x="2763" y="931"/>
                  </a:lnTo>
                  <a:lnTo>
                    <a:pt x="2753" y="906"/>
                  </a:lnTo>
                  <a:lnTo>
                    <a:pt x="2766" y="897"/>
                  </a:lnTo>
                  <a:lnTo>
                    <a:pt x="2768" y="884"/>
                  </a:lnTo>
                  <a:lnTo>
                    <a:pt x="2785" y="881"/>
                  </a:lnTo>
                  <a:lnTo>
                    <a:pt x="2797" y="898"/>
                  </a:lnTo>
                  <a:lnTo>
                    <a:pt x="2806" y="916"/>
                  </a:lnTo>
                  <a:lnTo>
                    <a:pt x="2823" y="903"/>
                  </a:lnTo>
                  <a:lnTo>
                    <a:pt x="2831" y="888"/>
                  </a:lnTo>
                  <a:lnTo>
                    <a:pt x="2855" y="881"/>
                  </a:lnTo>
                  <a:lnTo>
                    <a:pt x="2809" y="868"/>
                  </a:lnTo>
                  <a:lnTo>
                    <a:pt x="2815" y="862"/>
                  </a:lnTo>
                  <a:lnTo>
                    <a:pt x="2852" y="866"/>
                  </a:lnTo>
                  <a:lnTo>
                    <a:pt x="2863" y="859"/>
                  </a:lnTo>
                  <a:lnTo>
                    <a:pt x="2860" y="855"/>
                  </a:lnTo>
                  <a:lnTo>
                    <a:pt x="2807" y="841"/>
                  </a:lnTo>
                  <a:lnTo>
                    <a:pt x="2874" y="844"/>
                  </a:lnTo>
                  <a:lnTo>
                    <a:pt x="2915" y="854"/>
                  </a:lnTo>
                  <a:lnTo>
                    <a:pt x="2943" y="870"/>
                  </a:lnTo>
                  <a:lnTo>
                    <a:pt x="2985" y="884"/>
                  </a:lnTo>
                  <a:lnTo>
                    <a:pt x="2997" y="865"/>
                  </a:lnTo>
                  <a:lnTo>
                    <a:pt x="2997" y="856"/>
                  </a:lnTo>
                  <a:lnTo>
                    <a:pt x="3000" y="845"/>
                  </a:lnTo>
                  <a:lnTo>
                    <a:pt x="3000" y="833"/>
                  </a:lnTo>
                  <a:lnTo>
                    <a:pt x="3000" y="805"/>
                  </a:lnTo>
                  <a:lnTo>
                    <a:pt x="2995" y="757"/>
                  </a:lnTo>
                  <a:lnTo>
                    <a:pt x="2992" y="754"/>
                  </a:lnTo>
                  <a:lnTo>
                    <a:pt x="2986" y="758"/>
                  </a:lnTo>
                  <a:lnTo>
                    <a:pt x="2963" y="741"/>
                  </a:lnTo>
                  <a:lnTo>
                    <a:pt x="2954" y="752"/>
                  </a:lnTo>
                  <a:lnTo>
                    <a:pt x="2955" y="773"/>
                  </a:lnTo>
                  <a:lnTo>
                    <a:pt x="2949" y="775"/>
                  </a:lnTo>
                  <a:lnTo>
                    <a:pt x="2936" y="771"/>
                  </a:lnTo>
                  <a:lnTo>
                    <a:pt x="2935" y="754"/>
                  </a:lnTo>
                  <a:lnTo>
                    <a:pt x="2915" y="738"/>
                  </a:lnTo>
                  <a:lnTo>
                    <a:pt x="2868" y="733"/>
                  </a:lnTo>
                  <a:lnTo>
                    <a:pt x="2889" y="730"/>
                  </a:lnTo>
                  <a:lnTo>
                    <a:pt x="2887" y="720"/>
                  </a:lnTo>
                  <a:lnTo>
                    <a:pt x="2863" y="709"/>
                  </a:lnTo>
                  <a:lnTo>
                    <a:pt x="2873" y="706"/>
                  </a:lnTo>
                  <a:lnTo>
                    <a:pt x="2873" y="695"/>
                  </a:lnTo>
                  <a:lnTo>
                    <a:pt x="2889" y="696"/>
                  </a:lnTo>
                  <a:lnTo>
                    <a:pt x="2862" y="676"/>
                  </a:lnTo>
                  <a:lnTo>
                    <a:pt x="2858" y="667"/>
                  </a:lnTo>
                  <a:lnTo>
                    <a:pt x="2868" y="650"/>
                  </a:lnTo>
                  <a:lnTo>
                    <a:pt x="2884" y="657"/>
                  </a:lnTo>
                  <a:lnTo>
                    <a:pt x="2910" y="657"/>
                  </a:lnTo>
                  <a:lnTo>
                    <a:pt x="2941" y="689"/>
                  </a:lnTo>
                  <a:lnTo>
                    <a:pt x="2955" y="680"/>
                  </a:lnTo>
                  <a:lnTo>
                    <a:pt x="2953" y="660"/>
                  </a:lnTo>
                  <a:lnTo>
                    <a:pt x="2943" y="646"/>
                  </a:lnTo>
                  <a:lnTo>
                    <a:pt x="2884" y="618"/>
                  </a:lnTo>
                  <a:lnTo>
                    <a:pt x="2869" y="607"/>
                  </a:lnTo>
                  <a:lnTo>
                    <a:pt x="2867" y="592"/>
                  </a:lnTo>
                  <a:lnTo>
                    <a:pt x="2857" y="585"/>
                  </a:lnTo>
                  <a:lnTo>
                    <a:pt x="2846" y="593"/>
                  </a:lnTo>
                  <a:lnTo>
                    <a:pt x="2820" y="663"/>
                  </a:lnTo>
                  <a:lnTo>
                    <a:pt x="2807" y="666"/>
                  </a:lnTo>
                  <a:lnTo>
                    <a:pt x="2798" y="646"/>
                  </a:lnTo>
                  <a:lnTo>
                    <a:pt x="2808" y="619"/>
                  </a:lnTo>
                  <a:lnTo>
                    <a:pt x="2811" y="594"/>
                  </a:lnTo>
                  <a:lnTo>
                    <a:pt x="2813" y="579"/>
                  </a:lnTo>
                  <a:lnTo>
                    <a:pt x="2826" y="561"/>
                  </a:lnTo>
                  <a:lnTo>
                    <a:pt x="2829" y="550"/>
                  </a:lnTo>
                  <a:lnTo>
                    <a:pt x="2824" y="537"/>
                  </a:lnTo>
                  <a:lnTo>
                    <a:pt x="2829" y="505"/>
                  </a:lnTo>
                  <a:lnTo>
                    <a:pt x="2831" y="472"/>
                  </a:lnTo>
                  <a:lnTo>
                    <a:pt x="2844" y="425"/>
                  </a:lnTo>
                  <a:lnTo>
                    <a:pt x="2849" y="411"/>
                  </a:lnTo>
                  <a:lnTo>
                    <a:pt x="2833" y="413"/>
                  </a:lnTo>
                  <a:lnTo>
                    <a:pt x="2829" y="404"/>
                  </a:lnTo>
                  <a:lnTo>
                    <a:pt x="2841" y="403"/>
                  </a:lnTo>
                  <a:lnTo>
                    <a:pt x="2842" y="391"/>
                  </a:lnTo>
                  <a:lnTo>
                    <a:pt x="2842" y="376"/>
                  </a:lnTo>
                  <a:lnTo>
                    <a:pt x="2839" y="366"/>
                  </a:lnTo>
                  <a:lnTo>
                    <a:pt x="2842" y="359"/>
                  </a:lnTo>
                  <a:lnTo>
                    <a:pt x="2852" y="362"/>
                  </a:lnTo>
                  <a:lnTo>
                    <a:pt x="2872" y="345"/>
                  </a:lnTo>
                  <a:lnTo>
                    <a:pt x="2890" y="353"/>
                  </a:lnTo>
                  <a:lnTo>
                    <a:pt x="2908" y="333"/>
                  </a:lnTo>
                  <a:lnTo>
                    <a:pt x="2908" y="314"/>
                  </a:lnTo>
                  <a:lnTo>
                    <a:pt x="2904" y="297"/>
                  </a:lnTo>
                  <a:lnTo>
                    <a:pt x="2904" y="270"/>
                  </a:lnTo>
                  <a:lnTo>
                    <a:pt x="2908" y="274"/>
                  </a:lnTo>
                  <a:lnTo>
                    <a:pt x="2919" y="265"/>
                  </a:lnTo>
                  <a:lnTo>
                    <a:pt x="2920" y="273"/>
                  </a:lnTo>
                  <a:lnTo>
                    <a:pt x="2924" y="270"/>
                  </a:lnTo>
                  <a:lnTo>
                    <a:pt x="2924" y="248"/>
                  </a:lnTo>
                  <a:lnTo>
                    <a:pt x="2931" y="232"/>
                  </a:lnTo>
                  <a:lnTo>
                    <a:pt x="2941" y="228"/>
                  </a:lnTo>
                  <a:lnTo>
                    <a:pt x="2941" y="248"/>
                  </a:lnTo>
                  <a:lnTo>
                    <a:pt x="2944" y="240"/>
                  </a:lnTo>
                  <a:lnTo>
                    <a:pt x="2951" y="215"/>
                  </a:lnTo>
                  <a:lnTo>
                    <a:pt x="2924" y="211"/>
                  </a:lnTo>
                  <a:lnTo>
                    <a:pt x="2920" y="235"/>
                  </a:lnTo>
                  <a:lnTo>
                    <a:pt x="2910" y="260"/>
                  </a:lnTo>
                  <a:lnTo>
                    <a:pt x="2909" y="237"/>
                  </a:lnTo>
                  <a:lnTo>
                    <a:pt x="2919" y="211"/>
                  </a:lnTo>
                  <a:lnTo>
                    <a:pt x="2921" y="182"/>
                  </a:lnTo>
                  <a:lnTo>
                    <a:pt x="2916" y="173"/>
                  </a:lnTo>
                  <a:lnTo>
                    <a:pt x="2921" y="154"/>
                  </a:lnTo>
                  <a:lnTo>
                    <a:pt x="2925" y="104"/>
                  </a:lnTo>
                  <a:lnTo>
                    <a:pt x="2936" y="81"/>
                  </a:lnTo>
                  <a:lnTo>
                    <a:pt x="2944" y="74"/>
                  </a:lnTo>
                  <a:lnTo>
                    <a:pt x="2979" y="86"/>
                  </a:lnTo>
                  <a:lnTo>
                    <a:pt x="3005" y="77"/>
                  </a:lnTo>
                  <a:lnTo>
                    <a:pt x="3018" y="54"/>
                  </a:lnTo>
                  <a:lnTo>
                    <a:pt x="3021" y="39"/>
                  </a:lnTo>
                  <a:lnTo>
                    <a:pt x="3030" y="21"/>
                  </a:lnTo>
                  <a:lnTo>
                    <a:pt x="3033" y="5"/>
                  </a:lnTo>
                  <a:lnTo>
                    <a:pt x="3035" y="0"/>
                  </a:lnTo>
                  <a:lnTo>
                    <a:pt x="2920" y="0"/>
                  </a:lnTo>
                  <a:lnTo>
                    <a:pt x="2901" y="25"/>
                  </a:lnTo>
                  <a:lnTo>
                    <a:pt x="2894" y="47"/>
                  </a:lnTo>
                  <a:lnTo>
                    <a:pt x="2894" y="63"/>
                  </a:lnTo>
                  <a:lnTo>
                    <a:pt x="2906" y="65"/>
                  </a:lnTo>
                  <a:lnTo>
                    <a:pt x="2887" y="79"/>
                  </a:lnTo>
                  <a:lnTo>
                    <a:pt x="2877" y="52"/>
                  </a:lnTo>
                  <a:lnTo>
                    <a:pt x="2868" y="48"/>
                  </a:lnTo>
                  <a:lnTo>
                    <a:pt x="2877" y="20"/>
                  </a:lnTo>
                  <a:lnTo>
                    <a:pt x="2877" y="7"/>
                  </a:lnTo>
                  <a:lnTo>
                    <a:pt x="2874" y="0"/>
                  </a:lnTo>
                  <a:lnTo>
                    <a:pt x="451" y="0"/>
                  </a:lnTo>
                  <a:lnTo>
                    <a:pt x="430" y="18"/>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93" name="任意多边形: 形状 92">
              <a:extLst>
                <a:ext uri="{FF2B5EF4-FFF2-40B4-BE49-F238E27FC236}">
                  <a16:creationId xmlns="" xmlns:a16="http://schemas.microsoft.com/office/drawing/2014/main" id="{C1CD1FF2-CE4C-4601-A681-BC53B36B394C}"/>
                </a:ext>
              </a:extLst>
            </p:cNvPr>
            <p:cNvSpPr>
              <a:spLocks noChangeAspect="1"/>
            </p:cNvSpPr>
            <p:nvPr/>
          </p:nvSpPr>
          <p:spPr bwMode="gray">
            <a:xfrm>
              <a:off x="4939969" y="2546246"/>
              <a:ext cx="52475" cy="57623"/>
            </a:xfrm>
            <a:custGeom>
              <a:avLst/>
              <a:gdLst/>
              <a:ahLst/>
              <a:cxnLst>
                <a:cxn ang="0">
                  <a:pos x="29" y="0"/>
                </a:cxn>
                <a:cxn ang="0">
                  <a:pos x="49" y="10"/>
                </a:cxn>
                <a:cxn ang="0">
                  <a:pos x="67" y="13"/>
                </a:cxn>
                <a:cxn ang="0">
                  <a:pos x="92" y="25"/>
                </a:cxn>
                <a:cxn ang="0">
                  <a:pos x="128" y="80"/>
                </a:cxn>
                <a:cxn ang="0">
                  <a:pos x="150" y="86"/>
                </a:cxn>
                <a:cxn ang="0">
                  <a:pos x="163" y="99"/>
                </a:cxn>
                <a:cxn ang="0">
                  <a:pos x="163" y="116"/>
                </a:cxn>
                <a:cxn ang="0">
                  <a:pos x="161" y="126"/>
                </a:cxn>
                <a:cxn ang="0">
                  <a:pos x="146" y="143"/>
                </a:cxn>
                <a:cxn ang="0">
                  <a:pos x="87" y="162"/>
                </a:cxn>
                <a:cxn ang="0">
                  <a:pos x="70" y="166"/>
                </a:cxn>
                <a:cxn ang="0">
                  <a:pos x="60" y="165"/>
                </a:cxn>
                <a:cxn ang="0">
                  <a:pos x="40" y="150"/>
                </a:cxn>
                <a:cxn ang="0">
                  <a:pos x="40" y="142"/>
                </a:cxn>
                <a:cxn ang="0">
                  <a:pos x="53" y="139"/>
                </a:cxn>
                <a:cxn ang="0">
                  <a:pos x="66" y="143"/>
                </a:cxn>
                <a:cxn ang="0">
                  <a:pos x="77" y="139"/>
                </a:cxn>
                <a:cxn ang="0">
                  <a:pos x="77" y="130"/>
                </a:cxn>
                <a:cxn ang="0">
                  <a:pos x="69" y="138"/>
                </a:cxn>
                <a:cxn ang="0">
                  <a:pos x="67" y="130"/>
                </a:cxn>
                <a:cxn ang="0">
                  <a:pos x="55" y="129"/>
                </a:cxn>
                <a:cxn ang="0">
                  <a:pos x="55" y="117"/>
                </a:cxn>
                <a:cxn ang="0">
                  <a:pos x="45" y="126"/>
                </a:cxn>
                <a:cxn ang="0">
                  <a:pos x="22" y="126"/>
                </a:cxn>
                <a:cxn ang="0">
                  <a:pos x="2" y="117"/>
                </a:cxn>
                <a:cxn ang="0">
                  <a:pos x="1" y="103"/>
                </a:cxn>
                <a:cxn ang="0">
                  <a:pos x="11" y="100"/>
                </a:cxn>
                <a:cxn ang="0">
                  <a:pos x="28" y="106"/>
                </a:cxn>
                <a:cxn ang="0">
                  <a:pos x="16" y="91"/>
                </a:cxn>
                <a:cxn ang="0">
                  <a:pos x="0" y="79"/>
                </a:cxn>
                <a:cxn ang="0">
                  <a:pos x="5" y="72"/>
                </a:cxn>
                <a:cxn ang="0">
                  <a:pos x="34" y="69"/>
                </a:cxn>
                <a:cxn ang="0">
                  <a:pos x="19" y="58"/>
                </a:cxn>
                <a:cxn ang="0">
                  <a:pos x="7" y="35"/>
                </a:cxn>
                <a:cxn ang="0">
                  <a:pos x="7" y="15"/>
                </a:cxn>
                <a:cxn ang="0">
                  <a:pos x="29" y="0"/>
                </a:cxn>
              </a:cxnLst>
              <a:rect l="0" t="0" r="r" b="b"/>
              <a:pathLst>
                <a:path w="163" h="166">
                  <a:moveTo>
                    <a:pt x="29" y="0"/>
                  </a:moveTo>
                  <a:lnTo>
                    <a:pt x="49" y="10"/>
                  </a:lnTo>
                  <a:lnTo>
                    <a:pt x="67" y="13"/>
                  </a:lnTo>
                  <a:lnTo>
                    <a:pt x="92" y="25"/>
                  </a:lnTo>
                  <a:lnTo>
                    <a:pt x="128" y="80"/>
                  </a:lnTo>
                  <a:lnTo>
                    <a:pt x="150" y="86"/>
                  </a:lnTo>
                  <a:lnTo>
                    <a:pt x="163" y="99"/>
                  </a:lnTo>
                  <a:lnTo>
                    <a:pt x="163" y="116"/>
                  </a:lnTo>
                  <a:lnTo>
                    <a:pt x="161" y="126"/>
                  </a:lnTo>
                  <a:lnTo>
                    <a:pt x="146" y="143"/>
                  </a:lnTo>
                  <a:lnTo>
                    <a:pt x="87" y="162"/>
                  </a:lnTo>
                  <a:lnTo>
                    <a:pt x="70" y="166"/>
                  </a:lnTo>
                  <a:lnTo>
                    <a:pt x="60" y="165"/>
                  </a:lnTo>
                  <a:lnTo>
                    <a:pt x="40" y="150"/>
                  </a:lnTo>
                  <a:lnTo>
                    <a:pt x="40" y="142"/>
                  </a:lnTo>
                  <a:lnTo>
                    <a:pt x="53" y="139"/>
                  </a:lnTo>
                  <a:lnTo>
                    <a:pt x="66" y="143"/>
                  </a:lnTo>
                  <a:lnTo>
                    <a:pt x="77" y="139"/>
                  </a:lnTo>
                  <a:lnTo>
                    <a:pt x="77" y="130"/>
                  </a:lnTo>
                  <a:lnTo>
                    <a:pt x="69" y="138"/>
                  </a:lnTo>
                  <a:lnTo>
                    <a:pt x="67" y="130"/>
                  </a:lnTo>
                  <a:lnTo>
                    <a:pt x="55" y="129"/>
                  </a:lnTo>
                  <a:lnTo>
                    <a:pt x="55" y="117"/>
                  </a:lnTo>
                  <a:lnTo>
                    <a:pt x="45" y="126"/>
                  </a:lnTo>
                  <a:lnTo>
                    <a:pt x="22" y="126"/>
                  </a:lnTo>
                  <a:lnTo>
                    <a:pt x="2" y="117"/>
                  </a:lnTo>
                  <a:lnTo>
                    <a:pt x="1" y="103"/>
                  </a:lnTo>
                  <a:lnTo>
                    <a:pt x="11" y="100"/>
                  </a:lnTo>
                  <a:lnTo>
                    <a:pt x="28" y="106"/>
                  </a:lnTo>
                  <a:lnTo>
                    <a:pt x="16" y="91"/>
                  </a:lnTo>
                  <a:lnTo>
                    <a:pt x="0" y="79"/>
                  </a:lnTo>
                  <a:lnTo>
                    <a:pt x="5" y="72"/>
                  </a:lnTo>
                  <a:lnTo>
                    <a:pt x="34" y="69"/>
                  </a:lnTo>
                  <a:lnTo>
                    <a:pt x="19" y="58"/>
                  </a:lnTo>
                  <a:lnTo>
                    <a:pt x="7" y="35"/>
                  </a:lnTo>
                  <a:lnTo>
                    <a:pt x="7" y="15"/>
                  </a:lnTo>
                  <a:lnTo>
                    <a:pt x="29"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94" name="任意多边形: 形状 93">
              <a:extLst>
                <a:ext uri="{FF2B5EF4-FFF2-40B4-BE49-F238E27FC236}">
                  <a16:creationId xmlns="" xmlns:a16="http://schemas.microsoft.com/office/drawing/2014/main" id="{0F44094A-BA65-4E46-AE9A-672364627F5D}"/>
                </a:ext>
              </a:extLst>
            </p:cNvPr>
            <p:cNvSpPr>
              <a:spLocks noChangeAspect="1"/>
            </p:cNvSpPr>
            <p:nvPr/>
          </p:nvSpPr>
          <p:spPr bwMode="gray">
            <a:xfrm>
              <a:off x="4695087" y="2050344"/>
              <a:ext cx="52475" cy="20954"/>
            </a:xfrm>
            <a:custGeom>
              <a:avLst/>
              <a:gdLst/>
              <a:ahLst/>
              <a:cxnLst>
                <a:cxn ang="0">
                  <a:pos x="0" y="35"/>
                </a:cxn>
                <a:cxn ang="0">
                  <a:pos x="0" y="30"/>
                </a:cxn>
                <a:cxn ang="0">
                  <a:pos x="17" y="20"/>
                </a:cxn>
                <a:cxn ang="0">
                  <a:pos x="31" y="5"/>
                </a:cxn>
                <a:cxn ang="0">
                  <a:pos x="94" y="0"/>
                </a:cxn>
                <a:cxn ang="0">
                  <a:pos x="119" y="6"/>
                </a:cxn>
                <a:cxn ang="0">
                  <a:pos x="131" y="14"/>
                </a:cxn>
                <a:cxn ang="0">
                  <a:pos x="137" y="25"/>
                </a:cxn>
                <a:cxn ang="0">
                  <a:pos x="165" y="38"/>
                </a:cxn>
                <a:cxn ang="0">
                  <a:pos x="167" y="44"/>
                </a:cxn>
                <a:cxn ang="0">
                  <a:pos x="153" y="55"/>
                </a:cxn>
                <a:cxn ang="0">
                  <a:pos x="124" y="61"/>
                </a:cxn>
                <a:cxn ang="0">
                  <a:pos x="67" y="43"/>
                </a:cxn>
                <a:cxn ang="0">
                  <a:pos x="47" y="48"/>
                </a:cxn>
                <a:cxn ang="0">
                  <a:pos x="30" y="46"/>
                </a:cxn>
                <a:cxn ang="0">
                  <a:pos x="0" y="35"/>
                </a:cxn>
              </a:cxnLst>
              <a:rect l="0" t="0" r="r" b="b"/>
              <a:pathLst>
                <a:path w="167" h="61">
                  <a:moveTo>
                    <a:pt x="0" y="35"/>
                  </a:moveTo>
                  <a:lnTo>
                    <a:pt x="0" y="30"/>
                  </a:lnTo>
                  <a:lnTo>
                    <a:pt x="17" y="20"/>
                  </a:lnTo>
                  <a:lnTo>
                    <a:pt x="31" y="5"/>
                  </a:lnTo>
                  <a:lnTo>
                    <a:pt x="94" y="0"/>
                  </a:lnTo>
                  <a:lnTo>
                    <a:pt x="119" y="6"/>
                  </a:lnTo>
                  <a:lnTo>
                    <a:pt x="131" y="14"/>
                  </a:lnTo>
                  <a:lnTo>
                    <a:pt x="137" y="25"/>
                  </a:lnTo>
                  <a:lnTo>
                    <a:pt x="165" y="38"/>
                  </a:lnTo>
                  <a:lnTo>
                    <a:pt x="167" y="44"/>
                  </a:lnTo>
                  <a:lnTo>
                    <a:pt x="153" y="55"/>
                  </a:lnTo>
                  <a:lnTo>
                    <a:pt x="124" y="61"/>
                  </a:lnTo>
                  <a:lnTo>
                    <a:pt x="67" y="43"/>
                  </a:lnTo>
                  <a:lnTo>
                    <a:pt x="47" y="48"/>
                  </a:lnTo>
                  <a:lnTo>
                    <a:pt x="30" y="46"/>
                  </a:lnTo>
                  <a:lnTo>
                    <a:pt x="0" y="35"/>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95" name="组合 94">
              <a:extLst>
                <a:ext uri="{FF2B5EF4-FFF2-40B4-BE49-F238E27FC236}">
                  <a16:creationId xmlns="" xmlns:a16="http://schemas.microsoft.com/office/drawing/2014/main" id="{E94AA843-C46B-481D-B123-E7A54A79D314}"/>
                </a:ext>
              </a:extLst>
            </p:cNvPr>
            <p:cNvGrpSpPr>
              <a:grpSpLocks noChangeAspect="1"/>
            </p:cNvGrpSpPr>
            <p:nvPr/>
          </p:nvGrpSpPr>
          <p:grpSpPr bwMode="gray">
            <a:xfrm>
              <a:off x="4478817" y="4222566"/>
              <a:ext cx="809379" cy="1501687"/>
              <a:chOff x="1624" y="2350"/>
              <a:chExt cx="509" cy="860"/>
            </a:xfrm>
            <a:solidFill>
              <a:schemeClr val="bg1">
                <a:lumMod val="75000"/>
              </a:schemeClr>
            </a:solidFill>
          </p:grpSpPr>
          <p:sp>
            <p:nvSpPr>
              <p:cNvPr id="291" name="任意多边形: 形状 290">
                <a:extLst>
                  <a:ext uri="{FF2B5EF4-FFF2-40B4-BE49-F238E27FC236}">
                    <a16:creationId xmlns="" xmlns:a16="http://schemas.microsoft.com/office/drawing/2014/main" id="{4002F204-E1A9-41F8-9E75-B86EB3E17683}"/>
                  </a:ext>
                </a:extLst>
              </p:cNvPr>
              <p:cNvSpPr>
                <a:spLocks noChangeAspect="1"/>
              </p:cNvSpPr>
              <p:nvPr/>
            </p:nvSpPr>
            <p:spPr bwMode="gray">
              <a:xfrm>
                <a:off x="1709" y="3154"/>
                <a:ext cx="23" cy="27"/>
              </a:xfrm>
              <a:custGeom>
                <a:avLst/>
                <a:gdLst/>
                <a:ahLst/>
                <a:cxnLst>
                  <a:cxn ang="0">
                    <a:pos x="4" y="17"/>
                  </a:cxn>
                  <a:cxn ang="0">
                    <a:pos x="7" y="12"/>
                  </a:cxn>
                  <a:cxn ang="0">
                    <a:pos x="17" y="17"/>
                  </a:cxn>
                  <a:cxn ang="0">
                    <a:pos x="28" y="10"/>
                  </a:cxn>
                  <a:cxn ang="0">
                    <a:pos x="33" y="23"/>
                  </a:cxn>
                  <a:cxn ang="0">
                    <a:pos x="41" y="23"/>
                  </a:cxn>
                  <a:cxn ang="0">
                    <a:pos x="41" y="7"/>
                  </a:cxn>
                  <a:cxn ang="0">
                    <a:pos x="43" y="1"/>
                  </a:cxn>
                  <a:cxn ang="0">
                    <a:pos x="53" y="15"/>
                  </a:cxn>
                  <a:cxn ang="0">
                    <a:pos x="43" y="39"/>
                  </a:cxn>
                  <a:cxn ang="0">
                    <a:pos x="45" y="60"/>
                  </a:cxn>
                  <a:cxn ang="0">
                    <a:pos x="53" y="72"/>
                  </a:cxn>
                  <a:cxn ang="0">
                    <a:pos x="80" y="61"/>
                  </a:cxn>
                  <a:cxn ang="0">
                    <a:pos x="100" y="64"/>
                  </a:cxn>
                  <a:cxn ang="0">
                    <a:pos x="115" y="70"/>
                  </a:cxn>
                  <a:cxn ang="0">
                    <a:pos x="92" y="97"/>
                  </a:cxn>
                  <a:cxn ang="0">
                    <a:pos x="77" y="99"/>
                  </a:cxn>
                  <a:cxn ang="0">
                    <a:pos x="74" y="107"/>
                  </a:cxn>
                  <a:cxn ang="0">
                    <a:pos x="66" y="107"/>
                  </a:cxn>
                  <a:cxn ang="0">
                    <a:pos x="63" y="117"/>
                  </a:cxn>
                  <a:cxn ang="0">
                    <a:pos x="59" y="128"/>
                  </a:cxn>
                  <a:cxn ang="0">
                    <a:pos x="53" y="131"/>
                  </a:cxn>
                  <a:cxn ang="0">
                    <a:pos x="26" y="106"/>
                  </a:cxn>
                  <a:cxn ang="0">
                    <a:pos x="43" y="108"/>
                  </a:cxn>
                  <a:cxn ang="0">
                    <a:pos x="49" y="99"/>
                  </a:cxn>
                  <a:cxn ang="0">
                    <a:pos x="39" y="83"/>
                  </a:cxn>
                  <a:cxn ang="0">
                    <a:pos x="33" y="93"/>
                  </a:cxn>
                  <a:cxn ang="0">
                    <a:pos x="20" y="86"/>
                  </a:cxn>
                  <a:cxn ang="0">
                    <a:pos x="10" y="77"/>
                  </a:cxn>
                  <a:cxn ang="0">
                    <a:pos x="7" y="66"/>
                  </a:cxn>
                  <a:cxn ang="0">
                    <a:pos x="0" y="66"/>
                  </a:cxn>
                  <a:cxn ang="0">
                    <a:pos x="1" y="50"/>
                  </a:cxn>
                  <a:cxn ang="0">
                    <a:pos x="1" y="31"/>
                  </a:cxn>
                </a:cxnLst>
                <a:rect l="0" t="0" r="r" b="b"/>
                <a:pathLst>
                  <a:path w="115" h="134">
                    <a:moveTo>
                      <a:pt x="2" y="17"/>
                    </a:moveTo>
                    <a:lnTo>
                      <a:pt x="4" y="17"/>
                    </a:lnTo>
                    <a:lnTo>
                      <a:pt x="5" y="13"/>
                    </a:lnTo>
                    <a:lnTo>
                      <a:pt x="7" y="12"/>
                    </a:lnTo>
                    <a:lnTo>
                      <a:pt x="12" y="16"/>
                    </a:lnTo>
                    <a:lnTo>
                      <a:pt x="17" y="17"/>
                    </a:lnTo>
                    <a:lnTo>
                      <a:pt x="22" y="12"/>
                    </a:lnTo>
                    <a:lnTo>
                      <a:pt x="28" y="10"/>
                    </a:lnTo>
                    <a:lnTo>
                      <a:pt x="32" y="13"/>
                    </a:lnTo>
                    <a:lnTo>
                      <a:pt x="33" y="23"/>
                    </a:lnTo>
                    <a:lnTo>
                      <a:pt x="36" y="27"/>
                    </a:lnTo>
                    <a:lnTo>
                      <a:pt x="41" y="23"/>
                    </a:lnTo>
                    <a:lnTo>
                      <a:pt x="44" y="11"/>
                    </a:lnTo>
                    <a:lnTo>
                      <a:pt x="41" y="7"/>
                    </a:lnTo>
                    <a:lnTo>
                      <a:pt x="41" y="0"/>
                    </a:lnTo>
                    <a:lnTo>
                      <a:pt x="43" y="1"/>
                    </a:lnTo>
                    <a:lnTo>
                      <a:pt x="50" y="6"/>
                    </a:lnTo>
                    <a:lnTo>
                      <a:pt x="53" y="15"/>
                    </a:lnTo>
                    <a:lnTo>
                      <a:pt x="54" y="27"/>
                    </a:lnTo>
                    <a:lnTo>
                      <a:pt x="43" y="39"/>
                    </a:lnTo>
                    <a:lnTo>
                      <a:pt x="37" y="55"/>
                    </a:lnTo>
                    <a:lnTo>
                      <a:pt x="45" y="60"/>
                    </a:lnTo>
                    <a:lnTo>
                      <a:pt x="52" y="66"/>
                    </a:lnTo>
                    <a:lnTo>
                      <a:pt x="53" y="72"/>
                    </a:lnTo>
                    <a:lnTo>
                      <a:pt x="63" y="80"/>
                    </a:lnTo>
                    <a:lnTo>
                      <a:pt x="80" y="61"/>
                    </a:lnTo>
                    <a:lnTo>
                      <a:pt x="87" y="61"/>
                    </a:lnTo>
                    <a:lnTo>
                      <a:pt x="100" y="64"/>
                    </a:lnTo>
                    <a:lnTo>
                      <a:pt x="112" y="63"/>
                    </a:lnTo>
                    <a:lnTo>
                      <a:pt x="115" y="70"/>
                    </a:lnTo>
                    <a:lnTo>
                      <a:pt x="115" y="79"/>
                    </a:lnTo>
                    <a:lnTo>
                      <a:pt x="92" y="97"/>
                    </a:lnTo>
                    <a:lnTo>
                      <a:pt x="85" y="102"/>
                    </a:lnTo>
                    <a:lnTo>
                      <a:pt x="77" y="99"/>
                    </a:lnTo>
                    <a:lnTo>
                      <a:pt x="74" y="101"/>
                    </a:lnTo>
                    <a:lnTo>
                      <a:pt x="74" y="107"/>
                    </a:lnTo>
                    <a:lnTo>
                      <a:pt x="71" y="109"/>
                    </a:lnTo>
                    <a:lnTo>
                      <a:pt x="66" y="107"/>
                    </a:lnTo>
                    <a:lnTo>
                      <a:pt x="60" y="110"/>
                    </a:lnTo>
                    <a:lnTo>
                      <a:pt x="63" y="117"/>
                    </a:lnTo>
                    <a:lnTo>
                      <a:pt x="59" y="120"/>
                    </a:lnTo>
                    <a:lnTo>
                      <a:pt x="59" y="128"/>
                    </a:lnTo>
                    <a:lnTo>
                      <a:pt x="61" y="134"/>
                    </a:lnTo>
                    <a:lnTo>
                      <a:pt x="53" y="131"/>
                    </a:lnTo>
                    <a:lnTo>
                      <a:pt x="28" y="108"/>
                    </a:lnTo>
                    <a:lnTo>
                      <a:pt x="26" y="106"/>
                    </a:lnTo>
                    <a:lnTo>
                      <a:pt x="34" y="104"/>
                    </a:lnTo>
                    <a:lnTo>
                      <a:pt x="43" y="108"/>
                    </a:lnTo>
                    <a:lnTo>
                      <a:pt x="49" y="106"/>
                    </a:lnTo>
                    <a:lnTo>
                      <a:pt x="49" y="99"/>
                    </a:lnTo>
                    <a:lnTo>
                      <a:pt x="44" y="95"/>
                    </a:lnTo>
                    <a:lnTo>
                      <a:pt x="39" y="83"/>
                    </a:lnTo>
                    <a:lnTo>
                      <a:pt x="37" y="88"/>
                    </a:lnTo>
                    <a:lnTo>
                      <a:pt x="33" y="93"/>
                    </a:lnTo>
                    <a:lnTo>
                      <a:pt x="17" y="92"/>
                    </a:lnTo>
                    <a:lnTo>
                      <a:pt x="20" y="86"/>
                    </a:lnTo>
                    <a:lnTo>
                      <a:pt x="20" y="81"/>
                    </a:lnTo>
                    <a:lnTo>
                      <a:pt x="10" y="77"/>
                    </a:lnTo>
                    <a:lnTo>
                      <a:pt x="7" y="74"/>
                    </a:lnTo>
                    <a:lnTo>
                      <a:pt x="7" y="66"/>
                    </a:lnTo>
                    <a:lnTo>
                      <a:pt x="6" y="65"/>
                    </a:lnTo>
                    <a:lnTo>
                      <a:pt x="0" y="66"/>
                    </a:lnTo>
                    <a:lnTo>
                      <a:pt x="1" y="60"/>
                    </a:lnTo>
                    <a:lnTo>
                      <a:pt x="1" y="50"/>
                    </a:lnTo>
                    <a:lnTo>
                      <a:pt x="2" y="40"/>
                    </a:lnTo>
                    <a:lnTo>
                      <a:pt x="1" y="31"/>
                    </a:lnTo>
                    <a:lnTo>
                      <a:pt x="2" y="1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92" name="任意多边形: 形状 291">
                <a:extLst>
                  <a:ext uri="{FF2B5EF4-FFF2-40B4-BE49-F238E27FC236}">
                    <a16:creationId xmlns="" xmlns:a16="http://schemas.microsoft.com/office/drawing/2014/main" id="{FFBE01AE-9064-4F85-AF79-3FD168BDCA16}"/>
                  </a:ext>
                </a:extLst>
              </p:cNvPr>
              <p:cNvSpPr>
                <a:spLocks noChangeAspect="1"/>
              </p:cNvSpPr>
              <p:nvPr/>
            </p:nvSpPr>
            <p:spPr bwMode="gray">
              <a:xfrm>
                <a:off x="1712" y="2353"/>
                <a:ext cx="148" cy="126"/>
              </a:xfrm>
              <a:custGeom>
                <a:avLst/>
                <a:gdLst/>
                <a:ahLst/>
                <a:cxnLst>
                  <a:cxn ang="0">
                    <a:pos x="84" y="47"/>
                  </a:cxn>
                  <a:cxn ang="0">
                    <a:pos x="97" y="77"/>
                  </a:cxn>
                  <a:cxn ang="0">
                    <a:pos x="73" y="133"/>
                  </a:cxn>
                  <a:cxn ang="0">
                    <a:pos x="98" y="176"/>
                  </a:cxn>
                  <a:cxn ang="0">
                    <a:pos x="126" y="148"/>
                  </a:cxn>
                  <a:cxn ang="0">
                    <a:pos x="108" y="74"/>
                  </a:cxn>
                  <a:cxn ang="0">
                    <a:pos x="196" y="42"/>
                  </a:cxn>
                  <a:cxn ang="0">
                    <a:pos x="169" y="27"/>
                  </a:cxn>
                  <a:cxn ang="0">
                    <a:pos x="191" y="2"/>
                  </a:cxn>
                  <a:cxn ang="0">
                    <a:pos x="243" y="46"/>
                  </a:cxn>
                  <a:cxn ang="0">
                    <a:pos x="285" y="88"/>
                  </a:cxn>
                  <a:cxn ang="0">
                    <a:pos x="366" y="88"/>
                  </a:cxn>
                  <a:cxn ang="0">
                    <a:pos x="411" y="106"/>
                  </a:cxn>
                  <a:cxn ang="0">
                    <a:pos x="495" y="99"/>
                  </a:cxn>
                  <a:cxn ang="0">
                    <a:pos x="499" y="88"/>
                  </a:cxn>
                  <a:cxn ang="0">
                    <a:pos x="621" y="86"/>
                  </a:cxn>
                  <a:cxn ang="0">
                    <a:pos x="573" y="95"/>
                  </a:cxn>
                  <a:cxn ang="0">
                    <a:pos x="593" y="117"/>
                  </a:cxn>
                  <a:cxn ang="0">
                    <a:pos x="663" y="150"/>
                  </a:cxn>
                  <a:cxn ang="0">
                    <a:pos x="689" y="197"/>
                  </a:cxn>
                  <a:cxn ang="0">
                    <a:pos x="695" y="211"/>
                  </a:cxn>
                  <a:cxn ang="0">
                    <a:pos x="737" y="209"/>
                  </a:cxn>
                  <a:cxn ang="0">
                    <a:pos x="728" y="231"/>
                  </a:cxn>
                  <a:cxn ang="0">
                    <a:pos x="689" y="252"/>
                  </a:cxn>
                  <a:cxn ang="0">
                    <a:pos x="702" y="279"/>
                  </a:cxn>
                  <a:cxn ang="0">
                    <a:pos x="673" y="321"/>
                  </a:cxn>
                  <a:cxn ang="0">
                    <a:pos x="674" y="359"/>
                  </a:cxn>
                  <a:cxn ang="0">
                    <a:pos x="699" y="401"/>
                  </a:cxn>
                  <a:cxn ang="0">
                    <a:pos x="646" y="432"/>
                  </a:cxn>
                  <a:cxn ang="0">
                    <a:pos x="568" y="459"/>
                  </a:cxn>
                  <a:cxn ang="0">
                    <a:pos x="474" y="437"/>
                  </a:cxn>
                  <a:cxn ang="0">
                    <a:pos x="497" y="467"/>
                  </a:cxn>
                  <a:cxn ang="0">
                    <a:pos x="501" y="524"/>
                  </a:cxn>
                  <a:cxn ang="0">
                    <a:pos x="546" y="550"/>
                  </a:cxn>
                  <a:cxn ang="0">
                    <a:pos x="518" y="565"/>
                  </a:cxn>
                  <a:cxn ang="0">
                    <a:pos x="486" y="593"/>
                  </a:cxn>
                  <a:cxn ang="0">
                    <a:pos x="452" y="607"/>
                  </a:cxn>
                  <a:cxn ang="0">
                    <a:pos x="402" y="631"/>
                  </a:cxn>
                  <a:cxn ang="0">
                    <a:pos x="361" y="612"/>
                  </a:cxn>
                  <a:cxn ang="0">
                    <a:pos x="321" y="532"/>
                  </a:cxn>
                  <a:cxn ang="0">
                    <a:pos x="328" y="492"/>
                  </a:cxn>
                  <a:cxn ang="0">
                    <a:pos x="315" y="459"/>
                  </a:cxn>
                  <a:cxn ang="0">
                    <a:pos x="299" y="419"/>
                  </a:cxn>
                  <a:cxn ang="0">
                    <a:pos x="314" y="357"/>
                  </a:cxn>
                  <a:cxn ang="0">
                    <a:pos x="314" y="330"/>
                  </a:cxn>
                  <a:cxn ang="0">
                    <a:pos x="253" y="337"/>
                  </a:cxn>
                  <a:cxn ang="0">
                    <a:pos x="217" y="338"/>
                  </a:cxn>
                  <a:cxn ang="0">
                    <a:pos x="169" y="289"/>
                  </a:cxn>
                  <a:cxn ang="0">
                    <a:pos x="90" y="287"/>
                  </a:cxn>
                  <a:cxn ang="0">
                    <a:pos x="52" y="229"/>
                  </a:cxn>
                  <a:cxn ang="0">
                    <a:pos x="31" y="196"/>
                  </a:cxn>
                  <a:cxn ang="0">
                    <a:pos x="14" y="140"/>
                  </a:cxn>
                  <a:cxn ang="0">
                    <a:pos x="79" y="29"/>
                  </a:cxn>
                </a:cxnLst>
                <a:rect l="0" t="0" r="r" b="b"/>
                <a:pathLst>
                  <a:path w="743" h="631">
                    <a:moveTo>
                      <a:pt x="109" y="21"/>
                    </a:moveTo>
                    <a:lnTo>
                      <a:pt x="99" y="29"/>
                    </a:lnTo>
                    <a:lnTo>
                      <a:pt x="88" y="31"/>
                    </a:lnTo>
                    <a:lnTo>
                      <a:pt x="82" y="35"/>
                    </a:lnTo>
                    <a:lnTo>
                      <a:pt x="82" y="39"/>
                    </a:lnTo>
                    <a:lnTo>
                      <a:pt x="84" y="47"/>
                    </a:lnTo>
                    <a:lnTo>
                      <a:pt x="87" y="56"/>
                    </a:lnTo>
                    <a:lnTo>
                      <a:pt x="94" y="66"/>
                    </a:lnTo>
                    <a:lnTo>
                      <a:pt x="95" y="69"/>
                    </a:lnTo>
                    <a:lnTo>
                      <a:pt x="93" y="72"/>
                    </a:lnTo>
                    <a:lnTo>
                      <a:pt x="93" y="73"/>
                    </a:lnTo>
                    <a:lnTo>
                      <a:pt x="97" y="77"/>
                    </a:lnTo>
                    <a:lnTo>
                      <a:pt x="97" y="83"/>
                    </a:lnTo>
                    <a:lnTo>
                      <a:pt x="93" y="95"/>
                    </a:lnTo>
                    <a:lnTo>
                      <a:pt x="78" y="109"/>
                    </a:lnTo>
                    <a:lnTo>
                      <a:pt x="76" y="111"/>
                    </a:lnTo>
                    <a:lnTo>
                      <a:pt x="73" y="118"/>
                    </a:lnTo>
                    <a:lnTo>
                      <a:pt x="73" y="133"/>
                    </a:lnTo>
                    <a:lnTo>
                      <a:pt x="74" y="140"/>
                    </a:lnTo>
                    <a:lnTo>
                      <a:pt x="78" y="145"/>
                    </a:lnTo>
                    <a:lnTo>
                      <a:pt x="87" y="152"/>
                    </a:lnTo>
                    <a:lnTo>
                      <a:pt x="93" y="165"/>
                    </a:lnTo>
                    <a:lnTo>
                      <a:pt x="95" y="174"/>
                    </a:lnTo>
                    <a:lnTo>
                      <a:pt x="98" y="176"/>
                    </a:lnTo>
                    <a:lnTo>
                      <a:pt x="105" y="176"/>
                    </a:lnTo>
                    <a:lnTo>
                      <a:pt x="113" y="174"/>
                    </a:lnTo>
                    <a:lnTo>
                      <a:pt x="119" y="169"/>
                    </a:lnTo>
                    <a:lnTo>
                      <a:pt x="125" y="161"/>
                    </a:lnTo>
                    <a:lnTo>
                      <a:pt x="126" y="159"/>
                    </a:lnTo>
                    <a:lnTo>
                      <a:pt x="126" y="148"/>
                    </a:lnTo>
                    <a:lnTo>
                      <a:pt x="125" y="134"/>
                    </a:lnTo>
                    <a:lnTo>
                      <a:pt x="115" y="117"/>
                    </a:lnTo>
                    <a:lnTo>
                      <a:pt x="109" y="110"/>
                    </a:lnTo>
                    <a:lnTo>
                      <a:pt x="104" y="101"/>
                    </a:lnTo>
                    <a:lnTo>
                      <a:pt x="104" y="77"/>
                    </a:lnTo>
                    <a:lnTo>
                      <a:pt x="108" y="74"/>
                    </a:lnTo>
                    <a:lnTo>
                      <a:pt x="110" y="70"/>
                    </a:lnTo>
                    <a:lnTo>
                      <a:pt x="111" y="68"/>
                    </a:lnTo>
                    <a:lnTo>
                      <a:pt x="120" y="66"/>
                    </a:lnTo>
                    <a:lnTo>
                      <a:pt x="140" y="53"/>
                    </a:lnTo>
                    <a:lnTo>
                      <a:pt x="173" y="43"/>
                    </a:lnTo>
                    <a:lnTo>
                      <a:pt x="196" y="42"/>
                    </a:lnTo>
                    <a:lnTo>
                      <a:pt x="196" y="36"/>
                    </a:lnTo>
                    <a:lnTo>
                      <a:pt x="195" y="32"/>
                    </a:lnTo>
                    <a:lnTo>
                      <a:pt x="190" y="30"/>
                    </a:lnTo>
                    <a:lnTo>
                      <a:pt x="174" y="29"/>
                    </a:lnTo>
                    <a:lnTo>
                      <a:pt x="172" y="27"/>
                    </a:lnTo>
                    <a:lnTo>
                      <a:pt x="169" y="27"/>
                    </a:lnTo>
                    <a:lnTo>
                      <a:pt x="168" y="25"/>
                    </a:lnTo>
                    <a:lnTo>
                      <a:pt x="169" y="18"/>
                    </a:lnTo>
                    <a:lnTo>
                      <a:pt x="175" y="5"/>
                    </a:lnTo>
                    <a:lnTo>
                      <a:pt x="181" y="0"/>
                    </a:lnTo>
                    <a:lnTo>
                      <a:pt x="186" y="0"/>
                    </a:lnTo>
                    <a:lnTo>
                      <a:pt x="191" y="2"/>
                    </a:lnTo>
                    <a:lnTo>
                      <a:pt x="192" y="4"/>
                    </a:lnTo>
                    <a:lnTo>
                      <a:pt x="201" y="29"/>
                    </a:lnTo>
                    <a:lnTo>
                      <a:pt x="201" y="29"/>
                    </a:lnTo>
                    <a:lnTo>
                      <a:pt x="207" y="40"/>
                    </a:lnTo>
                    <a:lnTo>
                      <a:pt x="223" y="42"/>
                    </a:lnTo>
                    <a:lnTo>
                      <a:pt x="243" y="46"/>
                    </a:lnTo>
                    <a:lnTo>
                      <a:pt x="246" y="46"/>
                    </a:lnTo>
                    <a:lnTo>
                      <a:pt x="260" y="50"/>
                    </a:lnTo>
                    <a:lnTo>
                      <a:pt x="271" y="56"/>
                    </a:lnTo>
                    <a:lnTo>
                      <a:pt x="276" y="61"/>
                    </a:lnTo>
                    <a:lnTo>
                      <a:pt x="280" y="77"/>
                    </a:lnTo>
                    <a:lnTo>
                      <a:pt x="285" y="88"/>
                    </a:lnTo>
                    <a:lnTo>
                      <a:pt x="286" y="90"/>
                    </a:lnTo>
                    <a:lnTo>
                      <a:pt x="292" y="95"/>
                    </a:lnTo>
                    <a:lnTo>
                      <a:pt x="303" y="95"/>
                    </a:lnTo>
                    <a:lnTo>
                      <a:pt x="329" y="90"/>
                    </a:lnTo>
                    <a:lnTo>
                      <a:pt x="340" y="91"/>
                    </a:lnTo>
                    <a:lnTo>
                      <a:pt x="366" y="88"/>
                    </a:lnTo>
                    <a:lnTo>
                      <a:pt x="395" y="88"/>
                    </a:lnTo>
                    <a:lnTo>
                      <a:pt x="398" y="89"/>
                    </a:lnTo>
                    <a:lnTo>
                      <a:pt x="401" y="91"/>
                    </a:lnTo>
                    <a:lnTo>
                      <a:pt x="405" y="97"/>
                    </a:lnTo>
                    <a:lnTo>
                      <a:pt x="405" y="101"/>
                    </a:lnTo>
                    <a:lnTo>
                      <a:pt x="411" y="106"/>
                    </a:lnTo>
                    <a:lnTo>
                      <a:pt x="422" y="112"/>
                    </a:lnTo>
                    <a:lnTo>
                      <a:pt x="432" y="115"/>
                    </a:lnTo>
                    <a:lnTo>
                      <a:pt x="450" y="115"/>
                    </a:lnTo>
                    <a:lnTo>
                      <a:pt x="476" y="110"/>
                    </a:lnTo>
                    <a:lnTo>
                      <a:pt x="484" y="106"/>
                    </a:lnTo>
                    <a:lnTo>
                      <a:pt x="495" y="99"/>
                    </a:lnTo>
                    <a:lnTo>
                      <a:pt x="512" y="99"/>
                    </a:lnTo>
                    <a:lnTo>
                      <a:pt x="523" y="96"/>
                    </a:lnTo>
                    <a:lnTo>
                      <a:pt x="527" y="94"/>
                    </a:lnTo>
                    <a:lnTo>
                      <a:pt x="525" y="91"/>
                    </a:lnTo>
                    <a:lnTo>
                      <a:pt x="506" y="90"/>
                    </a:lnTo>
                    <a:lnTo>
                      <a:pt x="499" y="88"/>
                    </a:lnTo>
                    <a:lnTo>
                      <a:pt x="499" y="88"/>
                    </a:lnTo>
                    <a:lnTo>
                      <a:pt x="506" y="84"/>
                    </a:lnTo>
                    <a:lnTo>
                      <a:pt x="520" y="83"/>
                    </a:lnTo>
                    <a:lnTo>
                      <a:pt x="608" y="83"/>
                    </a:lnTo>
                    <a:lnTo>
                      <a:pt x="620" y="86"/>
                    </a:lnTo>
                    <a:lnTo>
                      <a:pt x="621" y="86"/>
                    </a:lnTo>
                    <a:lnTo>
                      <a:pt x="619" y="88"/>
                    </a:lnTo>
                    <a:lnTo>
                      <a:pt x="606" y="90"/>
                    </a:lnTo>
                    <a:lnTo>
                      <a:pt x="605" y="93"/>
                    </a:lnTo>
                    <a:lnTo>
                      <a:pt x="600" y="95"/>
                    </a:lnTo>
                    <a:lnTo>
                      <a:pt x="587" y="93"/>
                    </a:lnTo>
                    <a:lnTo>
                      <a:pt x="573" y="95"/>
                    </a:lnTo>
                    <a:lnTo>
                      <a:pt x="570" y="99"/>
                    </a:lnTo>
                    <a:lnTo>
                      <a:pt x="571" y="102"/>
                    </a:lnTo>
                    <a:lnTo>
                      <a:pt x="579" y="106"/>
                    </a:lnTo>
                    <a:lnTo>
                      <a:pt x="583" y="107"/>
                    </a:lnTo>
                    <a:lnTo>
                      <a:pt x="590" y="111"/>
                    </a:lnTo>
                    <a:lnTo>
                      <a:pt x="593" y="117"/>
                    </a:lnTo>
                    <a:lnTo>
                      <a:pt x="599" y="122"/>
                    </a:lnTo>
                    <a:lnTo>
                      <a:pt x="600" y="129"/>
                    </a:lnTo>
                    <a:lnTo>
                      <a:pt x="604" y="134"/>
                    </a:lnTo>
                    <a:lnTo>
                      <a:pt x="621" y="132"/>
                    </a:lnTo>
                    <a:lnTo>
                      <a:pt x="638" y="136"/>
                    </a:lnTo>
                    <a:lnTo>
                      <a:pt x="663" y="150"/>
                    </a:lnTo>
                    <a:lnTo>
                      <a:pt x="670" y="152"/>
                    </a:lnTo>
                    <a:lnTo>
                      <a:pt x="678" y="159"/>
                    </a:lnTo>
                    <a:lnTo>
                      <a:pt x="686" y="172"/>
                    </a:lnTo>
                    <a:lnTo>
                      <a:pt x="687" y="177"/>
                    </a:lnTo>
                    <a:lnTo>
                      <a:pt x="689" y="193"/>
                    </a:lnTo>
                    <a:lnTo>
                      <a:pt x="689" y="197"/>
                    </a:lnTo>
                    <a:lnTo>
                      <a:pt x="686" y="199"/>
                    </a:lnTo>
                    <a:lnTo>
                      <a:pt x="676" y="203"/>
                    </a:lnTo>
                    <a:lnTo>
                      <a:pt x="676" y="206"/>
                    </a:lnTo>
                    <a:lnTo>
                      <a:pt x="679" y="207"/>
                    </a:lnTo>
                    <a:lnTo>
                      <a:pt x="689" y="208"/>
                    </a:lnTo>
                    <a:lnTo>
                      <a:pt x="695" y="211"/>
                    </a:lnTo>
                    <a:lnTo>
                      <a:pt x="701" y="211"/>
                    </a:lnTo>
                    <a:lnTo>
                      <a:pt x="705" y="209"/>
                    </a:lnTo>
                    <a:lnTo>
                      <a:pt x="712" y="202"/>
                    </a:lnTo>
                    <a:lnTo>
                      <a:pt x="721" y="201"/>
                    </a:lnTo>
                    <a:lnTo>
                      <a:pt x="727" y="203"/>
                    </a:lnTo>
                    <a:lnTo>
                      <a:pt x="737" y="209"/>
                    </a:lnTo>
                    <a:lnTo>
                      <a:pt x="741" y="214"/>
                    </a:lnTo>
                    <a:lnTo>
                      <a:pt x="743" y="217"/>
                    </a:lnTo>
                    <a:lnTo>
                      <a:pt x="743" y="225"/>
                    </a:lnTo>
                    <a:lnTo>
                      <a:pt x="739" y="228"/>
                    </a:lnTo>
                    <a:lnTo>
                      <a:pt x="734" y="228"/>
                    </a:lnTo>
                    <a:lnTo>
                      <a:pt x="728" y="231"/>
                    </a:lnTo>
                    <a:lnTo>
                      <a:pt x="724" y="234"/>
                    </a:lnTo>
                    <a:lnTo>
                      <a:pt x="708" y="241"/>
                    </a:lnTo>
                    <a:lnTo>
                      <a:pt x="705" y="245"/>
                    </a:lnTo>
                    <a:lnTo>
                      <a:pt x="702" y="247"/>
                    </a:lnTo>
                    <a:lnTo>
                      <a:pt x="691" y="250"/>
                    </a:lnTo>
                    <a:lnTo>
                      <a:pt x="689" y="252"/>
                    </a:lnTo>
                    <a:lnTo>
                      <a:pt x="686" y="258"/>
                    </a:lnTo>
                    <a:lnTo>
                      <a:pt x="686" y="267"/>
                    </a:lnTo>
                    <a:lnTo>
                      <a:pt x="689" y="279"/>
                    </a:lnTo>
                    <a:lnTo>
                      <a:pt x="694" y="281"/>
                    </a:lnTo>
                    <a:lnTo>
                      <a:pt x="700" y="279"/>
                    </a:lnTo>
                    <a:lnTo>
                      <a:pt x="702" y="279"/>
                    </a:lnTo>
                    <a:lnTo>
                      <a:pt x="707" y="284"/>
                    </a:lnTo>
                    <a:lnTo>
                      <a:pt x="702" y="290"/>
                    </a:lnTo>
                    <a:lnTo>
                      <a:pt x="691" y="298"/>
                    </a:lnTo>
                    <a:lnTo>
                      <a:pt x="674" y="304"/>
                    </a:lnTo>
                    <a:lnTo>
                      <a:pt x="673" y="306"/>
                    </a:lnTo>
                    <a:lnTo>
                      <a:pt x="673" y="321"/>
                    </a:lnTo>
                    <a:lnTo>
                      <a:pt x="669" y="327"/>
                    </a:lnTo>
                    <a:lnTo>
                      <a:pt x="663" y="336"/>
                    </a:lnTo>
                    <a:lnTo>
                      <a:pt x="662" y="337"/>
                    </a:lnTo>
                    <a:lnTo>
                      <a:pt x="662" y="341"/>
                    </a:lnTo>
                    <a:lnTo>
                      <a:pt x="662" y="343"/>
                    </a:lnTo>
                    <a:lnTo>
                      <a:pt x="674" y="359"/>
                    </a:lnTo>
                    <a:lnTo>
                      <a:pt x="685" y="370"/>
                    </a:lnTo>
                    <a:lnTo>
                      <a:pt x="689" y="378"/>
                    </a:lnTo>
                    <a:lnTo>
                      <a:pt x="695" y="384"/>
                    </a:lnTo>
                    <a:lnTo>
                      <a:pt x="699" y="386"/>
                    </a:lnTo>
                    <a:lnTo>
                      <a:pt x="699" y="389"/>
                    </a:lnTo>
                    <a:lnTo>
                      <a:pt x="699" y="401"/>
                    </a:lnTo>
                    <a:lnTo>
                      <a:pt x="687" y="414"/>
                    </a:lnTo>
                    <a:lnTo>
                      <a:pt x="680" y="421"/>
                    </a:lnTo>
                    <a:lnTo>
                      <a:pt x="676" y="423"/>
                    </a:lnTo>
                    <a:lnTo>
                      <a:pt x="660" y="424"/>
                    </a:lnTo>
                    <a:lnTo>
                      <a:pt x="654" y="428"/>
                    </a:lnTo>
                    <a:lnTo>
                      <a:pt x="646" y="432"/>
                    </a:lnTo>
                    <a:lnTo>
                      <a:pt x="640" y="440"/>
                    </a:lnTo>
                    <a:lnTo>
                      <a:pt x="635" y="443"/>
                    </a:lnTo>
                    <a:lnTo>
                      <a:pt x="606" y="445"/>
                    </a:lnTo>
                    <a:lnTo>
                      <a:pt x="590" y="449"/>
                    </a:lnTo>
                    <a:lnTo>
                      <a:pt x="572" y="455"/>
                    </a:lnTo>
                    <a:lnTo>
                      <a:pt x="568" y="459"/>
                    </a:lnTo>
                    <a:lnTo>
                      <a:pt x="567" y="460"/>
                    </a:lnTo>
                    <a:lnTo>
                      <a:pt x="542" y="459"/>
                    </a:lnTo>
                    <a:lnTo>
                      <a:pt x="524" y="454"/>
                    </a:lnTo>
                    <a:lnTo>
                      <a:pt x="503" y="441"/>
                    </a:lnTo>
                    <a:lnTo>
                      <a:pt x="481" y="439"/>
                    </a:lnTo>
                    <a:lnTo>
                      <a:pt x="474" y="437"/>
                    </a:lnTo>
                    <a:lnTo>
                      <a:pt x="470" y="437"/>
                    </a:lnTo>
                    <a:lnTo>
                      <a:pt x="469" y="437"/>
                    </a:lnTo>
                    <a:lnTo>
                      <a:pt x="470" y="446"/>
                    </a:lnTo>
                    <a:lnTo>
                      <a:pt x="474" y="455"/>
                    </a:lnTo>
                    <a:lnTo>
                      <a:pt x="485" y="460"/>
                    </a:lnTo>
                    <a:lnTo>
                      <a:pt x="497" y="467"/>
                    </a:lnTo>
                    <a:lnTo>
                      <a:pt x="499" y="470"/>
                    </a:lnTo>
                    <a:lnTo>
                      <a:pt x="498" y="482"/>
                    </a:lnTo>
                    <a:lnTo>
                      <a:pt x="495" y="495"/>
                    </a:lnTo>
                    <a:lnTo>
                      <a:pt x="495" y="502"/>
                    </a:lnTo>
                    <a:lnTo>
                      <a:pt x="496" y="507"/>
                    </a:lnTo>
                    <a:lnTo>
                      <a:pt x="501" y="524"/>
                    </a:lnTo>
                    <a:lnTo>
                      <a:pt x="502" y="532"/>
                    </a:lnTo>
                    <a:lnTo>
                      <a:pt x="503" y="538"/>
                    </a:lnTo>
                    <a:lnTo>
                      <a:pt x="518" y="541"/>
                    </a:lnTo>
                    <a:lnTo>
                      <a:pt x="522" y="542"/>
                    </a:lnTo>
                    <a:lnTo>
                      <a:pt x="546" y="541"/>
                    </a:lnTo>
                    <a:lnTo>
                      <a:pt x="546" y="550"/>
                    </a:lnTo>
                    <a:lnTo>
                      <a:pt x="546" y="551"/>
                    </a:lnTo>
                    <a:lnTo>
                      <a:pt x="544" y="554"/>
                    </a:lnTo>
                    <a:lnTo>
                      <a:pt x="533" y="556"/>
                    </a:lnTo>
                    <a:lnTo>
                      <a:pt x="525" y="559"/>
                    </a:lnTo>
                    <a:lnTo>
                      <a:pt x="524" y="562"/>
                    </a:lnTo>
                    <a:lnTo>
                      <a:pt x="518" y="565"/>
                    </a:lnTo>
                    <a:lnTo>
                      <a:pt x="511" y="565"/>
                    </a:lnTo>
                    <a:lnTo>
                      <a:pt x="506" y="573"/>
                    </a:lnTo>
                    <a:lnTo>
                      <a:pt x="499" y="588"/>
                    </a:lnTo>
                    <a:lnTo>
                      <a:pt x="496" y="591"/>
                    </a:lnTo>
                    <a:lnTo>
                      <a:pt x="491" y="593"/>
                    </a:lnTo>
                    <a:lnTo>
                      <a:pt x="486" y="593"/>
                    </a:lnTo>
                    <a:lnTo>
                      <a:pt x="480" y="596"/>
                    </a:lnTo>
                    <a:lnTo>
                      <a:pt x="477" y="597"/>
                    </a:lnTo>
                    <a:lnTo>
                      <a:pt x="475" y="602"/>
                    </a:lnTo>
                    <a:lnTo>
                      <a:pt x="466" y="602"/>
                    </a:lnTo>
                    <a:lnTo>
                      <a:pt x="454" y="607"/>
                    </a:lnTo>
                    <a:lnTo>
                      <a:pt x="452" y="607"/>
                    </a:lnTo>
                    <a:lnTo>
                      <a:pt x="444" y="611"/>
                    </a:lnTo>
                    <a:lnTo>
                      <a:pt x="436" y="615"/>
                    </a:lnTo>
                    <a:lnTo>
                      <a:pt x="431" y="618"/>
                    </a:lnTo>
                    <a:lnTo>
                      <a:pt x="423" y="626"/>
                    </a:lnTo>
                    <a:lnTo>
                      <a:pt x="421" y="627"/>
                    </a:lnTo>
                    <a:lnTo>
                      <a:pt x="402" y="631"/>
                    </a:lnTo>
                    <a:lnTo>
                      <a:pt x="385" y="631"/>
                    </a:lnTo>
                    <a:lnTo>
                      <a:pt x="383" y="629"/>
                    </a:lnTo>
                    <a:lnTo>
                      <a:pt x="380" y="629"/>
                    </a:lnTo>
                    <a:lnTo>
                      <a:pt x="368" y="621"/>
                    </a:lnTo>
                    <a:lnTo>
                      <a:pt x="364" y="617"/>
                    </a:lnTo>
                    <a:lnTo>
                      <a:pt x="361" y="612"/>
                    </a:lnTo>
                    <a:lnTo>
                      <a:pt x="358" y="607"/>
                    </a:lnTo>
                    <a:lnTo>
                      <a:pt x="353" y="600"/>
                    </a:lnTo>
                    <a:lnTo>
                      <a:pt x="348" y="591"/>
                    </a:lnTo>
                    <a:lnTo>
                      <a:pt x="346" y="580"/>
                    </a:lnTo>
                    <a:lnTo>
                      <a:pt x="330" y="543"/>
                    </a:lnTo>
                    <a:lnTo>
                      <a:pt x="321" y="532"/>
                    </a:lnTo>
                    <a:lnTo>
                      <a:pt x="304" y="519"/>
                    </a:lnTo>
                    <a:lnTo>
                      <a:pt x="304" y="515"/>
                    </a:lnTo>
                    <a:lnTo>
                      <a:pt x="316" y="504"/>
                    </a:lnTo>
                    <a:lnTo>
                      <a:pt x="321" y="497"/>
                    </a:lnTo>
                    <a:lnTo>
                      <a:pt x="324" y="495"/>
                    </a:lnTo>
                    <a:lnTo>
                      <a:pt x="328" y="492"/>
                    </a:lnTo>
                    <a:lnTo>
                      <a:pt x="330" y="491"/>
                    </a:lnTo>
                    <a:lnTo>
                      <a:pt x="331" y="488"/>
                    </a:lnTo>
                    <a:lnTo>
                      <a:pt x="330" y="481"/>
                    </a:lnTo>
                    <a:lnTo>
                      <a:pt x="328" y="476"/>
                    </a:lnTo>
                    <a:lnTo>
                      <a:pt x="323" y="467"/>
                    </a:lnTo>
                    <a:lnTo>
                      <a:pt x="315" y="459"/>
                    </a:lnTo>
                    <a:lnTo>
                      <a:pt x="308" y="454"/>
                    </a:lnTo>
                    <a:lnTo>
                      <a:pt x="307" y="451"/>
                    </a:lnTo>
                    <a:lnTo>
                      <a:pt x="305" y="441"/>
                    </a:lnTo>
                    <a:lnTo>
                      <a:pt x="303" y="435"/>
                    </a:lnTo>
                    <a:lnTo>
                      <a:pt x="303" y="427"/>
                    </a:lnTo>
                    <a:lnTo>
                      <a:pt x="299" y="419"/>
                    </a:lnTo>
                    <a:lnTo>
                      <a:pt x="299" y="407"/>
                    </a:lnTo>
                    <a:lnTo>
                      <a:pt x="303" y="401"/>
                    </a:lnTo>
                    <a:lnTo>
                      <a:pt x="305" y="391"/>
                    </a:lnTo>
                    <a:lnTo>
                      <a:pt x="305" y="380"/>
                    </a:lnTo>
                    <a:lnTo>
                      <a:pt x="314" y="370"/>
                    </a:lnTo>
                    <a:lnTo>
                      <a:pt x="314" y="357"/>
                    </a:lnTo>
                    <a:lnTo>
                      <a:pt x="316" y="352"/>
                    </a:lnTo>
                    <a:lnTo>
                      <a:pt x="323" y="346"/>
                    </a:lnTo>
                    <a:lnTo>
                      <a:pt x="323" y="341"/>
                    </a:lnTo>
                    <a:lnTo>
                      <a:pt x="320" y="332"/>
                    </a:lnTo>
                    <a:lnTo>
                      <a:pt x="318" y="330"/>
                    </a:lnTo>
                    <a:lnTo>
                      <a:pt x="314" y="330"/>
                    </a:lnTo>
                    <a:lnTo>
                      <a:pt x="304" y="330"/>
                    </a:lnTo>
                    <a:lnTo>
                      <a:pt x="285" y="338"/>
                    </a:lnTo>
                    <a:lnTo>
                      <a:pt x="273" y="341"/>
                    </a:lnTo>
                    <a:lnTo>
                      <a:pt x="266" y="341"/>
                    </a:lnTo>
                    <a:lnTo>
                      <a:pt x="257" y="338"/>
                    </a:lnTo>
                    <a:lnTo>
                      <a:pt x="253" y="337"/>
                    </a:lnTo>
                    <a:lnTo>
                      <a:pt x="248" y="335"/>
                    </a:lnTo>
                    <a:lnTo>
                      <a:pt x="242" y="333"/>
                    </a:lnTo>
                    <a:lnTo>
                      <a:pt x="234" y="336"/>
                    </a:lnTo>
                    <a:lnTo>
                      <a:pt x="232" y="338"/>
                    </a:lnTo>
                    <a:lnTo>
                      <a:pt x="226" y="338"/>
                    </a:lnTo>
                    <a:lnTo>
                      <a:pt x="217" y="338"/>
                    </a:lnTo>
                    <a:lnTo>
                      <a:pt x="213" y="336"/>
                    </a:lnTo>
                    <a:lnTo>
                      <a:pt x="212" y="336"/>
                    </a:lnTo>
                    <a:lnTo>
                      <a:pt x="184" y="295"/>
                    </a:lnTo>
                    <a:lnTo>
                      <a:pt x="183" y="293"/>
                    </a:lnTo>
                    <a:lnTo>
                      <a:pt x="180" y="290"/>
                    </a:lnTo>
                    <a:lnTo>
                      <a:pt x="169" y="289"/>
                    </a:lnTo>
                    <a:lnTo>
                      <a:pt x="163" y="285"/>
                    </a:lnTo>
                    <a:lnTo>
                      <a:pt x="151" y="281"/>
                    </a:lnTo>
                    <a:lnTo>
                      <a:pt x="133" y="282"/>
                    </a:lnTo>
                    <a:lnTo>
                      <a:pt x="115" y="287"/>
                    </a:lnTo>
                    <a:lnTo>
                      <a:pt x="105" y="288"/>
                    </a:lnTo>
                    <a:lnTo>
                      <a:pt x="90" y="287"/>
                    </a:lnTo>
                    <a:lnTo>
                      <a:pt x="73" y="279"/>
                    </a:lnTo>
                    <a:lnTo>
                      <a:pt x="70" y="272"/>
                    </a:lnTo>
                    <a:lnTo>
                      <a:pt x="66" y="271"/>
                    </a:lnTo>
                    <a:lnTo>
                      <a:pt x="54" y="265"/>
                    </a:lnTo>
                    <a:lnTo>
                      <a:pt x="52" y="262"/>
                    </a:lnTo>
                    <a:lnTo>
                      <a:pt x="52" y="229"/>
                    </a:lnTo>
                    <a:lnTo>
                      <a:pt x="50" y="220"/>
                    </a:lnTo>
                    <a:lnTo>
                      <a:pt x="47" y="214"/>
                    </a:lnTo>
                    <a:lnTo>
                      <a:pt x="43" y="211"/>
                    </a:lnTo>
                    <a:lnTo>
                      <a:pt x="41" y="208"/>
                    </a:lnTo>
                    <a:lnTo>
                      <a:pt x="34" y="199"/>
                    </a:lnTo>
                    <a:lnTo>
                      <a:pt x="31" y="196"/>
                    </a:lnTo>
                    <a:lnTo>
                      <a:pt x="28" y="176"/>
                    </a:lnTo>
                    <a:lnTo>
                      <a:pt x="25" y="170"/>
                    </a:lnTo>
                    <a:lnTo>
                      <a:pt x="24" y="168"/>
                    </a:lnTo>
                    <a:lnTo>
                      <a:pt x="0" y="169"/>
                    </a:lnTo>
                    <a:lnTo>
                      <a:pt x="6" y="155"/>
                    </a:lnTo>
                    <a:lnTo>
                      <a:pt x="14" y="140"/>
                    </a:lnTo>
                    <a:lnTo>
                      <a:pt x="27" y="95"/>
                    </a:lnTo>
                    <a:lnTo>
                      <a:pt x="40" y="73"/>
                    </a:lnTo>
                    <a:lnTo>
                      <a:pt x="65" y="50"/>
                    </a:lnTo>
                    <a:lnTo>
                      <a:pt x="68" y="45"/>
                    </a:lnTo>
                    <a:lnTo>
                      <a:pt x="73" y="35"/>
                    </a:lnTo>
                    <a:lnTo>
                      <a:pt x="79" y="29"/>
                    </a:lnTo>
                    <a:lnTo>
                      <a:pt x="94" y="23"/>
                    </a:lnTo>
                    <a:lnTo>
                      <a:pt x="109" y="21"/>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93" name="任意多边形: 形状 292">
                <a:extLst>
                  <a:ext uri="{FF2B5EF4-FFF2-40B4-BE49-F238E27FC236}">
                    <a16:creationId xmlns="" xmlns:a16="http://schemas.microsoft.com/office/drawing/2014/main" id="{974012B3-439D-4815-9147-2AADD0F4C12C}"/>
                  </a:ext>
                </a:extLst>
              </p:cNvPr>
              <p:cNvSpPr>
                <a:spLocks noChangeAspect="1"/>
              </p:cNvSpPr>
              <p:nvPr/>
            </p:nvSpPr>
            <p:spPr bwMode="gray">
              <a:xfrm>
                <a:off x="1629" y="2473"/>
                <a:ext cx="62" cy="69"/>
              </a:xfrm>
              <a:custGeom>
                <a:avLst/>
                <a:gdLst/>
                <a:ahLst/>
                <a:cxnLst>
                  <a:cxn ang="0">
                    <a:pos x="112" y="2"/>
                  </a:cxn>
                  <a:cxn ang="0">
                    <a:pos x="147" y="18"/>
                  </a:cxn>
                  <a:cxn ang="0">
                    <a:pos x="189" y="41"/>
                  </a:cxn>
                  <a:cxn ang="0">
                    <a:pos x="194" y="57"/>
                  </a:cxn>
                  <a:cxn ang="0">
                    <a:pos x="209" y="62"/>
                  </a:cxn>
                  <a:cxn ang="0">
                    <a:pos x="222" y="60"/>
                  </a:cxn>
                  <a:cxn ang="0">
                    <a:pos x="253" y="62"/>
                  </a:cxn>
                  <a:cxn ang="0">
                    <a:pos x="259" y="54"/>
                  </a:cxn>
                  <a:cxn ang="0">
                    <a:pos x="271" y="56"/>
                  </a:cxn>
                  <a:cxn ang="0">
                    <a:pos x="284" y="65"/>
                  </a:cxn>
                  <a:cxn ang="0">
                    <a:pos x="304" y="76"/>
                  </a:cxn>
                  <a:cxn ang="0">
                    <a:pos x="291" y="78"/>
                  </a:cxn>
                  <a:cxn ang="0">
                    <a:pos x="295" y="89"/>
                  </a:cxn>
                  <a:cxn ang="0">
                    <a:pos x="302" y="103"/>
                  </a:cxn>
                  <a:cxn ang="0">
                    <a:pos x="311" y="125"/>
                  </a:cxn>
                  <a:cxn ang="0">
                    <a:pos x="302" y="126"/>
                  </a:cxn>
                  <a:cxn ang="0">
                    <a:pos x="280" y="165"/>
                  </a:cxn>
                  <a:cxn ang="0">
                    <a:pos x="260" y="186"/>
                  </a:cxn>
                  <a:cxn ang="0">
                    <a:pos x="241" y="207"/>
                  </a:cxn>
                  <a:cxn ang="0">
                    <a:pos x="216" y="221"/>
                  </a:cxn>
                  <a:cxn ang="0">
                    <a:pos x="162" y="239"/>
                  </a:cxn>
                  <a:cxn ang="0">
                    <a:pos x="152" y="247"/>
                  </a:cxn>
                  <a:cxn ang="0">
                    <a:pos x="146" y="266"/>
                  </a:cxn>
                  <a:cxn ang="0">
                    <a:pos x="140" y="269"/>
                  </a:cxn>
                  <a:cxn ang="0">
                    <a:pos x="134" y="265"/>
                  </a:cxn>
                  <a:cxn ang="0">
                    <a:pos x="120" y="286"/>
                  </a:cxn>
                  <a:cxn ang="0">
                    <a:pos x="118" y="320"/>
                  </a:cxn>
                  <a:cxn ang="0">
                    <a:pos x="114" y="329"/>
                  </a:cxn>
                  <a:cxn ang="0">
                    <a:pos x="97" y="340"/>
                  </a:cxn>
                  <a:cxn ang="0">
                    <a:pos x="78" y="344"/>
                  </a:cxn>
                  <a:cxn ang="0">
                    <a:pos x="71" y="330"/>
                  </a:cxn>
                  <a:cxn ang="0">
                    <a:pos x="60" y="321"/>
                  </a:cxn>
                  <a:cxn ang="0">
                    <a:pos x="46" y="318"/>
                  </a:cxn>
                  <a:cxn ang="0">
                    <a:pos x="33" y="314"/>
                  </a:cxn>
                  <a:cxn ang="0">
                    <a:pos x="21" y="320"/>
                  </a:cxn>
                  <a:cxn ang="0">
                    <a:pos x="17" y="304"/>
                  </a:cxn>
                  <a:cxn ang="0">
                    <a:pos x="15" y="297"/>
                  </a:cxn>
                  <a:cxn ang="0">
                    <a:pos x="28" y="290"/>
                  </a:cxn>
                  <a:cxn ang="0">
                    <a:pos x="32" y="276"/>
                  </a:cxn>
                  <a:cxn ang="0">
                    <a:pos x="28" y="264"/>
                  </a:cxn>
                  <a:cxn ang="0">
                    <a:pos x="27" y="261"/>
                  </a:cxn>
                  <a:cxn ang="0">
                    <a:pos x="40" y="254"/>
                  </a:cxn>
                  <a:cxn ang="0">
                    <a:pos x="53" y="243"/>
                  </a:cxn>
                  <a:cxn ang="0">
                    <a:pos x="59" y="213"/>
                  </a:cxn>
                  <a:cxn ang="0">
                    <a:pos x="53" y="205"/>
                  </a:cxn>
                  <a:cxn ang="0">
                    <a:pos x="45" y="197"/>
                  </a:cxn>
                  <a:cxn ang="0">
                    <a:pos x="30" y="217"/>
                  </a:cxn>
                  <a:cxn ang="0">
                    <a:pos x="21" y="210"/>
                  </a:cxn>
                  <a:cxn ang="0">
                    <a:pos x="2" y="199"/>
                  </a:cxn>
                  <a:cxn ang="0">
                    <a:pos x="0" y="164"/>
                  </a:cxn>
                  <a:cxn ang="0">
                    <a:pos x="1" y="130"/>
                  </a:cxn>
                  <a:cxn ang="0">
                    <a:pos x="17" y="120"/>
                  </a:cxn>
                  <a:cxn ang="0">
                    <a:pos x="26" y="97"/>
                  </a:cxn>
                  <a:cxn ang="0">
                    <a:pos x="40" y="72"/>
                  </a:cxn>
                  <a:cxn ang="0">
                    <a:pos x="44" y="60"/>
                  </a:cxn>
                  <a:cxn ang="0">
                    <a:pos x="42" y="33"/>
                  </a:cxn>
                  <a:cxn ang="0">
                    <a:pos x="66" y="27"/>
                  </a:cxn>
                  <a:cxn ang="0">
                    <a:pos x="71" y="24"/>
                  </a:cxn>
                  <a:cxn ang="0">
                    <a:pos x="88" y="9"/>
                  </a:cxn>
                  <a:cxn ang="0">
                    <a:pos x="103" y="7"/>
                  </a:cxn>
                  <a:cxn ang="0">
                    <a:pos x="109" y="0"/>
                  </a:cxn>
                </a:cxnLst>
                <a:rect l="0" t="0" r="r" b="b"/>
                <a:pathLst>
                  <a:path w="311" h="345">
                    <a:moveTo>
                      <a:pt x="109" y="0"/>
                    </a:moveTo>
                    <a:lnTo>
                      <a:pt x="112" y="2"/>
                    </a:lnTo>
                    <a:lnTo>
                      <a:pt x="115" y="5"/>
                    </a:lnTo>
                    <a:lnTo>
                      <a:pt x="147" y="18"/>
                    </a:lnTo>
                    <a:lnTo>
                      <a:pt x="177" y="33"/>
                    </a:lnTo>
                    <a:lnTo>
                      <a:pt x="189" y="41"/>
                    </a:lnTo>
                    <a:lnTo>
                      <a:pt x="191" y="46"/>
                    </a:lnTo>
                    <a:lnTo>
                      <a:pt x="194" y="57"/>
                    </a:lnTo>
                    <a:lnTo>
                      <a:pt x="196" y="61"/>
                    </a:lnTo>
                    <a:lnTo>
                      <a:pt x="209" y="62"/>
                    </a:lnTo>
                    <a:lnTo>
                      <a:pt x="217" y="60"/>
                    </a:lnTo>
                    <a:lnTo>
                      <a:pt x="222" y="60"/>
                    </a:lnTo>
                    <a:lnTo>
                      <a:pt x="243" y="62"/>
                    </a:lnTo>
                    <a:lnTo>
                      <a:pt x="253" y="62"/>
                    </a:lnTo>
                    <a:lnTo>
                      <a:pt x="254" y="60"/>
                    </a:lnTo>
                    <a:lnTo>
                      <a:pt x="259" y="54"/>
                    </a:lnTo>
                    <a:lnTo>
                      <a:pt x="264" y="54"/>
                    </a:lnTo>
                    <a:lnTo>
                      <a:pt x="271" y="56"/>
                    </a:lnTo>
                    <a:lnTo>
                      <a:pt x="277" y="62"/>
                    </a:lnTo>
                    <a:lnTo>
                      <a:pt x="284" y="65"/>
                    </a:lnTo>
                    <a:lnTo>
                      <a:pt x="298" y="76"/>
                    </a:lnTo>
                    <a:lnTo>
                      <a:pt x="304" y="76"/>
                    </a:lnTo>
                    <a:lnTo>
                      <a:pt x="302" y="78"/>
                    </a:lnTo>
                    <a:lnTo>
                      <a:pt x="291" y="78"/>
                    </a:lnTo>
                    <a:lnTo>
                      <a:pt x="290" y="87"/>
                    </a:lnTo>
                    <a:lnTo>
                      <a:pt x="295" y="89"/>
                    </a:lnTo>
                    <a:lnTo>
                      <a:pt x="297" y="92"/>
                    </a:lnTo>
                    <a:lnTo>
                      <a:pt x="302" y="103"/>
                    </a:lnTo>
                    <a:lnTo>
                      <a:pt x="303" y="108"/>
                    </a:lnTo>
                    <a:lnTo>
                      <a:pt x="311" y="125"/>
                    </a:lnTo>
                    <a:lnTo>
                      <a:pt x="311" y="126"/>
                    </a:lnTo>
                    <a:lnTo>
                      <a:pt x="302" y="126"/>
                    </a:lnTo>
                    <a:lnTo>
                      <a:pt x="295" y="141"/>
                    </a:lnTo>
                    <a:lnTo>
                      <a:pt x="280" y="165"/>
                    </a:lnTo>
                    <a:lnTo>
                      <a:pt x="268" y="180"/>
                    </a:lnTo>
                    <a:lnTo>
                      <a:pt x="260" y="186"/>
                    </a:lnTo>
                    <a:lnTo>
                      <a:pt x="250" y="195"/>
                    </a:lnTo>
                    <a:lnTo>
                      <a:pt x="241" y="207"/>
                    </a:lnTo>
                    <a:lnTo>
                      <a:pt x="232" y="213"/>
                    </a:lnTo>
                    <a:lnTo>
                      <a:pt x="216" y="221"/>
                    </a:lnTo>
                    <a:lnTo>
                      <a:pt x="180" y="232"/>
                    </a:lnTo>
                    <a:lnTo>
                      <a:pt x="162" y="239"/>
                    </a:lnTo>
                    <a:lnTo>
                      <a:pt x="155" y="244"/>
                    </a:lnTo>
                    <a:lnTo>
                      <a:pt x="152" y="247"/>
                    </a:lnTo>
                    <a:lnTo>
                      <a:pt x="147" y="256"/>
                    </a:lnTo>
                    <a:lnTo>
                      <a:pt x="146" y="266"/>
                    </a:lnTo>
                    <a:lnTo>
                      <a:pt x="142" y="269"/>
                    </a:lnTo>
                    <a:lnTo>
                      <a:pt x="140" y="269"/>
                    </a:lnTo>
                    <a:lnTo>
                      <a:pt x="136" y="265"/>
                    </a:lnTo>
                    <a:lnTo>
                      <a:pt x="134" y="265"/>
                    </a:lnTo>
                    <a:lnTo>
                      <a:pt x="134" y="266"/>
                    </a:lnTo>
                    <a:lnTo>
                      <a:pt x="120" y="286"/>
                    </a:lnTo>
                    <a:lnTo>
                      <a:pt x="118" y="299"/>
                    </a:lnTo>
                    <a:lnTo>
                      <a:pt x="118" y="320"/>
                    </a:lnTo>
                    <a:lnTo>
                      <a:pt x="115" y="328"/>
                    </a:lnTo>
                    <a:lnTo>
                      <a:pt x="114" y="329"/>
                    </a:lnTo>
                    <a:lnTo>
                      <a:pt x="104" y="333"/>
                    </a:lnTo>
                    <a:lnTo>
                      <a:pt x="97" y="340"/>
                    </a:lnTo>
                    <a:lnTo>
                      <a:pt x="86" y="345"/>
                    </a:lnTo>
                    <a:lnTo>
                      <a:pt x="78" y="344"/>
                    </a:lnTo>
                    <a:lnTo>
                      <a:pt x="73" y="336"/>
                    </a:lnTo>
                    <a:lnTo>
                      <a:pt x="71" y="330"/>
                    </a:lnTo>
                    <a:lnTo>
                      <a:pt x="66" y="321"/>
                    </a:lnTo>
                    <a:lnTo>
                      <a:pt x="60" y="321"/>
                    </a:lnTo>
                    <a:lnTo>
                      <a:pt x="50" y="321"/>
                    </a:lnTo>
                    <a:lnTo>
                      <a:pt x="46" y="318"/>
                    </a:lnTo>
                    <a:lnTo>
                      <a:pt x="43" y="314"/>
                    </a:lnTo>
                    <a:lnTo>
                      <a:pt x="33" y="314"/>
                    </a:lnTo>
                    <a:lnTo>
                      <a:pt x="26" y="319"/>
                    </a:lnTo>
                    <a:lnTo>
                      <a:pt x="21" y="320"/>
                    </a:lnTo>
                    <a:lnTo>
                      <a:pt x="18" y="318"/>
                    </a:lnTo>
                    <a:lnTo>
                      <a:pt x="17" y="304"/>
                    </a:lnTo>
                    <a:lnTo>
                      <a:pt x="15" y="299"/>
                    </a:lnTo>
                    <a:lnTo>
                      <a:pt x="15" y="297"/>
                    </a:lnTo>
                    <a:lnTo>
                      <a:pt x="18" y="292"/>
                    </a:lnTo>
                    <a:lnTo>
                      <a:pt x="28" y="290"/>
                    </a:lnTo>
                    <a:lnTo>
                      <a:pt x="33" y="285"/>
                    </a:lnTo>
                    <a:lnTo>
                      <a:pt x="32" y="276"/>
                    </a:lnTo>
                    <a:lnTo>
                      <a:pt x="30" y="274"/>
                    </a:lnTo>
                    <a:lnTo>
                      <a:pt x="28" y="264"/>
                    </a:lnTo>
                    <a:lnTo>
                      <a:pt x="27" y="264"/>
                    </a:lnTo>
                    <a:lnTo>
                      <a:pt x="27" y="261"/>
                    </a:lnTo>
                    <a:lnTo>
                      <a:pt x="30" y="258"/>
                    </a:lnTo>
                    <a:lnTo>
                      <a:pt x="40" y="254"/>
                    </a:lnTo>
                    <a:lnTo>
                      <a:pt x="46" y="250"/>
                    </a:lnTo>
                    <a:lnTo>
                      <a:pt x="53" y="243"/>
                    </a:lnTo>
                    <a:lnTo>
                      <a:pt x="55" y="237"/>
                    </a:lnTo>
                    <a:lnTo>
                      <a:pt x="59" y="213"/>
                    </a:lnTo>
                    <a:lnTo>
                      <a:pt x="56" y="207"/>
                    </a:lnTo>
                    <a:lnTo>
                      <a:pt x="53" y="205"/>
                    </a:lnTo>
                    <a:lnTo>
                      <a:pt x="51" y="191"/>
                    </a:lnTo>
                    <a:lnTo>
                      <a:pt x="45" y="197"/>
                    </a:lnTo>
                    <a:lnTo>
                      <a:pt x="37" y="210"/>
                    </a:lnTo>
                    <a:lnTo>
                      <a:pt x="30" y="217"/>
                    </a:lnTo>
                    <a:lnTo>
                      <a:pt x="26" y="215"/>
                    </a:lnTo>
                    <a:lnTo>
                      <a:pt x="21" y="210"/>
                    </a:lnTo>
                    <a:lnTo>
                      <a:pt x="11" y="206"/>
                    </a:lnTo>
                    <a:lnTo>
                      <a:pt x="2" y="199"/>
                    </a:lnTo>
                    <a:lnTo>
                      <a:pt x="0" y="173"/>
                    </a:lnTo>
                    <a:lnTo>
                      <a:pt x="0" y="164"/>
                    </a:lnTo>
                    <a:lnTo>
                      <a:pt x="2" y="156"/>
                    </a:lnTo>
                    <a:lnTo>
                      <a:pt x="1" y="130"/>
                    </a:lnTo>
                    <a:lnTo>
                      <a:pt x="3" y="126"/>
                    </a:lnTo>
                    <a:lnTo>
                      <a:pt x="17" y="120"/>
                    </a:lnTo>
                    <a:lnTo>
                      <a:pt x="24" y="111"/>
                    </a:lnTo>
                    <a:lnTo>
                      <a:pt x="26" y="97"/>
                    </a:lnTo>
                    <a:lnTo>
                      <a:pt x="28" y="89"/>
                    </a:lnTo>
                    <a:lnTo>
                      <a:pt x="40" y="72"/>
                    </a:lnTo>
                    <a:lnTo>
                      <a:pt x="44" y="66"/>
                    </a:lnTo>
                    <a:lnTo>
                      <a:pt x="44" y="60"/>
                    </a:lnTo>
                    <a:lnTo>
                      <a:pt x="42" y="46"/>
                    </a:lnTo>
                    <a:lnTo>
                      <a:pt x="42" y="33"/>
                    </a:lnTo>
                    <a:lnTo>
                      <a:pt x="46" y="27"/>
                    </a:lnTo>
                    <a:lnTo>
                      <a:pt x="66" y="27"/>
                    </a:lnTo>
                    <a:lnTo>
                      <a:pt x="67" y="27"/>
                    </a:lnTo>
                    <a:lnTo>
                      <a:pt x="71" y="24"/>
                    </a:lnTo>
                    <a:lnTo>
                      <a:pt x="82" y="13"/>
                    </a:lnTo>
                    <a:lnTo>
                      <a:pt x="88" y="9"/>
                    </a:lnTo>
                    <a:lnTo>
                      <a:pt x="97" y="8"/>
                    </a:lnTo>
                    <a:lnTo>
                      <a:pt x="103" y="7"/>
                    </a:lnTo>
                    <a:lnTo>
                      <a:pt x="108" y="2"/>
                    </a:lnTo>
                    <a:lnTo>
                      <a:pt x="109"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94" name="任意多边形: 形状 293">
                <a:extLst>
                  <a:ext uri="{FF2B5EF4-FFF2-40B4-BE49-F238E27FC236}">
                    <a16:creationId xmlns="" xmlns:a16="http://schemas.microsoft.com/office/drawing/2014/main" id="{639AB92C-E6CA-4268-8FD1-21FB77DFF0CA}"/>
                  </a:ext>
                </a:extLst>
              </p:cNvPr>
              <p:cNvSpPr>
                <a:spLocks noChangeAspect="1"/>
              </p:cNvSpPr>
              <p:nvPr/>
            </p:nvSpPr>
            <p:spPr bwMode="gray">
              <a:xfrm>
                <a:off x="1828" y="2701"/>
                <a:ext cx="92" cy="98"/>
              </a:xfrm>
              <a:custGeom>
                <a:avLst/>
                <a:gdLst/>
                <a:ahLst/>
                <a:cxnLst>
                  <a:cxn ang="0">
                    <a:pos x="8" y="164"/>
                  </a:cxn>
                  <a:cxn ang="0">
                    <a:pos x="19" y="117"/>
                  </a:cxn>
                  <a:cxn ang="0">
                    <a:pos x="18" y="87"/>
                  </a:cxn>
                  <a:cxn ang="0">
                    <a:pos x="29" y="66"/>
                  </a:cxn>
                  <a:cxn ang="0">
                    <a:pos x="43" y="35"/>
                  </a:cxn>
                  <a:cxn ang="0">
                    <a:pos x="64" y="25"/>
                  </a:cxn>
                  <a:cxn ang="0">
                    <a:pos x="121" y="8"/>
                  </a:cxn>
                  <a:cxn ang="0">
                    <a:pos x="156" y="0"/>
                  </a:cxn>
                  <a:cxn ang="0">
                    <a:pos x="212" y="3"/>
                  </a:cxn>
                  <a:cxn ang="0">
                    <a:pos x="232" y="19"/>
                  </a:cxn>
                  <a:cxn ang="0">
                    <a:pos x="248" y="44"/>
                  </a:cxn>
                  <a:cxn ang="0">
                    <a:pos x="252" y="55"/>
                  </a:cxn>
                  <a:cxn ang="0">
                    <a:pos x="260" y="71"/>
                  </a:cxn>
                  <a:cxn ang="0">
                    <a:pos x="261" y="121"/>
                  </a:cxn>
                  <a:cxn ang="0">
                    <a:pos x="265" y="163"/>
                  </a:cxn>
                  <a:cxn ang="0">
                    <a:pos x="286" y="169"/>
                  </a:cxn>
                  <a:cxn ang="0">
                    <a:pos x="311" y="175"/>
                  </a:cxn>
                  <a:cxn ang="0">
                    <a:pos x="335" y="174"/>
                  </a:cxn>
                  <a:cxn ang="0">
                    <a:pos x="349" y="168"/>
                  </a:cxn>
                  <a:cxn ang="0">
                    <a:pos x="378" y="180"/>
                  </a:cxn>
                  <a:cxn ang="0">
                    <a:pos x="386" y="195"/>
                  </a:cxn>
                  <a:cxn ang="0">
                    <a:pos x="392" y="230"/>
                  </a:cxn>
                  <a:cxn ang="0">
                    <a:pos x="392" y="260"/>
                  </a:cxn>
                  <a:cxn ang="0">
                    <a:pos x="404" y="272"/>
                  </a:cxn>
                  <a:cxn ang="0">
                    <a:pos x="421" y="275"/>
                  </a:cxn>
                  <a:cxn ang="0">
                    <a:pos x="440" y="272"/>
                  </a:cxn>
                  <a:cxn ang="0">
                    <a:pos x="454" y="275"/>
                  </a:cxn>
                  <a:cxn ang="0">
                    <a:pos x="459" y="308"/>
                  </a:cxn>
                  <a:cxn ang="0">
                    <a:pos x="454" y="327"/>
                  </a:cxn>
                  <a:cxn ang="0">
                    <a:pos x="449" y="374"/>
                  </a:cxn>
                  <a:cxn ang="0">
                    <a:pos x="443" y="420"/>
                  </a:cxn>
                  <a:cxn ang="0">
                    <a:pos x="433" y="438"/>
                  </a:cxn>
                  <a:cxn ang="0">
                    <a:pos x="411" y="458"/>
                  </a:cxn>
                  <a:cxn ang="0">
                    <a:pos x="404" y="463"/>
                  </a:cxn>
                  <a:cxn ang="0">
                    <a:pos x="388" y="479"/>
                  </a:cxn>
                  <a:cxn ang="0">
                    <a:pos x="378" y="482"/>
                  </a:cxn>
                  <a:cxn ang="0">
                    <a:pos x="356" y="483"/>
                  </a:cxn>
                  <a:cxn ang="0">
                    <a:pos x="345" y="491"/>
                  </a:cxn>
                  <a:cxn ang="0">
                    <a:pos x="333" y="488"/>
                  </a:cxn>
                  <a:cxn ang="0">
                    <a:pos x="313" y="487"/>
                  </a:cxn>
                  <a:cxn ang="0">
                    <a:pos x="290" y="474"/>
                  </a:cxn>
                  <a:cxn ang="0">
                    <a:pos x="236" y="469"/>
                  </a:cxn>
                  <a:cxn ang="0">
                    <a:pos x="233" y="459"/>
                  </a:cxn>
                  <a:cxn ang="0">
                    <a:pos x="238" y="442"/>
                  </a:cxn>
                  <a:cxn ang="0">
                    <a:pos x="264" y="395"/>
                  </a:cxn>
                  <a:cxn ang="0">
                    <a:pos x="273" y="372"/>
                  </a:cxn>
                  <a:cxn ang="0">
                    <a:pos x="269" y="358"/>
                  </a:cxn>
                  <a:cxn ang="0">
                    <a:pos x="260" y="348"/>
                  </a:cxn>
                  <a:cxn ang="0">
                    <a:pos x="238" y="339"/>
                  </a:cxn>
                  <a:cxn ang="0">
                    <a:pos x="214" y="319"/>
                  </a:cxn>
                  <a:cxn ang="0">
                    <a:pos x="173" y="293"/>
                  </a:cxn>
                  <a:cxn ang="0">
                    <a:pos x="155" y="287"/>
                  </a:cxn>
                  <a:cxn ang="0">
                    <a:pos x="118" y="283"/>
                  </a:cxn>
                  <a:cxn ang="0">
                    <a:pos x="102" y="276"/>
                  </a:cxn>
                  <a:cxn ang="0">
                    <a:pos x="89" y="256"/>
                  </a:cxn>
                  <a:cxn ang="0">
                    <a:pos x="74" y="246"/>
                  </a:cxn>
                  <a:cxn ang="0">
                    <a:pos x="46" y="223"/>
                  </a:cxn>
                  <a:cxn ang="0">
                    <a:pos x="22" y="189"/>
                  </a:cxn>
                  <a:cxn ang="0">
                    <a:pos x="0" y="179"/>
                  </a:cxn>
                </a:cxnLst>
                <a:rect l="0" t="0" r="r" b="b"/>
                <a:pathLst>
                  <a:path w="459" h="491">
                    <a:moveTo>
                      <a:pt x="0" y="179"/>
                    </a:moveTo>
                    <a:lnTo>
                      <a:pt x="8" y="164"/>
                    </a:lnTo>
                    <a:lnTo>
                      <a:pt x="19" y="124"/>
                    </a:lnTo>
                    <a:lnTo>
                      <a:pt x="19" y="117"/>
                    </a:lnTo>
                    <a:lnTo>
                      <a:pt x="18" y="113"/>
                    </a:lnTo>
                    <a:lnTo>
                      <a:pt x="18" y="87"/>
                    </a:lnTo>
                    <a:lnTo>
                      <a:pt x="18" y="84"/>
                    </a:lnTo>
                    <a:lnTo>
                      <a:pt x="29" y="66"/>
                    </a:lnTo>
                    <a:lnTo>
                      <a:pt x="40" y="50"/>
                    </a:lnTo>
                    <a:lnTo>
                      <a:pt x="43" y="35"/>
                    </a:lnTo>
                    <a:lnTo>
                      <a:pt x="45" y="29"/>
                    </a:lnTo>
                    <a:lnTo>
                      <a:pt x="64" y="25"/>
                    </a:lnTo>
                    <a:lnTo>
                      <a:pt x="118" y="8"/>
                    </a:lnTo>
                    <a:lnTo>
                      <a:pt x="121" y="8"/>
                    </a:lnTo>
                    <a:lnTo>
                      <a:pt x="152" y="0"/>
                    </a:lnTo>
                    <a:lnTo>
                      <a:pt x="156" y="0"/>
                    </a:lnTo>
                    <a:lnTo>
                      <a:pt x="199" y="0"/>
                    </a:lnTo>
                    <a:lnTo>
                      <a:pt x="212" y="3"/>
                    </a:lnTo>
                    <a:lnTo>
                      <a:pt x="222" y="11"/>
                    </a:lnTo>
                    <a:lnTo>
                      <a:pt x="232" y="19"/>
                    </a:lnTo>
                    <a:lnTo>
                      <a:pt x="247" y="40"/>
                    </a:lnTo>
                    <a:lnTo>
                      <a:pt x="248" y="44"/>
                    </a:lnTo>
                    <a:lnTo>
                      <a:pt x="254" y="50"/>
                    </a:lnTo>
                    <a:lnTo>
                      <a:pt x="252" y="55"/>
                    </a:lnTo>
                    <a:lnTo>
                      <a:pt x="252" y="57"/>
                    </a:lnTo>
                    <a:lnTo>
                      <a:pt x="260" y="71"/>
                    </a:lnTo>
                    <a:lnTo>
                      <a:pt x="261" y="73"/>
                    </a:lnTo>
                    <a:lnTo>
                      <a:pt x="261" y="121"/>
                    </a:lnTo>
                    <a:lnTo>
                      <a:pt x="261" y="154"/>
                    </a:lnTo>
                    <a:lnTo>
                      <a:pt x="265" y="163"/>
                    </a:lnTo>
                    <a:lnTo>
                      <a:pt x="271" y="165"/>
                    </a:lnTo>
                    <a:lnTo>
                      <a:pt x="286" y="169"/>
                    </a:lnTo>
                    <a:lnTo>
                      <a:pt x="293" y="173"/>
                    </a:lnTo>
                    <a:lnTo>
                      <a:pt x="311" y="175"/>
                    </a:lnTo>
                    <a:lnTo>
                      <a:pt x="323" y="175"/>
                    </a:lnTo>
                    <a:lnTo>
                      <a:pt x="335" y="174"/>
                    </a:lnTo>
                    <a:lnTo>
                      <a:pt x="340" y="171"/>
                    </a:lnTo>
                    <a:lnTo>
                      <a:pt x="349" y="168"/>
                    </a:lnTo>
                    <a:lnTo>
                      <a:pt x="355" y="173"/>
                    </a:lnTo>
                    <a:lnTo>
                      <a:pt x="378" y="180"/>
                    </a:lnTo>
                    <a:lnTo>
                      <a:pt x="384" y="189"/>
                    </a:lnTo>
                    <a:lnTo>
                      <a:pt x="386" y="195"/>
                    </a:lnTo>
                    <a:lnTo>
                      <a:pt x="388" y="218"/>
                    </a:lnTo>
                    <a:lnTo>
                      <a:pt x="392" y="230"/>
                    </a:lnTo>
                    <a:lnTo>
                      <a:pt x="390" y="255"/>
                    </a:lnTo>
                    <a:lnTo>
                      <a:pt x="392" y="260"/>
                    </a:lnTo>
                    <a:lnTo>
                      <a:pt x="397" y="267"/>
                    </a:lnTo>
                    <a:lnTo>
                      <a:pt x="404" y="272"/>
                    </a:lnTo>
                    <a:lnTo>
                      <a:pt x="411" y="275"/>
                    </a:lnTo>
                    <a:lnTo>
                      <a:pt x="421" y="275"/>
                    </a:lnTo>
                    <a:lnTo>
                      <a:pt x="426" y="272"/>
                    </a:lnTo>
                    <a:lnTo>
                      <a:pt x="440" y="272"/>
                    </a:lnTo>
                    <a:lnTo>
                      <a:pt x="449" y="270"/>
                    </a:lnTo>
                    <a:lnTo>
                      <a:pt x="454" y="275"/>
                    </a:lnTo>
                    <a:lnTo>
                      <a:pt x="459" y="283"/>
                    </a:lnTo>
                    <a:lnTo>
                      <a:pt x="459" y="308"/>
                    </a:lnTo>
                    <a:lnTo>
                      <a:pt x="458" y="311"/>
                    </a:lnTo>
                    <a:lnTo>
                      <a:pt x="454" y="327"/>
                    </a:lnTo>
                    <a:lnTo>
                      <a:pt x="451" y="353"/>
                    </a:lnTo>
                    <a:lnTo>
                      <a:pt x="449" y="374"/>
                    </a:lnTo>
                    <a:lnTo>
                      <a:pt x="446" y="404"/>
                    </a:lnTo>
                    <a:lnTo>
                      <a:pt x="443" y="420"/>
                    </a:lnTo>
                    <a:lnTo>
                      <a:pt x="440" y="428"/>
                    </a:lnTo>
                    <a:lnTo>
                      <a:pt x="433" y="438"/>
                    </a:lnTo>
                    <a:lnTo>
                      <a:pt x="425" y="447"/>
                    </a:lnTo>
                    <a:lnTo>
                      <a:pt x="411" y="458"/>
                    </a:lnTo>
                    <a:lnTo>
                      <a:pt x="409" y="461"/>
                    </a:lnTo>
                    <a:lnTo>
                      <a:pt x="404" y="463"/>
                    </a:lnTo>
                    <a:lnTo>
                      <a:pt x="390" y="475"/>
                    </a:lnTo>
                    <a:lnTo>
                      <a:pt x="388" y="479"/>
                    </a:lnTo>
                    <a:lnTo>
                      <a:pt x="386" y="480"/>
                    </a:lnTo>
                    <a:lnTo>
                      <a:pt x="378" y="482"/>
                    </a:lnTo>
                    <a:lnTo>
                      <a:pt x="363" y="480"/>
                    </a:lnTo>
                    <a:lnTo>
                      <a:pt x="356" y="483"/>
                    </a:lnTo>
                    <a:lnTo>
                      <a:pt x="352" y="488"/>
                    </a:lnTo>
                    <a:lnTo>
                      <a:pt x="345" y="491"/>
                    </a:lnTo>
                    <a:lnTo>
                      <a:pt x="338" y="491"/>
                    </a:lnTo>
                    <a:lnTo>
                      <a:pt x="333" y="488"/>
                    </a:lnTo>
                    <a:lnTo>
                      <a:pt x="323" y="490"/>
                    </a:lnTo>
                    <a:lnTo>
                      <a:pt x="313" y="487"/>
                    </a:lnTo>
                    <a:lnTo>
                      <a:pt x="296" y="476"/>
                    </a:lnTo>
                    <a:lnTo>
                      <a:pt x="290" y="474"/>
                    </a:lnTo>
                    <a:lnTo>
                      <a:pt x="258" y="469"/>
                    </a:lnTo>
                    <a:lnTo>
                      <a:pt x="236" y="469"/>
                    </a:lnTo>
                    <a:lnTo>
                      <a:pt x="233" y="465"/>
                    </a:lnTo>
                    <a:lnTo>
                      <a:pt x="233" y="459"/>
                    </a:lnTo>
                    <a:lnTo>
                      <a:pt x="236" y="450"/>
                    </a:lnTo>
                    <a:lnTo>
                      <a:pt x="238" y="442"/>
                    </a:lnTo>
                    <a:lnTo>
                      <a:pt x="249" y="417"/>
                    </a:lnTo>
                    <a:lnTo>
                      <a:pt x="264" y="395"/>
                    </a:lnTo>
                    <a:lnTo>
                      <a:pt x="273" y="382"/>
                    </a:lnTo>
                    <a:lnTo>
                      <a:pt x="273" y="372"/>
                    </a:lnTo>
                    <a:lnTo>
                      <a:pt x="271" y="363"/>
                    </a:lnTo>
                    <a:lnTo>
                      <a:pt x="269" y="358"/>
                    </a:lnTo>
                    <a:lnTo>
                      <a:pt x="265" y="357"/>
                    </a:lnTo>
                    <a:lnTo>
                      <a:pt x="260" y="348"/>
                    </a:lnTo>
                    <a:lnTo>
                      <a:pt x="252" y="342"/>
                    </a:lnTo>
                    <a:lnTo>
                      <a:pt x="238" y="339"/>
                    </a:lnTo>
                    <a:lnTo>
                      <a:pt x="230" y="327"/>
                    </a:lnTo>
                    <a:lnTo>
                      <a:pt x="214" y="319"/>
                    </a:lnTo>
                    <a:lnTo>
                      <a:pt x="199" y="311"/>
                    </a:lnTo>
                    <a:lnTo>
                      <a:pt x="173" y="293"/>
                    </a:lnTo>
                    <a:lnTo>
                      <a:pt x="167" y="291"/>
                    </a:lnTo>
                    <a:lnTo>
                      <a:pt x="155" y="287"/>
                    </a:lnTo>
                    <a:lnTo>
                      <a:pt x="126" y="286"/>
                    </a:lnTo>
                    <a:lnTo>
                      <a:pt x="118" y="283"/>
                    </a:lnTo>
                    <a:lnTo>
                      <a:pt x="107" y="280"/>
                    </a:lnTo>
                    <a:lnTo>
                      <a:pt x="102" y="276"/>
                    </a:lnTo>
                    <a:lnTo>
                      <a:pt x="101" y="275"/>
                    </a:lnTo>
                    <a:lnTo>
                      <a:pt x="89" y="256"/>
                    </a:lnTo>
                    <a:lnTo>
                      <a:pt x="85" y="253"/>
                    </a:lnTo>
                    <a:lnTo>
                      <a:pt x="74" y="246"/>
                    </a:lnTo>
                    <a:lnTo>
                      <a:pt x="49" y="228"/>
                    </a:lnTo>
                    <a:lnTo>
                      <a:pt x="46" y="223"/>
                    </a:lnTo>
                    <a:lnTo>
                      <a:pt x="33" y="210"/>
                    </a:lnTo>
                    <a:lnTo>
                      <a:pt x="22" y="189"/>
                    </a:lnTo>
                    <a:lnTo>
                      <a:pt x="16" y="184"/>
                    </a:lnTo>
                    <a:lnTo>
                      <a:pt x="0" y="179"/>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95" name="任意多边形: 形状 294">
                <a:extLst>
                  <a:ext uri="{FF2B5EF4-FFF2-40B4-BE49-F238E27FC236}">
                    <a16:creationId xmlns="" xmlns:a16="http://schemas.microsoft.com/office/drawing/2014/main" id="{053146AD-9FE6-4FD7-8866-A1A6F659C74F}"/>
                  </a:ext>
                </a:extLst>
              </p:cNvPr>
              <p:cNvSpPr>
                <a:spLocks noChangeAspect="1"/>
              </p:cNvSpPr>
              <p:nvPr/>
            </p:nvSpPr>
            <p:spPr bwMode="gray">
              <a:xfrm>
                <a:off x="1687" y="2681"/>
                <a:ext cx="93" cy="506"/>
              </a:xfrm>
              <a:custGeom>
                <a:avLst/>
                <a:gdLst/>
                <a:ahLst/>
                <a:cxnLst>
                  <a:cxn ang="0">
                    <a:pos x="375" y="93"/>
                  </a:cxn>
                  <a:cxn ang="0">
                    <a:pos x="368" y="149"/>
                  </a:cxn>
                  <a:cxn ang="0">
                    <a:pos x="398" y="209"/>
                  </a:cxn>
                  <a:cxn ang="0">
                    <a:pos x="429" y="311"/>
                  </a:cxn>
                  <a:cxn ang="0">
                    <a:pos x="436" y="385"/>
                  </a:cxn>
                  <a:cxn ang="0">
                    <a:pos x="387" y="508"/>
                  </a:cxn>
                  <a:cxn ang="0">
                    <a:pos x="329" y="628"/>
                  </a:cxn>
                  <a:cxn ang="0">
                    <a:pos x="300" y="766"/>
                  </a:cxn>
                  <a:cxn ang="0">
                    <a:pos x="284" y="863"/>
                  </a:cxn>
                  <a:cxn ang="0">
                    <a:pos x="298" y="1032"/>
                  </a:cxn>
                  <a:cxn ang="0">
                    <a:pos x="269" y="1148"/>
                  </a:cxn>
                  <a:cxn ang="0">
                    <a:pos x="242" y="1290"/>
                  </a:cxn>
                  <a:cxn ang="0">
                    <a:pos x="208" y="1440"/>
                  </a:cxn>
                  <a:cxn ang="0">
                    <a:pos x="190" y="1597"/>
                  </a:cxn>
                  <a:cxn ang="0">
                    <a:pos x="201" y="1739"/>
                  </a:cxn>
                  <a:cxn ang="0">
                    <a:pos x="214" y="1785"/>
                  </a:cxn>
                  <a:cxn ang="0">
                    <a:pos x="212" y="1915"/>
                  </a:cxn>
                  <a:cxn ang="0">
                    <a:pos x="171" y="2027"/>
                  </a:cxn>
                  <a:cxn ang="0">
                    <a:pos x="137" y="2139"/>
                  </a:cxn>
                  <a:cxn ang="0">
                    <a:pos x="129" y="2264"/>
                  </a:cxn>
                  <a:cxn ang="0">
                    <a:pos x="179" y="2283"/>
                  </a:cxn>
                  <a:cxn ang="0">
                    <a:pos x="306" y="2367"/>
                  </a:cxn>
                  <a:cxn ang="0">
                    <a:pos x="355" y="2386"/>
                  </a:cxn>
                  <a:cxn ang="0">
                    <a:pos x="268" y="2429"/>
                  </a:cxn>
                  <a:cxn ang="0">
                    <a:pos x="214" y="2525"/>
                  </a:cxn>
                  <a:cxn ang="0">
                    <a:pos x="208" y="2477"/>
                  </a:cxn>
                  <a:cxn ang="0">
                    <a:pos x="189" y="2413"/>
                  </a:cxn>
                  <a:cxn ang="0">
                    <a:pos x="171" y="2376"/>
                  </a:cxn>
                  <a:cxn ang="0">
                    <a:pos x="160" y="2345"/>
                  </a:cxn>
                  <a:cxn ang="0">
                    <a:pos x="125" y="2343"/>
                  </a:cxn>
                  <a:cxn ang="0">
                    <a:pos x="81" y="2285"/>
                  </a:cxn>
                  <a:cxn ang="0">
                    <a:pos x="79" y="2240"/>
                  </a:cxn>
                  <a:cxn ang="0">
                    <a:pos x="70" y="2173"/>
                  </a:cxn>
                  <a:cxn ang="0">
                    <a:pos x="93" y="2117"/>
                  </a:cxn>
                  <a:cxn ang="0">
                    <a:pos x="70" y="2076"/>
                  </a:cxn>
                  <a:cxn ang="0">
                    <a:pos x="59" y="2042"/>
                  </a:cxn>
                  <a:cxn ang="0">
                    <a:pos x="109" y="2032"/>
                  </a:cxn>
                  <a:cxn ang="0">
                    <a:pos x="63" y="1979"/>
                  </a:cxn>
                  <a:cxn ang="0">
                    <a:pos x="66" y="1920"/>
                  </a:cxn>
                  <a:cxn ang="0">
                    <a:pos x="15" y="1930"/>
                  </a:cxn>
                  <a:cxn ang="0">
                    <a:pos x="44" y="1871"/>
                  </a:cxn>
                  <a:cxn ang="0">
                    <a:pos x="72" y="1856"/>
                  </a:cxn>
                  <a:cxn ang="0">
                    <a:pos x="91" y="1888"/>
                  </a:cxn>
                  <a:cxn ang="0">
                    <a:pos x="118" y="1879"/>
                  </a:cxn>
                  <a:cxn ang="0">
                    <a:pos x="114" y="1849"/>
                  </a:cxn>
                  <a:cxn ang="0">
                    <a:pos x="117" y="1818"/>
                  </a:cxn>
                  <a:cxn ang="0">
                    <a:pos x="120" y="1806"/>
                  </a:cxn>
                  <a:cxn ang="0">
                    <a:pos x="149" y="1740"/>
                  </a:cxn>
                  <a:cxn ang="0">
                    <a:pos x="146" y="1691"/>
                  </a:cxn>
                  <a:cxn ang="0">
                    <a:pos x="158" y="1601"/>
                  </a:cxn>
                  <a:cxn ang="0">
                    <a:pos x="153" y="1558"/>
                  </a:cxn>
                  <a:cxn ang="0">
                    <a:pos x="141" y="1525"/>
                  </a:cxn>
                  <a:cxn ang="0">
                    <a:pos x="92" y="1504"/>
                  </a:cxn>
                  <a:cxn ang="0">
                    <a:pos x="115" y="1329"/>
                  </a:cxn>
                  <a:cxn ang="0">
                    <a:pos x="122" y="1219"/>
                  </a:cxn>
                  <a:cxn ang="0">
                    <a:pos x="166" y="1105"/>
                  </a:cxn>
                  <a:cxn ang="0">
                    <a:pos x="221" y="928"/>
                  </a:cxn>
                  <a:cxn ang="0">
                    <a:pos x="226" y="719"/>
                  </a:cxn>
                  <a:cxn ang="0">
                    <a:pos x="253" y="565"/>
                  </a:cxn>
                  <a:cxn ang="0">
                    <a:pos x="275" y="461"/>
                  </a:cxn>
                  <a:cxn ang="0">
                    <a:pos x="279" y="317"/>
                  </a:cxn>
                  <a:cxn ang="0">
                    <a:pos x="292" y="142"/>
                  </a:cxn>
                  <a:cxn ang="0">
                    <a:pos x="312" y="25"/>
                  </a:cxn>
                </a:cxnLst>
                <a:rect l="0" t="0" r="r" b="b"/>
                <a:pathLst>
                  <a:path w="463" h="2531">
                    <a:moveTo>
                      <a:pt x="325" y="0"/>
                    </a:moveTo>
                    <a:lnTo>
                      <a:pt x="328" y="0"/>
                    </a:lnTo>
                    <a:lnTo>
                      <a:pt x="339" y="14"/>
                    </a:lnTo>
                    <a:lnTo>
                      <a:pt x="343" y="18"/>
                    </a:lnTo>
                    <a:lnTo>
                      <a:pt x="350" y="27"/>
                    </a:lnTo>
                    <a:lnTo>
                      <a:pt x="350" y="37"/>
                    </a:lnTo>
                    <a:lnTo>
                      <a:pt x="354" y="69"/>
                    </a:lnTo>
                    <a:lnTo>
                      <a:pt x="357" y="78"/>
                    </a:lnTo>
                    <a:lnTo>
                      <a:pt x="362" y="83"/>
                    </a:lnTo>
                    <a:lnTo>
                      <a:pt x="375" y="93"/>
                    </a:lnTo>
                    <a:lnTo>
                      <a:pt x="382" y="100"/>
                    </a:lnTo>
                    <a:lnTo>
                      <a:pt x="383" y="110"/>
                    </a:lnTo>
                    <a:lnTo>
                      <a:pt x="379" y="115"/>
                    </a:lnTo>
                    <a:lnTo>
                      <a:pt x="378" y="121"/>
                    </a:lnTo>
                    <a:lnTo>
                      <a:pt x="382" y="127"/>
                    </a:lnTo>
                    <a:lnTo>
                      <a:pt x="382" y="131"/>
                    </a:lnTo>
                    <a:lnTo>
                      <a:pt x="379" y="132"/>
                    </a:lnTo>
                    <a:lnTo>
                      <a:pt x="372" y="136"/>
                    </a:lnTo>
                    <a:lnTo>
                      <a:pt x="371" y="137"/>
                    </a:lnTo>
                    <a:lnTo>
                      <a:pt x="368" y="149"/>
                    </a:lnTo>
                    <a:lnTo>
                      <a:pt x="368" y="155"/>
                    </a:lnTo>
                    <a:lnTo>
                      <a:pt x="376" y="159"/>
                    </a:lnTo>
                    <a:lnTo>
                      <a:pt x="379" y="164"/>
                    </a:lnTo>
                    <a:lnTo>
                      <a:pt x="379" y="172"/>
                    </a:lnTo>
                    <a:lnTo>
                      <a:pt x="379" y="180"/>
                    </a:lnTo>
                    <a:lnTo>
                      <a:pt x="382" y="183"/>
                    </a:lnTo>
                    <a:lnTo>
                      <a:pt x="387" y="185"/>
                    </a:lnTo>
                    <a:lnTo>
                      <a:pt x="394" y="192"/>
                    </a:lnTo>
                    <a:lnTo>
                      <a:pt x="395" y="196"/>
                    </a:lnTo>
                    <a:lnTo>
                      <a:pt x="398" y="209"/>
                    </a:lnTo>
                    <a:lnTo>
                      <a:pt x="398" y="218"/>
                    </a:lnTo>
                    <a:lnTo>
                      <a:pt x="404" y="228"/>
                    </a:lnTo>
                    <a:lnTo>
                      <a:pt x="407" y="250"/>
                    </a:lnTo>
                    <a:lnTo>
                      <a:pt x="407" y="268"/>
                    </a:lnTo>
                    <a:lnTo>
                      <a:pt x="411" y="290"/>
                    </a:lnTo>
                    <a:lnTo>
                      <a:pt x="411" y="294"/>
                    </a:lnTo>
                    <a:lnTo>
                      <a:pt x="415" y="306"/>
                    </a:lnTo>
                    <a:lnTo>
                      <a:pt x="415" y="308"/>
                    </a:lnTo>
                    <a:lnTo>
                      <a:pt x="422" y="311"/>
                    </a:lnTo>
                    <a:lnTo>
                      <a:pt x="429" y="311"/>
                    </a:lnTo>
                    <a:lnTo>
                      <a:pt x="441" y="311"/>
                    </a:lnTo>
                    <a:lnTo>
                      <a:pt x="447" y="309"/>
                    </a:lnTo>
                    <a:lnTo>
                      <a:pt x="457" y="309"/>
                    </a:lnTo>
                    <a:lnTo>
                      <a:pt x="457" y="311"/>
                    </a:lnTo>
                    <a:lnTo>
                      <a:pt x="458" y="311"/>
                    </a:lnTo>
                    <a:lnTo>
                      <a:pt x="458" y="314"/>
                    </a:lnTo>
                    <a:lnTo>
                      <a:pt x="463" y="319"/>
                    </a:lnTo>
                    <a:lnTo>
                      <a:pt x="463" y="331"/>
                    </a:lnTo>
                    <a:lnTo>
                      <a:pt x="454" y="378"/>
                    </a:lnTo>
                    <a:lnTo>
                      <a:pt x="436" y="385"/>
                    </a:lnTo>
                    <a:lnTo>
                      <a:pt x="388" y="407"/>
                    </a:lnTo>
                    <a:lnTo>
                      <a:pt x="387" y="414"/>
                    </a:lnTo>
                    <a:lnTo>
                      <a:pt x="387" y="422"/>
                    </a:lnTo>
                    <a:lnTo>
                      <a:pt x="389" y="432"/>
                    </a:lnTo>
                    <a:lnTo>
                      <a:pt x="389" y="441"/>
                    </a:lnTo>
                    <a:lnTo>
                      <a:pt x="383" y="449"/>
                    </a:lnTo>
                    <a:lnTo>
                      <a:pt x="382" y="451"/>
                    </a:lnTo>
                    <a:lnTo>
                      <a:pt x="382" y="467"/>
                    </a:lnTo>
                    <a:lnTo>
                      <a:pt x="387" y="482"/>
                    </a:lnTo>
                    <a:lnTo>
                      <a:pt x="387" y="508"/>
                    </a:lnTo>
                    <a:lnTo>
                      <a:pt x="389" y="519"/>
                    </a:lnTo>
                    <a:lnTo>
                      <a:pt x="393" y="534"/>
                    </a:lnTo>
                    <a:lnTo>
                      <a:pt x="395" y="548"/>
                    </a:lnTo>
                    <a:lnTo>
                      <a:pt x="394" y="551"/>
                    </a:lnTo>
                    <a:lnTo>
                      <a:pt x="389" y="554"/>
                    </a:lnTo>
                    <a:lnTo>
                      <a:pt x="379" y="558"/>
                    </a:lnTo>
                    <a:lnTo>
                      <a:pt x="364" y="573"/>
                    </a:lnTo>
                    <a:lnTo>
                      <a:pt x="361" y="575"/>
                    </a:lnTo>
                    <a:lnTo>
                      <a:pt x="354" y="600"/>
                    </a:lnTo>
                    <a:lnTo>
                      <a:pt x="329" y="628"/>
                    </a:lnTo>
                    <a:lnTo>
                      <a:pt x="323" y="654"/>
                    </a:lnTo>
                    <a:lnTo>
                      <a:pt x="318" y="675"/>
                    </a:lnTo>
                    <a:lnTo>
                      <a:pt x="317" y="682"/>
                    </a:lnTo>
                    <a:lnTo>
                      <a:pt x="311" y="696"/>
                    </a:lnTo>
                    <a:lnTo>
                      <a:pt x="308" y="704"/>
                    </a:lnTo>
                    <a:lnTo>
                      <a:pt x="307" y="729"/>
                    </a:lnTo>
                    <a:lnTo>
                      <a:pt x="308" y="739"/>
                    </a:lnTo>
                    <a:lnTo>
                      <a:pt x="308" y="749"/>
                    </a:lnTo>
                    <a:lnTo>
                      <a:pt x="305" y="762"/>
                    </a:lnTo>
                    <a:lnTo>
                      <a:pt x="300" y="766"/>
                    </a:lnTo>
                    <a:lnTo>
                      <a:pt x="300" y="769"/>
                    </a:lnTo>
                    <a:lnTo>
                      <a:pt x="298" y="776"/>
                    </a:lnTo>
                    <a:lnTo>
                      <a:pt x="292" y="782"/>
                    </a:lnTo>
                    <a:lnTo>
                      <a:pt x="289" y="796"/>
                    </a:lnTo>
                    <a:lnTo>
                      <a:pt x="281" y="811"/>
                    </a:lnTo>
                    <a:lnTo>
                      <a:pt x="280" y="814"/>
                    </a:lnTo>
                    <a:lnTo>
                      <a:pt x="276" y="825"/>
                    </a:lnTo>
                    <a:lnTo>
                      <a:pt x="274" y="841"/>
                    </a:lnTo>
                    <a:lnTo>
                      <a:pt x="274" y="854"/>
                    </a:lnTo>
                    <a:lnTo>
                      <a:pt x="284" y="863"/>
                    </a:lnTo>
                    <a:lnTo>
                      <a:pt x="284" y="892"/>
                    </a:lnTo>
                    <a:lnTo>
                      <a:pt x="296" y="925"/>
                    </a:lnTo>
                    <a:lnTo>
                      <a:pt x="297" y="935"/>
                    </a:lnTo>
                    <a:lnTo>
                      <a:pt x="296" y="947"/>
                    </a:lnTo>
                    <a:lnTo>
                      <a:pt x="303" y="955"/>
                    </a:lnTo>
                    <a:lnTo>
                      <a:pt x="306" y="960"/>
                    </a:lnTo>
                    <a:lnTo>
                      <a:pt x="309" y="979"/>
                    </a:lnTo>
                    <a:lnTo>
                      <a:pt x="311" y="997"/>
                    </a:lnTo>
                    <a:lnTo>
                      <a:pt x="311" y="1013"/>
                    </a:lnTo>
                    <a:lnTo>
                      <a:pt x="298" y="1032"/>
                    </a:lnTo>
                    <a:lnTo>
                      <a:pt x="292" y="1045"/>
                    </a:lnTo>
                    <a:lnTo>
                      <a:pt x="290" y="1052"/>
                    </a:lnTo>
                    <a:lnTo>
                      <a:pt x="286" y="1075"/>
                    </a:lnTo>
                    <a:lnTo>
                      <a:pt x="285" y="1078"/>
                    </a:lnTo>
                    <a:lnTo>
                      <a:pt x="274" y="1088"/>
                    </a:lnTo>
                    <a:lnTo>
                      <a:pt x="275" y="1117"/>
                    </a:lnTo>
                    <a:lnTo>
                      <a:pt x="278" y="1134"/>
                    </a:lnTo>
                    <a:lnTo>
                      <a:pt x="278" y="1142"/>
                    </a:lnTo>
                    <a:lnTo>
                      <a:pt x="275" y="1144"/>
                    </a:lnTo>
                    <a:lnTo>
                      <a:pt x="269" y="1148"/>
                    </a:lnTo>
                    <a:lnTo>
                      <a:pt x="266" y="1151"/>
                    </a:lnTo>
                    <a:lnTo>
                      <a:pt x="265" y="1159"/>
                    </a:lnTo>
                    <a:lnTo>
                      <a:pt x="263" y="1161"/>
                    </a:lnTo>
                    <a:lnTo>
                      <a:pt x="257" y="1161"/>
                    </a:lnTo>
                    <a:lnTo>
                      <a:pt x="253" y="1164"/>
                    </a:lnTo>
                    <a:lnTo>
                      <a:pt x="247" y="1172"/>
                    </a:lnTo>
                    <a:lnTo>
                      <a:pt x="242" y="1186"/>
                    </a:lnTo>
                    <a:lnTo>
                      <a:pt x="238" y="1225"/>
                    </a:lnTo>
                    <a:lnTo>
                      <a:pt x="238" y="1262"/>
                    </a:lnTo>
                    <a:lnTo>
                      <a:pt x="242" y="1290"/>
                    </a:lnTo>
                    <a:lnTo>
                      <a:pt x="247" y="1301"/>
                    </a:lnTo>
                    <a:lnTo>
                      <a:pt x="247" y="1314"/>
                    </a:lnTo>
                    <a:lnTo>
                      <a:pt x="243" y="1323"/>
                    </a:lnTo>
                    <a:lnTo>
                      <a:pt x="235" y="1332"/>
                    </a:lnTo>
                    <a:lnTo>
                      <a:pt x="230" y="1337"/>
                    </a:lnTo>
                    <a:lnTo>
                      <a:pt x="227" y="1343"/>
                    </a:lnTo>
                    <a:lnTo>
                      <a:pt x="225" y="1358"/>
                    </a:lnTo>
                    <a:lnTo>
                      <a:pt x="208" y="1419"/>
                    </a:lnTo>
                    <a:lnTo>
                      <a:pt x="206" y="1424"/>
                    </a:lnTo>
                    <a:lnTo>
                      <a:pt x="208" y="1440"/>
                    </a:lnTo>
                    <a:lnTo>
                      <a:pt x="199" y="1481"/>
                    </a:lnTo>
                    <a:lnTo>
                      <a:pt x="196" y="1510"/>
                    </a:lnTo>
                    <a:lnTo>
                      <a:pt x="200" y="1525"/>
                    </a:lnTo>
                    <a:lnTo>
                      <a:pt x="209" y="1533"/>
                    </a:lnTo>
                    <a:lnTo>
                      <a:pt x="210" y="1537"/>
                    </a:lnTo>
                    <a:lnTo>
                      <a:pt x="210" y="1549"/>
                    </a:lnTo>
                    <a:lnTo>
                      <a:pt x="209" y="1554"/>
                    </a:lnTo>
                    <a:lnTo>
                      <a:pt x="205" y="1563"/>
                    </a:lnTo>
                    <a:lnTo>
                      <a:pt x="195" y="1576"/>
                    </a:lnTo>
                    <a:lnTo>
                      <a:pt x="190" y="1597"/>
                    </a:lnTo>
                    <a:lnTo>
                      <a:pt x="190" y="1633"/>
                    </a:lnTo>
                    <a:lnTo>
                      <a:pt x="193" y="1639"/>
                    </a:lnTo>
                    <a:lnTo>
                      <a:pt x="196" y="1641"/>
                    </a:lnTo>
                    <a:lnTo>
                      <a:pt x="198" y="1646"/>
                    </a:lnTo>
                    <a:lnTo>
                      <a:pt x="196" y="1673"/>
                    </a:lnTo>
                    <a:lnTo>
                      <a:pt x="198" y="1678"/>
                    </a:lnTo>
                    <a:lnTo>
                      <a:pt x="203" y="1688"/>
                    </a:lnTo>
                    <a:lnTo>
                      <a:pt x="205" y="1703"/>
                    </a:lnTo>
                    <a:lnTo>
                      <a:pt x="201" y="1732"/>
                    </a:lnTo>
                    <a:lnTo>
                      <a:pt x="201" y="1739"/>
                    </a:lnTo>
                    <a:lnTo>
                      <a:pt x="209" y="1739"/>
                    </a:lnTo>
                    <a:lnTo>
                      <a:pt x="223" y="1742"/>
                    </a:lnTo>
                    <a:lnTo>
                      <a:pt x="231" y="1751"/>
                    </a:lnTo>
                    <a:lnTo>
                      <a:pt x="232" y="1759"/>
                    </a:lnTo>
                    <a:lnTo>
                      <a:pt x="230" y="1768"/>
                    </a:lnTo>
                    <a:lnTo>
                      <a:pt x="216" y="1769"/>
                    </a:lnTo>
                    <a:lnTo>
                      <a:pt x="200" y="1767"/>
                    </a:lnTo>
                    <a:lnTo>
                      <a:pt x="196" y="1769"/>
                    </a:lnTo>
                    <a:lnTo>
                      <a:pt x="200" y="1779"/>
                    </a:lnTo>
                    <a:lnTo>
                      <a:pt x="214" y="1785"/>
                    </a:lnTo>
                    <a:lnTo>
                      <a:pt x="223" y="1797"/>
                    </a:lnTo>
                    <a:lnTo>
                      <a:pt x="223" y="1807"/>
                    </a:lnTo>
                    <a:lnTo>
                      <a:pt x="219" y="1812"/>
                    </a:lnTo>
                    <a:lnTo>
                      <a:pt x="215" y="1817"/>
                    </a:lnTo>
                    <a:lnTo>
                      <a:pt x="214" y="1827"/>
                    </a:lnTo>
                    <a:lnTo>
                      <a:pt x="214" y="1853"/>
                    </a:lnTo>
                    <a:lnTo>
                      <a:pt x="212" y="1858"/>
                    </a:lnTo>
                    <a:lnTo>
                      <a:pt x="212" y="1871"/>
                    </a:lnTo>
                    <a:lnTo>
                      <a:pt x="214" y="1879"/>
                    </a:lnTo>
                    <a:lnTo>
                      <a:pt x="212" y="1915"/>
                    </a:lnTo>
                    <a:lnTo>
                      <a:pt x="206" y="1930"/>
                    </a:lnTo>
                    <a:lnTo>
                      <a:pt x="200" y="1945"/>
                    </a:lnTo>
                    <a:lnTo>
                      <a:pt x="199" y="1955"/>
                    </a:lnTo>
                    <a:lnTo>
                      <a:pt x="189" y="1973"/>
                    </a:lnTo>
                    <a:lnTo>
                      <a:pt x="176" y="1992"/>
                    </a:lnTo>
                    <a:lnTo>
                      <a:pt x="172" y="1998"/>
                    </a:lnTo>
                    <a:lnTo>
                      <a:pt x="171" y="2004"/>
                    </a:lnTo>
                    <a:lnTo>
                      <a:pt x="169" y="2019"/>
                    </a:lnTo>
                    <a:lnTo>
                      <a:pt x="171" y="2019"/>
                    </a:lnTo>
                    <a:lnTo>
                      <a:pt x="171" y="2027"/>
                    </a:lnTo>
                    <a:lnTo>
                      <a:pt x="173" y="2033"/>
                    </a:lnTo>
                    <a:lnTo>
                      <a:pt x="176" y="2044"/>
                    </a:lnTo>
                    <a:lnTo>
                      <a:pt x="176" y="2053"/>
                    </a:lnTo>
                    <a:lnTo>
                      <a:pt x="172" y="2055"/>
                    </a:lnTo>
                    <a:lnTo>
                      <a:pt x="171" y="2059"/>
                    </a:lnTo>
                    <a:lnTo>
                      <a:pt x="168" y="2080"/>
                    </a:lnTo>
                    <a:lnTo>
                      <a:pt x="165" y="2093"/>
                    </a:lnTo>
                    <a:lnTo>
                      <a:pt x="162" y="2098"/>
                    </a:lnTo>
                    <a:lnTo>
                      <a:pt x="151" y="2112"/>
                    </a:lnTo>
                    <a:lnTo>
                      <a:pt x="137" y="2139"/>
                    </a:lnTo>
                    <a:lnTo>
                      <a:pt x="133" y="2143"/>
                    </a:lnTo>
                    <a:lnTo>
                      <a:pt x="128" y="2154"/>
                    </a:lnTo>
                    <a:lnTo>
                      <a:pt x="120" y="2186"/>
                    </a:lnTo>
                    <a:lnTo>
                      <a:pt x="120" y="2198"/>
                    </a:lnTo>
                    <a:lnTo>
                      <a:pt x="119" y="2208"/>
                    </a:lnTo>
                    <a:lnTo>
                      <a:pt x="119" y="2238"/>
                    </a:lnTo>
                    <a:lnTo>
                      <a:pt x="120" y="2241"/>
                    </a:lnTo>
                    <a:lnTo>
                      <a:pt x="123" y="2256"/>
                    </a:lnTo>
                    <a:lnTo>
                      <a:pt x="125" y="2263"/>
                    </a:lnTo>
                    <a:lnTo>
                      <a:pt x="129" y="2264"/>
                    </a:lnTo>
                    <a:lnTo>
                      <a:pt x="133" y="2261"/>
                    </a:lnTo>
                    <a:lnTo>
                      <a:pt x="136" y="2253"/>
                    </a:lnTo>
                    <a:lnTo>
                      <a:pt x="144" y="2248"/>
                    </a:lnTo>
                    <a:lnTo>
                      <a:pt x="163" y="2252"/>
                    </a:lnTo>
                    <a:lnTo>
                      <a:pt x="168" y="2246"/>
                    </a:lnTo>
                    <a:lnTo>
                      <a:pt x="169" y="2246"/>
                    </a:lnTo>
                    <a:lnTo>
                      <a:pt x="173" y="2247"/>
                    </a:lnTo>
                    <a:lnTo>
                      <a:pt x="176" y="2249"/>
                    </a:lnTo>
                    <a:lnTo>
                      <a:pt x="178" y="2268"/>
                    </a:lnTo>
                    <a:lnTo>
                      <a:pt x="179" y="2283"/>
                    </a:lnTo>
                    <a:lnTo>
                      <a:pt x="178" y="2340"/>
                    </a:lnTo>
                    <a:lnTo>
                      <a:pt x="179" y="2345"/>
                    </a:lnTo>
                    <a:lnTo>
                      <a:pt x="185" y="2359"/>
                    </a:lnTo>
                    <a:lnTo>
                      <a:pt x="190" y="2364"/>
                    </a:lnTo>
                    <a:lnTo>
                      <a:pt x="204" y="2370"/>
                    </a:lnTo>
                    <a:lnTo>
                      <a:pt x="259" y="2370"/>
                    </a:lnTo>
                    <a:lnTo>
                      <a:pt x="264" y="2371"/>
                    </a:lnTo>
                    <a:lnTo>
                      <a:pt x="269" y="2371"/>
                    </a:lnTo>
                    <a:lnTo>
                      <a:pt x="289" y="2371"/>
                    </a:lnTo>
                    <a:lnTo>
                      <a:pt x="306" y="2367"/>
                    </a:lnTo>
                    <a:lnTo>
                      <a:pt x="317" y="2369"/>
                    </a:lnTo>
                    <a:lnTo>
                      <a:pt x="343" y="2377"/>
                    </a:lnTo>
                    <a:lnTo>
                      <a:pt x="375" y="2383"/>
                    </a:lnTo>
                    <a:lnTo>
                      <a:pt x="389" y="2391"/>
                    </a:lnTo>
                    <a:lnTo>
                      <a:pt x="394" y="2392"/>
                    </a:lnTo>
                    <a:lnTo>
                      <a:pt x="394" y="2396"/>
                    </a:lnTo>
                    <a:lnTo>
                      <a:pt x="391" y="2397"/>
                    </a:lnTo>
                    <a:lnTo>
                      <a:pt x="379" y="2393"/>
                    </a:lnTo>
                    <a:lnTo>
                      <a:pt x="368" y="2393"/>
                    </a:lnTo>
                    <a:lnTo>
                      <a:pt x="355" y="2386"/>
                    </a:lnTo>
                    <a:lnTo>
                      <a:pt x="348" y="2385"/>
                    </a:lnTo>
                    <a:lnTo>
                      <a:pt x="333" y="2392"/>
                    </a:lnTo>
                    <a:lnTo>
                      <a:pt x="330" y="2399"/>
                    </a:lnTo>
                    <a:lnTo>
                      <a:pt x="327" y="2405"/>
                    </a:lnTo>
                    <a:lnTo>
                      <a:pt x="311" y="2409"/>
                    </a:lnTo>
                    <a:lnTo>
                      <a:pt x="294" y="2419"/>
                    </a:lnTo>
                    <a:lnTo>
                      <a:pt x="290" y="2424"/>
                    </a:lnTo>
                    <a:lnTo>
                      <a:pt x="281" y="2426"/>
                    </a:lnTo>
                    <a:lnTo>
                      <a:pt x="275" y="2425"/>
                    </a:lnTo>
                    <a:lnTo>
                      <a:pt x="268" y="2429"/>
                    </a:lnTo>
                    <a:lnTo>
                      <a:pt x="259" y="2431"/>
                    </a:lnTo>
                    <a:lnTo>
                      <a:pt x="259" y="2455"/>
                    </a:lnTo>
                    <a:lnTo>
                      <a:pt x="253" y="2479"/>
                    </a:lnTo>
                    <a:lnTo>
                      <a:pt x="251" y="2512"/>
                    </a:lnTo>
                    <a:lnTo>
                      <a:pt x="249" y="2521"/>
                    </a:lnTo>
                    <a:lnTo>
                      <a:pt x="246" y="2527"/>
                    </a:lnTo>
                    <a:lnTo>
                      <a:pt x="243" y="2531"/>
                    </a:lnTo>
                    <a:lnTo>
                      <a:pt x="237" y="2531"/>
                    </a:lnTo>
                    <a:lnTo>
                      <a:pt x="222" y="2526"/>
                    </a:lnTo>
                    <a:lnTo>
                      <a:pt x="214" y="2525"/>
                    </a:lnTo>
                    <a:lnTo>
                      <a:pt x="194" y="2515"/>
                    </a:lnTo>
                    <a:lnTo>
                      <a:pt x="183" y="2505"/>
                    </a:lnTo>
                    <a:lnTo>
                      <a:pt x="178" y="2495"/>
                    </a:lnTo>
                    <a:lnTo>
                      <a:pt x="179" y="2485"/>
                    </a:lnTo>
                    <a:lnTo>
                      <a:pt x="188" y="2480"/>
                    </a:lnTo>
                    <a:lnTo>
                      <a:pt x="190" y="2488"/>
                    </a:lnTo>
                    <a:lnTo>
                      <a:pt x="189" y="2494"/>
                    </a:lnTo>
                    <a:lnTo>
                      <a:pt x="198" y="2490"/>
                    </a:lnTo>
                    <a:lnTo>
                      <a:pt x="201" y="2483"/>
                    </a:lnTo>
                    <a:lnTo>
                      <a:pt x="208" y="2477"/>
                    </a:lnTo>
                    <a:lnTo>
                      <a:pt x="220" y="2475"/>
                    </a:lnTo>
                    <a:lnTo>
                      <a:pt x="231" y="2468"/>
                    </a:lnTo>
                    <a:lnTo>
                      <a:pt x="238" y="2461"/>
                    </a:lnTo>
                    <a:lnTo>
                      <a:pt x="243" y="2450"/>
                    </a:lnTo>
                    <a:lnTo>
                      <a:pt x="244" y="2442"/>
                    </a:lnTo>
                    <a:lnTo>
                      <a:pt x="233" y="2436"/>
                    </a:lnTo>
                    <a:lnTo>
                      <a:pt x="227" y="2428"/>
                    </a:lnTo>
                    <a:lnTo>
                      <a:pt x="222" y="2417"/>
                    </a:lnTo>
                    <a:lnTo>
                      <a:pt x="211" y="2414"/>
                    </a:lnTo>
                    <a:lnTo>
                      <a:pt x="189" y="2413"/>
                    </a:lnTo>
                    <a:lnTo>
                      <a:pt x="176" y="2418"/>
                    </a:lnTo>
                    <a:lnTo>
                      <a:pt x="171" y="2424"/>
                    </a:lnTo>
                    <a:lnTo>
                      <a:pt x="171" y="2417"/>
                    </a:lnTo>
                    <a:lnTo>
                      <a:pt x="168" y="2412"/>
                    </a:lnTo>
                    <a:lnTo>
                      <a:pt x="153" y="2414"/>
                    </a:lnTo>
                    <a:lnTo>
                      <a:pt x="153" y="2409"/>
                    </a:lnTo>
                    <a:lnTo>
                      <a:pt x="156" y="2404"/>
                    </a:lnTo>
                    <a:lnTo>
                      <a:pt x="168" y="2398"/>
                    </a:lnTo>
                    <a:lnTo>
                      <a:pt x="171" y="2388"/>
                    </a:lnTo>
                    <a:lnTo>
                      <a:pt x="171" y="2376"/>
                    </a:lnTo>
                    <a:lnTo>
                      <a:pt x="160" y="2364"/>
                    </a:lnTo>
                    <a:lnTo>
                      <a:pt x="168" y="2360"/>
                    </a:lnTo>
                    <a:lnTo>
                      <a:pt x="169" y="2354"/>
                    </a:lnTo>
                    <a:lnTo>
                      <a:pt x="168" y="2345"/>
                    </a:lnTo>
                    <a:lnTo>
                      <a:pt x="160" y="2335"/>
                    </a:lnTo>
                    <a:lnTo>
                      <a:pt x="145" y="2322"/>
                    </a:lnTo>
                    <a:lnTo>
                      <a:pt x="134" y="2316"/>
                    </a:lnTo>
                    <a:lnTo>
                      <a:pt x="129" y="2316"/>
                    </a:lnTo>
                    <a:lnTo>
                      <a:pt x="160" y="2338"/>
                    </a:lnTo>
                    <a:lnTo>
                      <a:pt x="160" y="2345"/>
                    </a:lnTo>
                    <a:lnTo>
                      <a:pt x="153" y="2348"/>
                    </a:lnTo>
                    <a:lnTo>
                      <a:pt x="146" y="2344"/>
                    </a:lnTo>
                    <a:lnTo>
                      <a:pt x="137" y="2335"/>
                    </a:lnTo>
                    <a:lnTo>
                      <a:pt x="135" y="2338"/>
                    </a:lnTo>
                    <a:lnTo>
                      <a:pt x="141" y="2351"/>
                    </a:lnTo>
                    <a:lnTo>
                      <a:pt x="137" y="2361"/>
                    </a:lnTo>
                    <a:lnTo>
                      <a:pt x="133" y="2365"/>
                    </a:lnTo>
                    <a:lnTo>
                      <a:pt x="130" y="2360"/>
                    </a:lnTo>
                    <a:lnTo>
                      <a:pt x="126" y="2353"/>
                    </a:lnTo>
                    <a:lnTo>
                      <a:pt x="125" y="2343"/>
                    </a:lnTo>
                    <a:lnTo>
                      <a:pt x="119" y="2329"/>
                    </a:lnTo>
                    <a:lnTo>
                      <a:pt x="125" y="2344"/>
                    </a:lnTo>
                    <a:lnTo>
                      <a:pt x="126" y="2359"/>
                    </a:lnTo>
                    <a:lnTo>
                      <a:pt x="125" y="2371"/>
                    </a:lnTo>
                    <a:lnTo>
                      <a:pt x="119" y="2370"/>
                    </a:lnTo>
                    <a:lnTo>
                      <a:pt x="114" y="2367"/>
                    </a:lnTo>
                    <a:lnTo>
                      <a:pt x="110" y="2355"/>
                    </a:lnTo>
                    <a:lnTo>
                      <a:pt x="113" y="2332"/>
                    </a:lnTo>
                    <a:lnTo>
                      <a:pt x="106" y="2312"/>
                    </a:lnTo>
                    <a:lnTo>
                      <a:pt x="81" y="2285"/>
                    </a:lnTo>
                    <a:lnTo>
                      <a:pt x="79" y="2274"/>
                    </a:lnTo>
                    <a:lnTo>
                      <a:pt x="81" y="2267"/>
                    </a:lnTo>
                    <a:lnTo>
                      <a:pt x="92" y="2267"/>
                    </a:lnTo>
                    <a:lnTo>
                      <a:pt x="102" y="2263"/>
                    </a:lnTo>
                    <a:lnTo>
                      <a:pt x="101" y="2252"/>
                    </a:lnTo>
                    <a:lnTo>
                      <a:pt x="97" y="2249"/>
                    </a:lnTo>
                    <a:lnTo>
                      <a:pt x="94" y="2256"/>
                    </a:lnTo>
                    <a:lnTo>
                      <a:pt x="90" y="2256"/>
                    </a:lnTo>
                    <a:lnTo>
                      <a:pt x="83" y="2251"/>
                    </a:lnTo>
                    <a:lnTo>
                      <a:pt x="79" y="2240"/>
                    </a:lnTo>
                    <a:lnTo>
                      <a:pt x="82" y="2234"/>
                    </a:lnTo>
                    <a:lnTo>
                      <a:pt x="93" y="2237"/>
                    </a:lnTo>
                    <a:lnTo>
                      <a:pt x="92" y="2234"/>
                    </a:lnTo>
                    <a:lnTo>
                      <a:pt x="86" y="2227"/>
                    </a:lnTo>
                    <a:lnTo>
                      <a:pt x="74" y="2225"/>
                    </a:lnTo>
                    <a:lnTo>
                      <a:pt x="66" y="2221"/>
                    </a:lnTo>
                    <a:lnTo>
                      <a:pt x="60" y="2214"/>
                    </a:lnTo>
                    <a:lnTo>
                      <a:pt x="55" y="2204"/>
                    </a:lnTo>
                    <a:lnTo>
                      <a:pt x="69" y="2189"/>
                    </a:lnTo>
                    <a:lnTo>
                      <a:pt x="70" y="2173"/>
                    </a:lnTo>
                    <a:lnTo>
                      <a:pt x="72" y="2170"/>
                    </a:lnTo>
                    <a:lnTo>
                      <a:pt x="72" y="2164"/>
                    </a:lnTo>
                    <a:lnTo>
                      <a:pt x="87" y="2154"/>
                    </a:lnTo>
                    <a:lnTo>
                      <a:pt x="93" y="2156"/>
                    </a:lnTo>
                    <a:lnTo>
                      <a:pt x="97" y="2156"/>
                    </a:lnTo>
                    <a:lnTo>
                      <a:pt x="97" y="2154"/>
                    </a:lnTo>
                    <a:lnTo>
                      <a:pt x="92" y="2150"/>
                    </a:lnTo>
                    <a:lnTo>
                      <a:pt x="90" y="2144"/>
                    </a:lnTo>
                    <a:lnTo>
                      <a:pt x="97" y="2116"/>
                    </a:lnTo>
                    <a:lnTo>
                      <a:pt x="93" y="2117"/>
                    </a:lnTo>
                    <a:lnTo>
                      <a:pt x="85" y="2125"/>
                    </a:lnTo>
                    <a:lnTo>
                      <a:pt x="82" y="2134"/>
                    </a:lnTo>
                    <a:lnTo>
                      <a:pt x="77" y="2144"/>
                    </a:lnTo>
                    <a:lnTo>
                      <a:pt x="72" y="2141"/>
                    </a:lnTo>
                    <a:lnTo>
                      <a:pt x="70" y="2134"/>
                    </a:lnTo>
                    <a:lnTo>
                      <a:pt x="69" y="2119"/>
                    </a:lnTo>
                    <a:lnTo>
                      <a:pt x="69" y="2089"/>
                    </a:lnTo>
                    <a:lnTo>
                      <a:pt x="72" y="2082"/>
                    </a:lnTo>
                    <a:lnTo>
                      <a:pt x="77" y="2084"/>
                    </a:lnTo>
                    <a:lnTo>
                      <a:pt x="70" y="2076"/>
                    </a:lnTo>
                    <a:lnTo>
                      <a:pt x="72" y="2065"/>
                    </a:lnTo>
                    <a:lnTo>
                      <a:pt x="88" y="2064"/>
                    </a:lnTo>
                    <a:lnTo>
                      <a:pt x="98" y="2073"/>
                    </a:lnTo>
                    <a:lnTo>
                      <a:pt x="96" y="2064"/>
                    </a:lnTo>
                    <a:lnTo>
                      <a:pt x="93" y="2052"/>
                    </a:lnTo>
                    <a:lnTo>
                      <a:pt x="90" y="2057"/>
                    </a:lnTo>
                    <a:lnTo>
                      <a:pt x="69" y="2062"/>
                    </a:lnTo>
                    <a:lnTo>
                      <a:pt x="65" y="2058"/>
                    </a:lnTo>
                    <a:lnTo>
                      <a:pt x="63" y="2048"/>
                    </a:lnTo>
                    <a:lnTo>
                      <a:pt x="59" y="2042"/>
                    </a:lnTo>
                    <a:lnTo>
                      <a:pt x="59" y="2021"/>
                    </a:lnTo>
                    <a:lnTo>
                      <a:pt x="66" y="2022"/>
                    </a:lnTo>
                    <a:lnTo>
                      <a:pt x="72" y="2032"/>
                    </a:lnTo>
                    <a:lnTo>
                      <a:pt x="76" y="2042"/>
                    </a:lnTo>
                    <a:lnTo>
                      <a:pt x="75" y="2027"/>
                    </a:lnTo>
                    <a:lnTo>
                      <a:pt x="79" y="2025"/>
                    </a:lnTo>
                    <a:lnTo>
                      <a:pt x="99" y="2028"/>
                    </a:lnTo>
                    <a:lnTo>
                      <a:pt x="115" y="2041"/>
                    </a:lnTo>
                    <a:lnTo>
                      <a:pt x="122" y="2041"/>
                    </a:lnTo>
                    <a:lnTo>
                      <a:pt x="109" y="2032"/>
                    </a:lnTo>
                    <a:lnTo>
                      <a:pt x="102" y="2019"/>
                    </a:lnTo>
                    <a:lnTo>
                      <a:pt x="99" y="2005"/>
                    </a:lnTo>
                    <a:lnTo>
                      <a:pt x="97" y="1999"/>
                    </a:lnTo>
                    <a:lnTo>
                      <a:pt x="94" y="2006"/>
                    </a:lnTo>
                    <a:lnTo>
                      <a:pt x="81" y="2005"/>
                    </a:lnTo>
                    <a:lnTo>
                      <a:pt x="76" y="2000"/>
                    </a:lnTo>
                    <a:lnTo>
                      <a:pt x="77" y="1995"/>
                    </a:lnTo>
                    <a:lnTo>
                      <a:pt x="85" y="1989"/>
                    </a:lnTo>
                    <a:lnTo>
                      <a:pt x="76" y="1987"/>
                    </a:lnTo>
                    <a:lnTo>
                      <a:pt x="63" y="1979"/>
                    </a:lnTo>
                    <a:lnTo>
                      <a:pt x="60" y="1976"/>
                    </a:lnTo>
                    <a:lnTo>
                      <a:pt x="65" y="1966"/>
                    </a:lnTo>
                    <a:lnTo>
                      <a:pt x="76" y="1961"/>
                    </a:lnTo>
                    <a:lnTo>
                      <a:pt x="85" y="1958"/>
                    </a:lnTo>
                    <a:lnTo>
                      <a:pt x="77" y="1951"/>
                    </a:lnTo>
                    <a:lnTo>
                      <a:pt x="87" y="1941"/>
                    </a:lnTo>
                    <a:lnTo>
                      <a:pt x="83" y="1939"/>
                    </a:lnTo>
                    <a:lnTo>
                      <a:pt x="81" y="1931"/>
                    </a:lnTo>
                    <a:lnTo>
                      <a:pt x="74" y="1925"/>
                    </a:lnTo>
                    <a:lnTo>
                      <a:pt x="66" y="1920"/>
                    </a:lnTo>
                    <a:lnTo>
                      <a:pt x="59" y="1920"/>
                    </a:lnTo>
                    <a:lnTo>
                      <a:pt x="54" y="1926"/>
                    </a:lnTo>
                    <a:lnTo>
                      <a:pt x="48" y="1929"/>
                    </a:lnTo>
                    <a:lnTo>
                      <a:pt x="33" y="1922"/>
                    </a:lnTo>
                    <a:lnTo>
                      <a:pt x="28" y="1914"/>
                    </a:lnTo>
                    <a:lnTo>
                      <a:pt x="22" y="1909"/>
                    </a:lnTo>
                    <a:lnTo>
                      <a:pt x="13" y="1914"/>
                    </a:lnTo>
                    <a:lnTo>
                      <a:pt x="7" y="1919"/>
                    </a:lnTo>
                    <a:lnTo>
                      <a:pt x="12" y="1923"/>
                    </a:lnTo>
                    <a:lnTo>
                      <a:pt x="15" y="1930"/>
                    </a:lnTo>
                    <a:lnTo>
                      <a:pt x="12" y="1939"/>
                    </a:lnTo>
                    <a:lnTo>
                      <a:pt x="1" y="1937"/>
                    </a:lnTo>
                    <a:lnTo>
                      <a:pt x="0" y="1929"/>
                    </a:lnTo>
                    <a:lnTo>
                      <a:pt x="4" y="1908"/>
                    </a:lnTo>
                    <a:lnTo>
                      <a:pt x="12" y="1903"/>
                    </a:lnTo>
                    <a:lnTo>
                      <a:pt x="20" y="1896"/>
                    </a:lnTo>
                    <a:lnTo>
                      <a:pt x="27" y="1885"/>
                    </a:lnTo>
                    <a:lnTo>
                      <a:pt x="36" y="1883"/>
                    </a:lnTo>
                    <a:lnTo>
                      <a:pt x="44" y="1879"/>
                    </a:lnTo>
                    <a:lnTo>
                      <a:pt x="44" y="1871"/>
                    </a:lnTo>
                    <a:lnTo>
                      <a:pt x="42" y="1870"/>
                    </a:lnTo>
                    <a:lnTo>
                      <a:pt x="36" y="1871"/>
                    </a:lnTo>
                    <a:lnTo>
                      <a:pt x="32" y="1869"/>
                    </a:lnTo>
                    <a:lnTo>
                      <a:pt x="29" y="1865"/>
                    </a:lnTo>
                    <a:lnTo>
                      <a:pt x="29" y="1856"/>
                    </a:lnTo>
                    <a:lnTo>
                      <a:pt x="47" y="1853"/>
                    </a:lnTo>
                    <a:lnTo>
                      <a:pt x="55" y="1855"/>
                    </a:lnTo>
                    <a:lnTo>
                      <a:pt x="59" y="1859"/>
                    </a:lnTo>
                    <a:lnTo>
                      <a:pt x="66" y="1853"/>
                    </a:lnTo>
                    <a:lnTo>
                      <a:pt x="72" y="1856"/>
                    </a:lnTo>
                    <a:lnTo>
                      <a:pt x="79" y="1860"/>
                    </a:lnTo>
                    <a:lnTo>
                      <a:pt x="76" y="1867"/>
                    </a:lnTo>
                    <a:lnTo>
                      <a:pt x="77" y="1874"/>
                    </a:lnTo>
                    <a:lnTo>
                      <a:pt x="82" y="1869"/>
                    </a:lnTo>
                    <a:lnTo>
                      <a:pt x="82" y="1876"/>
                    </a:lnTo>
                    <a:lnTo>
                      <a:pt x="76" y="1883"/>
                    </a:lnTo>
                    <a:lnTo>
                      <a:pt x="74" y="1890"/>
                    </a:lnTo>
                    <a:lnTo>
                      <a:pt x="79" y="1897"/>
                    </a:lnTo>
                    <a:lnTo>
                      <a:pt x="86" y="1898"/>
                    </a:lnTo>
                    <a:lnTo>
                      <a:pt x="91" y="1888"/>
                    </a:lnTo>
                    <a:lnTo>
                      <a:pt x="96" y="1882"/>
                    </a:lnTo>
                    <a:lnTo>
                      <a:pt x="97" y="1888"/>
                    </a:lnTo>
                    <a:lnTo>
                      <a:pt x="94" y="1899"/>
                    </a:lnTo>
                    <a:lnTo>
                      <a:pt x="94" y="1906"/>
                    </a:lnTo>
                    <a:lnTo>
                      <a:pt x="99" y="1903"/>
                    </a:lnTo>
                    <a:lnTo>
                      <a:pt x="101" y="1896"/>
                    </a:lnTo>
                    <a:lnTo>
                      <a:pt x="104" y="1892"/>
                    </a:lnTo>
                    <a:lnTo>
                      <a:pt x="112" y="1886"/>
                    </a:lnTo>
                    <a:lnTo>
                      <a:pt x="118" y="1882"/>
                    </a:lnTo>
                    <a:lnTo>
                      <a:pt x="118" y="1879"/>
                    </a:lnTo>
                    <a:lnTo>
                      <a:pt x="120" y="1870"/>
                    </a:lnTo>
                    <a:lnTo>
                      <a:pt x="125" y="1859"/>
                    </a:lnTo>
                    <a:lnTo>
                      <a:pt x="125" y="1852"/>
                    </a:lnTo>
                    <a:lnTo>
                      <a:pt x="120" y="1855"/>
                    </a:lnTo>
                    <a:lnTo>
                      <a:pt x="117" y="1860"/>
                    </a:lnTo>
                    <a:lnTo>
                      <a:pt x="115" y="1866"/>
                    </a:lnTo>
                    <a:lnTo>
                      <a:pt x="108" y="1880"/>
                    </a:lnTo>
                    <a:lnTo>
                      <a:pt x="110" y="1855"/>
                    </a:lnTo>
                    <a:lnTo>
                      <a:pt x="113" y="1850"/>
                    </a:lnTo>
                    <a:lnTo>
                      <a:pt x="114" y="1849"/>
                    </a:lnTo>
                    <a:lnTo>
                      <a:pt x="128" y="1847"/>
                    </a:lnTo>
                    <a:lnTo>
                      <a:pt x="119" y="1844"/>
                    </a:lnTo>
                    <a:lnTo>
                      <a:pt x="119" y="1839"/>
                    </a:lnTo>
                    <a:lnTo>
                      <a:pt x="124" y="1834"/>
                    </a:lnTo>
                    <a:lnTo>
                      <a:pt x="131" y="1831"/>
                    </a:lnTo>
                    <a:lnTo>
                      <a:pt x="131" y="1827"/>
                    </a:lnTo>
                    <a:lnTo>
                      <a:pt x="124" y="1828"/>
                    </a:lnTo>
                    <a:lnTo>
                      <a:pt x="112" y="1833"/>
                    </a:lnTo>
                    <a:lnTo>
                      <a:pt x="113" y="1823"/>
                    </a:lnTo>
                    <a:lnTo>
                      <a:pt x="117" y="1818"/>
                    </a:lnTo>
                    <a:lnTo>
                      <a:pt x="122" y="1813"/>
                    </a:lnTo>
                    <a:lnTo>
                      <a:pt x="126" y="1812"/>
                    </a:lnTo>
                    <a:lnTo>
                      <a:pt x="134" y="1818"/>
                    </a:lnTo>
                    <a:lnTo>
                      <a:pt x="140" y="1821"/>
                    </a:lnTo>
                    <a:lnTo>
                      <a:pt x="144" y="1824"/>
                    </a:lnTo>
                    <a:lnTo>
                      <a:pt x="150" y="1823"/>
                    </a:lnTo>
                    <a:lnTo>
                      <a:pt x="150" y="1816"/>
                    </a:lnTo>
                    <a:lnTo>
                      <a:pt x="142" y="1816"/>
                    </a:lnTo>
                    <a:lnTo>
                      <a:pt x="129" y="1807"/>
                    </a:lnTo>
                    <a:lnTo>
                      <a:pt x="120" y="1806"/>
                    </a:lnTo>
                    <a:lnTo>
                      <a:pt x="122" y="1795"/>
                    </a:lnTo>
                    <a:lnTo>
                      <a:pt x="122" y="1789"/>
                    </a:lnTo>
                    <a:lnTo>
                      <a:pt x="126" y="1786"/>
                    </a:lnTo>
                    <a:lnTo>
                      <a:pt x="136" y="1786"/>
                    </a:lnTo>
                    <a:lnTo>
                      <a:pt x="145" y="1784"/>
                    </a:lnTo>
                    <a:lnTo>
                      <a:pt x="156" y="1773"/>
                    </a:lnTo>
                    <a:lnTo>
                      <a:pt x="157" y="1767"/>
                    </a:lnTo>
                    <a:lnTo>
                      <a:pt x="157" y="1750"/>
                    </a:lnTo>
                    <a:lnTo>
                      <a:pt x="153" y="1742"/>
                    </a:lnTo>
                    <a:lnTo>
                      <a:pt x="149" y="1740"/>
                    </a:lnTo>
                    <a:lnTo>
                      <a:pt x="136" y="1729"/>
                    </a:lnTo>
                    <a:lnTo>
                      <a:pt x="130" y="1726"/>
                    </a:lnTo>
                    <a:lnTo>
                      <a:pt x="126" y="1723"/>
                    </a:lnTo>
                    <a:lnTo>
                      <a:pt x="126" y="1720"/>
                    </a:lnTo>
                    <a:lnTo>
                      <a:pt x="128" y="1720"/>
                    </a:lnTo>
                    <a:lnTo>
                      <a:pt x="129" y="1718"/>
                    </a:lnTo>
                    <a:lnTo>
                      <a:pt x="135" y="1711"/>
                    </a:lnTo>
                    <a:lnTo>
                      <a:pt x="137" y="1704"/>
                    </a:lnTo>
                    <a:lnTo>
                      <a:pt x="141" y="1697"/>
                    </a:lnTo>
                    <a:lnTo>
                      <a:pt x="146" y="1691"/>
                    </a:lnTo>
                    <a:lnTo>
                      <a:pt x="144" y="1686"/>
                    </a:lnTo>
                    <a:lnTo>
                      <a:pt x="146" y="1680"/>
                    </a:lnTo>
                    <a:lnTo>
                      <a:pt x="140" y="1675"/>
                    </a:lnTo>
                    <a:lnTo>
                      <a:pt x="139" y="1667"/>
                    </a:lnTo>
                    <a:lnTo>
                      <a:pt x="140" y="1661"/>
                    </a:lnTo>
                    <a:lnTo>
                      <a:pt x="142" y="1656"/>
                    </a:lnTo>
                    <a:lnTo>
                      <a:pt x="149" y="1651"/>
                    </a:lnTo>
                    <a:lnTo>
                      <a:pt x="153" y="1633"/>
                    </a:lnTo>
                    <a:lnTo>
                      <a:pt x="151" y="1612"/>
                    </a:lnTo>
                    <a:lnTo>
                      <a:pt x="158" y="1601"/>
                    </a:lnTo>
                    <a:lnTo>
                      <a:pt x="166" y="1603"/>
                    </a:lnTo>
                    <a:lnTo>
                      <a:pt x="161" y="1597"/>
                    </a:lnTo>
                    <a:lnTo>
                      <a:pt x="155" y="1587"/>
                    </a:lnTo>
                    <a:lnTo>
                      <a:pt x="160" y="1578"/>
                    </a:lnTo>
                    <a:lnTo>
                      <a:pt x="167" y="1580"/>
                    </a:lnTo>
                    <a:lnTo>
                      <a:pt x="172" y="1594"/>
                    </a:lnTo>
                    <a:lnTo>
                      <a:pt x="172" y="1583"/>
                    </a:lnTo>
                    <a:lnTo>
                      <a:pt x="171" y="1562"/>
                    </a:lnTo>
                    <a:lnTo>
                      <a:pt x="162" y="1562"/>
                    </a:lnTo>
                    <a:lnTo>
                      <a:pt x="153" y="1558"/>
                    </a:lnTo>
                    <a:lnTo>
                      <a:pt x="156" y="1548"/>
                    </a:lnTo>
                    <a:lnTo>
                      <a:pt x="166" y="1541"/>
                    </a:lnTo>
                    <a:lnTo>
                      <a:pt x="172" y="1540"/>
                    </a:lnTo>
                    <a:lnTo>
                      <a:pt x="178" y="1533"/>
                    </a:lnTo>
                    <a:lnTo>
                      <a:pt x="178" y="1532"/>
                    </a:lnTo>
                    <a:lnTo>
                      <a:pt x="169" y="1536"/>
                    </a:lnTo>
                    <a:lnTo>
                      <a:pt x="163" y="1536"/>
                    </a:lnTo>
                    <a:lnTo>
                      <a:pt x="157" y="1533"/>
                    </a:lnTo>
                    <a:lnTo>
                      <a:pt x="151" y="1525"/>
                    </a:lnTo>
                    <a:lnTo>
                      <a:pt x="141" y="1525"/>
                    </a:lnTo>
                    <a:lnTo>
                      <a:pt x="135" y="1528"/>
                    </a:lnTo>
                    <a:lnTo>
                      <a:pt x="134" y="1535"/>
                    </a:lnTo>
                    <a:lnTo>
                      <a:pt x="130" y="1540"/>
                    </a:lnTo>
                    <a:lnTo>
                      <a:pt x="117" y="1543"/>
                    </a:lnTo>
                    <a:lnTo>
                      <a:pt x="103" y="1537"/>
                    </a:lnTo>
                    <a:lnTo>
                      <a:pt x="104" y="1531"/>
                    </a:lnTo>
                    <a:lnTo>
                      <a:pt x="101" y="1525"/>
                    </a:lnTo>
                    <a:lnTo>
                      <a:pt x="97" y="1524"/>
                    </a:lnTo>
                    <a:lnTo>
                      <a:pt x="93" y="1516"/>
                    </a:lnTo>
                    <a:lnTo>
                      <a:pt x="92" y="1504"/>
                    </a:lnTo>
                    <a:lnTo>
                      <a:pt x="93" y="1489"/>
                    </a:lnTo>
                    <a:lnTo>
                      <a:pt x="96" y="1466"/>
                    </a:lnTo>
                    <a:lnTo>
                      <a:pt x="101" y="1454"/>
                    </a:lnTo>
                    <a:lnTo>
                      <a:pt x="102" y="1407"/>
                    </a:lnTo>
                    <a:lnTo>
                      <a:pt x="112" y="1402"/>
                    </a:lnTo>
                    <a:lnTo>
                      <a:pt x="113" y="1396"/>
                    </a:lnTo>
                    <a:lnTo>
                      <a:pt x="118" y="1390"/>
                    </a:lnTo>
                    <a:lnTo>
                      <a:pt x="122" y="1379"/>
                    </a:lnTo>
                    <a:lnTo>
                      <a:pt x="120" y="1349"/>
                    </a:lnTo>
                    <a:lnTo>
                      <a:pt x="115" y="1329"/>
                    </a:lnTo>
                    <a:lnTo>
                      <a:pt x="108" y="1314"/>
                    </a:lnTo>
                    <a:lnTo>
                      <a:pt x="108" y="1311"/>
                    </a:lnTo>
                    <a:lnTo>
                      <a:pt x="109" y="1311"/>
                    </a:lnTo>
                    <a:lnTo>
                      <a:pt x="112" y="1285"/>
                    </a:lnTo>
                    <a:lnTo>
                      <a:pt x="109" y="1274"/>
                    </a:lnTo>
                    <a:lnTo>
                      <a:pt x="104" y="1261"/>
                    </a:lnTo>
                    <a:lnTo>
                      <a:pt x="106" y="1244"/>
                    </a:lnTo>
                    <a:lnTo>
                      <a:pt x="106" y="1225"/>
                    </a:lnTo>
                    <a:lnTo>
                      <a:pt x="113" y="1215"/>
                    </a:lnTo>
                    <a:lnTo>
                      <a:pt x="122" y="1219"/>
                    </a:lnTo>
                    <a:lnTo>
                      <a:pt x="130" y="1215"/>
                    </a:lnTo>
                    <a:lnTo>
                      <a:pt x="129" y="1182"/>
                    </a:lnTo>
                    <a:lnTo>
                      <a:pt x="134" y="1178"/>
                    </a:lnTo>
                    <a:lnTo>
                      <a:pt x="137" y="1182"/>
                    </a:lnTo>
                    <a:lnTo>
                      <a:pt x="141" y="1180"/>
                    </a:lnTo>
                    <a:lnTo>
                      <a:pt x="149" y="1161"/>
                    </a:lnTo>
                    <a:lnTo>
                      <a:pt x="152" y="1139"/>
                    </a:lnTo>
                    <a:lnTo>
                      <a:pt x="158" y="1132"/>
                    </a:lnTo>
                    <a:lnTo>
                      <a:pt x="162" y="1116"/>
                    </a:lnTo>
                    <a:lnTo>
                      <a:pt x="166" y="1105"/>
                    </a:lnTo>
                    <a:lnTo>
                      <a:pt x="182" y="1076"/>
                    </a:lnTo>
                    <a:lnTo>
                      <a:pt x="183" y="1068"/>
                    </a:lnTo>
                    <a:lnTo>
                      <a:pt x="194" y="1037"/>
                    </a:lnTo>
                    <a:lnTo>
                      <a:pt x="195" y="1025"/>
                    </a:lnTo>
                    <a:lnTo>
                      <a:pt x="196" y="1024"/>
                    </a:lnTo>
                    <a:lnTo>
                      <a:pt x="204" y="994"/>
                    </a:lnTo>
                    <a:lnTo>
                      <a:pt x="210" y="987"/>
                    </a:lnTo>
                    <a:lnTo>
                      <a:pt x="210" y="950"/>
                    </a:lnTo>
                    <a:lnTo>
                      <a:pt x="217" y="939"/>
                    </a:lnTo>
                    <a:lnTo>
                      <a:pt x="221" y="928"/>
                    </a:lnTo>
                    <a:lnTo>
                      <a:pt x="221" y="903"/>
                    </a:lnTo>
                    <a:lnTo>
                      <a:pt x="216" y="882"/>
                    </a:lnTo>
                    <a:lnTo>
                      <a:pt x="215" y="855"/>
                    </a:lnTo>
                    <a:lnTo>
                      <a:pt x="210" y="821"/>
                    </a:lnTo>
                    <a:lnTo>
                      <a:pt x="209" y="789"/>
                    </a:lnTo>
                    <a:lnTo>
                      <a:pt x="211" y="763"/>
                    </a:lnTo>
                    <a:lnTo>
                      <a:pt x="223" y="756"/>
                    </a:lnTo>
                    <a:lnTo>
                      <a:pt x="228" y="737"/>
                    </a:lnTo>
                    <a:lnTo>
                      <a:pt x="226" y="731"/>
                    </a:lnTo>
                    <a:lnTo>
                      <a:pt x="226" y="719"/>
                    </a:lnTo>
                    <a:lnTo>
                      <a:pt x="219" y="698"/>
                    </a:lnTo>
                    <a:lnTo>
                      <a:pt x="216" y="694"/>
                    </a:lnTo>
                    <a:lnTo>
                      <a:pt x="217" y="685"/>
                    </a:lnTo>
                    <a:lnTo>
                      <a:pt x="220" y="678"/>
                    </a:lnTo>
                    <a:lnTo>
                      <a:pt x="231" y="664"/>
                    </a:lnTo>
                    <a:lnTo>
                      <a:pt x="236" y="643"/>
                    </a:lnTo>
                    <a:lnTo>
                      <a:pt x="242" y="606"/>
                    </a:lnTo>
                    <a:lnTo>
                      <a:pt x="251" y="591"/>
                    </a:lnTo>
                    <a:lnTo>
                      <a:pt x="251" y="572"/>
                    </a:lnTo>
                    <a:lnTo>
                      <a:pt x="253" y="565"/>
                    </a:lnTo>
                    <a:lnTo>
                      <a:pt x="257" y="562"/>
                    </a:lnTo>
                    <a:lnTo>
                      <a:pt x="262" y="548"/>
                    </a:lnTo>
                    <a:lnTo>
                      <a:pt x="263" y="530"/>
                    </a:lnTo>
                    <a:lnTo>
                      <a:pt x="265" y="521"/>
                    </a:lnTo>
                    <a:lnTo>
                      <a:pt x="265" y="511"/>
                    </a:lnTo>
                    <a:lnTo>
                      <a:pt x="262" y="497"/>
                    </a:lnTo>
                    <a:lnTo>
                      <a:pt x="262" y="483"/>
                    </a:lnTo>
                    <a:lnTo>
                      <a:pt x="264" y="475"/>
                    </a:lnTo>
                    <a:lnTo>
                      <a:pt x="268" y="467"/>
                    </a:lnTo>
                    <a:lnTo>
                      <a:pt x="275" y="461"/>
                    </a:lnTo>
                    <a:lnTo>
                      <a:pt x="275" y="452"/>
                    </a:lnTo>
                    <a:lnTo>
                      <a:pt x="275" y="438"/>
                    </a:lnTo>
                    <a:lnTo>
                      <a:pt x="274" y="423"/>
                    </a:lnTo>
                    <a:lnTo>
                      <a:pt x="274" y="375"/>
                    </a:lnTo>
                    <a:lnTo>
                      <a:pt x="276" y="363"/>
                    </a:lnTo>
                    <a:lnTo>
                      <a:pt x="276" y="351"/>
                    </a:lnTo>
                    <a:lnTo>
                      <a:pt x="270" y="343"/>
                    </a:lnTo>
                    <a:lnTo>
                      <a:pt x="270" y="337"/>
                    </a:lnTo>
                    <a:lnTo>
                      <a:pt x="274" y="324"/>
                    </a:lnTo>
                    <a:lnTo>
                      <a:pt x="279" y="317"/>
                    </a:lnTo>
                    <a:lnTo>
                      <a:pt x="284" y="317"/>
                    </a:lnTo>
                    <a:lnTo>
                      <a:pt x="286" y="310"/>
                    </a:lnTo>
                    <a:lnTo>
                      <a:pt x="289" y="268"/>
                    </a:lnTo>
                    <a:lnTo>
                      <a:pt x="292" y="256"/>
                    </a:lnTo>
                    <a:lnTo>
                      <a:pt x="292" y="244"/>
                    </a:lnTo>
                    <a:lnTo>
                      <a:pt x="296" y="233"/>
                    </a:lnTo>
                    <a:lnTo>
                      <a:pt x="297" y="224"/>
                    </a:lnTo>
                    <a:lnTo>
                      <a:pt x="296" y="222"/>
                    </a:lnTo>
                    <a:lnTo>
                      <a:pt x="290" y="195"/>
                    </a:lnTo>
                    <a:lnTo>
                      <a:pt x="292" y="142"/>
                    </a:lnTo>
                    <a:lnTo>
                      <a:pt x="290" y="132"/>
                    </a:lnTo>
                    <a:lnTo>
                      <a:pt x="287" y="122"/>
                    </a:lnTo>
                    <a:lnTo>
                      <a:pt x="285" y="95"/>
                    </a:lnTo>
                    <a:lnTo>
                      <a:pt x="279" y="57"/>
                    </a:lnTo>
                    <a:lnTo>
                      <a:pt x="274" y="39"/>
                    </a:lnTo>
                    <a:lnTo>
                      <a:pt x="284" y="30"/>
                    </a:lnTo>
                    <a:lnTo>
                      <a:pt x="286" y="30"/>
                    </a:lnTo>
                    <a:lnTo>
                      <a:pt x="303" y="29"/>
                    </a:lnTo>
                    <a:lnTo>
                      <a:pt x="311" y="26"/>
                    </a:lnTo>
                    <a:lnTo>
                      <a:pt x="312" y="25"/>
                    </a:lnTo>
                    <a:lnTo>
                      <a:pt x="313" y="16"/>
                    </a:lnTo>
                    <a:lnTo>
                      <a:pt x="318" y="7"/>
                    </a:lnTo>
                    <a:lnTo>
                      <a:pt x="323" y="2"/>
                    </a:lnTo>
                    <a:lnTo>
                      <a:pt x="325"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96" name="任意多边形: 形状 295">
                <a:extLst>
                  <a:ext uri="{FF2B5EF4-FFF2-40B4-BE49-F238E27FC236}">
                    <a16:creationId xmlns="" xmlns:a16="http://schemas.microsoft.com/office/drawing/2014/main" id="{70DDD3B3-BA72-4607-85F6-31D0F35959E2}"/>
                  </a:ext>
                </a:extLst>
              </p:cNvPr>
              <p:cNvSpPr>
                <a:spLocks noChangeAspect="1"/>
              </p:cNvSpPr>
              <p:nvPr/>
            </p:nvSpPr>
            <p:spPr bwMode="gray">
              <a:xfrm>
                <a:off x="1733" y="3162"/>
                <a:ext cx="31" cy="47"/>
              </a:xfrm>
              <a:custGeom>
                <a:avLst/>
                <a:gdLst/>
                <a:ahLst/>
                <a:cxnLst>
                  <a:cxn ang="0">
                    <a:pos x="141" y="225"/>
                  </a:cxn>
                  <a:cxn ang="0">
                    <a:pos x="135" y="231"/>
                  </a:cxn>
                  <a:cxn ang="0">
                    <a:pos x="115" y="225"/>
                  </a:cxn>
                  <a:cxn ang="0">
                    <a:pos x="77" y="221"/>
                  </a:cxn>
                  <a:cxn ang="0">
                    <a:pos x="61" y="225"/>
                  </a:cxn>
                  <a:cxn ang="0">
                    <a:pos x="35" y="220"/>
                  </a:cxn>
                  <a:cxn ang="0">
                    <a:pos x="30" y="215"/>
                  </a:cxn>
                  <a:cxn ang="0">
                    <a:pos x="23" y="213"/>
                  </a:cxn>
                  <a:cxn ang="0">
                    <a:pos x="30" y="205"/>
                  </a:cxn>
                  <a:cxn ang="0">
                    <a:pos x="12" y="205"/>
                  </a:cxn>
                  <a:cxn ang="0">
                    <a:pos x="5" y="202"/>
                  </a:cxn>
                  <a:cxn ang="0">
                    <a:pos x="0" y="189"/>
                  </a:cxn>
                  <a:cxn ang="0">
                    <a:pos x="16" y="181"/>
                  </a:cxn>
                  <a:cxn ang="0">
                    <a:pos x="29" y="176"/>
                  </a:cxn>
                  <a:cxn ang="0">
                    <a:pos x="36" y="176"/>
                  </a:cxn>
                  <a:cxn ang="0">
                    <a:pos x="23" y="160"/>
                  </a:cxn>
                  <a:cxn ang="0">
                    <a:pos x="38" y="165"/>
                  </a:cxn>
                  <a:cxn ang="0">
                    <a:pos x="64" y="184"/>
                  </a:cxn>
                  <a:cxn ang="0">
                    <a:pos x="73" y="178"/>
                  </a:cxn>
                  <a:cxn ang="0">
                    <a:pos x="62" y="171"/>
                  </a:cxn>
                  <a:cxn ang="0">
                    <a:pos x="81" y="178"/>
                  </a:cxn>
                  <a:cxn ang="0">
                    <a:pos x="92" y="170"/>
                  </a:cxn>
                  <a:cxn ang="0">
                    <a:pos x="100" y="176"/>
                  </a:cxn>
                  <a:cxn ang="0">
                    <a:pos x="106" y="167"/>
                  </a:cxn>
                  <a:cxn ang="0">
                    <a:pos x="72" y="151"/>
                  </a:cxn>
                  <a:cxn ang="0">
                    <a:pos x="70" y="113"/>
                  </a:cxn>
                  <a:cxn ang="0">
                    <a:pos x="82" y="108"/>
                  </a:cxn>
                  <a:cxn ang="0">
                    <a:pos x="111" y="89"/>
                  </a:cxn>
                  <a:cxn ang="0">
                    <a:pos x="99" y="79"/>
                  </a:cxn>
                  <a:cxn ang="0">
                    <a:pos x="66" y="90"/>
                  </a:cxn>
                  <a:cxn ang="0">
                    <a:pos x="49" y="73"/>
                  </a:cxn>
                  <a:cxn ang="0">
                    <a:pos x="50" y="51"/>
                  </a:cxn>
                  <a:cxn ang="0">
                    <a:pos x="60" y="53"/>
                  </a:cxn>
                  <a:cxn ang="0">
                    <a:pos x="68" y="43"/>
                  </a:cxn>
                  <a:cxn ang="0">
                    <a:pos x="62" y="30"/>
                  </a:cxn>
                  <a:cxn ang="0">
                    <a:pos x="67" y="25"/>
                  </a:cxn>
                  <a:cxn ang="0">
                    <a:pos x="78" y="29"/>
                  </a:cxn>
                  <a:cxn ang="0">
                    <a:pos x="94" y="5"/>
                  </a:cxn>
                  <a:cxn ang="0">
                    <a:pos x="115" y="16"/>
                  </a:cxn>
                  <a:cxn ang="0">
                    <a:pos x="135" y="15"/>
                  </a:cxn>
                  <a:cxn ang="0">
                    <a:pos x="148" y="17"/>
                  </a:cxn>
                  <a:cxn ang="0">
                    <a:pos x="152" y="213"/>
                  </a:cxn>
                </a:cxnLst>
                <a:rect l="0" t="0" r="r" b="b"/>
                <a:pathLst>
                  <a:path w="152" h="235">
                    <a:moveTo>
                      <a:pt x="152" y="225"/>
                    </a:moveTo>
                    <a:lnTo>
                      <a:pt x="141" y="225"/>
                    </a:lnTo>
                    <a:lnTo>
                      <a:pt x="143" y="231"/>
                    </a:lnTo>
                    <a:lnTo>
                      <a:pt x="135" y="231"/>
                    </a:lnTo>
                    <a:lnTo>
                      <a:pt x="129" y="235"/>
                    </a:lnTo>
                    <a:lnTo>
                      <a:pt x="115" y="225"/>
                    </a:lnTo>
                    <a:lnTo>
                      <a:pt x="99" y="221"/>
                    </a:lnTo>
                    <a:lnTo>
                      <a:pt x="77" y="221"/>
                    </a:lnTo>
                    <a:lnTo>
                      <a:pt x="75" y="225"/>
                    </a:lnTo>
                    <a:lnTo>
                      <a:pt x="61" y="225"/>
                    </a:lnTo>
                    <a:lnTo>
                      <a:pt x="41" y="216"/>
                    </a:lnTo>
                    <a:lnTo>
                      <a:pt x="35" y="220"/>
                    </a:lnTo>
                    <a:lnTo>
                      <a:pt x="25" y="219"/>
                    </a:lnTo>
                    <a:lnTo>
                      <a:pt x="30" y="215"/>
                    </a:lnTo>
                    <a:lnTo>
                      <a:pt x="30" y="213"/>
                    </a:lnTo>
                    <a:lnTo>
                      <a:pt x="23" y="213"/>
                    </a:lnTo>
                    <a:lnTo>
                      <a:pt x="24" y="209"/>
                    </a:lnTo>
                    <a:lnTo>
                      <a:pt x="30" y="205"/>
                    </a:lnTo>
                    <a:lnTo>
                      <a:pt x="16" y="202"/>
                    </a:lnTo>
                    <a:lnTo>
                      <a:pt x="12" y="205"/>
                    </a:lnTo>
                    <a:lnTo>
                      <a:pt x="3" y="205"/>
                    </a:lnTo>
                    <a:lnTo>
                      <a:pt x="5" y="202"/>
                    </a:lnTo>
                    <a:lnTo>
                      <a:pt x="5" y="194"/>
                    </a:lnTo>
                    <a:lnTo>
                      <a:pt x="0" y="189"/>
                    </a:lnTo>
                    <a:lnTo>
                      <a:pt x="16" y="186"/>
                    </a:lnTo>
                    <a:lnTo>
                      <a:pt x="16" y="181"/>
                    </a:lnTo>
                    <a:lnTo>
                      <a:pt x="24" y="181"/>
                    </a:lnTo>
                    <a:lnTo>
                      <a:pt x="29" y="176"/>
                    </a:lnTo>
                    <a:lnTo>
                      <a:pt x="34" y="177"/>
                    </a:lnTo>
                    <a:lnTo>
                      <a:pt x="36" y="176"/>
                    </a:lnTo>
                    <a:lnTo>
                      <a:pt x="34" y="167"/>
                    </a:lnTo>
                    <a:lnTo>
                      <a:pt x="23" y="160"/>
                    </a:lnTo>
                    <a:lnTo>
                      <a:pt x="23" y="151"/>
                    </a:lnTo>
                    <a:lnTo>
                      <a:pt x="38" y="165"/>
                    </a:lnTo>
                    <a:lnTo>
                      <a:pt x="59" y="177"/>
                    </a:lnTo>
                    <a:lnTo>
                      <a:pt x="64" y="184"/>
                    </a:lnTo>
                    <a:lnTo>
                      <a:pt x="67" y="181"/>
                    </a:lnTo>
                    <a:lnTo>
                      <a:pt x="73" y="178"/>
                    </a:lnTo>
                    <a:lnTo>
                      <a:pt x="64" y="176"/>
                    </a:lnTo>
                    <a:lnTo>
                      <a:pt x="62" y="171"/>
                    </a:lnTo>
                    <a:lnTo>
                      <a:pt x="68" y="165"/>
                    </a:lnTo>
                    <a:lnTo>
                      <a:pt x="81" y="178"/>
                    </a:lnTo>
                    <a:lnTo>
                      <a:pt x="82" y="167"/>
                    </a:lnTo>
                    <a:lnTo>
                      <a:pt x="92" y="170"/>
                    </a:lnTo>
                    <a:lnTo>
                      <a:pt x="99" y="181"/>
                    </a:lnTo>
                    <a:lnTo>
                      <a:pt x="100" y="176"/>
                    </a:lnTo>
                    <a:lnTo>
                      <a:pt x="110" y="176"/>
                    </a:lnTo>
                    <a:lnTo>
                      <a:pt x="106" y="167"/>
                    </a:lnTo>
                    <a:lnTo>
                      <a:pt x="75" y="156"/>
                    </a:lnTo>
                    <a:lnTo>
                      <a:pt x="72" y="151"/>
                    </a:lnTo>
                    <a:lnTo>
                      <a:pt x="67" y="121"/>
                    </a:lnTo>
                    <a:lnTo>
                      <a:pt x="70" y="113"/>
                    </a:lnTo>
                    <a:lnTo>
                      <a:pt x="79" y="113"/>
                    </a:lnTo>
                    <a:lnTo>
                      <a:pt x="82" y="108"/>
                    </a:lnTo>
                    <a:lnTo>
                      <a:pt x="109" y="101"/>
                    </a:lnTo>
                    <a:lnTo>
                      <a:pt x="111" y="89"/>
                    </a:lnTo>
                    <a:lnTo>
                      <a:pt x="106" y="80"/>
                    </a:lnTo>
                    <a:lnTo>
                      <a:pt x="99" y="79"/>
                    </a:lnTo>
                    <a:lnTo>
                      <a:pt x="87" y="80"/>
                    </a:lnTo>
                    <a:lnTo>
                      <a:pt x="66" y="90"/>
                    </a:lnTo>
                    <a:lnTo>
                      <a:pt x="52" y="80"/>
                    </a:lnTo>
                    <a:lnTo>
                      <a:pt x="49" y="73"/>
                    </a:lnTo>
                    <a:lnTo>
                      <a:pt x="50" y="62"/>
                    </a:lnTo>
                    <a:lnTo>
                      <a:pt x="50" y="51"/>
                    </a:lnTo>
                    <a:lnTo>
                      <a:pt x="55" y="48"/>
                    </a:lnTo>
                    <a:lnTo>
                      <a:pt x="60" y="53"/>
                    </a:lnTo>
                    <a:lnTo>
                      <a:pt x="66" y="52"/>
                    </a:lnTo>
                    <a:lnTo>
                      <a:pt x="68" y="43"/>
                    </a:lnTo>
                    <a:lnTo>
                      <a:pt x="64" y="36"/>
                    </a:lnTo>
                    <a:lnTo>
                      <a:pt x="62" y="30"/>
                    </a:lnTo>
                    <a:lnTo>
                      <a:pt x="52" y="27"/>
                    </a:lnTo>
                    <a:lnTo>
                      <a:pt x="67" y="25"/>
                    </a:lnTo>
                    <a:lnTo>
                      <a:pt x="75" y="31"/>
                    </a:lnTo>
                    <a:lnTo>
                      <a:pt x="78" y="29"/>
                    </a:lnTo>
                    <a:lnTo>
                      <a:pt x="88" y="25"/>
                    </a:lnTo>
                    <a:lnTo>
                      <a:pt x="94" y="5"/>
                    </a:lnTo>
                    <a:lnTo>
                      <a:pt x="106" y="0"/>
                    </a:lnTo>
                    <a:lnTo>
                      <a:pt x="115" y="16"/>
                    </a:lnTo>
                    <a:lnTo>
                      <a:pt x="124" y="17"/>
                    </a:lnTo>
                    <a:lnTo>
                      <a:pt x="135" y="15"/>
                    </a:lnTo>
                    <a:lnTo>
                      <a:pt x="143" y="8"/>
                    </a:lnTo>
                    <a:lnTo>
                      <a:pt x="148" y="17"/>
                    </a:lnTo>
                    <a:lnTo>
                      <a:pt x="151" y="209"/>
                    </a:lnTo>
                    <a:lnTo>
                      <a:pt x="152" y="213"/>
                    </a:lnTo>
                    <a:lnTo>
                      <a:pt x="152" y="225"/>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97" name="任意多边形: 形状 296">
                <a:extLst>
                  <a:ext uri="{FF2B5EF4-FFF2-40B4-BE49-F238E27FC236}">
                    <a16:creationId xmlns="" xmlns:a16="http://schemas.microsoft.com/office/drawing/2014/main" id="{430019C8-64B0-4ACB-A314-FCFCF0A9C4A0}"/>
                  </a:ext>
                </a:extLst>
              </p:cNvPr>
              <p:cNvSpPr>
                <a:spLocks noChangeAspect="1"/>
              </p:cNvSpPr>
              <p:nvPr/>
            </p:nvSpPr>
            <p:spPr bwMode="gray">
              <a:xfrm>
                <a:off x="1964" y="2482"/>
                <a:ext cx="6" cy="5"/>
              </a:xfrm>
              <a:custGeom>
                <a:avLst/>
                <a:gdLst/>
                <a:ahLst/>
                <a:cxnLst>
                  <a:cxn ang="0">
                    <a:pos x="7" y="0"/>
                  </a:cxn>
                  <a:cxn ang="0">
                    <a:pos x="0" y="9"/>
                  </a:cxn>
                  <a:cxn ang="0">
                    <a:pos x="0" y="15"/>
                  </a:cxn>
                  <a:cxn ang="0">
                    <a:pos x="6" y="22"/>
                  </a:cxn>
                  <a:cxn ang="0">
                    <a:pos x="16" y="23"/>
                  </a:cxn>
                  <a:cxn ang="0">
                    <a:pos x="23" y="27"/>
                  </a:cxn>
                  <a:cxn ang="0">
                    <a:pos x="31" y="26"/>
                  </a:cxn>
                  <a:cxn ang="0">
                    <a:pos x="32" y="19"/>
                  </a:cxn>
                  <a:cxn ang="0">
                    <a:pos x="26" y="14"/>
                  </a:cxn>
                  <a:cxn ang="0">
                    <a:pos x="19" y="12"/>
                  </a:cxn>
                  <a:cxn ang="0">
                    <a:pos x="11" y="7"/>
                  </a:cxn>
                  <a:cxn ang="0">
                    <a:pos x="7" y="0"/>
                  </a:cxn>
                </a:cxnLst>
                <a:rect l="0" t="0" r="r" b="b"/>
                <a:pathLst>
                  <a:path w="32" h="27">
                    <a:moveTo>
                      <a:pt x="7" y="0"/>
                    </a:moveTo>
                    <a:lnTo>
                      <a:pt x="0" y="9"/>
                    </a:lnTo>
                    <a:lnTo>
                      <a:pt x="0" y="15"/>
                    </a:lnTo>
                    <a:lnTo>
                      <a:pt x="6" y="22"/>
                    </a:lnTo>
                    <a:lnTo>
                      <a:pt x="16" y="23"/>
                    </a:lnTo>
                    <a:lnTo>
                      <a:pt x="23" y="27"/>
                    </a:lnTo>
                    <a:lnTo>
                      <a:pt x="31" y="26"/>
                    </a:lnTo>
                    <a:lnTo>
                      <a:pt x="32" y="19"/>
                    </a:lnTo>
                    <a:lnTo>
                      <a:pt x="26" y="14"/>
                    </a:lnTo>
                    <a:lnTo>
                      <a:pt x="19" y="12"/>
                    </a:lnTo>
                    <a:lnTo>
                      <a:pt x="11" y="7"/>
                    </a:lnTo>
                    <a:lnTo>
                      <a:pt x="7"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98" name="任意多边形: 形状 297">
                <a:extLst>
                  <a:ext uri="{FF2B5EF4-FFF2-40B4-BE49-F238E27FC236}">
                    <a16:creationId xmlns="" xmlns:a16="http://schemas.microsoft.com/office/drawing/2014/main" id="{5FEB36A4-188E-477D-A9C2-D3219C5C7F54}"/>
                  </a:ext>
                </a:extLst>
              </p:cNvPr>
              <p:cNvSpPr>
                <a:spLocks noChangeAspect="1"/>
              </p:cNvSpPr>
              <p:nvPr/>
            </p:nvSpPr>
            <p:spPr bwMode="gray">
              <a:xfrm>
                <a:off x="1971" y="2487"/>
                <a:ext cx="4" cy="2"/>
              </a:xfrm>
              <a:custGeom>
                <a:avLst/>
                <a:gdLst/>
                <a:ahLst/>
                <a:cxnLst>
                  <a:cxn ang="0">
                    <a:pos x="17" y="8"/>
                  </a:cxn>
                  <a:cxn ang="0">
                    <a:pos x="11" y="12"/>
                  </a:cxn>
                  <a:cxn ang="0">
                    <a:pos x="1" y="12"/>
                  </a:cxn>
                  <a:cxn ang="0">
                    <a:pos x="0" y="11"/>
                  </a:cxn>
                  <a:cxn ang="0">
                    <a:pos x="0" y="8"/>
                  </a:cxn>
                  <a:cxn ang="0">
                    <a:pos x="1" y="6"/>
                  </a:cxn>
                  <a:cxn ang="0">
                    <a:pos x="2" y="6"/>
                  </a:cxn>
                  <a:cxn ang="0">
                    <a:pos x="8" y="1"/>
                  </a:cxn>
                  <a:cxn ang="0">
                    <a:pos x="11" y="0"/>
                  </a:cxn>
                  <a:cxn ang="0">
                    <a:pos x="14" y="0"/>
                  </a:cxn>
                  <a:cxn ang="0">
                    <a:pos x="18" y="1"/>
                  </a:cxn>
                  <a:cxn ang="0">
                    <a:pos x="18" y="6"/>
                  </a:cxn>
                  <a:cxn ang="0">
                    <a:pos x="17" y="8"/>
                  </a:cxn>
                </a:cxnLst>
                <a:rect l="0" t="0" r="r" b="b"/>
                <a:pathLst>
                  <a:path w="18" h="12">
                    <a:moveTo>
                      <a:pt x="17" y="8"/>
                    </a:moveTo>
                    <a:lnTo>
                      <a:pt x="11" y="12"/>
                    </a:lnTo>
                    <a:lnTo>
                      <a:pt x="1" y="12"/>
                    </a:lnTo>
                    <a:lnTo>
                      <a:pt x="0" y="11"/>
                    </a:lnTo>
                    <a:lnTo>
                      <a:pt x="0" y="8"/>
                    </a:lnTo>
                    <a:lnTo>
                      <a:pt x="1" y="6"/>
                    </a:lnTo>
                    <a:lnTo>
                      <a:pt x="2" y="6"/>
                    </a:lnTo>
                    <a:lnTo>
                      <a:pt x="8" y="1"/>
                    </a:lnTo>
                    <a:lnTo>
                      <a:pt x="11" y="0"/>
                    </a:lnTo>
                    <a:lnTo>
                      <a:pt x="14" y="0"/>
                    </a:lnTo>
                    <a:lnTo>
                      <a:pt x="18" y="1"/>
                    </a:lnTo>
                    <a:lnTo>
                      <a:pt x="18" y="6"/>
                    </a:lnTo>
                    <a:lnTo>
                      <a:pt x="17" y="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99" name="任意多边形: 形状 298">
                <a:extLst>
                  <a:ext uri="{FF2B5EF4-FFF2-40B4-BE49-F238E27FC236}">
                    <a16:creationId xmlns="" xmlns:a16="http://schemas.microsoft.com/office/drawing/2014/main" id="{7790C988-2251-417A-A4D0-00B4C26A8BF8}"/>
                  </a:ext>
                </a:extLst>
              </p:cNvPr>
              <p:cNvSpPr>
                <a:spLocks noChangeAspect="1"/>
              </p:cNvSpPr>
              <p:nvPr/>
            </p:nvSpPr>
            <p:spPr bwMode="gray">
              <a:xfrm>
                <a:off x="1962" y="2489"/>
                <a:ext cx="23" cy="17"/>
              </a:xfrm>
              <a:custGeom>
                <a:avLst/>
                <a:gdLst/>
                <a:ahLst/>
                <a:cxnLst>
                  <a:cxn ang="0">
                    <a:pos x="116" y="9"/>
                  </a:cxn>
                  <a:cxn ang="0">
                    <a:pos x="116" y="33"/>
                  </a:cxn>
                  <a:cxn ang="0">
                    <a:pos x="116" y="38"/>
                  </a:cxn>
                  <a:cxn ang="0">
                    <a:pos x="96" y="64"/>
                  </a:cxn>
                  <a:cxn ang="0">
                    <a:pos x="82" y="75"/>
                  </a:cxn>
                  <a:cxn ang="0">
                    <a:pos x="70" y="80"/>
                  </a:cxn>
                  <a:cxn ang="0">
                    <a:pos x="42" y="87"/>
                  </a:cxn>
                  <a:cxn ang="0">
                    <a:pos x="37" y="86"/>
                  </a:cxn>
                  <a:cxn ang="0">
                    <a:pos x="16" y="86"/>
                  </a:cxn>
                  <a:cxn ang="0">
                    <a:pos x="7" y="82"/>
                  </a:cxn>
                  <a:cxn ang="0">
                    <a:pos x="4" y="77"/>
                  </a:cxn>
                  <a:cxn ang="0">
                    <a:pos x="4" y="64"/>
                  </a:cxn>
                  <a:cxn ang="0">
                    <a:pos x="3" y="54"/>
                  </a:cxn>
                  <a:cxn ang="0">
                    <a:pos x="3" y="48"/>
                  </a:cxn>
                  <a:cxn ang="0">
                    <a:pos x="0" y="39"/>
                  </a:cxn>
                  <a:cxn ang="0">
                    <a:pos x="0" y="16"/>
                  </a:cxn>
                  <a:cxn ang="0">
                    <a:pos x="4" y="11"/>
                  </a:cxn>
                  <a:cxn ang="0">
                    <a:pos x="14" y="7"/>
                  </a:cxn>
                  <a:cxn ang="0">
                    <a:pos x="15" y="4"/>
                  </a:cxn>
                  <a:cxn ang="0">
                    <a:pos x="25" y="1"/>
                  </a:cxn>
                  <a:cxn ang="0">
                    <a:pos x="37" y="1"/>
                  </a:cxn>
                  <a:cxn ang="0">
                    <a:pos x="43" y="1"/>
                  </a:cxn>
                  <a:cxn ang="0">
                    <a:pos x="55" y="5"/>
                  </a:cxn>
                  <a:cxn ang="0">
                    <a:pos x="63" y="5"/>
                  </a:cxn>
                  <a:cxn ang="0">
                    <a:pos x="76" y="1"/>
                  </a:cxn>
                  <a:cxn ang="0">
                    <a:pos x="95" y="0"/>
                  </a:cxn>
                  <a:cxn ang="0">
                    <a:pos x="107" y="1"/>
                  </a:cxn>
                  <a:cxn ang="0">
                    <a:pos x="111" y="4"/>
                  </a:cxn>
                  <a:cxn ang="0">
                    <a:pos x="114" y="7"/>
                  </a:cxn>
                  <a:cxn ang="0">
                    <a:pos x="114" y="9"/>
                  </a:cxn>
                  <a:cxn ang="0">
                    <a:pos x="116" y="9"/>
                  </a:cxn>
                </a:cxnLst>
                <a:rect l="0" t="0" r="r" b="b"/>
                <a:pathLst>
                  <a:path w="116" h="87">
                    <a:moveTo>
                      <a:pt x="116" y="9"/>
                    </a:moveTo>
                    <a:lnTo>
                      <a:pt x="116" y="33"/>
                    </a:lnTo>
                    <a:lnTo>
                      <a:pt x="116" y="38"/>
                    </a:lnTo>
                    <a:lnTo>
                      <a:pt x="96" y="64"/>
                    </a:lnTo>
                    <a:lnTo>
                      <a:pt x="82" y="75"/>
                    </a:lnTo>
                    <a:lnTo>
                      <a:pt x="70" y="80"/>
                    </a:lnTo>
                    <a:lnTo>
                      <a:pt x="42" y="87"/>
                    </a:lnTo>
                    <a:lnTo>
                      <a:pt x="37" y="86"/>
                    </a:lnTo>
                    <a:lnTo>
                      <a:pt x="16" y="86"/>
                    </a:lnTo>
                    <a:lnTo>
                      <a:pt x="7" y="82"/>
                    </a:lnTo>
                    <a:lnTo>
                      <a:pt x="4" y="77"/>
                    </a:lnTo>
                    <a:lnTo>
                      <a:pt x="4" y="64"/>
                    </a:lnTo>
                    <a:lnTo>
                      <a:pt x="3" y="54"/>
                    </a:lnTo>
                    <a:lnTo>
                      <a:pt x="3" y="48"/>
                    </a:lnTo>
                    <a:lnTo>
                      <a:pt x="0" y="39"/>
                    </a:lnTo>
                    <a:lnTo>
                      <a:pt x="0" y="16"/>
                    </a:lnTo>
                    <a:lnTo>
                      <a:pt x="4" y="11"/>
                    </a:lnTo>
                    <a:lnTo>
                      <a:pt x="14" y="7"/>
                    </a:lnTo>
                    <a:lnTo>
                      <a:pt x="15" y="4"/>
                    </a:lnTo>
                    <a:lnTo>
                      <a:pt x="25" y="1"/>
                    </a:lnTo>
                    <a:lnTo>
                      <a:pt x="37" y="1"/>
                    </a:lnTo>
                    <a:lnTo>
                      <a:pt x="43" y="1"/>
                    </a:lnTo>
                    <a:lnTo>
                      <a:pt x="55" y="5"/>
                    </a:lnTo>
                    <a:lnTo>
                      <a:pt x="63" y="5"/>
                    </a:lnTo>
                    <a:lnTo>
                      <a:pt x="76" y="1"/>
                    </a:lnTo>
                    <a:lnTo>
                      <a:pt x="95" y="0"/>
                    </a:lnTo>
                    <a:lnTo>
                      <a:pt x="107" y="1"/>
                    </a:lnTo>
                    <a:lnTo>
                      <a:pt x="111" y="4"/>
                    </a:lnTo>
                    <a:lnTo>
                      <a:pt x="114" y="7"/>
                    </a:lnTo>
                    <a:lnTo>
                      <a:pt x="114" y="9"/>
                    </a:lnTo>
                    <a:lnTo>
                      <a:pt x="116" y="9"/>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00" name="任意多边形: 形状 299">
                <a:extLst>
                  <a:ext uri="{FF2B5EF4-FFF2-40B4-BE49-F238E27FC236}">
                    <a16:creationId xmlns="" xmlns:a16="http://schemas.microsoft.com/office/drawing/2014/main" id="{BEFA1739-75D3-41F6-8A0A-3A461A4ED89E}"/>
                  </a:ext>
                </a:extLst>
              </p:cNvPr>
              <p:cNvSpPr>
                <a:spLocks noChangeAspect="1"/>
              </p:cNvSpPr>
              <p:nvPr/>
            </p:nvSpPr>
            <p:spPr bwMode="gray">
              <a:xfrm>
                <a:off x="1955" y="2487"/>
                <a:ext cx="7" cy="8"/>
              </a:xfrm>
              <a:custGeom>
                <a:avLst/>
                <a:gdLst/>
                <a:ahLst/>
                <a:cxnLst>
                  <a:cxn ang="0">
                    <a:pos x="31" y="16"/>
                  </a:cxn>
                  <a:cxn ang="0">
                    <a:pos x="31" y="18"/>
                  </a:cxn>
                  <a:cxn ang="0">
                    <a:pos x="24" y="25"/>
                  </a:cxn>
                  <a:cxn ang="0">
                    <a:pos x="24" y="27"/>
                  </a:cxn>
                  <a:cxn ang="0">
                    <a:pos x="13" y="38"/>
                  </a:cxn>
                  <a:cxn ang="0">
                    <a:pos x="5" y="38"/>
                  </a:cxn>
                  <a:cxn ang="0">
                    <a:pos x="5" y="34"/>
                  </a:cxn>
                  <a:cxn ang="0">
                    <a:pos x="0" y="30"/>
                  </a:cxn>
                  <a:cxn ang="0">
                    <a:pos x="0" y="27"/>
                  </a:cxn>
                  <a:cxn ang="0">
                    <a:pos x="2" y="22"/>
                  </a:cxn>
                  <a:cxn ang="0">
                    <a:pos x="9" y="15"/>
                  </a:cxn>
                  <a:cxn ang="0">
                    <a:pos x="10" y="10"/>
                  </a:cxn>
                  <a:cxn ang="0">
                    <a:pos x="11" y="6"/>
                  </a:cxn>
                  <a:cxn ang="0">
                    <a:pos x="15" y="5"/>
                  </a:cxn>
                  <a:cxn ang="0">
                    <a:pos x="24" y="3"/>
                  </a:cxn>
                  <a:cxn ang="0">
                    <a:pos x="24" y="2"/>
                  </a:cxn>
                  <a:cxn ang="0">
                    <a:pos x="31" y="0"/>
                  </a:cxn>
                  <a:cxn ang="0">
                    <a:pos x="31" y="3"/>
                  </a:cxn>
                  <a:cxn ang="0">
                    <a:pos x="24" y="6"/>
                  </a:cxn>
                  <a:cxn ang="0">
                    <a:pos x="20" y="10"/>
                  </a:cxn>
                  <a:cxn ang="0">
                    <a:pos x="20" y="13"/>
                  </a:cxn>
                  <a:cxn ang="0">
                    <a:pos x="30" y="11"/>
                  </a:cxn>
                  <a:cxn ang="0">
                    <a:pos x="30" y="15"/>
                  </a:cxn>
                  <a:cxn ang="0">
                    <a:pos x="31" y="16"/>
                  </a:cxn>
                </a:cxnLst>
                <a:rect l="0" t="0" r="r" b="b"/>
                <a:pathLst>
                  <a:path w="31" h="38">
                    <a:moveTo>
                      <a:pt x="31" y="16"/>
                    </a:moveTo>
                    <a:lnTo>
                      <a:pt x="31" y="18"/>
                    </a:lnTo>
                    <a:lnTo>
                      <a:pt x="24" y="25"/>
                    </a:lnTo>
                    <a:lnTo>
                      <a:pt x="24" y="27"/>
                    </a:lnTo>
                    <a:lnTo>
                      <a:pt x="13" y="38"/>
                    </a:lnTo>
                    <a:lnTo>
                      <a:pt x="5" y="38"/>
                    </a:lnTo>
                    <a:lnTo>
                      <a:pt x="5" y="34"/>
                    </a:lnTo>
                    <a:lnTo>
                      <a:pt x="0" y="30"/>
                    </a:lnTo>
                    <a:lnTo>
                      <a:pt x="0" y="27"/>
                    </a:lnTo>
                    <a:lnTo>
                      <a:pt x="2" y="22"/>
                    </a:lnTo>
                    <a:lnTo>
                      <a:pt x="9" y="15"/>
                    </a:lnTo>
                    <a:lnTo>
                      <a:pt x="10" y="10"/>
                    </a:lnTo>
                    <a:lnTo>
                      <a:pt x="11" y="6"/>
                    </a:lnTo>
                    <a:lnTo>
                      <a:pt x="15" y="5"/>
                    </a:lnTo>
                    <a:lnTo>
                      <a:pt x="24" y="3"/>
                    </a:lnTo>
                    <a:lnTo>
                      <a:pt x="24" y="2"/>
                    </a:lnTo>
                    <a:lnTo>
                      <a:pt x="31" y="0"/>
                    </a:lnTo>
                    <a:lnTo>
                      <a:pt x="31" y="3"/>
                    </a:lnTo>
                    <a:lnTo>
                      <a:pt x="24" y="6"/>
                    </a:lnTo>
                    <a:lnTo>
                      <a:pt x="20" y="10"/>
                    </a:lnTo>
                    <a:lnTo>
                      <a:pt x="20" y="13"/>
                    </a:lnTo>
                    <a:lnTo>
                      <a:pt x="30" y="11"/>
                    </a:lnTo>
                    <a:lnTo>
                      <a:pt x="30" y="15"/>
                    </a:lnTo>
                    <a:lnTo>
                      <a:pt x="31" y="1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01" name="任意多边形: 形状 300">
                <a:extLst>
                  <a:ext uri="{FF2B5EF4-FFF2-40B4-BE49-F238E27FC236}">
                    <a16:creationId xmlns="" xmlns:a16="http://schemas.microsoft.com/office/drawing/2014/main" id="{1DB19ABD-9BD0-43D4-9EF1-78696DD15C7A}"/>
                  </a:ext>
                </a:extLst>
              </p:cNvPr>
              <p:cNvSpPr>
                <a:spLocks noChangeAspect="1"/>
              </p:cNvSpPr>
              <p:nvPr/>
            </p:nvSpPr>
            <p:spPr bwMode="gray">
              <a:xfrm>
                <a:off x="1967" y="2482"/>
                <a:ext cx="1" cy="1"/>
              </a:xfrm>
              <a:custGeom>
                <a:avLst/>
                <a:gdLst/>
                <a:ahLst/>
                <a:cxnLst>
                  <a:cxn ang="0">
                    <a:pos x="5" y="0"/>
                  </a:cxn>
                  <a:cxn ang="0">
                    <a:pos x="6" y="5"/>
                  </a:cxn>
                  <a:cxn ang="0">
                    <a:pos x="5" y="7"/>
                  </a:cxn>
                  <a:cxn ang="0">
                    <a:pos x="3" y="7"/>
                  </a:cxn>
                  <a:cxn ang="0">
                    <a:pos x="0" y="7"/>
                  </a:cxn>
                  <a:cxn ang="0">
                    <a:pos x="0" y="3"/>
                  </a:cxn>
                  <a:cxn ang="0">
                    <a:pos x="1" y="1"/>
                  </a:cxn>
                  <a:cxn ang="0">
                    <a:pos x="5" y="0"/>
                  </a:cxn>
                </a:cxnLst>
                <a:rect l="0" t="0" r="r" b="b"/>
                <a:pathLst>
                  <a:path w="6" h="7">
                    <a:moveTo>
                      <a:pt x="5" y="0"/>
                    </a:moveTo>
                    <a:lnTo>
                      <a:pt x="6" y="5"/>
                    </a:lnTo>
                    <a:lnTo>
                      <a:pt x="5" y="7"/>
                    </a:lnTo>
                    <a:lnTo>
                      <a:pt x="3" y="7"/>
                    </a:lnTo>
                    <a:lnTo>
                      <a:pt x="0" y="7"/>
                    </a:lnTo>
                    <a:lnTo>
                      <a:pt x="0" y="3"/>
                    </a:lnTo>
                    <a:lnTo>
                      <a:pt x="1" y="1"/>
                    </a:lnTo>
                    <a:lnTo>
                      <a:pt x="5"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02" name="任意多边形: 形状 301">
                <a:extLst>
                  <a:ext uri="{FF2B5EF4-FFF2-40B4-BE49-F238E27FC236}">
                    <a16:creationId xmlns="" xmlns:a16="http://schemas.microsoft.com/office/drawing/2014/main" id="{68AE8A87-BA91-488F-BE5E-9D586DA9A5D3}"/>
                  </a:ext>
                </a:extLst>
              </p:cNvPr>
              <p:cNvSpPr>
                <a:spLocks noChangeAspect="1"/>
              </p:cNvSpPr>
              <p:nvPr/>
            </p:nvSpPr>
            <p:spPr bwMode="gray">
              <a:xfrm>
                <a:off x="1963" y="2487"/>
                <a:ext cx="2" cy="1"/>
              </a:xfrm>
              <a:custGeom>
                <a:avLst/>
                <a:gdLst/>
                <a:ahLst/>
                <a:cxnLst>
                  <a:cxn ang="0">
                    <a:pos x="7" y="0"/>
                  </a:cxn>
                  <a:cxn ang="0">
                    <a:pos x="8" y="2"/>
                  </a:cxn>
                  <a:cxn ang="0">
                    <a:pos x="8" y="6"/>
                  </a:cxn>
                  <a:cxn ang="0">
                    <a:pos x="3" y="6"/>
                  </a:cxn>
                  <a:cxn ang="0">
                    <a:pos x="0" y="1"/>
                  </a:cxn>
                  <a:cxn ang="0">
                    <a:pos x="7" y="0"/>
                  </a:cxn>
                </a:cxnLst>
                <a:rect l="0" t="0" r="r" b="b"/>
                <a:pathLst>
                  <a:path w="8" h="6">
                    <a:moveTo>
                      <a:pt x="7" y="0"/>
                    </a:moveTo>
                    <a:lnTo>
                      <a:pt x="8" y="2"/>
                    </a:lnTo>
                    <a:lnTo>
                      <a:pt x="8" y="6"/>
                    </a:lnTo>
                    <a:lnTo>
                      <a:pt x="3" y="6"/>
                    </a:lnTo>
                    <a:lnTo>
                      <a:pt x="0" y="1"/>
                    </a:lnTo>
                    <a:lnTo>
                      <a:pt x="7"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03" name="任意多边形: 形状 302">
                <a:extLst>
                  <a:ext uri="{FF2B5EF4-FFF2-40B4-BE49-F238E27FC236}">
                    <a16:creationId xmlns="" xmlns:a16="http://schemas.microsoft.com/office/drawing/2014/main" id="{960822EE-F319-4BE5-9A84-00E987075564}"/>
                  </a:ext>
                </a:extLst>
              </p:cNvPr>
              <p:cNvSpPr>
                <a:spLocks noChangeAspect="1"/>
              </p:cNvSpPr>
              <p:nvPr/>
            </p:nvSpPr>
            <p:spPr bwMode="gray">
              <a:xfrm>
                <a:off x="1706" y="2430"/>
                <a:ext cx="427" cy="448"/>
              </a:xfrm>
              <a:custGeom>
                <a:avLst/>
                <a:gdLst/>
                <a:ahLst/>
                <a:cxnLst>
                  <a:cxn ang="0">
                    <a:pos x="598" y="69"/>
                  </a:cxn>
                  <a:cxn ang="0">
                    <a:pos x="523" y="81"/>
                  </a:cxn>
                  <a:cxn ang="0">
                    <a:pos x="572" y="165"/>
                  </a:cxn>
                  <a:cxn ang="0">
                    <a:pos x="503" y="211"/>
                  </a:cxn>
                  <a:cxn ang="0">
                    <a:pos x="408" y="243"/>
                  </a:cxn>
                  <a:cxn ang="0">
                    <a:pos x="317" y="186"/>
                  </a:cxn>
                  <a:cxn ang="0">
                    <a:pos x="225" y="231"/>
                  </a:cxn>
                  <a:cxn ang="0">
                    <a:pos x="210" y="254"/>
                  </a:cxn>
                  <a:cxn ang="0">
                    <a:pos x="220" y="460"/>
                  </a:cxn>
                  <a:cxn ang="0">
                    <a:pos x="83" y="554"/>
                  </a:cxn>
                  <a:cxn ang="0">
                    <a:pos x="0" y="698"/>
                  </a:cxn>
                  <a:cxn ang="0">
                    <a:pos x="82" y="806"/>
                  </a:cxn>
                  <a:cxn ang="0">
                    <a:pos x="180" y="853"/>
                  </a:cxn>
                  <a:cxn ang="0">
                    <a:pos x="303" y="883"/>
                  </a:cxn>
                  <a:cxn ang="0">
                    <a:pos x="468" y="840"/>
                  </a:cxn>
                  <a:cxn ang="0">
                    <a:pos x="573" y="973"/>
                  </a:cxn>
                  <a:cxn ang="0">
                    <a:pos x="720" y="1039"/>
                  </a:cxn>
                  <a:cxn ang="0">
                    <a:pos x="749" y="1181"/>
                  </a:cxn>
                  <a:cxn ang="0">
                    <a:pos x="863" y="1243"/>
                  </a:cxn>
                  <a:cxn ang="0">
                    <a:pos x="872" y="1398"/>
                  </a:cxn>
                  <a:cxn ang="0">
                    <a:pos x="901" y="1526"/>
                  </a:cxn>
                  <a:cxn ang="0">
                    <a:pos x="1000" y="1613"/>
                  </a:cxn>
                  <a:cxn ang="0">
                    <a:pos x="1059" y="1706"/>
                  </a:cxn>
                  <a:cxn ang="0">
                    <a:pos x="1054" y="1841"/>
                  </a:cxn>
                  <a:cxn ang="0">
                    <a:pos x="904" y="2000"/>
                  </a:cxn>
                  <a:cxn ang="0">
                    <a:pos x="973" y="2055"/>
                  </a:cxn>
                  <a:cxn ang="0">
                    <a:pos x="1052" y="2092"/>
                  </a:cxn>
                  <a:cxn ang="0">
                    <a:pos x="1126" y="2180"/>
                  </a:cxn>
                  <a:cxn ang="0">
                    <a:pos x="1156" y="2196"/>
                  </a:cxn>
                  <a:cxn ang="0">
                    <a:pos x="1275" y="2045"/>
                  </a:cxn>
                  <a:cxn ang="0">
                    <a:pos x="1377" y="1895"/>
                  </a:cxn>
                  <a:cxn ang="0">
                    <a:pos x="1376" y="1762"/>
                  </a:cxn>
                  <a:cxn ang="0">
                    <a:pos x="1474" y="1650"/>
                  </a:cxn>
                  <a:cxn ang="0">
                    <a:pos x="1598" y="1588"/>
                  </a:cxn>
                  <a:cxn ang="0">
                    <a:pos x="1657" y="1570"/>
                  </a:cxn>
                  <a:cxn ang="0">
                    <a:pos x="1787" y="1512"/>
                  </a:cxn>
                  <a:cxn ang="0">
                    <a:pos x="1868" y="1305"/>
                  </a:cxn>
                  <a:cxn ang="0">
                    <a:pos x="1901" y="1102"/>
                  </a:cxn>
                  <a:cxn ang="0">
                    <a:pos x="1975" y="947"/>
                  </a:cxn>
                  <a:cxn ang="0">
                    <a:pos x="2115" y="776"/>
                  </a:cxn>
                  <a:cxn ang="0">
                    <a:pos x="2040" y="565"/>
                  </a:cxn>
                  <a:cxn ang="0">
                    <a:pos x="1896" y="463"/>
                  </a:cxn>
                  <a:cxn ang="0">
                    <a:pos x="1659" y="413"/>
                  </a:cxn>
                  <a:cxn ang="0">
                    <a:pos x="1605" y="404"/>
                  </a:cxn>
                  <a:cxn ang="0">
                    <a:pos x="1561" y="364"/>
                  </a:cxn>
                  <a:cxn ang="0">
                    <a:pos x="1403" y="342"/>
                  </a:cxn>
                  <a:cxn ang="0">
                    <a:pos x="1344" y="419"/>
                  </a:cxn>
                  <a:cxn ang="0">
                    <a:pos x="1277" y="387"/>
                  </a:cxn>
                  <a:cxn ang="0">
                    <a:pos x="1238" y="381"/>
                  </a:cxn>
                  <a:cxn ang="0">
                    <a:pos x="1261" y="339"/>
                  </a:cxn>
                  <a:cxn ang="0">
                    <a:pos x="1231" y="308"/>
                  </a:cxn>
                  <a:cxn ang="0">
                    <a:pos x="1312" y="195"/>
                  </a:cxn>
                  <a:cxn ang="0">
                    <a:pos x="1247" y="69"/>
                  </a:cxn>
                  <a:cxn ang="0">
                    <a:pos x="1141" y="170"/>
                  </a:cxn>
                  <a:cxn ang="0">
                    <a:pos x="1034" y="149"/>
                  </a:cxn>
                  <a:cxn ang="0">
                    <a:pos x="921" y="177"/>
                  </a:cxn>
                  <a:cxn ang="0">
                    <a:pos x="812" y="213"/>
                  </a:cxn>
                  <a:cxn ang="0">
                    <a:pos x="774" y="96"/>
                  </a:cxn>
                  <a:cxn ang="0">
                    <a:pos x="755" y="0"/>
                  </a:cxn>
                </a:cxnLst>
                <a:rect l="0" t="0" r="r" b="b"/>
                <a:pathLst>
                  <a:path w="2135" h="2241">
                    <a:moveTo>
                      <a:pt x="725" y="3"/>
                    </a:moveTo>
                    <a:lnTo>
                      <a:pt x="725" y="15"/>
                    </a:lnTo>
                    <a:lnTo>
                      <a:pt x="713" y="28"/>
                    </a:lnTo>
                    <a:lnTo>
                      <a:pt x="706" y="35"/>
                    </a:lnTo>
                    <a:lnTo>
                      <a:pt x="702" y="37"/>
                    </a:lnTo>
                    <a:lnTo>
                      <a:pt x="686" y="38"/>
                    </a:lnTo>
                    <a:lnTo>
                      <a:pt x="680" y="42"/>
                    </a:lnTo>
                    <a:lnTo>
                      <a:pt x="672" y="46"/>
                    </a:lnTo>
                    <a:lnTo>
                      <a:pt x="666" y="54"/>
                    </a:lnTo>
                    <a:lnTo>
                      <a:pt x="661" y="57"/>
                    </a:lnTo>
                    <a:lnTo>
                      <a:pt x="632" y="59"/>
                    </a:lnTo>
                    <a:lnTo>
                      <a:pt x="616" y="63"/>
                    </a:lnTo>
                    <a:lnTo>
                      <a:pt x="598" y="69"/>
                    </a:lnTo>
                    <a:lnTo>
                      <a:pt x="594" y="73"/>
                    </a:lnTo>
                    <a:lnTo>
                      <a:pt x="593" y="74"/>
                    </a:lnTo>
                    <a:lnTo>
                      <a:pt x="568" y="73"/>
                    </a:lnTo>
                    <a:lnTo>
                      <a:pt x="550" y="68"/>
                    </a:lnTo>
                    <a:lnTo>
                      <a:pt x="529" y="55"/>
                    </a:lnTo>
                    <a:lnTo>
                      <a:pt x="507" y="53"/>
                    </a:lnTo>
                    <a:lnTo>
                      <a:pt x="500" y="51"/>
                    </a:lnTo>
                    <a:lnTo>
                      <a:pt x="496" y="51"/>
                    </a:lnTo>
                    <a:lnTo>
                      <a:pt x="495" y="51"/>
                    </a:lnTo>
                    <a:lnTo>
                      <a:pt x="496" y="60"/>
                    </a:lnTo>
                    <a:lnTo>
                      <a:pt x="500" y="69"/>
                    </a:lnTo>
                    <a:lnTo>
                      <a:pt x="511" y="74"/>
                    </a:lnTo>
                    <a:lnTo>
                      <a:pt x="523" y="81"/>
                    </a:lnTo>
                    <a:lnTo>
                      <a:pt x="525" y="84"/>
                    </a:lnTo>
                    <a:lnTo>
                      <a:pt x="524" y="96"/>
                    </a:lnTo>
                    <a:lnTo>
                      <a:pt x="521" y="109"/>
                    </a:lnTo>
                    <a:lnTo>
                      <a:pt x="521" y="116"/>
                    </a:lnTo>
                    <a:lnTo>
                      <a:pt x="522" y="121"/>
                    </a:lnTo>
                    <a:lnTo>
                      <a:pt x="527" y="138"/>
                    </a:lnTo>
                    <a:lnTo>
                      <a:pt x="528" y="146"/>
                    </a:lnTo>
                    <a:lnTo>
                      <a:pt x="530" y="152"/>
                    </a:lnTo>
                    <a:lnTo>
                      <a:pt x="545" y="155"/>
                    </a:lnTo>
                    <a:lnTo>
                      <a:pt x="548" y="156"/>
                    </a:lnTo>
                    <a:lnTo>
                      <a:pt x="572" y="155"/>
                    </a:lnTo>
                    <a:lnTo>
                      <a:pt x="572" y="164"/>
                    </a:lnTo>
                    <a:lnTo>
                      <a:pt x="572" y="165"/>
                    </a:lnTo>
                    <a:lnTo>
                      <a:pt x="570" y="168"/>
                    </a:lnTo>
                    <a:lnTo>
                      <a:pt x="559" y="170"/>
                    </a:lnTo>
                    <a:lnTo>
                      <a:pt x="551" y="173"/>
                    </a:lnTo>
                    <a:lnTo>
                      <a:pt x="550" y="176"/>
                    </a:lnTo>
                    <a:lnTo>
                      <a:pt x="545" y="179"/>
                    </a:lnTo>
                    <a:lnTo>
                      <a:pt x="537" y="179"/>
                    </a:lnTo>
                    <a:lnTo>
                      <a:pt x="532" y="187"/>
                    </a:lnTo>
                    <a:lnTo>
                      <a:pt x="527" y="202"/>
                    </a:lnTo>
                    <a:lnTo>
                      <a:pt x="522" y="205"/>
                    </a:lnTo>
                    <a:lnTo>
                      <a:pt x="517" y="207"/>
                    </a:lnTo>
                    <a:lnTo>
                      <a:pt x="512" y="207"/>
                    </a:lnTo>
                    <a:lnTo>
                      <a:pt x="506" y="210"/>
                    </a:lnTo>
                    <a:lnTo>
                      <a:pt x="503" y="211"/>
                    </a:lnTo>
                    <a:lnTo>
                      <a:pt x="501" y="216"/>
                    </a:lnTo>
                    <a:lnTo>
                      <a:pt x="492" y="216"/>
                    </a:lnTo>
                    <a:lnTo>
                      <a:pt x="480" y="221"/>
                    </a:lnTo>
                    <a:lnTo>
                      <a:pt x="478" y="221"/>
                    </a:lnTo>
                    <a:lnTo>
                      <a:pt x="470" y="225"/>
                    </a:lnTo>
                    <a:lnTo>
                      <a:pt x="462" y="229"/>
                    </a:lnTo>
                    <a:lnTo>
                      <a:pt x="457" y="232"/>
                    </a:lnTo>
                    <a:lnTo>
                      <a:pt x="449" y="240"/>
                    </a:lnTo>
                    <a:lnTo>
                      <a:pt x="447" y="241"/>
                    </a:lnTo>
                    <a:lnTo>
                      <a:pt x="428" y="245"/>
                    </a:lnTo>
                    <a:lnTo>
                      <a:pt x="411" y="245"/>
                    </a:lnTo>
                    <a:lnTo>
                      <a:pt x="409" y="243"/>
                    </a:lnTo>
                    <a:lnTo>
                      <a:pt x="408" y="243"/>
                    </a:lnTo>
                    <a:lnTo>
                      <a:pt x="394" y="235"/>
                    </a:lnTo>
                    <a:lnTo>
                      <a:pt x="390" y="231"/>
                    </a:lnTo>
                    <a:lnTo>
                      <a:pt x="387" y="226"/>
                    </a:lnTo>
                    <a:lnTo>
                      <a:pt x="384" y="221"/>
                    </a:lnTo>
                    <a:lnTo>
                      <a:pt x="379" y="214"/>
                    </a:lnTo>
                    <a:lnTo>
                      <a:pt x="379" y="216"/>
                    </a:lnTo>
                    <a:lnTo>
                      <a:pt x="368" y="221"/>
                    </a:lnTo>
                    <a:lnTo>
                      <a:pt x="362" y="192"/>
                    </a:lnTo>
                    <a:lnTo>
                      <a:pt x="354" y="181"/>
                    </a:lnTo>
                    <a:lnTo>
                      <a:pt x="349" y="176"/>
                    </a:lnTo>
                    <a:lnTo>
                      <a:pt x="338" y="176"/>
                    </a:lnTo>
                    <a:lnTo>
                      <a:pt x="319" y="186"/>
                    </a:lnTo>
                    <a:lnTo>
                      <a:pt x="317" y="186"/>
                    </a:lnTo>
                    <a:lnTo>
                      <a:pt x="313" y="179"/>
                    </a:lnTo>
                    <a:lnTo>
                      <a:pt x="309" y="177"/>
                    </a:lnTo>
                    <a:lnTo>
                      <a:pt x="307" y="177"/>
                    </a:lnTo>
                    <a:lnTo>
                      <a:pt x="303" y="182"/>
                    </a:lnTo>
                    <a:lnTo>
                      <a:pt x="302" y="188"/>
                    </a:lnTo>
                    <a:lnTo>
                      <a:pt x="298" y="192"/>
                    </a:lnTo>
                    <a:lnTo>
                      <a:pt x="218" y="192"/>
                    </a:lnTo>
                    <a:lnTo>
                      <a:pt x="217" y="191"/>
                    </a:lnTo>
                    <a:lnTo>
                      <a:pt x="217" y="222"/>
                    </a:lnTo>
                    <a:lnTo>
                      <a:pt x="217" y="222"/>
                    </a:lnTo>
                    <a:lnTo>
                      <a:pt x="217" y="225"/>
                    </a:lnTo>
                    <a:lnTo>
                      <a:pt x="221" y="226"/>
                    </a:lnTo>
                    <a:lnTo>
                      <a:pt x="225" y="231"/>
                    </a:lnTo>
                    <a:lnTo>
                      <a:pt x="232" y="231"/>
                    </a:lnTo>
                    <a:lnTo>
                      <a:pt x="234" y="229"/>
                    </a:lnTo>
                    <a:lnTo>
                      <a:pt x="244" y="227"/>
                    </a:lnTo>
                    <a:lnTo>
                      <a:pt x="249" y="235"/>
                    </a:lnTo>
                    <a:lnTo>
                      <a:pt x="250" y="242"/>
                    </a:lnTo>
                    <a:lnTo>
                      <a:pt x="254" y="252"/>
                    </a:lnTo>
                    <a:lnTo>
                      <a:pt x="254" y="253"/>
                    </a:lnTo>
                    <a:lnTo>
                      <a:pt x="249" y="254"/>
                    </a:lnTo>
                    <a:lnTo>
                      <a:pt x="248" y="252"/>
                    </a:lnTo>
                    <a:lnTo>
                      <a:pt x="244" y="251"/>
                    </a:lnTo>
                    <a:lnTo>
                      <a:pt x="234" y="249"/>
                    </a:lnTo>
                    <a:lnTo>
                      <a:pt x="227" y="252"/>
                    </a:lnTo>
                    <a:lnTo>
                      <a:pt x="210" y="254"/>
                    </a:lnTo>
                    <a:lnTo>
                      <a:pt x="205" y="257"/>
                    </a:lnTo>
                    <a:lnTo>
                      <a:pt x="205" y="295"/>
                    </a:lnTo>
                    <a:lnTo>
                      <a:pt x="210" y="300"/>
                    </a:lnTo>
                    <a:lnTo>
                      <a:pt x="222" y="310"/>
                    </a:lnTo>
                    <a:lnTo>
                      <a:pt x="228" y="316"/>
                    </a:lnTo>
                    <a:lnTo>
                      <a:pt x="233" y="326"/>
                    </a:lnTo>
                    <a:lnTo>
                      <a:pt x="240" y="354"/>
                    </a:lnTo>
                    <a:lnTo>
                      <a:pt x="239" y="360"/>
                    </a:lnTo>
                    <a:lnTo>
                      <a:pt x="238" y="370"/>
                    </a:lnTo>
                    <a:lnTo>
                      <a:pt x="228" y="433"/>
                    </a:lnTo>
                    <a:lnTo>
                      <a:pt x="227" y="434"/>
                    </a:lnTo>
                    <a:lnTo>
                      <a:pt x="223" y="452"/>
                    </a:lnTo>
                    <a:lnTo>
                      <a:pt x="220" y="460"/>
                    </a:lnTo>
                    <a:lnTo>
                      <a:pt x="218" y="472"/>
                    </a:lnTo>
                    <a:lnTo>
                      <a:pt x="217" y="475"/>
                    </a:lnTo>
                    <a:lnTo>
                      <a:pt x="216" y="483"/>
                    </a:lnTo>
                    <a:lnTo>
                      <a:pt x="213" y="498"/>
                    </a:lnTo>
                    <a:lnTo>
                      <a:pt x="211" y="504"/>
                    </a:lnTo>
                    <a:lnTo>
                      <a:pt x="210" y="511"/>
                    </a:lnTo>
                    <a:lnTo>
                      <a:pt x="209" y="514"/>
                    </a:lnTo>
                    <a:lnTo>
                      <a:pt x="202" y="517"/>
                    </a:lnTo>
                    <a:lnTo>
                      <a:pt x="182" y="516"/>
                    </a:lnTo>
                    <a:lnTo>
                      <a:pt x="169" y="521"/>
                    </a:lnTo>
                    <a:lnTo>
                      <a:pt x="118" y="536"/>
                    </a:lnTo>
                    <a:lnTo>
                      <a:pt x="99" y="543"/>
                    </a:lnTo>
                    <a:lnTo>
                      <a:pt x="83" y="554"/>
                    </a:lnTo>
                    <a:lnTo>
                      <a:pt x="72" y="563"/>
                    </a:lnTo>
                    <a:lnTo>
                      <a:pt x="59" y="579"/>
                    </a:lnTo>
                    <a:lnTo>
                      <a:pt x="50" y="591"/>
                    </a:lnTo>
                    <a:lnTo>
                      <a:pt x="41" y="607"/>
                    </a:lnTo>
                    <a:lnTo>
                      <a:pt x="39" y="613"/>
                    </a:lnTo>
                    <a:lnTo>
                      <a:pt x="39" y="643"/>
                    </a:lnTo>
                    <a:lnTo>
                      <a:pt x="30" y="644"/>
                    </a:lnTo>
                    <a:lnTo>
                      <a:pt x="21" y="646"/>
                    </a:lnTo>
                    <a:lnTo>
                      <a:pt x="17" y="651"/>
                    </a:lnTo>
                    <a:lnTo>
                      <a:pt x="13" y="668"/>
                    </a:lnTo>
                    <a:lnTo>
                      <a:pt x="1" y="690"/>
                    </a:lnTo>
                    <a:lnTo>
                      <a:pt x="0" y="694"/>
                    </a:lnTo>
                    <a:lnTo>
                      <a:pt x="0" y="698"/>
                    </a:lnTo>
                    <a:lnTo>
                      <a:pt x="11" y="721"/>
                    </a:lnTo>
                    <a:lnTo>
                      <a:pt x="13" y="733"/>
                    </a:lnTo>
                    <a:lnTo>
                      <a:pt x="14" y="737"/>
                    </a:lnTo>
                    <a:lnTo>
                      <a:pt x="23" y="748"/>
                    </a:lnTo>
                    <a:lnTo>
                      <a:pt x="27" y="756"/>
                    </a:lnTo>
                    <a:lnTo>
                      <a:pt x="39" y="769"/>
                    </a:lnTo>
                    <a:lnTo>
                      <a:pt x="49" y="775"/>
                    </a:lnTo>
                    <a:lnTo>
                      <a:pt x="50" y="784"/>
                    </a:lnTo>
                    <a:lnTo>
                      <a:pt x="44" y="794"/>
                    </a:lnTo>
                    <a:lnTo>
                      <a:pt x="45" y="797"/>
                    </a:lnTo>
                    <a:lnTo>
                      <a:pt x="57" y="801"/>
                    </a:lnTo>
                    <a:lnTo>
                      <a:pt x="77" y="802"/>
                    </a:lnTo>
                    <a:lnTo>
                      <a:pt x="82" y="806"/>
                    </a:lnTo>
                    <a:lnTo>
                      <a:pt x="86" y="811"/>
                    </a:lnTo>
                    <a:lnTo>
                      <a:pt x="88" y="822"/>
                    </a:lnTo>
                    <a:lnTo>
                      <a:pt x="91" y="826"/>
                    </a:lnTo>
                    <a:lnTo>
                      <a:pt x="104" y="829"/>
                    </a:lnTo>
                    <a:lnTo>
                      <a:pt x="119" y="830"/>
                    </a:lnTo>
                    <a:lnTo>
                      <a:pt x="127" y="829"/>
                    </a:lnTo>
                    <a:lnTo>
                      <a:pt x="145" y="819"/>
                    </a:lnTo>
                    <a:lnTo>
                      <a:pt x="167" y="803"/>
                    </a:lnTo>
                    <a:lnTo>
                      <a:pt x="177" y="794"/>
                    </a:lnTo>
                    <a:lnTo>
                      <a:pt x="180" y="792"/>
                    </a:lnTo>
                    <a:lnTo>
                      <a:pt x="180" y="795"/>
                    </a:lnTo>
                    <a:lnTo>
                      <a:pt x="180" y="849"/>
                    </a:lnTo>
                    <a:lnTo>
                      <a:pt x="180" y="853"/>
                    </a:lnTo>
                    <a:lnTo>
                      <a:pt x="180" y="882"/>
                    </a:lnTo>
                    <a:lnTo>
                      <a:pt x="183" y="886"/>
                    </a:lnTo>
                    <a:lnTo>
                      <a:pt x="189" y="889"/>
                    </a:lnTo>
                    <a:lnTo>
                      <a:pt x="194" y="889"/>
                    </a:lnTo>
                    <a:lnTo>
                      <a:pt x="201" y="887"/>
                    </a:lnTo>
                    <a:lnTo>
                      <a:pt x="201" y="887"/>
                    </a:lnTo>
                    <a:lnTo>
                      <a:pt x="209" y="883"/>
                    </a:lnTo>
                    <a:lnTo>
                      <a:pt x="226" y="882"/>
                    </a:lnTo>
                    <a:lnTo>
                      <a:pt x="228" y="880"/>
                    </a:lnTo>
                    <a:lnTo>
                      <a:pt x="236" y="880"/>
                    </a:lnTo>
                    <a:lnTo>
                      <a:pt x="254" y="886"/>
                    </a:lnTo>
                    <a:lnTo>
                      <a:pt x="295" y="887"/>
                    </a:lnTo>
                    <a:lnTo>
                      <a:pt x="303" y="883"/>
                    </a:lnTo>
                    <a:lnTo>
                      <a:pt x="308" y="880"/>
                    </a:lnTo>
                    <a:lnTo>
                      <a:pt x="334" y="871"/>
                    </a:lnTo>
                    <a:lnTo>
                      <a:pt x="341" y="867"/>
                    </a:lnTo>
                    <a:lnTo>
                      <a:pt x="366" y="845"/>
                    </a:lnTo>
                    <a:lnTo>
                      <a:pt x="383" y="826"/>
                    </a:lnTo>
                    <a:lnTo>
                      <a:pt x="389" y="819"/>
                    </a:lnTo>
                    <a:lnTo>
                      <a:pt x="405" y="816"/>
                    </a:lnTo>
                    <a:lnTo>
                      <a:pt x="411" y="816"/>
                    </a:lnTo>
                    <a:lnTo>
                      <a:pt x="438" y="812"/>
                    </a:lnTo>
                    <a:lnTo>
                      <a:pt x="457" y="813"/>
                    </a:lnTo>
                    <a:lnTo>
                      <a:pt x="460" y="816"/>
                    </a:lnTo>
                    <a:lnTo>
                      <a:pt x="465" y="823"/>
                    </a:lnTo>
                    <a:lnTo>
                      <a:pt x="468" y="840"/>
                    </a:lnTo>
                    <a:lnTo>
                      <a:pt x="468" y="872"/>
                    </a:lnTo>
                    <a:lnTo>
                      <a:pt x="467" y="882"/>
                    </a:lnTo>
                    <a:lnTo>
                      <a:pt x="462" y="889"/>
                    </a:lnTo>
                    <a:lnTo>
                      <a:pt x="460" y="893"/>
                    </a:lnTo>
                    <a:lnTo>
                      <a:pt x="459" y="900"/>
                    </a:lnTo>
                    <a:lnTo>
                      <a:pt x="465" y="924"/>
                    </a:lnTo>
                    <a:lnTo>
                      <a:pt x="474" y="937"/>
                    </a:lnTo>
                    <a:lnTo>
                      <a:pt x="481" y="943"/>
                    </a:lnTo>
                    <a:lnTo>
                      <a:pt x="508" y="963"/>
                    </a:lnTo>
                    <a:lnTo>
                      <a:pt x="521" y="967"/>
                    </a:lnTo>
                    <a:lnTo>
                      <a:pt x="538" y="969"/>
                    </a:lnTo>
                    <a:lnTo>
                      <a:pt x="557" y="969"/>
                    </a:lnTo>
                    <a:lnTo>
                      <a:pt x="573" y="973"/>
                    </a:lnTo>
                    <a:lnTo>
                      <a:pt x="580" y="979"/>
                    </a:lnTo>
                    <a:lnTo>
                      <a:pt x="582" y="983"/>
                    </a:lnTo>
                    <a:lnTo>
                      <a:pt x="589" y="991"/>
                    </a:lnTo>
                    <a:lnTo>
                      <a:pt x="597" y="995"/>
                    </a:lnTo>
                    <a:lnTo>
                      <a:pt x="635" y="1005"/>
                    </a:lnTo>
                    <a:lnTo>
                      <a:pt x="651" y="1020"/>
                    </a:lnTo>
                    <a:lnTo>
                      <a:pt x="656" y="1023"/>
                    </a:lnTo>
                    <a:lnTo>
                      <a:pt x="666" y="1023"/>
                    </a:lnTo>
                    <a:lnTo>
                      <a:pt x="675" y="1021"/>
                    </a:lnTo>
                    <a:lnTo>
                      <a:pt x="680" y="1021"/>
                    </a:lnTo>
                    <a:lnTo>
                      <a:pt x="693" y="1023"/>
                    </a:lnTo>
                    <a:lnTo>
                      <a:pt x="712" y="1034"/>
                    </a:lnTo>
                    <a:lnTo>
                      <a:pt x="720" y="1039"/>
                    </a:lnTo>
                    <a:lnTo>
                      <a:pt x="726" y="1050"/>
                    </a:lnTo>
                    <a:lnTo>
                      <a:pt x="731" y="1065"/>
                    </a:lnTo>
                    <a:lnTo>
                      <a:pt x="732" y="1080"/>
                    </a:lnTo>
                    <a:lnTo>
                      <a:pt x="736" y="1088"/>
                    </a:lnTo>
                    <a:lnTo>
                      <a:pt x="739" y="1093"/>
                    </a:lnTo>
                    <a:lnTo>
                      <a:pt x="739" y="1102"/>
                    </a:lnTo>
                    <a:lnTo>
                      <a:pt x="737" y="1119"/>
                    </a:lnTo>
                    <a:lnTo>
                      <a:pt x="729" y="1120"/>
                    </a:lnTo>
                    <a:lnTo>
                      <a:pt x="729" y="1124"/>
                    </a:lnTo>
                    <a:lnTo>
                      <a:pt x="729" y="1129"/>
                    </a:lnTo>
                    <a:lnTo>
                      <a:pt x="736" y="1145"/>
                    </a:lnTo>
                    <a:lnTo>
                      <a:pt x="743" y="1168"/>
                    </a:lnTo>
                    <a:lnTo>
                      <a:pt x="749" y="1181"/>
                    </a:lnTo>
                    <a:lnTo>
                      <a:pt x="764" y="1181"/>
                    </a:lnTo>
                    <a:lnTo>
                      <a:pt x="775" y="1182"/>
                    </a:lnTo>
                    <a:lnTo>
                      <a:pt x="788" y="1182"/>
                    </a:lnTo>
                    <a:lnTo>
                      <a:pt x="793" y="1184"/>
                    </a:lnTo>
                    <a:lnTo>
                      <a:pt x="836" y="1184"/>
                    </a:lnTo>
                    <a:lnTo>
                      <a:pt x="841" y="1185"/>
                    </a:lnTo>
                    <a:lnTo>
                      <a:pt x="844" y="1188"/>
                    </a:lnTo>
                    <a:lnTo>
                      <a:pt x="846" y="1193"/>
                    </a:lnTo>
                    <a:lnTo>
                      <a:pt x="844" y="1203"/>
                    </a:lnTo>
                    <a:lnTo>
                      <a:pt x="841" y="1211"/>
                    </a:lnTo>
                    <a:lnTo>
                      <a:pt x="841" y="1217"/>
                    </a:lnTo>
                    <a:lnTo>
                      <a:pt x="846" y="1237"/>
                    </a:lnTo>
                    <a:lnTo>
                      <a:pt x="863" y="1243"/>
                    </a:lnTo>
                    <a:lnTo>
                      <a:pt x="866" y="1246"/>
                    </a:lnTo>
                    <a:lnTo>
                      <a:pt x="871" y="1260"/>
                    </a:lnTo>
                    <a:lnTo>
                      <a:pt x="881" y="1279"/>
                    </a:lnTo>
                    <a:lnTo>
                      <a:pt x="883" y="1289"/>
                    </a:lnTo>
                    <a:lnTo>
                      <a:pt x="883" y="1312"/>
                    </a:lnTo>
                    <a:lnTo>
                      <a:pt x="882" y="1341"/>
                    </a:lnTo>
                    <a:lnTo>
                      <a:pt x="881" y="1345"/>
                    </a:lnTo>
                    <a:lnTo>
                      <a:pt x="876" y="1356"/>
                    </a:lnTo>
                    <a:lnTo>
                      <a:pt x="871" y="1367"/>
                    </a:lnTo>
                    <a:lnTo>
                      <a:pt x="869" y="1373"/>
                    </a:lnTo>
                    <a:lnTo>
                      <a:pt x="869" y="1381"/>
                    </a:lnTo>
                    <a:lnTo>
                      <a:pt x="871" y="1386"/>
                    </a:lnTo>
                    <a:lnTo>
                      <a:pt x="872" y="1398"/>
                    </a:lnTo>
                    <a:lnTo>
                      <a:pt x="871" y="1399"/>
                    </a:lnTo>
                    <a:lnTo>
                      <a:pt x="863" y="1402"/>
                    </a:lnTo>
                    <a:lnTo>
                      <a:pt x="862" y="1403"/>
                    </a:lnTo>
                    <a:lnTo>
                      <a:pt x="861" y="1408"/>
                    </a:lnTo>
                    <a:lnTo>
                      <a:pt x="861" y="1410"/>
                    </a:lnTo>
                    <a:lnTo>
                      <a:pt x="868" y="1424"/>
                    </a:lnTo>
                    <a:lnTo>
                      <a:pt x="869" y="1426"/>
                    </a:lnTo>
                    <a:lnTo>
                      <a:pt x="871" y="1474"/>
                    </a:lnTo>
                    <a:lnTo>
                      <a:pt x="869" y="1507"/>
                    </a:lnTo>
                    <a:lnTo>
                      <a:pt x="873" y="1516"/>
                    </a:lnTo>
                    <a:lnTo>
                      <a:pt x="879" y="1518"/>
                    </a:lnTo>
                    <a:lnTo>
                      <a:pt x="894" y="1522"/>
                    </a:lnTo>
                    <a:lnTo>
                      <a:pt x="901" y="1526"/>
                    </a:lnTo>
                    <a:lnTo>
                      <a:pt x="919" y="1528"/>
                    </a:lnTo>
                    <a:lnTo>
                      <a:pt x="931" y="1528"/>
                    </a:lnTo>
                    <a:lnTo>
                      <a:pt x="943" y="1527"/>
                    </a:lnTo>
                    <a:lnTo>
                      <a:pt x="948" y="1524"/>
                    </a:lnTo>
                    <a:lnTo>
                      <a:pt x="957" y="1521"/>
                    </a:lnTo>
                    <a:lnTo>
                      <a:pt x="963" y="1526"/>
                    </a:lnTo>
                    <a:lnTo>
                      <a:pt x="986" y="1533"/>
                    </a:lnTo>
                    <a:lnTo>
                      <a:pt x="992" y="1542"/>
                    </a:lnTo>
                    <a:lnTo>
                      <a:pt x="994" y="1548"/>
                    </a:lnTo>
                    <a:lnTo>
                      <a:pt x="996" y="1571"/>
                    </a:lnTo>
                    <a:lnTo>
                      <a:pt x="1000" y="1583"/>
                    </a:lnTo>
                    <a:lnTo>
                      <a:pt x="998" y="1608"/>
                    </a:lnTo>
                    <a:lnTo>
                      <a:pt x="1000" y="1613"/>
                    </a:lnTo>
                    <a:lnTo>
                      <a:pt x="1006" y="1620"/>
                    </a:lnTo>
                    <a:lnTo>
                      <a:pt x="1013" y="1625"/>
                    </a:lnTo>
                    <a:lnTo>
                      <a:pt x="1019" y="1628"/>
                    </a:lnTo>
                    <a:lnTo>
                      <a:pt x="1029" y="1628"/>
                    </a:lnTo>
                    <a:lnTo>
                      <a:pt x="1035" y="1625"/>
                    </a:lnTo>
                    <a:lnTo>
                      <a:pt x="1048" y="1625"/>
                    </a:lnTo>
                    <a:lnTo>
                      <a:pt x="1057" y="1623"/>
                    </a:lnTo>
                    <a:lnTo>
                      <a:pt x="1062" y="1628"/>
                    </a:lnTo>
                    <a:lnTo>
                      <a:pt x="1067" y="1636"/>
                    </a:lnTo>
                    <a:lnTo>
                      <a:pt x="1067" y="1661"/>
                    </a:lnTo>
                    <a:lnTo>
                      <a:pt x="1066" y="1664"/>
                    </a:lnTo>
                    <a:lnTo>
                      <a:pt x="1062" y="1680"/>
                    </a:lnTo>
                    <a:lnTo>
                      <a:pt x="1059" y="1706"/>
                    </a:lnTo>
                    <a:lnTo>
                      <a:pt x="1057" y="1726"/>
                    </a:lnTo>
                    <a:lnTo>
                      <a:pt x="1066" y="1726"/>
                    </a:lnTo>
                    <a:lnTo>
                      <a:pt x="1070" y="1725"/>
                    </a:lnTo>
                    <a:lnTo>
                      <a:pt x="1084" y="1725"/>
                    </a:lnTo>
                    <a:lnTo>
                      <a:pt x="1091" y="1732"/>
                    </a:lnTo>
                    <a:lnTo>
                      <a:pt x="1103" y="1771"/>
                    </a:lnTo>
                    <a:lnTo>
                      <a:pt x="1103" y="1803"/>
                    </a:lnTo>
                    <a:lnTo>
                      <a:pt x="1102" y="1814"/>
                    </a:lnTo>
                    <a:lnTo>
                      <a:pt x="1099" y="1818"/>
                    </a:lnTo>
                    <a:lnTo>
                      <a:pt x="1097" y="1822"/>
                    </a:lnTo>
                    <a:lnTo>
                      <a:pt x="1073" y="1838"/>
                    </a:lnTo>
                    <a:lnTo>
                      <a:pt x="1066" y="1840"/>
                    </a:lnTo>
                    <a:lnTo>
                      <a:pt x="1054" y="1841"/>
                    </a:lnTo>
                    <a:lnTo>
                      <a:pt x="1046" y="1845"/>
                    </a:lnTo>
                    <a:lnTo>
                      <a:pt x="1037" y="1857"/>
                    </a:lnTo>
                    <a:lnTo>
                      <a:pt x="1028" y="1867"/>
                    </a:lnTo>
                    <a:lnTo>
                      <a:pt x="984" y="1905"/>
                    </a:lnTo>
                    <a:lnTo>
                      <a:pt x="982" y="1909"/>
                    </a:lnTo>
                    <a:lnTo>
                      <a:pt x="978" y="1916"/>
                    </a:lnTo>
                    <a:lnTo>
                      <a:pt x="958" y="1941"/>
                    </a:lnTo>
                    <a:lnTo>
                      <a:pt x="955" y="1947"/>
                    </a:lnTo>
                    <a:lnTo>
                      <a:pt x="937" y="1968"/>
                    </a:lnTo>
                    <a:lnTo>
                      <a:pt x="922" y="1980"/>
                    </a:lnTo>
                    <a:lnTo>
                      <a:pt x="915" y="1989"/>
                    </a:lnTo>
                    <a:lnTo>
                      <a:pt x="906" y="1995"/>
                    </a:lnTo>
                    <a:lnTo>
                      <a:pt x="904" y="2000"/>
                    </a:lnTo>
                    <a:lnTo>
                      <a:pt x="895" y="2010"/>
                    </a:lnTo>
                    <a:lnTo>
                      <a:pt x="885" y="2015"/>
                    </a:lnTo>
                    <a:lnTo>
                      <a:pt x="904" y="2017"/>
                    </a:lnTo>
                    <a:lnTo>
                      <a:pt x="911" y="2013"/>
                    </a:lnTo>
                    <a:lnTo>
                      <a:pt x="915" y="2007"/>
                    </a:lnTo>
                    <a:lnTo>
                      <a:pt x="920" y="2005"/>
                    </a:lnTo>
                    <a:lnTo>
                      <a:pt x="925" y="2005"/>
                    </a:lnTo>
                    <a:lnTo>
                      <a:pt x="931" y="2007"/>
                    </a:lnTo>
                    <a:lnTo>
                      <a:pt x="943" y="2017"/>
                    </a:lnTo>
                    <a:lnTo>
                      <a:pt x="948" y="2022"/>
                    </a:lnTo>
                    <a:lnTo>
                      <a:pt x="959" y="2032"/>
                    </a:lnTo>
                    <a:lnTo>
                      <a:pt x="968" y="2040"/>
                    </a:lnTo>
                    <a:lnTo>
                      <a:pt x="973" y="2055"/>
                    </a:lnTo>
                    <a:lnTo>
                      <a:pt x="974" y="2064"/>
                    </a:lnTo>
                    <a:lnTo>
                      <a:pt x="982" y="2065"/>
                    </a:lnTo>
                    <a:lnTo>
                      <a:pt x="986" y="2064"/>
                    </a:lnTo>
                    <a:lnTo>
                      <a:pt x="1000" y="2053"/>
                    </a:lnTo>
                    <a:lnTo>
                      <a:pt x="1005" y="2056"/>
                    </a:lnTo>
                    <a:lnTo>
                      <a:pt x="1006" y="2060"/>
                    </a:lnTo>
                    <a:lnTo>
                      <a:pt x="1011" y="2070"/>
                    </a:lnTo>
                    <a:lnTo>
                      <a:pt x="1018" y="2078"/>
                    </a:lnTo>
                    <a:lnTo>
                      <a:pt x="1021" y="2081"/>
                    </a:lnTo>
                    <a:lnTo>
                      <a:pt x="1025" y="2082"/>
                    </a:lnTo>
                    <a:lnTo>
                      <a:pt x="1033" y="2082"/>
                    </a:lnTo>
                    <a:lnTo>
                      <a:pt x="1040" y="2091"/>
                    </a:lnTo>
                    <a:lnTo>
                      <a:pt x="1052" y="2092"/>
                    </a:lnTo>
                    <a:lnTo>
                      <a:pt x="1055" y="2096"/>
                    </a:lnTo>
                    <a:lnTo>
                      <a:pt x="1062" y="2107"/>
                    </a:lnTo>
                    <a:lnTo>
                      <a:pt x="1068" y="2112"/>
                    </a:lnTo>
                    <a:lnTo>
                      <a:pt x="1077" y="2117"/>
                    </a:lnTo>
                    <a:lnTo>
                      <a:pt x="1082" y="2118"/>
                    </a:lnTo>
                    <a:lnTo>
                      <a:pt x="1097" y="2125"/>
                    </a:lnTo>
                    <a:lnTo>
                      <a:pt x="1100" y="2131"/>
                    </a:lnTo>
                    <a:lnTo>
                      <a:pt x="1104" y="2150"/>
                    </a:lnTo>
                    <a:lnTo>
                      <a:pt x="1107" y="2153"/>
                    </a:lnTo>
                    <a:lnTo>
                      <a:pt x="1127" y="2168"/>
                    </a:lnTo>
                    <a:lnTo>
                      <a:pt x="1132" y="2177"/>
                    </a:lnTo>
                    <a:lnTo>
                      <a:pt x="1131" y="2179"/>
                    </a:lnTo>
                    <a:lnTo>
                      <a:pt x="1126" y="2180"/>
                    </a:lnTo>
                    <a:lnTo>
                      <a:pt x="1124" y="2188"/>
                    </a:lnTo>
                    <a:lnTo>
                      <a:pt x="1121" y="2189"/>
                    </a:lnTo>
                    <a:lnTo>
                      <a:pt x="1116" y="2196"/>
                    </a:lnTo>
                    <a:lnTo>
                      <a:pt x="1114" y="2204"/>
                    </a:lnTo>
                    <a:lnTo>
                      <a:pt x="1114" y="2220"/>
                    </a:lnTo>
                    <a:lnTo>
                      <a:pt x="1111" y="2234"/>
                    </a:lnTo>
                    <a:lnTo>
                      <a:pt x="1113" y="2236"/>
                    </a:lnTo>
                    <a:lnTo>
                      <a:pt x="1116" y="2241"/>
                    </a:lnTo>
                    <a:lnTo>
                      <a:pt x="1116" y="2237"/>
                    </a:lnTo>
                    <a:lnTo>
                      <a:pt x="1121" y="2232"/>
                    </a:lnTo>
                    <a:lnTo>
                      <a:pt x="1130" y="2227"/>
                    </a:lnTo>
                    <a:lnTo>
                      <a:pt x="1145" y="2215"/>
                    </a:lnTo>
                    <a:lnTo>
                      <a:pt x="1156" y="2196"/>
                    </a:lnTo>
                    <a:lnTo>
                      <a:pt x="1167" y="2184"/>
                    </a:lnTo>
                    <a:lnTo>
                      <a:pt x="1173" y="2156"/>
                    </a:lnTo>
                    <a:lnTo>
                      <a:pt x="1178" y="2148"/>
                    </a:lnTo>
                    <a:lnTo>
                      <a:pt x="1193" y="2132"/>
                    </a:lnTo>
                    <a:lnTo>
                      <a:pt x="1199" y="2129"/>
                    </a:lnTo>
                    <a:lnTo>
                      <a:pt x="1221" y="2112"/>
                    </a:lnTo>
                    <a:lnTo>
                      <a:pt x="1229" y="2108"/>
                    </a:lnTo>
                    <a:lnTo>
                      <a:pt x="1238" y="2102"/>
                    </a:lnTo>
                    <a:lnTo>
                      <a:pt x="1244" y="2096"/>
                    </a:lnTo>
                    <a:lnTo>
                      <a:pt x="1247" y="2088"/>
                    </a:lnTo>
                    <a:lnTo>
                      <a:pt x="1253" y="2078"/>
                    </a:lnTo>
                    <a:lnTo>
                      <a:pt x="1267" y="2059"/>
                    </a:lnTo>
                    <a:lnTo>
                      <a:pt x="1275" y="2045"/>
                    </a:lnTo>
                    <a:lnTo>
                      <a:pt x="1286" y="2032"/>
                    </a:lnTo>
                    <a:lnTo>
                      <a:pt x="1291" y="2010"/>
                    </a:lnTo>
                    <a:lnTo>
                      <a:pt x="1303" y="1981"/>
                    </a:lnTo>
                    <a:lnTo>
                      <a:pt x="1309" y="1973"/>
                    </a:lnTo>
                    <a:lnTo>
                      <a:pt x="1314" y="1963"/>
                    </a:lnTo>
                    <a:lnTo>
                      <a:pt x="1318" y="1956"/>
                    </a:lnTo>
                    <a:lnTo>
                      <a:pt x="1324" y="1951"/>
                    </a:lnTo>
                    <a:lnTo>
                      <a:pt x="1339" y="1930"/>
                    </a:lnTo>
                    <a:lnTo>
                      <a:pt x="1346" y="1922"/>
                    </a:lnTo>
                    <a:lnTo>
                      <a:pt x="1352" y="1919"/>
                    </a:lnTo>
                    <a:lnTo>
                      <a:pt x="1363" y="1915"/>
                    </a:lnTo>
                    <a:lnTo>
                      <a:pt x="1368" y="1902"/>
                    </a:lnTo>
                    <a:lnTo>
                      <a:pt x="1377" y="1895"/>
                    </a:lnTo>
                    <a:lnTo>
                      <a:pt x="1380" y="1873"/>
                    </a:lnTo>
                    <a:lnTo>
                      <a:pt x="1382" y="1834"/>
                    </a:lnTo>
                    <a:lnTo>
                      <a:pt x="1384" y="1829"/>
                    </a:lnTo>
                    <a:lnTo>
                      <a:pt x="1390" y="1829"/>
                    </a:lnTo>
                    <a:lnTo>
                      <a:pt x="1392" y="1825"/>
                    </a:lnTo>
                    <a:lnTo>
                      <a:pt x="1389" y="1820"/>
                    </a:lnTo>
                    <a:lnTo>
                      <a:pt x="1382" y="1813"/>
                    </a:lnTo>
                    <a:lnTo>
                      <a:pt x="1380" y="1809"/>
                    </a:lnTo>
                    <a:lnTo>
                      <a:pt x="1380" y="1795"/>
                    </a:lnTo>
                    <a:lnTo>
                      <a:pt x="1378" y="1792"/>
                    </a:lnTo>
                    <a:lnTo>
                      <a:pt x="1378" y="1777"/>
                    </a:lnTo>
                    <a:lnTo>
                      <a:pt x="1376" y="1769"/>
                    </a:lnTo>
                    <a:lnTo>
                      <a:pt x="1376" y="1762"/>
                    </a:lnTo>
                    <a:lnTo>
                      <a:pt x="1378" y="1758"/>
                    </a:lnTo>
                    <a:lnTo>
                      <a:pt x="1380" y="1752"/>
                    </a:lnTo>
                    <a:lnTo>
                      <a:pt x="1380" y="1742"/>
                    </a:lnTo>
                    <a:lnTo>
                      <a:pt x="1390" y="1726"/>
                    </a:lnTo>
                    <a:lnTo>
                      <a:pt x="1395" y="1719"/>
                    </a:lnTo>
                    <a:lnTo>
                      <a:pt x="1409" y="1706"/>
                    </a:lnTo>
                    <a:lnTo>
                      <a:pt x="1428" y="1684"/>
                    </a:lnTo>
                    <a:lnTo>
                      <a:pt x="1431" y="1684"/>
                    </a:lnTo>
                    <a:lnTo>
                      <a:pt x="1436" y="1680"/>
                    </a:lnTo>
                    <a:lnTo>
                      <a:pt x="1446" y="1672"/>
                    </a:lnTo>
                    <a:lnTo>
                      <a:pt x="1459" y="1662"/>
                    </a:lnTo>
                    <a:lnTo>
                      <a:pt x="1464" y="1656"/>
                    </a:lnTo>
                    <a:lnTo>
                      <a:pt x="1474" y="1650"/>
                    </a:lnTo>
                    <a:lnTo>
                      <a:pt x="1487" y="1636"/>
                    </a:lnTo>
                    <a:lnTo>
                      <a:pt x="1501" y="1628"/>
                    </a:lnTo>
                    <a:lnTo>
                      <a:pt x="1511" y="1628"/>
                    </a:lnTo>
                    <a:lnTo>
                      <a:pt x="1516" y="1625"/>
                    </a:lnTo>
                    <a:lnTo>
                      <a:pt x="1522" y="1618"/>
                    </a:lnTo>
                    <a:lnTo>
                      <a:pt x="1533" y="1614"/>
                    </a:lnTo>
                    <a:lnTo>
                      <a:pt x="1550" y="1614"/>
                    </a:lnTo>
                    <a:lnTo>
                      <a:pt x="1561" y="1606"/>
                    </a:lnTo>
                    <a:lnTo>
                      <a:pt x="1565" y="1604"/>
                    </a:lnTo>
                    <a:lnTo>
                      <a:pt x="1573" y="1593"/>
                    </a:lnTo>
                    <a:lnTo>
                      <a:pt x="1578" y="1591"/>
                    </a:lnTo>
                    <a:lnTo>
                      <a:pt x="1591" y="1588"/>
                    </a:lnTo>
                    <a:lnTo>
                      <a:pt x="1598" y="1588"/>
                    </a:lnTo>
                    <a:lnTo>
                      <a:pt x="1600" y="1585"/>
                    </a:lnTo>
                    <a:lnTo>
                      <a:pt x="1600" y="1581"/>
                    </a:lnTo>
                    <a:lnTo>
                      <a:pt x="1597" y="1579"/>
                    </a:lnTo>
                    <a:lnTo>
                      <a:pt x="1597" y="1576"/>
                    </a:lnTo>
                    <a:lnTo>
                      <a:pt x="1605" y="1569"/>
                    </a:lnTo>
                    <a:lnTo>
                      <a:pt x="1608" y="1569"/>
                    </a:lnTo>
                    <a:lnTo>
                      <a:pt x="1608" y="1567"/>
                    </a:lnTo>
                    <a:lnTo>
                      <a:pt x="1609" y="1571"/>
                    </a:lnTo>
                    <a:lnTo>
                      <a:pt x="1615" y="1572"/>
                    </a:lnTo>
                    <a:lnTo>
                      <a:pt x="1638" y="1566"/>
                    </a:lnTo>
                    <a:lnTo>
                      <a:pt x="1643" y="1566"/>
                    </a:lnTo>
                    <a:lnTo>
                      <a:pt x="1647" y="1569"/>
                    </a:lnTo>
                    <a:lnTo>
                      <a:pt x="1657" y="1570"/>
                    </a:lnTo>
                    <a:lnTo>
                      <a:pt x="1673" y="1564"/>
                    </a:lnTo>
                    <a:lnTo>
                      <a:pt x="1680" y="1564"/>
                    </a:lnTo>
                    <a:lnTo>
                      <a:pt x="1686" y="1566"/>
                    </a:lnTo>
                    <a:lnTo>
                      <a:pt x="1697" y="1567"/>
                    </a:lnTo>
                    <a:lnTo>
                      <a:pt x="1708" y="1567"/>
                    </a:lnTo>
                    <a:lnTo>
                      <a:pt x="1732" y="1564"/>
                    </a:lnTo>
                    <a:lnTo>
                      <a:pt x="1736" y="1563"/>
                    </a:lnTo>
                    <a:lnTo>
                      <a:pt x="1740" y="1554"/>
                    </a:lnTo>
                    <a:lnTo>
                      <a:pt x="1743" y="1542"/>
                    </a:lnTo>
                    <a:lnTo>
                      <a:pt x="1751" y="1533"/>
                    </a:lnTo>
                    <a:lnTo>
                      <a:pt x="1759" y="1529"/>
                    </a:lnTo>
                    <a:lnTo>
                      <a:pt x="1778" y="1521"/>
                    </a:lnTo>
                    <a:lnTo>
                      <a:pt x="1787" y="1512"/>
                    </a:lnTo>
                    <a:lnTo>
                      <a:pt x="1791" y="1505"/>
                    </a:lnTo>
                    <a:lnTo>
                      <a:pt x="1792" y="1497"/>
                    </a:lnTo>
                    <a:lnTo>
                      <a:pt x="1793" y="1483"/>
                    </a:lnTo>
                    <a:lnTo>
                      <a:pt x="1796" y="1469"/>
                    </a:lnTo>
                    <a:lnTo>
                      <a:pt x="1808" y="1452"/>
                    </a:lnTo>
                    <a:lnTo>
                      <a:pt x="1825" y="1431"/>
                    </a:lnTo>
                    <a:lnTo>
                      <a:pt x="1834" y="1416"/>
                    </a:lnTo>
                    <a:lnTo>
                      <a:pt x="1845" y="1388"/>
                    </a:lnTo>
                    <a:lnTo>
                      <a:pt x="1858" y="1373"/>
                    </a:lnTo>
                    <a:lnTo>
                      <a:pt x="1864" y="1365"/>
                    </a:lnTo>
                    <a:lnTo>
                      <a:pt x="1867" y="1335"/>
                    </a:lnTo>
                    <a:lnTo>
                      <a:pt x="1867" y="1318"/>
                    </a:lnTo>
                    <a:lnTo>
                      <a:pt x="1868" y="1305"/>
                    </a:lnTo>
                    <a:lnTo>
                      <a:pt x="1872" y="1291"/>
                    </a:lnTo>
                    <a:lnTo>
                      <a:pt x="1878" y="1282"/>
                    </a:lnTo>
                    <a:lnTo>
                      <a:pt x="1890" y="1268"/>
                    </a:lnTo>
                    <a:lnTo>
                      <a:pt x="1894" y="1260"/>
                    </a:lnTo>
                    <a:lnTo>
                      <a:pt x="1894" y="1244"/>
                    </a:lnTo>
                    <a:lnTo>
                      <a:pt x="1898" y="1206"/>
                    </a:lnTo>
                    <a:lnTo>
                      <a:pt x="1900" y="1199"/>
                    </a:lnTo>
                    <a:lnTo>
                      <a:pt x="1904" y="1173"/>
                    </a:lnTo>
                    <a:lnTo>
                      <a:pt x="1907" y="1156"/>
                    </a:lnTo>
                    <a:lnTo>
                      <a:pt x="1906" y="1144"/>
                    </a:lnTo>
                    <a:lnTo>
                      <a:pt x="1904" y="1134"/>
                    </a:lnTo>
                    <a:lnTo>
                      <a:pt x="1904" y="1111"/>
                    </a:lnTo>
                    <a:lnTo>
                      <a:pt x="1901" y="1102"/>
                    </a:lnTo>
                    <a:lnTo>
                      <a:pt x="1901" y="1080"/>
                    </a:lnTo>
                    <a:lnTo>
                      <a:pt x="1904" y="1052"/>
                    </a:lnTo>
                    <a:lnTo>
                      <a:pt x="1907" y="1034"/>
                    </a:lnTo>
                    <a:lnTo>
                      <a:pt x="1907" y="1022"/>
                    </a:lnTo>
                    <a:lnTo>
                      <a:pt x="1910" y="1009"/>
                    </a:lnTo>
                    <a:lnTo>
                      <a:pt x="1911" y="1006"/>
                    </a:lnTo>
                    <a:lnTo>
                      <a:pt x="1922" y="995"/>
                    </a:lnTo>
                    <a:lnTo>
                      <a:pt x="1926" y="995"/>
                    </a:lnTo>
                    <a:lnTo>
                      <a:pt x="1935" y="998"/>
                    </a:lnTo>
                    <a:lnTo>
                      <a:pt x="1937" y="998"/>
                    </a:lnTo>
                    <a:lnTo>
                      <a:pt x="1952" y="984"/>
                    </a:lnTo>
                    <a:lnTo>
                      <a:pt x="1963" y="969"/>
                    </a:lnTo>
                    <a:lnTo>
                      <a:pt x="1975" y="947"/>
                    </a:lnTo>
                    <a:lnTo>
                      <a:pt x="1981" y="929"/>
                    </a:lnTo>
                    <a:lnTo>
                      <a:pt x="1989" y="914"/>
                    </a:lnTo>
                    <a:lnTo>
                      <a:pt x="1997" y="902"/>
                    </a:lnTo>
                    <a:lnTo>
                      <a:pt x="2013" y="889"/>
                    </a:lnTo>
                    <a:lnTo>
                      <a:pt x="2018" y="881"/>
                    </a:lnTo>
                    <a:lnTo>
                      <a:pt x="2028" y="871"/>
                    </a:lnTo>
                    <a:lnTo>
                      <a:pt x="2049" y="860"/>
                    </a:lnTo>
                    <a:lnTo>
                      <a:pt x="2055" y="853"/>
                    </a:lnTo>
                    <a:lnTo>
                      <a:pt x="2063" y="840"/>
                    </a:lnTo>
                    <a:lnTo>
                      <a:pt x="2076" y="824"/>
                    </a:lnTo>
                    <a:lnTo>
                      <a:pt x="2094" y="805"/>
                    </a:lnTo>
                    <a:lnTo>
                      <a:pt x="2111" y="779"/>
                    </a:lnTo>
                    <a:lnTo>
                      <a:pt x="2115" y="776"/>
                    </a:lnTo>
                    <a:lnTo>
                      <a:pt x="2120" y="767"/>
                    </a:lnTo>
                    <a:lnTo>
                      <a:pt x="2120" y="767"/>
                    </a:lnTo>
                    <a:lnTo>
                      <a:pt x="2130" y="724"/>
                    </a:lnTo>
                    <a:lnTo>
                      <a:pt x="2132" y="709"/>
                    </a:lnTo>
                    <a:lnTo>
                      <a:pt x="2135" y="673"/>
                    </a:lnTo>
                    <a:lnTo>
                      <a:pt x="2135" y="650"/>
                    </a:lnTo>
                    <a:lnTo>
                      <a:pt x="2126" y="629"/>
                    </a:lnTo>
                    <a:lnTo>
                      <a:pt x="2120" y="597"/>
                    </a:lnTo>
                    <a:lnTo>
                      <a:pt x="2111" y="582"/>
                    </a:lnTo>
                    <a:lnTo>
                      <a:pt x="2102" y="570"/>
                    </a:lnTo>
                    <a:lnTo>
                      <a:pt x="2093" y="565"/>
                    </a:lnTo>
                    <a:lnTo>
                      <a:pt x="2046" y="565"/>
                    </a:lnTo>
                    <a:lnTo>
                      <a:pt x="2040" y="565"/>
                    </a:lnTo>
                    <a:lnTo>
                      <a:pt x="2034" y="564"/>
                    </a:lnTo>
                    <a:lnTo>
                      <a:pt x="2030" y="560"/>
                    </a:lnTo>
                    <a:lnTo>
                      <a:pt x="2022" y="558"/>
                    </a:lnTo>
                    <a:lnTo>
                      <a:pt x="2014" y="558"/>
                    </a:lnTo>
                    <a:lnTo>
                      <a:pt x="2009" y="550"/>
                    </a:lnTo>
                    <a:lnTo>
                      <a:pt x="2000" y="542"/>
                    </a:lnTo>
                    <a:lnTo>
                      <a:pt x="1993" y="538"/>
                    </a:lnTo>
                    <a:lnTo>
                      <a:pt x="1985" y="534"/>
                    </a:lnTo>
                    <a:lnTo>
                      <a:pt x="1971" y="526"/>
                    </a:lnTo>
                    <a:lnTo>
                      <a:pt x="1942" y="496"/>
                    </a:lnTo>
                    <a:lnTo>
                      <a:pt x="1930" y="485"/>
                    </a:lnTo>
                    <a:lnTo>
                      <a:pt x="1915" y="474"/>
                    </a:lnTo>
                    <a:lnTo>
                      <a:pt x="1896" y="463"/>
                    </a:lnTo>
                    <a:lnTo>
                      <a:pt x="1883" y="455"/>
                    </a:lnTo>
                    <a:lnTo>
                      <a:pt x="1872" y="448"/>
                    </a:lnTo>
                    <a:lnTo>
                      <a:pt x="1860" y="445"/>
                    </a:lnTo>
                    <a:lnTo>
                      <a:pt x="1808" y="444"/>
                    </a:lnTo>
                    <a:lnTo>
                      <a:pt x="1799" y="445"/>
                    </a:lnTo>
                    <a:lnTo>
                      <a:pt x="1790" y="445"/>
                    </a:lnTo>
                    <a:lnTo>
                      <a:pt x="1760" y="444"/>
                    </a:lnTo>
                    <a:lnTo>
                      <a:pt x="1751" y="442"/>
                    </a:lnTo>
                    <a:lnTo>
                      <a:pt x="1731" y="437"/>
                    </a:lnTo>
                    <a:lnTo>
                      <a:pt x="1678" y="420"/>
                    </a:lnTo>
                    <a:lnTo>
                      <a:pt x="1668" y="420"/>
                    </a:lnTo>
                    <a:lnTo>
                      <a:pt x="1665" y="420"/>
                    </a:lnTo>
                    <a:lnTo>
                      <a:pt x="1659" y="413"/>
                    </a:lnTo>
                    <a:lnTo>
                      <a:pt x="1652" y="417"/>
                    </a:lnTo>
                    <a:lnTo>
                      <a:pt x="1645" y="423"/>
                    </a:lnTo>
                    <a:lnTo>
                      <a:pt x="1636" y="426"/>
                    </a:lnTo>
                    <a:lnTo>
                      <a:pt x="1620" y="433"/>
                    </a:lnTo>
                    <a:lnTo>
                      <a:pt x="1611" y="434"/>
                    </a:lnTo>
                    <a:lnTo>
                      <a:pt x="1610" y="428"/>
                    </a:lnTo>
                    <a:lnTo>
                      <a:pt x="1613" y="421"/>
                    </a:lnTo>
                    <a:lnTo>
                      <a:pt x="1619" y="415"/>
                    </a:lnTo>
                    <a:lnTo>
                      <a:pt x="1619" y="410"/>
                    </a:lnTo>
                    <a:lnTo>
                      <a:pt x="1616" y="405"/>
                    </a:lnTo>
                    <a:lnTo>
                      <a:pt x="1611" y="403"/>
                    </a:lnTo>
                    <a:lnTo>
                      <a:pt x="1609" y="403"/>
                    </a:lnTo>
                    <a:lnTo>
                      <a:pt x="1605" y="404"/>
                    </a:lnTo>
                    <a:lnTo>
                      <a:pt x="1602" y="404"/>
                    </a:lnTo>
                    <a:lnTo>
                      <a:pt x="1600" y="403"/>
                    </a:lnTo>
                    <a:lnTo>
                      <a:pt x="1600" y="399"/>
                    </a:lnTo>
                    <a:lnTo>
                      <a:pt x="1604" y="397"/>
                    </a:lnTo>
                    <a:lnTo>
                      <a:pt x="1605" y="387"/>
                    </a:lnTo>
                    <a:lnTo>
                      <a:pt x="1598" y="375"/>
                    </a:lnTo>
                    <a:lnTo>
                      <a:pt x="1587" y="366"/>
                    </a:lnTo>
                    <a:lnTo>
                      <a:pt x="1582" y="367"/>
                    </a:lnTo>
                    <a:lnTo>
                      <a:pt x="1576" y="370"/>
                    </a:lnTo>
                    <a:lnTo>
                      <a:pt x="1570" y="375"/>
                    </a:lnTo>
                    <a:lnTo>
                      <a:pt x="1564" y="378"/>
                    </a:lnTo>
                    <a:lnTo>
                      <a:pt x="1564" y="369"/>
                    </a:lnTo>
                    <a:lnTo>
                      <a:pt x="1561" y="364"/>
                    </a:lnTo>
                    <a:lnTo>
                      <a:pt x="1555" y="355"/>
                    </a:lnTo>
                    <a:lnTo>
                      <a:pt x="1543" y="353"/>
                    </a:lnTo>
                    <a:lnTo>
                      <a:pt x="1533" y="347"/>
                    </a:lnTo>
                    <a:lnTo>
                      <a:pt x="1522" y="345"/>
                    </a:lnTo>
                    <a:lnTo>
                      <a:pt x="1517" y="340"/>
                    </a:lnTo>
                    <a:lnTo>
                      <a:pt x="1502" y="340"/>
                    </a:lnTo>
                    <a:lnTo>
                      <a:pt x="1497" y="339"/>
                    </a:lnTo>
                    <a:lnTo>
                      <a:pt x="1465" y="322"/>
                    </a:lnTo>
                    <a:lnTo>
                      <a:pt x="1454" y="318"/>
                    </a:lnTo>
                    <a:lnTo>
                      <a:pt x="1425" y="320"/>
                    </a:lnTo>
                    <a:lnTo>
                      <a:pt x="1416" y="324"/>
                    </a:lnTo>
                    <a:lnTo>
                      <a:pt x="1409" y="339"/>
                    </a:lnTo>
                    <a:lnTo>
                      <a:pt x="1403" y="342"/>
                    </a:lnTo>
                    <a:lnTo>
                      <a:pt x="1399" y="350"/>
                    </a:lnTo>
                    <a:lnTo>
                      <a:pt x="1396" y="359"/>
                    </a:lnTo>
                    <a:lnTo>
                      <a:pt x="1392" y="366"/>
                    </a:lnTo>
                    <a:lnTo>
                      <a:pt x="1383" y="366"/>
                    </a:lnTo>
                    <a:lnTo>
                      <a:pt x="1374" y="370"/>
                    </a:lnTo>
                    <a:lnTo>
                      <a:pt x="1371" y="371"/>
                    </a:lnTo>
                    <a:lnTo>
                      <a:pt x="1365" y="376"/>
                    </a:lnTo>
                    <a:lnTo>
                      <a:pt x="1358" y="396"/>
                    </a:lnTo>
                    <a:lnTo>
                      <a:pt x="1355" y="403"/>
                    </a:lnTo>
                    <a:lnTo>
                      <a:pt x="1352" y="404"/>
                    </a:lnTo>
                    <a:lnTo>
                      <a:pt x="1351" y="408"/>
                    </a:lnTo>
                    <a:lnTo>
                      <a:pt x="1349" y="418"/>
                    </a:lnTo>
                    <a:lnTo>
                      <a:pt x="1344" y="419"/>
                    </a:lnTo>
                    <a:lnTo>
                      <a:pt x="1344" y="419"/>
                    </a:lnTo>
                    <a:lnTo>
                      <a:pt x="1341" y="412"/>
                    </a:lnTo>
                    <a:lnTo>
                      <a:pt x="1341" y="401"/>
                    </a:lnTo>
                    <a:lnTo>
                      <a:pt x="1345" y="386"/>
                    </a:lnTo>
                    <a:lnTo>
                      <a:pt x="1342" y="386"/>
                    </a:lnTo>
                    <a:lnTo>
                      <a:pt x="1334" y="386"/>
                    </a:lnTo>
                    <a:lnTo>
                      <a:pt x="1326" y="388"/>
                    </a:lnTo>
                    <a:lnTo>
                      <a:pt x="1319" y="387"/>
                    </a:lnTo>
                    <a:lnTo>
                      <a:pt x="1296" y="388"/>
                    </a:lnTo>
                    <a:lnTo>
                      <a:pt x="1287" y="387"/>
                    </a:lnTo>
                    <a:lnTo>
                      <a:pt x="1286" y="388"/>
                    </a:lnTo>
                    <a:lnTo>
                      <a:pt x="1280" y="388"/>
                    </a:lnTo>
                    <a:lnTo>
                      <a:pt x="1277" y="387"/>
                    </a:lnTo>
                    <a:lnTo>
                      <a:pt x="1271" y="387"/>
                    </a:lnTo>
                    <a:lnTo>
                      <a:pt x="1256" y="392"/>
                    </a:lnTo>
                    <a:lnTo>
                      <a:pt x="1250" y="392"/>
                    </a:lnTo>
                    <a:lnTo>
                      <a:pt x="1238" y="387"/>
                    </a:lnTo>
                    <a:lnTo>
                      <a:pt x="1234" y="387"/>
                    </a:lnTo>
                    <a:lnTo>
                      <a:pt x="1232" y="388"/>
                    </a:lnTo>
                    <a:lnTo>
                      <a:pt x="1229" y="397"/>
                    </a:lnTo>
                    <a:lnTo>
                      <a:pt x="1228" y="399"/>
                    </a:lnTo>
                    <a:lnTo>
                      <a:pt x="1226" y="397"/>
                    </a:lnTo>
                    <a:lnTo>
                      <a:pt x="1224" y="390"/>
                    </a:lnTo>
                    <a:lnTo>
                      <a:pt x="1226" y="387"/>
                    </a:lnTo>
                    <a:lnTo>
                      <a:pt x="1232" y="381"/>
                    </a:lnTo>
                    <a:lnTo>
                      <a:pt x="1238" y="381"/>
                    </a:lnTo>
                    <a:lnTo>
                      <a:pt x="1247" y="385"/>
                    </a:lnTo>
                    <a:lnTo>
                      <a:pt x="1259" y="386"/>
                    </a:lnTo>
                    <a:lnTo>
                      <a:pt x="1269" y="382"/>
                    </a:lnTo>
                    <a:lnTo>
                      <a:pt x="1271" y="380"/>
                    </a:lnTo>
                    <a:lnTo>
                      <a:pt x="1272" y="377"/>
                    </a:lnTo>
                    <a:lnTo>
                      <a:pt x="1272" y="355"/>
                    </a:lnTo>
                    <a:lnTo>
                      <a:pt x="1271" y="353"/>
                    </a:lnTo>
                    <a:lnTo>
                      <a:pt x="1265" y="353"/>
                    </a:lnTo>
                    <a:lnTo>
                      <a:pt x="1264" y="349"/>
                    </a:lnTo>
                    <a:lnTo>
                      <a:pt x="1258" y="345"/>
                    </a:lnTo>
                    <a:lnTo>
                      <a:pt x="1256" y="344"/>
                    </a:lnTo>
                    <a:lnTo>
                      <a:pt x="1256" y="340"/>
                    </a:lnTo>
                    <a:lnTo>
                      <a:pt x="1261" y="339"/>
                    </a:lnTo>
                    <a:lnTo>
                      <a:pt x="1266" y="334"/>
                    </a:lnTo>
                    <a:lnTo>
                      <a:pt x="1267" y="329"/>
                    </a:lnTo>
                    <a:lnTo>
                      <a:pt x="1261" y="329"/>
                    </a:lnTo>
                    <a:lnTo>
                      <a:pt x="1258" y="332"/>
                    </a:lnTo>
                    <a:lnTo>
                      <a:pt x="1254" y="332"/>
                    </a:lnTo>
                    <a:lnTo>
                      <a:pt x="1249" y="340"/>
                    </a:lnTo>
                    <a:lnTo>
                      <a:pt x="1247" y="348"/>
                    </a:lnTo>
                    <a:lnTo>
                      <a:pt x="1236" y="348"/>
                    </a:lnTo>
                    <a:lnTo>
                      <a:pt x="1234" y="345"/>
                    </a:lnTo>
                    <a:lnTo>
                      <a:pt x="1234" y="343"/>
                    </a:lnTo>
                    <a:lnTo>
                      <a:pt x="1234" y="327"/>
                    </a:lnTo>
                    <a:lnTo>
                      <a:pt x="1231" y="317"/>
                    </a:lnTo>
                    <a:lnTo>
                      <a:pt x="1231" y="308"/>
                    </a:lnTo>
                    <a:lnTo>
                      <a:pt x="1232" y="306"/>
                    </a:lnTo>
                    <a:lnTo>
                      <a:pt x="1238" y="299"/>
                    </a:lnTo>
                    <a:lnTo>
                      <a:pt x="1243" y="292"/>
                    </a:lnTo>
                    <a:lnTo>
                      <a:pt x="1253" y="281"/>
                    </a:lnTo>
                    <a:lnTo>
                      <a:pt x="1266" y="267"/>
                    </a:lnTo>
                    <a:lnTo>
                      <a:pt x="1283" y="254"/>
                    </a:lnTo>
                    <a:lnTo>
                      <a:pt x="1291" y="242"/>
                    </a:lnTo>
                    <a:lnTo>
                      <a:pt x="1297" y="238"/>
                    </a:lnTo>
                    <a:lnTo>
                      <a:pt x="1303" y="232"/>
                    </a:lnTo>
                    <a:lnTo>
                      <a:pt x="1306" y="222"/>
                    </a:lnTo>
                    <a:lnTo>
                      <a:pt x="1306" y="218"/>
                    </a:lnTo>
                    <a:lnTo>
                      <a:pt x="1312" y="199"/>
                    </a:lnTo>
                    <a:lnTo>
                      <a:pt x="1312" y="195"/>
                    </a:lnTo>
                    <a:lnTo>
                      <a:pt x="1308" y="192"/>
                    </a:lnTo>
                    <a:lnTo>
                      <a:pt x="1301" y="192"/>
                    </a:lnTo>
                    <a:lnTo>
                      <a:pt x="1285" y="187"/>
                    </a:lnTo>
                    <a:lnTo>
                      <a:pt x="1279" y="175"/>
                    </a:lnTo>
                    <a:lnTo>
                      <a:pt x="1272" y="152"/>
                    </a:lnTo>
                    <a:lnTo>
                      <a:pt x="1271" y="150"/>
                    </a:lnTo>
                    <a:lnTo>
                      <a:pt x="1269" y="138"/>
                    </a:lnTo>
                    <a:lnTo>
                      <a:pt x="1264" y="129"/>
                    </a:lnTo>
                    <a:lnTo>
                      <a:pt x="1260" y="116"/>
                    </a:lnTo>
                    <a:lnTo>
                      <a:pt x="1256" y="105"/>
                    </a:lnTo>
                    <a:lnTo>
                      <a:pt x="1253" y="91"/>
                    </a:lnTo>
                    <a:lnTo>
                      <a:pt x="1253" y="80"/>
                    </a:lnTo>
                    <a:lnTo>
                      <a:pt x="1247" y="69"/>
                    </a:lnTo>
                    <a:lnTo>
                      <a:pt x="1237" y="57"/>
                    </a:lnTo>
                    <a:lnTo>
                      <a:pt x="1232" y="53"/>
                    </a:lnTo>
                    <a:lnTo>
                      <a:pt x="1229" y="54"/>
                    </a:lnTo>
                    <a:lnTo>
                      <a:pt x="1227" y="62"/>
                    </a:lnTo>
                    <a:lnTo>
                      <a:pt x="1222" y="63"/>
                    </a:lnTo>
                    <a:lnTo>
                      <a:pt x="1209" y="76"/>
                    </a:lnTo>
                    <a:lnTo>
                      <a:pt x="1206" y="84"/>
                    </a:lnTo>
                    <a:lnTo>
                      <a:pt x="1193" y="102"/>
                    </a:lnTo>
                    <a:lnTo>
                      <a:pt x="1183" y="114"/>
                    </a:lnTo>
                    <a:lnTo>
                      <a:pt x="1179" y="121"/>
                    </a:lnTo>
                    <a:lnTo>
                      <a:pt x="1170" y="143"/>
                    </a:lnTo>
                    <a:lnTo>
                      <a:pt x="1143" y="167"/>
                    </a:lnTo>
                    <a:lnTo>
                      <a:pt x="1141" y="170"/>
                    </a:lnTo>
                    <a:lnTo>
                      <a:pt x="1136" y="172"/>
                    </a:lnTo>
                    <a:lnTo>
                      <a:pt x="1126" y="172"/>
                    </a:lnTo>
                    <a:lnTo>
                      <a:pt x="1119" y="168"/>
                    </a:lnTo>
                    <a:lnTo>
                      <a:pt x="1113" y="168"/>
                    </a:lnTo>
                    <a:lnTo>
                      <a:pt x="1109" y="170"/>
                    </a:lnTo>
                    <a:lnTo>
                      <a:pt x="1093" y="177"/>
                    </a:lnTo>
                    <a:lnTo>
                      <a:pt x="1087" y="177"/>
                    </a:lnTo>
                    <a:lnTo>
                      <a:pt x="1084" y="176"/>
                    </a:lnTo>
                    <a:lnTo>
                      <a:pt x="1075" y="170"/>
                    </a:lnTo>
                    <a:lnTo>
                      <a:pt x="1065" y="159"/>
                    </a:lnTo>
                    <a:lnTo>
                      <a:pt x="1059" y="157"/>
                    </a:lnTo>
                    <a:lnTo>
                      <a:pt x="1055" y="155"/>
                    </a:lnTo>
                    <a:lnTo>
                      <a:pt x="1034" y="149"/>
                    </a:lnTo>
                    <a:lnTo>
                      <a:pt x="1012" y="155"/>
                    </a:lnTo>
                    <a:lnTo>
                      <a:pt x="1008" y="155"/>
                    </a:lnTo>
                    <a:lnTo>
                      <a:pt x="998" y="152"/>
                    </a:lnTo>
                    <a:lnTo>
                      <a:pt x="991" y="152"/>
                    </a:lnTo>
                    <a:lnTo>
                      <a:pt x="985" y="155"/>
                    </a:lnTo>
                    <a:lnTo>
                      <a:pt x="986" y="179"/>
                    </a:lnTo>
                    <a:lnTo>
                      <a:pt x="982" y="183"/>
                    </a:lnTo>
                    <a:lnTo>
                      <a:pt x="965" y="183"/>
                    </a:lnTo>
                    <a:lnTo>
                      <a:pt x="953" y="178"/>
                    </a:lnTo>
                    <a:lnTo>
                      <a:pt x="942" y="179"/>
                    </a:lnTo>
                    <a:lnTo>
                      <a:pt x="928" y="181"/>
                    </a:lnTo>
                    <a:lnTo>
                      <a:pt x="922" y="178"/>
                    </a:lnTo>
                    <a:lnTo>
                      <a:pt x="921" y="177"/>
                    </a:lnTo>
                    <a:lnTo>
                      <a:pt x="917" y="176"/>
                    </a:lnTo>
                    <a:lnTo>
                      <a:pt x="912" y="176"/>
                    </a:lnTo>
                    <a:lnTo>
                      <a:pt x="901" y="182"/>
                    </a:lnTo>
                    <a:lnTo>
                      <a:pt x="893" y="192"/>
                    </a:lnTo>
                    <a:lnTo>
                      <a:pt x="879" y="192"/>
                    </a:lnTo>
                    <a:lnTo>
                      <a:pt x="871" y="195"/>
                    </a:lnTo>
                    <a:lnTo>
                      <a:pt x="866" y="200"/>
                    </a:lnTo>
                    <a:lnTo>
                      <a:pt x="855" y="200"/>
                    </a:lnTo>
                    <a:lnTo>
                      <a:pt x="846" y="203"/>
                    </a:lnTo>
                    <a:lnTo>
                      <a:pt x="840" y="213"/>
                    </a:lnTo>
                    <a:lnTo>
                      <a:pt x="835" y="215"/>
                    </a:lnTo>
                    <a:lnTo>
                      <a:pt x="822" y="215"/>
                    </a:lnTo>
                    <a:lnTo>
                      <a:pt x="812" y="213"/>
                    </a:lnTo>
                    <a:lnTo>
                      <a:pt x="796" y="203"/>
                    </a:lnTo>
                    <a:lnTo>
                      <a:pt x="790" y="198"/>
                    </a:lnTo>
                    <a:lnTo>
                      <a:pt x="786" y="192"/>
                    </a:lnTo>
                    <a:lnTo>
                      <a:pt x="783" y="191"/>
                    </a:lnTo>
                    <a:lnTo>
                      <a:pt x="779" y="186"/>
                    </a:lnTo>
                    <a:lnTo>
                      <a:pt x="777" y="183"/>
                    </a:lnTo>
                    <a:lnTo>
                      <a:pt x="779" y="170"/>
                    </a:lnTo>
                    <a:lnTo>
                      <a:pt x="777" y="161"/>
                    </a:lnTo>
                    <a:lnTo>
                      <a:pt x="766" y="151"/>
                    </a:lnTo>
                    <a:lnTo>
                      <a:pt x="765" y="148"/>
                    </a:lnTo>
                    <a:lnTo>
                      <a:pt x="765" y="117"/>
                    </a:lnTo>
                    <a:lnTo>
                      <a:pt x="771" y="103"/>
                    </a:lnTo>
                    <a:lnTo>
                      <a:pt x="774" y="96"/>
                    </a:lnTo>
                    <a:lnTo>
                      <a:pt x="774" y="86"/>
                    </a:lnTo>
                    <a:lnTo>
                      <a:pt x="783" y="73"/>
                    </a:lnTo>
                    <a:lnTo>
                      <a:pt x="785" y="70"/>
                    </a:lnTo>
                    <a:lnTo>
                      <a:pt x="783" y="63"/>
                    </a:lnTo>
                    <a:lnTo>
                      <a:pt x="779" y="57"/>
                    </a:lnTo>
                    <a:lnTo>
                      <a:pt x="779" y="42"/>
                    </a:lnTo>
                    <a:lnTo>
                      <a:pt x="767" y="38"/>
                    </a:lnTo>
                    <a:lnTo>
                      <a:pt x="765" y="37"/>
                    </a:lnTo>
                    <a:lnTo>
                      <a:pt x="756" y="36"/>
                    </a:lnTo>
                    <a:lnTo>
                      <a:pt x="760" y="22"/>
                    </a:lnTo>
                    <a:lnTo>
                      <a:pt x="760" y="15"/>
                    </a:lnTo>
                    <a:lnTo>
                      <a:pt x="760" y="9"/>
                    </a:lnTo>
                    <a:lnTo>
                      <a:pt x="755" y="0"/>
                    </a:lnTo>
                    <a:lnTo>
                      <a:pt x="747" y="0"/>
                    </a:lnTo>
                    <a:lnTo>
                      <a:pt x="734" y="4"/>
                    </a:lnTo>
                    <a:lnTo>
                      <a:pt x="725" y="3"/>
                    </a:lnTo>
                    <a:close/>
                  </a:path>
                </a:pathLst>
              </a:custGeom>
              <a:solidFill>
                <a:schemeClr val="dk2">
                  <a:lumMod val="100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304" name="任意多边形: 形状 303">
                <a:extLst>
                  <a:ext uri="{FF2B5EF4-FFF2-40B4-BE49-F238E27FC236}">
                    <a16:creationId xmlns="" xmlns:a16="http://schemas.microsoft.com/office/drawing/2014/main" id="{FE879AB6-FE9B-4FB3-91CC-63C600D101C0}"/>
                  </a:ext>
                </a:extLst>
              </p:cNvPr>
              <p:cNvSpPr>
                <a:spLocks noChangeAspect="1"/>
              </p:cNvSpPr>
              <p:nvPr/>
            </p:nvSpPr>
            <p:spPr bwMode="gray">
              <a:xfrm>
                <a:off x="1650" y="2350"/>
                <a:ext cx="132" cy="182"/>
              </a:xfrm>
              <a:custGeom>
                <a:avLst/>
                <a:gdLst/>
                <a:ahLst/>
                <a:cxnLst>
                  <a:cxn ang="0">
                    <a:pos x="404" y="0"/>
                  </a:cxn>
                  <a:cxn ang="0">
                    <a:pos x="380" y="12"/>
                  </a:cxn>
                  <a:cxn ang="0">
                    <a:pos x="314" y="58"/>
                  </a:cxn>
                  <a:cxn ang="0">
                    <a:pos x="260" y="65"/>
                  </a:cxn>
                  <a:cxn ang="0">
                    <a:pos x="244" y="82"/>
                  </a:cxn>
                  <a:cxn ang="0">
                    <a:pos x="187" y="102"/>
                  </a:cxn>
                  <a:cxn ang="0">
                    <a:pos x="158" y="170"/>
                  </a:cxn>
                  <a:cxn ang="0">
                    <a:pos x="115" y="213"/>
                  </a:cxn>
                  <a:cxn ang="0">
                    <a:pos x="113" y="242"/>
                  </a:cxn>
                  <a:cxn ang="0">
                    <a:pos x="88" y="226"/>
                  </a:cxn>
                  <a:cxn ang="0">
                    <a:pos x="91" y="251"/>
                  </a:cxn>
                  <a:cxn ang="0">
                    <a:pos x="60" y="278"/>
                  </a:cxn>
                  <a:cxn ang="0">
                    <a:pos x="81" y="320"/>
                  </a:cxn>
                  <a:cxn ang="0">
                    <a:pos x="83" y="380"/>
                  </a:cxn>
                  <a:cxn ang="0">
                    <a:pos x="83" y="462"/>
                  </a:cxn>
                  <a:cxn ang="0">
                    <a:pos x="111" y="472"/>
                  </a:cxn>
                  <a:cxn ang="0">
                    <a:pos x="71" y="533"/>
                  </a:cxn>
                  <a:cxn ang="0">
                    <a:pos x="20" y="560"/>
                  </a:cxn>
                  <a:cxn ang="0">
                    <a:pos x="0" y="596"/>
                  </a:cxn>
                  <a:cxn ang="0">
                    <a:pos x="44" y="629"/>
                  </a:cxn>
                  <a:cxn ang="0">
                    <a:pos x="106" y="673"/>
                  </a:cxn>
                  <a:cxn ang="0">
                    <a:pos x="156" y="665"/>
                  </a:cxn>
                  <a:cxn ang="0">
                    <a:pos x="201" y="687"/>
                  </a:cxn>
                  <a:cxn ang="0">
                    <a:pos x="238" y="708"/>
                  </a:cxn>
                  <a:cxn ang="0">
                    <a:pos x="273" y="743"/>
                  </a:cxn>
                  <a:cxn ang="0">
                    <a:pos x="297" y="776"/>
                  </a:cxn>
                  <a:cxn ang="0">
                    <a:pos x="319" y="811"/>
                  </a:cxn>
                  <a:cxn ang="0">
                    <a:pos x="365" y="821"/>
                  </a:cxn>
                  <a:cxn ang="0">
                    <a:pos x="389" y="807"/>
                  </a:cxn>
                  <a:cxn ang="0">
                    <a:pos x="435" y="807"/>
                  </a:cxn>
                  <a:cxn ang="0">
                    <a:pos x="488" y="842"/>
                  </a:cxn>
                  <a:cxn ang="0">
                    <a:pos x="459" y="892"/>
                  </a:cxn>
                  <a:cxn ang="0">
                    <a:pos x="494" y="909"/>
                  </a:cxn>
                  <a:cxn ang="0">
                    <a:pos x="504" y="858"/>
                  </a:cxn>
                  <a:cxn ang="0">
                    <a:pos x="524" y="752"/>
                  </a:cxn>
                  <a:cxn ang="0">
                    <a:pos x="489" y="655"/>
                  </a:cxn>
                  <a:cxn ang="0">
                    <a:pos x="532" y="652"/>
                  </a:cxn>
                  <a:cxn ang="0">
                    <a:pos x="518" y="627"/>
                  </a:cxn>
                  <a:cxn ang="0">
                    <a:pos x="501" y="620"/>
                  </a:cxn>
                  <a:cxn ang="0">
                    <a:pos x="591" y="575"/>
                  </a:cxn>
                  <a:cxn ang="0">
                    <a:pos x="633" y="574"/>
                  </a:cxn>
                  <a:cxn ang="0">
                    <a:pos x="658" y="603"/>
                  </a:cxn>
                  <a:cxn ang="0">
                    <a:pos x="626" y="516"/>
                  </a:cxn>
                  <a:cxn ang="0">
                    <a:pos x="640" y="493"/>
                  </a:cxn>
                  <a:cxn ang="0">
                    <a:pos x="615" y="453"/>
                  </a:cxn>
                  <a:cxn ang="0">
                    <a:pos x="615" y="403"/>
                  </a:cxn>
                  <a:cxn ang="0">
                    <a:pos x="633" y="353"/>
                  </a:cxn>
                  <a:cxn ang="0">
                    <a:pos x="583" y="353"/>
                  </a:cxn>
                  <a:cxn ang="0">
                    <a:pos x="544" y="348"/>
                  </a:cxn>
                  <a:cxn ang="0">
                    <a:pos x="494" y="307"/>
                  </a:cxn>
                  <a:cxn ang="0">
                    <a:pos x="443" y="294"/>
                  </a:cxn>
                  <a:cxn ang="0">
                    <a:pos x="376" y="283"/>
                  </a:cxn>
                  <a:cxn ang="0">
                    <a:pos x="353" y="223"/>
                  </a:cxn>
                  <a:cxn ang="0">
                    <a:pos x="334" y="180"/>
                  </a:cxn>
                  <a:cxn ang="0">
                    <a:pos x="375" y="62"/>
                  </a:cxn>
                </a:cxnLst>
                <a:rect l="0" t="0" r="r" b="b"/>
                <a:pathLst>
                  <a:path w="663" h="909">
                    <a:moveTo>
                      <a:pt x="419" y="33"/>
                    </a:moveTo>
                    <a:lnTo>
                      <a:pt x="424" y="28"/>
                    </a:lnTo>
                    <a:lnTo>
                      <a:pt x="429" y="21"/>
                    </a:lnTo>
                    <a:lnTo>
                      <a:pt x="427" y="12"/>
                    </a:lnTo>
                    <a:lnTo>
                      <a:pt x="418" y="6"/>
                    </a:lnTo>
                    <a:lnTo>
                      <a:pt x="404" y="0"/>
                    </a:lnTo>
                    <a:lnTo>
                      <a:pt x="396" y="5"/>
                    </a:lnTo>
                    <a:lnTo>
                      <a:pt x="393" y="5"/>
                    </a:lnTo>
                    <a:lnTo>
                      <a:pt x="391" y="5"/>
                    </a:lnTo>
                    <a:lnTo>
                      <a:pt x="391" y="14"/>
                    </a:lnTo>
                    <a:lnTo>
                      <a:pt x="386" y="14"/>
                    </a:lnTo>
                    <a:lnTo>
                      <a:pt x="380" y="12"/>
                    </a:lnTo>
                    <a:lnTo>
                      <a:pt x="378" y="16"/>
                    </a:lnTo>
                    <a:lnTo>
                      <a:pt x="377" y="24"/>
                    </a:lnTo>
                    <a:lnTo>
                      <a:pt x="372" y="31"/>
                    </a:lnTo>
                    <a:lnTo>
                      <a:pt x="366" y="35"/>
                    </a:lnTo>
                    <a:lnTo>
                      <a:pt x="341" y="43"/>
                    </a:lnTo>
                    <a:lnTo>
                      <a:pt x="314" y="58"/>
                    </a:lnTo>
                    <a:lnTo>
                      <a:pt x="310" y="60"/>
                    </a:lnTo>
                    <a:lnTo>
                      <a:pt x="289" y="65"/>
                    </a:lnTo>
                    <a:lnTo>
                      <a:pt x="281" y="65"/>
                    </a:lnTo>
                    <a:lnTo>
                      <a:pt x="271" y="63"/>
                    </a:lnTo>
                    <a:lnTo>
                      <a:pt x="263" y="63"/>
                    </a:lnTo>
                    <a:lnTo>
                      <a:pt x="260" y="65"/>
                    </a:lnTo>
                    <a:lnTo>
                      <a:pt x="257" y="70"/>
                    </a:lnTo>
                    <a:lnTo>
                      <a:pt x="253" y="81"/>
                    </a:lnTo>
                    <a:lnTo>
                      <a:pt x="249" y="90"/>
                    </a:lnTo>
                    <a:lnTo>
                      <a:pt x="247" y="91"/>
                    </a:lnTo>
                    <a:lnTo>
                      <a:pt x="244" y="91"/>
                    </a:lnTo>
                    <a:lnTo>
                      <a:pt x="244" y="82"/>
                    </a:lnTo>
                    <a:lnTo>
                      <a:pt x="242" y="80"/>
                    </a:lnTo>
                    <a:lnTo>
                      <a:pt x="231" y="80"/>
                    </a:lnTo>
                    <a:lnTo>
                      <a:pt x="220" y="80"/>
                    </a:lnTo>
                    <a:lnTo>
                      <a:pt x="216" y="80"/>
                    </a:lnTo>
                    <a:lnTo>
                      <a:pt x="194" y="96"/>
                    </a:lnTo>
                    <a:lnTo>
                      <a:pt x="187" y="102"/>
                    </a:lnTo>
                    <a:lnTo>
                      <a:pt x="185" y="107"/>
                    </a:lnTo>
                    <a:lnTo>
                      <a:pt x="183" y="128"/>
                    </a:lnTo>
                    <a:lnTo>
                      <a:pt x="181" y="144"/>
                    </a:lnTo>
                    <a:lnTo>
                      <a:pt x="179" y="160"/>
                    </a:lnTo>
                    <a:lnTo>
                      <a:pt x="173" y="166"/>
                    </a:lnTo>
                    <a:lnTo>
                      <a:pt x="158" y="170"/>
                    </a:lnTo>
                    <a:lnTo>
                      <a:pt x="155" y="173"/>
                    </a:lnTo>
                    <a:lnTo>
                      <a:pt x="146" y="188"/>
                    </a:lnTo>
                    <a:lnTo>
                      <a:pt x="142" y="192"/>
                    </a:lnTo>
                    <a:lnTo>
                      <a:pt x="135" y="198"/>
                    </a:lnTo>
                    <a:lnTo>
                      <a:pt x="117" y="209"/>
                    </a:lnTo>
                    <a:lnTo>
                      <a:pt x="115" y="213"/>
                    </a:lnTo>
                    <a:lnTo>
                      <a:pt x="117" y="216"/>
                    </a:lnTo>
                    <a:lnTo>
                      <a:pt x="118" y="219"/>
                    </a:lnTo>
                    <a:lnTo>
                      <a:pt x="122" y="238"/>
                    </a:lnTo>
                    <a:lnTo>
                      <a:pt x="119" y="245"/>
                    </a:lnTo>
                    <a:lnTo>
                      <a:pt x="118" y="246"/>
                    </a:lnTo>
                    <a:lnTo>
                      <a:pt x="113" y="242"/>
                    </a:lnTo>
                    <a:lnTo>
                      <a:pt x="103" y="229"/>
                    </a:lnTo>
                    <a:lnTo>
                      <a:pt x="86" y="209"/>
                    </a:lnTo>
                    <a:lnTo>
                      <a:pt x="85" y="213"/>
                    </a:lnTo>
                    <a:lnTo>
                      <a:pt x="83" y="221"/>
                    </a:lnTo>
                    <a:lnTo>
                      <a:pt x="83" y="223"/>
                    </a:lnTo>
                    <a:lnTo>
                      <a:pt x="88" y="226"/>
                    </a:lnTo>
                    <a:lnTo>
                      <a:pt x="92" y="232"/>
                    </a:lnTo>
                    <a:lnTo>
                      <a:pt x="92" y="238"/>
                    </a:lnTo>
                    <a:lnTo>
                      <a:pt x="93" y="240"/>
                    </a:lnTo>
                    <a:lnTo>
                      <a:pt x="97" y="242"/>
                    </a:lnTo>
                    <a:lnTo>
                      <a:pt x="97" y="246"/>
                    </a:lnTo>
                    <a:lnTo>
                      <a:pt x="91" y="251"/>
                    </a:lnTo>
                    <a:lnTo>
                      <a:pt x="81" y="264"/>
                    </a:lnTo>
                    <a:lnTo>
                      <a:pt x="77" y="267"/>
                    </a:lnTo>
                    <a:lnTo>
                      <a:pt x="72" y="263"/>
                    </a:lnTo>
                    <a:lnTo>
                      <a:pt x="69" y="264"/>
                    </a:lnTo>
                    <a:lnTo>
                      <a:pt x="69" y="272"/>
                    </a:lnTo>
                    <a:lnTo>
                      <a:pt x="60" y="278"/>
                    </a:lnTo>
                    <a:lnTo>
                      <a:pt x="60" y="283"/>
                    </a:lnTo>
                    <a:lnTo>
                      <a:pt x="59" y="283"/>
                    </a:lnTo>
                    <a:lnTo>
                      <a:pt x="61" y="288"/>
                    </a:lnTo>
                    <a:lnTo>
                      <a:pt x="66" y="306"/>
                    </a:lnTo>
                    <a:lnTo>
                      <a:pt x="70" y="311"/>
                    </a:lnTo>
                    <a:lnTo>
                      <a:pt x="81" y="320"/>
                    </a:lnTo>
                    <a:lnTo>
                      <a:pt x="86" y="327"/>
                    </a:lnTo>
                    <a:lnTo>
                      <a:pt x="87" y="331"/>
                    </a:lnTo>
                    <a:lnTo>
                      <a:pt x="85" y="353"/>
                    </a:lnTo>
                    <a:lnTo>
                      <a:pt x="88" y="367"/>
                    </a:lnTo>
                    <a:lnTo>
                      <a:pt x="88" y="372"/>
                    </a:lnTo>
                    <a:lnTo>
                      <a:pt x="83" y="380"/>
                    </a:lnTo>
                    <a:lnTo>
                      <a:pt x="81" y="386"/>
                    </a:lnTo>
                    <a:lnTo>
                      <a:pt x="85" y="412"/>
                    </a:lnTo>
                    <a:lnTo>
                      <a:pt x="90" y="431"/>
                    </a:lnTo>
                    <a:lnTo>
                      <a:pt x="90" y="439"/>
                    </a:lnTo>
                    <a:lnTo>
                      <a:pt x="85" y="455"/>
                    </a:lnTo>
                    <a:lnTo>
                      <a:pt x="83" y="462"/>
                    </a:lnTo>
                    <a:lnTo>
                      <a:pt x="85" y="469"/>
                    </a:lnTo>
                    <a:lnTo>
                      <a:pt x="92" y="472"/>
                    </a:lnTo>
                    <a:lnTo>
                      <a:pt x="98" y="473"/>
                    </a:lnTo>
                    <a:lnTo>
                      <a:pt x="103" y="472"/>
                    </a:lnTo>
                    <a:lnTo>
                      <a:pt x="111" y="467"/>
                    </a:lnTo>
                    <a:lnTo>
                      <a:pt x="111" y="472"/>
                    </a:lnTo>
                    <a:lnTo>
                      <a:pt x="111" y="474"/>
                    </a:lnTo>
                    <a:lnTo>
                      <a:pt x="107" y="479"/>
                    </a:lnTo>
                    <a:lnTo>
                      <a:pt x="95" y="490"/>
                    </a:lnTo>
                    <a:lnTo>
                      <a:pt x="81" y="507"/>
                    </a:lnTo>
                    <a:lnTo>
                      <a:pt x="74" y="531"/>
                    </a:lnTo>
                    <a:lnTo>
                      <a:pt x="71" y="533"/>
                    </a:lnTo>
                    <a:lnTo>
                      <a:pt x="69" y="536"/>
                    </a:lnTo>
                    <a:lnTo>
                      <a:pt x="54" y="541"/>
                    </a:lnTo>
                    <a:lnTo>
                      <a:pt x="40" y="539"/>
                    </a:lnTo>
                    <a:lnTo>
                      <a:pt x="37" y="541"/>
                    </a:lnTo>
                    <a:lnTo>
                      <a:pt x="26" y="547"/>
                    </a:lnTo>
                    <a:lnTo>
                      <a:pt x="20" y="560"/>
                    </a:lnTo>
                    <a:lnTo>
                      <a:pt x="18" y="569"/>
                    </a:lnTo>
                    <a:lnTo>
                      <a:pt x="21" y="577"/>
                    </a:lnTo>
                    <a:lnTo>
                      <a:pt x="20" y="584"/>
                    </a:lnTo>
                    <a:lnTo>
                      <a:pt x="7" y="585"/>
                    </a:lnTo>
                    <a:lnTo>
                      <a:pt x="4" y="590"/>
                    </a:lnTo>
                    <a:lnTo>
                      <a:pt x="0" y="596"/>
                    </a:lnTo>
                    <a:lnTo>
                      <a:pt x="0" y="601"/>
                    </a:lnTo>
                    <a:lnTo>
                      <a:pt x="5" y="607"/>
                    </a:lnTo>
                    <a:lnTo>
                      <a:pt x="6" y="611"/>
                    </a:lnTo>
                    <a:lnTo>
                      <a:pt x="9" y="613"/>
                    </a:lnTo>
                    <a:lnTo>
                      <a:pt x="12" y="616"/>
                    </a:lnTo>
                    <a:lnTo>
                      <a:pt x="44" y="629"/>
                    </a:lnTo>
                    <a:lnTo>
                      <a:pt x="74" y="644"/>
                    </a:lnTo>
                    <a:lnTo>
                      <a:pt x="86" y="652"/>
                    </a:lnTo>
                    <a:lnTo>
                      <a:pt x="88" y="657"/>
                    </a:lnTo>
                    <a:lnTo>
                      <a:pt x="91" y="668"/>
                    </a:lnTo>
                    <a:lnTo>
                      <a:pt x="93" y="672"/>
                    </a:lnTo>
                    <a:lnTo>
                      <a:pt x="106" y="673"/>
                    </a:lnTo>
                    <a:lnTo>
                      <a:pt x="114" y="671"/>
                    </a:lnTo>
                    <a:lnTo>
                      <a:pt x="119" y="671"/>
                    </a:lnTo>
                    <a:lnTo>
                      <a:pt x="140" y="673"/>
                    </a:lnTo>
                    <a:lnTo>
                      <a:pt x="150" y="673"/>
                    </a:lnTo>
                    <a:lnTo>
                      <a:pt x="151" y="671"/>
                    </a:lnTo>
                    <a:lnTo>
                      <a:pt x="156" y="665"/>
                    </a:lnTo>
                    <a:lnTo>
                      <a:pt x="161" y="665"/>
                    </a:lnTo>
                    <a:lnTo>
                      <a:pt x="168" y="667"/>
                    </a:lnTo>
                    <a:lnTo>
                      <a:pt x="174" y="673"/>
                    </a:lnTo>
                    <a:lnTo>
                      <a:pt x="181" y="676"/>
                    </a:lnTo>
                    <a:lnTo>
                      <a:pt x="195" y="687"/>
                    </a:lnTo>
                    <a:lnTo>
                      <a:pt x="201" y="687"/>
                    </a:lnTo>
                    <a:lnTo>
                      <a:pt x="205" y="687"/>
                    </a:lnTo>
                    <a:lnTo>
                      <a:pt x="215" y="690"/>
                    </a:lnTo>
                    <a:lnTo>
                      <a:pt x="224" y="693"/>
                    </a:lnTo>
                    <a:lnTo>
                      <a:pt x="230" y="695"/>
                    </a:lnTo>
                    <a:lnTo>
                      <a:pt x="235" y="704"/>
                    </a:lnTo>
                    <a:lnTo>
                      <a:pt x="238" y="708"/>
                    </a:lnTo>
                    <a:lnTo>
                      <a:pt x="248" y="711"/>
                    </a:lnTo>
                    <a:lnTo>
                      <a:pt x="253" y="725"/>
                    </a:lnTo>
                    <a:lnTo>
                      <a:pt x="258" y="733"/>
                    </a:lnTo>
                    <a:lnTo>
                      <a:pt x="264" y="737"/>
                    </a:lnTo>
                    <a:lnTo>
                      <a:pt x="267" y="742"/>
                    </a:lnTo>
                    <a:lnTo>
                      <a:pt x="273" y="743"/>
                    </a:lnTo>
                    <a:lnTo>
                      <a:pt x="278" y="743"/>
                    </a:lnTo>
                    <a:lnTo>
                      <a:pt x="284" y="746"/>
                    </a:lnTo>
                    <a:lnTo>
                      <a:pt x="289" y="749"/>
                    </a:lnTo>
                    <a:lnTo>
                      <a:pt x="292" y="756"/>
                    </a:lnTo>
                    <a:lnTo>
                      <a:pt x="294" y="768"/>
                    </a:lnTo>
                    <a:lnTo>
                      <a:pt x="297" y="776"/>
                    </a:lnTo>
                    <a:lnTo>
                      <a:pt x="298" y="780"/>
                    </a:lnTo>
                    <a:lnTo>
                      <a:pt x="302" y="783"/>
                    </a:lnTo>
                    <a:lnTo>
                      <a:pt x="311" y="783"/>
                    </a:lnTo>
                    <a:lnTo>
                      <a:pt x="316" y="784"/>
                    </a:lnTo>
                    <a:lnTo>
                      <a:pt x="316" y="806"/>
                    </a:lnTo>
                    <a:lnTo>
                      <a:pt x="319" y="811"/>
                    </a:lnTo>
                    <a:lnTo>
                      <a:pt x="324" y="816"/>
                    </a:lnTo>
                    <a:lnTo>
                      <a:pt x="334" y="817"/>
                    </a:lnTo>
                    <a:lnTo>
                      <a:pt x="339" y="816"/>
                    </a:lnTo>
                    <a:lnTo>
                      <a:pt x="353" y="817"/>
                    </a:lnTo>
                    <a:lnTo>
                      <a:pt x="361" y="821"/>
                    </a:lnTo>
                    <a:lnTo>
                      <a:pt x="365" y="821"/>
                    </a:lnTo>
                    <a:lnTo>
                      <a:pt x="372" y="819"/>
                    </a:lnTo>
                    <a:lnTo>
                      <a:pt x="376" y="817"/>
                    </a:lnTo>
                    <a:lnTo>
                      <a:pt x="378" y="813"/>
                    </a:lnTo>
                    <a:lnTo>
                      <a:pt x="382" y="812"/>
                    </a:lnTo>
                    <a:lnTo>
                      <a:pt x="386" y="808"/>
                    </a:lnTo>
                    <a:lnTo>
                      <a:pt x="389" y="807"/>
                    </a:lnTo>
                    <a:lnTo>
                      <a:pt x="398" y="807"/>
                    </a:lnTo>
                    <a:lnTo>
                      <a:pt x="405" y="808"/>
                    </a:lnTo>
                    <a:lnTo>
                      <a:pt x="410" y="813"/>
                    </a:lnTo>
                    <a:lnTo>
                      <a:pt x="418" y="815"/>
                    </a:lnTo>
                    <a:lnTo>
                      <a:pt x="426" y="813"/>
                    </a:lnTo>
                    <a:lnTo>
                      <a:pt x="435" y="807"/>
                    </a:lnTo>
                    <a:lnTo>
                      <a:pt x="437" y="807"/>
                    </a:lnTo>
                    <a:lnTo>
                      <a:pt x="445" y="808"/>
                    </a:lnTo>
                    <a:lnTo>
                      <a:pt x="461" y="815"/>
                    </a:lnTo>
                    <a:lnTo>
                      <a:pt x="477" y="824"/>
                    </a:lnTo>
                    <a:lnTo>
                      <a:pt x="488" y="837"/>
                    </a:lnTo>
                    <a:lnTo>
                      <a:pt x="488" y="842"/>
                    </a:lnTo>
                    <a:lnTo>
                      <a:pt x="484" y="849"/>
                    </a:lnTo>
                    <a:lnTo>
                      <a:pt x="478" y="856"/>
                    </a:lnTo>
                    <a:lnTo>
                      <a:pt x="466" y="869"/>
                    </a:lnTo>
                    <a:lnTo>
                      <a:pt x="458" y="880"/>
                    </a:lnTo>
                    <a:lnTo>
                      <a:pt x="458" y="889"/>
                    </a:lnTo>
                    <a:lnTo>
                      <a:pt x="459" y="892"/>
                    </a:lnTo>
                    <a:lnTo>
                      <a:pt x="464" y="893"/>
                    </a:lnTo>
                    <a:lnTo>
                      <a:pt x="469" y="892"/>
                    </a:lnTo>
                    <a:lnTo>
                      <a:pt x="473" y="893"/>
                    </a:lnTo>
                    <a:lnTo>
                      <a:pt x="478" y="897"/>
                    </a:lnTo>
                    <a:lnTo>
                      <a:pt x="486" y="908"/>
                    </a:lnTo>
                    <a:lnTo>
                      <a:pt x="494" y="909"/>
                    </a:lnTo>
                    <a:lnTo>
                      <a:pt x="495" y="902"/>
                    </a:lnTo>
                    <a:lnTo>
                      <a:pt x="497" y="896"/>
                    </a:lnTo>
                    <a:lnTo>
                      <a:pt x="499" y="881"/>
                    </a:lnTo>
                    <a:lnTo>
                      <a:pt x="501" y="873"/>
                    </a:lnTo>
                    <a:lnTo>
                      <a:pt x="502" y="870"/>
                    </a:lnTo>
                    <a:lnTo>
                      <a:pt x="504" y="858"/>
                    </a:lnTo>
                    <a:lnTo>
                      <a:pt x="506" y="850"/>
                    </a:lnTo>
                    <a:lnTo>
                      <a:pt x="511" y="832"/>
                    </a:lnTo>
                    <a:lnTo>
                      <a:pt x="512" y="831"/>
                    </a:lnTo>
                    <a:lnTo>
                      <a:pt x="522" y="768"/>
                    </a:lnTo>
                    <a:lnTo>
                      <a:pt x="523" y="758"/>
                    </a:lnTo>
                    <a:lnTo>
                      <a:pt x="524" y="752"/>
                    </a:lnTo>
                    <a:lnTo>
                      <a:pt x="517" y="724"/>
                    </a:lnTo>
                    <a:lnTo>
                      <a:pt x="512" y="714"/>
                    </a:lnTo>
                    <a:lnTo>
                      <a:pt x="506" y="708"/>
                    </a:lnTo>
                    <a:lnTo>
                      <a:pt x="494" y="698"/>
                    </a:lnTo>
                    <a:lnTo>
                      <a:pt x="489" y="693"/>
                    </a:lnTo>
                    <a:lnTo>
                      <a:pt x="489" y="655"/>
                    </a:lnTo>
                    <a:lnTo>
                      <a:pt x="494" y="652"/>
                    </a:lnTo>
                    <a:lnTo>
                      <a:pt x="511" y="650"/>
                    </a:lnTo>
                    <a:lnTo>
                      <a:pt x="517" y="647"/>
                    </a:lnTo>
                    <a:lnTo>
                      <a:pt x="528" y="649"/>
                    </a:lnTo>
                    <a:lnTo>
                      <a:pt x="532" y="650"/>
                    </a:lnTo>
                    <a:lnTo>
                      <a:pt x="532" y="652"/>
                    </a:lnTo>
                    <a:lnTo>
                      <a:pt x="538" y="651"/>
                    </a:lnTo>
                    <a:lnTo>
                      <a:pt x="538" y="650"/>
                    </a:lnTo>
                    <a:lnTo>
                      <a:pt x="534" y="640"/>
                    </a:lnTo>
                    <a:lnTo>
                      <a:pt x="533" y="633"/>
                    </a:lnTo>
                    <a:lnTo>
                      <a:pt x="528" y="625"/>
                    </a:lnTo>
                    <a:lnTo>
                      <a:pt x="518" y="627"/>
                    </a:lnTo>
                    <a:lnTo>
                      <a:pt x="516" y="629"/>
                    </a:lnTo>
                    <a:lnTo>
                      <a:pt x="509" y="629"/>
                    </a:lnTo>
                    <a:lnTo>
                      <a:pt x="505" y="624"/>
                    </a:lnTo>
                    <a:lnTo>
                      <a:pt x="501" y="623"/>
                    </a:lnTo>
                    <a:lnTo>
                      <a:pt x="501" y="620"/>
                    </a:lnTo>
                    <a:lnTo>
                      <a:pt x="501" y="620"/>
                    </a:lnTo>
                    <a:lnTo>
                      <a:pt x="501" y="589"/>
                    </a:lnTo>
                    <a:lnTo>
                      <a:pt x="502" y="590"/>
                    </a:lnTo>
                    <a:lnTo>
                      <a:pt x="582" y="590"/>
                    </a:lnTo>
                    <a:lnTo>
                      <a:pt x="586" y="586"/>
                    </a:lnTo>
                    <a:lnTo>
                      <a:pt x="587" y="580"/>
                    </a:lnTo>
                    <a:lnTo>
                      <a:pt x="591" y="575"/>
                    </a:lnTo>
                    <a:lnTo>
                      <a:pt x="593" y="575"/>
                    </a:lnTo>
                    <a:lnTo>
                      <a:pt x="597" y="577"/>
                    </a:lnTo>
                    <a:lnTo>
                      <a:pt x="601" y="584"/>
                    </a:lnTo>
                    <a:lnTo>
                      <a:pt x="603" y="584"/>
                    </a:lnTo>
                    <a:lnTo>
                      <a:pt x="622" y="574"/>
                    </a:lnTo>
                    <a:lnTo>
                      <a:pt x="633" y="574"/>
                    </a:lnTo>
                    <a:lnTo>
                      <a:pt x="638" y="579"/>
                    </a:lnTo>
                    <a:lnTo>
                      <a:pt x="646" y="590"/>
                    </a:lnTo>
                    <a:lnTo>
                      <a:pt x="652" y="619"/>
                    </a:lnTo>
                    <a:lnTo>
                      <a:pt x="662" y="614"/>
                    </a:lnTo>
                    <a:lnTo>
                      <a:pt x="663" y="612"/>
                    </a:lnTo>
                    <a:lnTo>
                      <a:pt x="658" y="603"/>
                    </a:lnTo>
                    <a:lnTo>
                      <a:pt x="656" y="592"/>
                    </a:lnTo>
                    <a:lnTo>
                      <a:pt x="640" y="555"/>
                    </a:lnTo>
                    <a:lnTo>
                      <a:pt x="631" y="544"/>
                    </a:lnTo>
                    <a:lnTo>
                      <a:pt x="614" y="531"/>
                    </a:lnTo>
                    <a:lnTo>
                      <a:pt x="614" y="527"/>
                    </a:lnTo>
                    <a:lnTo>
                      <a:pt x="626" y="516"/>
                    </a:lnTo>
                    <a:lnTo>
                      <a:pt x="631" y="509"/>
                    </a:lnTo>
                    <a:lnTo>
                      <a:pt x="634" y="507"/>
                    </a:lnTo>
                    <a:lnTo>
                      <a:pt x="638" y="504"/>
                    </a:lnTo>
                    <a:lnTo>
                      <a:pt x="640" y="503"/>
                    </a:lnTo>
                    <a:lnTo>
                      <a:pt x="641" y="500"/>
                    </a:lnTo>
                    <a:lnTo>
                      <a:pt x="640" y="493"/>
                    </a:lnTo>
                    <a:lnTo>
                      <a:pt x="638" y="488"/>
                    </a:lnTo>
                    <a:lnTo>
                      <a:pt x="633" y="479"/>
                    </a:lnTo>
                    <a:lnTo>
                      <a:pt x="625" y="471"/>
                    </a:lnTo>
                    <a:lnTo>
                      <a:pt x="618" y="466"/>
                    </a:lnTo>
                    <a:lnTo>
                      <a:pt x="617" y="463"/>
                    </a:lnTo>
                    <a:lnTo>
                      <a:pt x="615" y="453"/>
                    </a:lnTo>
                    <a:lnTo>
                      <a:pt x="613" y="447"/>
                    </a:lnTo>
                    <a:lnTo>
                      <a:pt x="613" y="439"/>
                    </a:lnTo>
                    <a:lnTo>
                      <a:pt x="609" y="431"/>
                    </a:lnTo>
                    <a:lnTo>
                      <a:pt x="609" y="419"/>
                    </a:lnTo>
                    <a:lnTo>
                      <a:pt x="613" y="413"/>
                    </a:lnTo>
                    <a:lnTo>
                      <a:pt x="615" y="403"/>
                    </a:lnTo>
                    <a:lnTo>
                      <a:pt x="615" y="392"/>
                    </a:lnTo>
                    <a:lnTo>
                      <a:pt x="624" y="382"/>
                    </a:lnTo>
                    <a:lnTo>
                      <a:pt x="624" y="369"/>
                    </a:lnTo>
                    <a:lnTo>
                      <a:pt x="626" y="364"/>
                    </a:lnTo>
                    <a:lnTo>
                      <a:pt x="633" y="358"/>
                    </a:lnTo>
                    <a:lnTo>
                      <a:pt x="633" y="353"/>
                    </a:lnTo>
                    <a:lnTo>
                      <a:pt x="630" y="344"/>
                    </a:lnTo>
                    <a:lnTo>
                      <a:pt x="628" y="342"/>
                    </a:lnTo>
                    <a:lnTo>
                      <a:pt x="624" y="342"/>
                    </a:lnTo>
                    <a:lnTo>
                      <a:pt x="614" y="342"/>
                    </a:lnTo>
                    <a:lnTo>
                      <a:pt x="595" y="350"/>
                    </a:lnTo>
                    <a:lnTo>
                      <a:pt x="583" y="353"/>
                    </a:lnTo>
                    <a:lnTo>
                      <a:pt x="576" y="353"/>
                    </a:lnTo>
                    <a:lnTo>
                      <a:pt x="567" y="350"/>
                    </a:lnTo>
                    <a:lnTo>
                      <a:pt x="563" y="349"/>
                    </a:lnTo>
                    <a:lnTo>
                      <a:pt x="558" y="347"/>
                    </a:lnTo>
                    <a:lnTo>
                      <a:pt x="552" y="345"/>
                    </a:lnTo>
                    <a:lnTo>
                      <a:pt x="544" y="348"/>
                    </a:lnTo>
                    <a:lnTo>
                      <a:pt x="542" y="350"/>
                    </a:lnTo>
                    <a:lnTo>
                      <a:pt x="536" y="350"/>
                    </a:lnTo>
                    <a:lnTo>
                      <a:pt x="527" y="350"/>
                    </a:lnTo>
                    <a:lnTo>
                      <a:pt x="523" y="348"/>
                    </a:lnTo>
                    <a:lnTo>
                      <a:pt x="522" y="348"/>
                    </a:lnTo>
                    <a:lnTo>
                      <a:pt x="494" y="307"/>
                    </a:lnTo>
                    <a:lnTo>
                      <a:pt x="493" y="305"/>
                    </a:lnTo>
                    <a:lnTo>
                      <a:pt x="490" y="302"/>
                    </a:lnTo>
                    <a:lnTo>
                      <a:pt x="479" y="301"/>
                    </a:lnTo>
                    <a:lnTo>
                      <a:pt x="473" y="297"/>
                    </a:lnTo>
                    <a:lnTo>
                      <a:pt x="461" y="293"/>
                    </a:lnTo>
                    <a:lnTo>
                      <a:pt x="443" y="294"/>
                    </a:lnTo>
                    <a:lnTo>
                      <a:pt x="425" y="299"/>
                    </a:lnTo>
                    <a:lnTo>
                      <a:pt x="415" y="300"/>
                    </a:lnTo>
                    <a:lnTo>
                      <a:pt x="400" y="299"/>
                    </a:lnTo>
                    <a:lnTo>
                      <a:pt x="383" y="291"/>
                    </a:lnTo>
                    <a:lnTo>
                      <a:pt x="380" y="284"/>
                    </a:lnTo>
                    <a:lnTo>
                      <a:pt x="376" y="283"/>
                    </a:lnTo>
                    <a:lnTo>
                      <a:pt x="364" y="277"/>
                    </a:lnTo>
                    <a:lnTo>
                      <a:pt x="362" y="274"/>
                    </a:lnTo>
                    <a:lnTo>
                      <a:pt x="362" y="241"/>
                    </a:lnTo>
                    <a:lnTo>
                      <a:pt x="360" y="232"/>
                    </a:lnTo>
                    <a:lnTo>
                      <a:pt x="357" y="226"/>
                    </a:lnTo>
                    <a:lnTo>
                      <a:pt x="353" y="223"/>
                    </a:lnTo>
                    <a:lnTo>
                      <a:pt x="351" y="220"/>
                    </a:lnTo>
                    <a:lnTo>
                      <a:pt x="344" y="211"/>
                    </a:lnTo>
                    <a:lnTo>
                      <a:pt x="341" y="208"/>
                    </a:lnTo>
                    <a:lnTo>
                      <a:pt x="338" y="188"/>
                    </a:lnTo>
                    <a:lnTo>
                      <a:pt x="335" y="182"/>
                    </a:lnTo>
                    <a:lnTo>
                      <a:pt x="334" y="180"/>
                    </a:lnTo>
                    <a:lnTo>
                      <a:pt x="310" y="181"/>
                    </a:lnTo>
                    <a:lnTo>
                      <a:pt x="316" y="167"/>
                    </a:lnTo>
                    <a:lnTo>
                      <a:pt x="324" y="152"/>
                    </a:lnTo>
                    <a:lnTo>
                      <a:pt x="337" y="107"/>
                    </a:lnTo>
                    <a:lnTo>
                      <a:pt x="350" y="85"/>
                    </a:lnTo>
                    <a:lnTo>
                      <a:pt x="375" y="62"/>
                    </a:lnTo>
                    <a:lnTo>
                      <a:pt x="378" y="57"/>
                    </a:lnTo>
                    <a:lnTo>
                      <a:pt x="383" y="47"/>
                    </a:lnTo>
                    <a:lnTo>
                      <a:pt x="389" y="41"/>
                    </a:lnTo>
                    <a:lnTo>
                      <a:pt x="404" y="35"/>
                    </a:lnTo>
                    <a:lnTo>
                      <a:pt x="419" y="33"/>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05" name="任意多边形: 形状 304">
                <a:extLst>
                  <a:ext uri="{FF2B5EF4-FFF2-40B4-BE49-F238E27FC236}">
                    <a16:creationId xmlns="" xmlns:a16="http://schemas.microsoft.com/office/drawing/2014/main" id="{D0665372-EE78-4CF3-8C93-B0D91FDC9F2F}"/>
                  </a:ext>
                </a:extLst>
              </p:cNvPr>
              <p:cNvSpPr>
                <a:spLocks noChangeAspect="1"/>
              </p:cNvSpPr>
              <p:nvPr/>
            </p:nvSpPr>
            <p:spPr bwMode="gray">
              <a:xfrm>
                <a:off x="1751" y="2592"/>
                <a:ext cx="132" cy="151"/>
              </a:xfrm>
              <a:custGeom>
                <a:avLst/>
                <a:gdLst/>
                <a:ahLst/>
                <a:cxnLst>
                  <a:cxn ang="0">
                    <a:pos x="29" y="74"/>
                  </a:cxn>
                  <a:cxn ang="0">
                    <a:pos x="109" y="59"/>
                  </a:cxn>
                  <a:cxn ang="0">
                    <a:pos x="164" y="7"/>
                  </a:cxn>
                  <a:cxn ang="0">
                    <a:pos x="232" y="1"/>
                  </a:cxn>
                  <a:cxn ang="0">
                    <a:pos x="243" y="60"/>
                  </a:cxn>
                  <a:cxn ang="0">
                    <a:pos x="234" y="88"/>
                  </a:cxn>
                  <a:cxn ang="0">
                    <a:pos x="283" y="151"/>
                  </a:cxn>
                  <a:cxn ang="0">
                    <a:pos x="348" y="161"/>
                  </a:cxn>
                  <a:cxn ang="0">
                    <a:pos x="372" y="183"/>
                  </a:cxn>
                  <a:cxn ang="0">
                    <a:pos x="441" y="211"/>
                  </a:cxn>
                  <a:cxn ang="0">
                    <a:pos x="487" y="222"/>
                  </a:cxn>
                  <a:cxn ang="0">
                    <a:pos x="507" y="268"/>
                  </a:cxn>
                  <a:cxn ang="0">
                    <a:pos x="512" y="307"/>
                  </a:cxn>
                  <a:cxn ang="0">
                    <a:pos x="511" y="334"/>
                  </a:cxn>
                  <a:cxn ang="0">
                    <a:pos x="550" y="370"/>
                  </a:cxn>
                  <a:cxn ang="0">
                    <a:pos x="616" y="373"/>
                  </a:cxn>
                  <a:cxn ang="0">
                    <a:pos x="616" y="399"/>
                  </a:cxn>
                  <a:cxn ang="0">
                    <a:pos x="641" y="434"/>
                  </a:cxn>
                  <a:cxn ang="0">
                    <a:pos x="658" y="500"/>
                  </a:cxn>
                  <a:cxn ang="0">
                    <a:pos x="644" y="555"/>
                  </a:cxn>
                  <a:cxn ang="0">
                    <a:pos x="647" y="586"/>
                  </a:cxn>
                  <a:cxn ang="0">
                    <a:pos x="631" y="585"/>
                  </a:cxn>
                  <a:cxn ang="0">
                    <a:pos x="595" y="544"/>
                  </a:cxn>
                  <a:cxn ang="0">
                    <a:pos x="504" y="549"/>
                  </a:cxn>
                  <a:cxn ang="0">
                    <a:pos x="426" y="576"/>
                  </a:cxn>
                  <a:cxn ang="0">
                    <a:pos x="401" y="628"/>
                  </a:cxn>
                  <a:cxn ang="0">
                    <a:pos x="391" y="705"/>
                  </a:cxn>
                  <a:cxn ang="0">
                    <a:pos x="362" y="706"/>
                  </a:cxn>
                  <a:cxn ang="0">
                    <a:pos x="315" y="701"/>
                  </a:cxn>
                  <a:cxn ang="0">
                    <a:pos x="297" y="735"/>
                  </a:cxn>
                  <a:cxn ang="0">
                    <a:pos x="281" y="726"/>
                  </a:cxn>
                  <a:cxn ang="0">
                    <a:pos x="250" y="710"/>
                  </a:cxn>
                  <a:cxn ang="0">
                    <a:pos x="202" y="695"/>
                  </a:cxn>
                  <a:cxn ang="0">
                    <a:pos x="176" y="708"/>
                  </a:cxn>
                  <a:cxn ang="0">
                    <a:pos x="149" y="737"/>
                  </a:cxn>
                  <a:cxn ang="0">
                    <a:pos x="126" y="752"/>
                  </a:cxn>
                  <a:cxn ang="0">
                    <a:pos x="94" y="751"/>
                  </a:cxn>
                  <a:cxn ang="0">
                    <a:pos x="86" y="711"/>
                  </a:cxn>
                  <a:cxn ang="0">
                    <a:pos x="77" y="652"/>
                  </a:cxn>
                  <a:cxn ang="0">
                    <a:pos x="61" y="626"/>
                  </a:cxn>
                  <a:cxn ang="0">
                    <a:pos x="55" y="602"/>
                  </a:cxn>
                  <a:cxn ang="0">
                    <a:pos x="51" y="579"/>
                  </a:cxn>
                  <a:cxn ang="0">
                    <a:pos x="57" y="564"/>
                  </a:cxn>
                  <a:cxn ang="0">
                    <a:pos x="54" y="536"/>
                  </a:cxn>
                  <a:cxn ang="0">
                    <a:pos x="29" y="480"/>
                  </a:cxn>
                  <a:cxn ang="0">
                    <a:pos x="7" y="443"/>
                  </a:cxn>
                  <a:cxn ang="0">
                    <a:pos x="1" y="431"/>
                  </a:cxn>
                  <a:cxn ang="0">
                    <a:pos x="36" y="373"/>
                  </a:cxn>
                  <a:cxn ang="0">
                    <a:pos x="20" y="357"/>
                  </a:cxn>
                  <a:cxn ang="0">
                    <a:pos x="17" y="328"/>
                  </a:cxn>
                  <a:cxn ang="0">
                    <a:pos x="29" y="303"/>
                  </a:cxn>
                  <a:cxn ang="0">
                    <a:pos x="22" y="276"/>
                  </a:cxn>
                  <a:cxn ang="0">
                    <a:pos x="33" y="231"/>
                  </a:cxn>
                  <a:cxn ang="0">
                    <a:pos x="40" y="166"/>
                  </a:cxn>
                  <a:cxn ang="0">
                    <a:pos x="35" y="129"/>
                  </a:cxn>
                </a:cxnLst>
                <a:rect l="0" t="0" r="r" b="b"/>
                <a:pathLst>
                  <a:path w="658" h="754">
                    <a:moveTo>
                      <a:pt x="1" y="70"/>
                    </a:moveTo>
                    <a:lnTo>
                      <a:pt x="3" y="68"/>
                    </a:lnTo>
                    <a:lnTo>
                      <a:pt x="11" y="68"/>
                    </a:lnTo>
                    <a:lnTo>
                      <a:pt x="29" y="74"/>
                    </a:lnTo>
                    <a:lnTo>
                      <a:pt x="70" y="75"/>
                    </a:lnTo>
                    <a:lnTo>
                      <a:pt x="78" y="71"/>
                    </a:lnTo>
                    <a:lnTo>
                      <a:pt x="83" y="68"/>
                    </a:lnTo>
                    <a:lnTo>
                      <a:pt x="109" y="59"/>
                    </a:lnTo>
                    <a:lnTo>
                      <a:pt x="116" y="55"/>
                    </a:lnTo>
                    <a:lnTo>
                      <a:pt x="141" y="33"/>
                    </a:lnTo>
                    <a:lnTo>
                      <a:pt x="158" y="14"/>
                    </a:lnTo>
                    <a:lnTo>
                      <a:pt x="164" y="7"/>
                    </a:lnTo>
                    <a:lnTo>
                      <a:pt x="180" y="4"/>
                    </a:lnTo>
                    <a:lnTo>
                      <a:pt x="186" y="4"/>
                    </a:lnTo>
                    <a:lnTo>
                      <a:pt x="213" y="0"/>
                    </a:lnTo>
                    <a:lnTo>
                      <a:pt x="232" y="1"/>
                    </a:lnTo>
                    <a:lnTo>
                      <a:pt x="235" y="4"/>
                    </a:lnTo>
                    <a:lnTo>
                      <a:pt x="240" y="11"/>
                    </a:lnTo>
                    <a:lnTo>
                      <a:pt x="243" y="28"/>
                    </a:lnTo>
                    <a:lnTo>
                      <a:pt x="243" y="60"/>
                    </a:lnTo>
                    <a:lnTo>
                      <a:pt x="242" y="70"/>
                    </a:lnTo>
                    <a:lnTo>
                      <a:pt x="237" y="77"/>
                    </a:lnTo>
                    <a:lnTo>
                      <a:pt x="235" y="81"/>
                    </a:lnTo>
                    <a:lnTo>
                      <a:pt x="234" y="88"/>
                    </a:lnTo>
                    <a:lnTo>
                      <a:pt x="240" y="112"/>
                    </a:lnTo>
                    <a:lnTo>
                      <a:pt x="249" y="125"/>
                    </a:lnTo>
                    <a:lnTo>
                      <a:pt x="256" y="131"/>
                    </a:lnTo>
                    <a:lnTo>
                      <a:pt x="283" y="151"/>
                    </a:lnTo>
                    <a:lnTo>
                      <a:pt x="296" y="155"/>
                    </a:lnTo>
                    <a:lnTo>
                      <a:pt x="313" y="157"/>
                    </a:lnTo>
                    <a:lnTo>
                      <a:pt x="332" y="157"/>
                    </a:lnTo>
                    <a:lnTo>
                      <a:pt x="348" y="161"/>
                    </a:lnTo>
                    <a:lnTo>
                      <a:pt x="355" y="167"/>
                    </a:lnTo>
                    <a:lnTo>
                      <a:pt x="356" y="171"/>
                    </a:lnTo>
                    <a:lnTo>
                      <a:pt x="363" y="179"/>
                    </a:lnTo>
                    <a:lnTo>
                      <a:pt x="372" y="183"/>
                    </a:lnTo>
                    <a:lnTo>
                      <a:pt x="410" y="193"/>
                    </a:lnTo>
                    <a:lnTo>
                      <a:pt x="426" y="208"/>
                    </a:lnTo>
                    <a:lnTo>
                      <a:pt x="431" y="211"/>
                    </a:lnTo>
                    <a:lnTo>
                      <a:pt x="441" y="211"/>
                    </a:lnTo>
                    <a:lnTo>
                      <a:pt x="450" y="209"/>
                    </a:lnTo>
                    <a:lnTo>
                      <a:pt x="455" y="209"/>
                    </a:lnTo>
                    <a:lnTo>
                      <a:pt x="468" y="211"/>
                    </a:lnTo>
                    <a:lnTo>
                      <a:pt x="487" y="222"/>
                    </a:lnTo>
                    <a:lnTo>
                      <a:pt x="493" y="227"/>
                    </a:lnTo>
                    <a:lnTo>
                      <a:pt x="501" y="238"/>
                    </a:lnTo>
                    <a:lnTo>
                      <a:pt x="506" y="253"/>
                    </a:lnTo>
                    <a:lnTo>
                      <a:pt x="507" y="268"/>
                    </a:lnTo>
                    <a:lnTo>
                      <a:pt x="511" y="276"/>
                    </a:lnTo>
                    <a:lnTo>
                      <a:pt x="514" y="281"/>
                    </a:lnTo>
                    <a:lnTo>
                      <a:pt x="514" y="290"/>
                    </a:lnTo>
                    <a:lnTo>
                      <a:pt x="512" y="307"/>
                    </a:lnTo>
                    <a:lnTo>
                      <a:pt x="503" y="308"/>
                    </a:lnTo>
                    <a:lnTo>
                      <a:pt x="503" y="312"/>
                    </a:lnTo>
                    <a:lnTo>
                      <a:pt x="504" y="317"/>
                    </a:lnTo>
                    <a:lnTo>
                      <a:pt x="511" y="334"/>
                    </a:lnTo>
                    <a:lnTo>
                      <a:pt x="518" y="356"/>
                    </a:lnTo>
                    <a:lnTo>
                      <a:pt x="524" y="369"/>
                    </a:lnTo>
                    <a:lnTo>
                      <a:pt x="539" y="369"/>
                    </a:lnTo>
                    <a:lnTo>
                      <a:pt x="550" y="370"/>
                    </a:lnTo>
                    <a:lnTo>
                      <a:pt x="563" y="370"/>
                    </a:lnTo>
                    <a:lnTo>
                      <a:pt x="568" y="372"/>
                    </a:lnTo>
                    <a:lnTo>
                      <a:pt x="611" y="372"/>
                    </a:lnTo>
                    <a:lnTo>
                      <a:pt x="616" y="373"/>
                    </a:lnTo>
                    <a:lnTo>
                      <a:pt x="619" y="376"/>
                    </a:lnTo>
                    <a:lnTo>
                      <a:pt x="620" y="381"/>
                    </a:lnTo>
                    <a:lnTo>
                      <a:pt x="619" y="391"/>
                    </a:lnTo>
                    <a:lnTo>
                      <a:pt x="616" y="399"/>
                    </a:lnTo>
                    <a:lnTo>
                      <a:pt x="616" y="405"/>
                    </a:lnTo>
                    <a:lnTo>
                      <a:pt x="620" y="425"/>
                    </a:lnTo>
                    <a:lnTo>
                      <a:pt x="638" y="431"/>
                    </a:lnTo>
                    <a:lnTo>
                      <a:pt x="641" y="434"/>
                    </a:lnTo>
                    <a:lnTo>
                      <a:pt x="644" y="448"/>
                    </a:lnTo>
                    <a:lnTo>
                      <a:pt x="656" y="467"/>
                    </a:lnTo>
                    <a:lnTo>
                      <a:pt x="658" y="477"/>
                    </a:lnTo>
                    <a:lnTo>
                      <a:pt x="658" y="500"/>
                    </a:lnTo>
                    <a:lnTo>
                      <a:pt x="657" y="529"/>
                    </a:lnTo>
                    <a:lnTo>
                      <a:pt x="656" y="533"/>
                    </a:lnTo>
                    <a:lnTo>
                      <a:pt x="649" y="544"/>
                    </a:lnTo>
                    <a:lnTo>
                      <a:pt x="644" y="555"/>
                    </a:lnTo>
                    <a:lnTo>
                      <a:pt x="644" y="561"/>
                    </a:lnTo>
                    <a:lnTo>
                      <a:pt x="644" y="569"/>
                    </a:lnTo>
                    <a:lnTo>
                      <a:pt x="646" y="574"/>
                    </a:lnTo>
                    <a:lnTo>
                      <a:pt x="647" y="586"/>
                    </a:lnTo>
                    <a:lnTo>
                      <a:pt x="646" y="587"/>
                    </a:lnTo>
                    <a:lnTo>
                      <a:pt x="638" y="590"/>
                    </a:lnTo>
                    <a:lnTo>
                      <a:pt x="637" y="591"/>
                    </a:lnTo>
                    <a:lnTo>
                      <a:pt x="631" y="585"/>
                    </a:lnTo>
                    <a:lnTo>
                      <a:pt x="630" y="581"/>
                    </a:lnTo>
                    <a:lnTo>
                      <a:pt x="615" y="560"/>
                    </a:lnTo>
                    <a:lnTo>
                      <a:pt x="605" y="552"/>
                    </a:lnTo>
                    <a:lnTo>
                      <a:pt x="595" y="544"/>
                    </a:lnTo>
                    <a:lnTo>
                      <a:pt x="582" y="541"/>
                    </a:lnTo>
                    <a:lnTo>
                      <a:pt x="539" y="541"/>
                    </a:lnTo>
                    <a:lnTo>
                      <a:pt x="535" y="541"/>
                    </a:lnTo>
                    <a:lnTo>
                      <a:pt x="504" y="549"/>
                    </a:lnTo>
                    <a:lnTo>
                      <a:pt x="501" y="549"/>
                    </a:lnTo>
                    <a:lnTo>
                      <a:pt x="447" y="566"/>
                    </a:lnTo>
                    <a:lnTo>
                      <a:pt x="428" y="570"/>
                    </a:lnTo>
                    <a:lnTo>
                      <a:pt x="426" y="576"/>
                    </a:lnTo>
                    <a:lnTo>
                      <a:pt x="423" y="591"/>
                    </a:lnTo>
                    <a:lnTo>
                      <a:pt x="412" y="607"/>
                    </a:lnTo>
                    <a:lnTo>
                      <a:pt x="401" y="625"/>
                    </a:lnTo>
                    <a:lnTo>
                      <a:pt x="401" y="628"/>
                    </a:lnTo>
                    <a:lnTo>
                      <a:pt x="401" y="654"/>
                    </a:lnTo>
                    <a:lnTo>
                      <a:pt x="402" y="658"/>
                    </a:lnTo>
                    <a:lnTo>
                      <a:pt x="402" y="665"/>
                    </a:lnTo>
                    <a:lnTo>
                      <a:pt x="391" y="705"/>
                    </a:lnTo>
                    <a:lnTo>
                      <a:pt x="383" y="720"/>
                    </a:lnTo>
                    <a:lnTo>
                      <a:pt x="375" y="716"/>
                    </a:lnTo>
                    <a:lnTo>
                      <a:pt x="369" y="711"/>
                    </a:lnTo>
                    <a:lnTo>
                      <a:pt x="362" y="706"/>
                    </a:lnTo>
                    <a:lnTo>
                      <a:pt x="359" y="705"/>
                    </a:lnTo>
                    <a:lnTo>
                      <a:pt x="351" y="704"/>
                    </a:lnTo>
                    <a:lnTo>
                      <a:pt x="334" y="704"/>
                    </a:lnTo>
                    <a:lnTo>
                      <a:pt x="315" y="701"/>
                    </a:lnTo>
                    <a:lnTo>
                      <a:pt x="307" y="701"/>
                    </a:lnTo>
                    <a:lnTo>
                      <a:pt x="304" y="705"/>
                    </a:lnTo>
                    <a:lnTo>
                      <a:pt x="300" y="724"/>
                    </a:lnTo>
                    <a:lnTo>
                      <a:pt x="297" y="735"/>
                    </a:lnTo>
                    <a:lnTo>
                      <a:pt x="296" y="741"/>
                    </a:lnTo>
                    <a:lnTo>
                      <a:pt x="293" y="741"/>
                    </a:lnTo>
                    <a:lnTo>
                      <a:pt x="282" y="730"/>
                    </a:lnTo>
                    <a:lnTo>
                      <a:pt x="281" y="726"/>
                    </a:lnTo>
                    <a:lnTo>
                      <a:pt x="278" y="725"/>
                    </a:lnTo>
                    <a:lnTo>
                      <a:pt x="275" y="719"/>
                    </a:lnTo>
                    <a:lnTo>
                      <a:pt x="271" y="715"/>
                    </a:lnTo>
                    <a:lnTo>
                      <a:pt x="250" y="710"/>
                    </a:lnTo>
                    <a:lnTo>
                      <a:pt x="245" y="710"/>
                    </a:lnTo>
                    <a:lnTo>
                      <a:pt x="237" y="708"/>
                    </a:lnTo>
                    <a:lnTo>
                      <a:pt x="211" y="708"/>
                    </a:lnTo>
                    <a:lnTo>
                      <a:pt x="202" y="695"/>
                    </a:lnTo>
                    <a:lnTo>
                      <a:pt x="196" y="689"/>
                    </a:lnTo>
                    <a:lnTo>
                      <a:pt x="192" y="689"/>
                    </a:lnTo>
                    <a:lnTo>
                      <a:pt x="189" y="690"/>
                    </a:lnTo>
                    <a:lnTo>
                      <a:pt x="176" y="708"/>
                    </a:lnTo>
                    <a:lnTo>
                      <a:pt x="165" y="716"/>
                    </a:lnTo>
                    <a:lnTo>
                      <a:pt x="157" y="725"/>
                    </a:lnTo>
                    <a:lnTo>
                      <a:pt x="151" y="733"/>
                    </a:lnTo>
                    <a:lnTo>
                      <a:pt x="149" y="737"/>
                    </a:lnTo>
                    <a:lnTo>
                      <a:pt x="143" y="747"/>
                    </a:lnTo>
                    <a:lnTo>
                      <a:pt x="138" y="752"/>
                    </a:lnTo>
                    <a:lnTo>
                      <a:pt x="136" y="752"/>
                    </a:lnTo>
                    <a:lnTo>
                      <a:pt x="126" y="752"/>
                    </a:lnTo>
                    <a:lnTo>
                      <a:pt x="120" y="754"/>
                    </a:lnTo>
                    <a:lnTo>
                      <a:pt x="108" y="754"/>
                    </a:lnTo>
                    <a:lnTo>
                      <a:pt x="101" y="754"/>
                    </a:lnTo>
                    <a:lnTo>
                      <a:pt x="94" y="751"/>
                    </a:lnTo>
                    <a:lnTo>
                      <a:pt x="94" y="749"/>
                    </a:lnTo>
                    <a:lnTo>
                      <a:pt x="90" y="737"/>
                    </a:lnTo>
                    <a:lnTo>
                      <a:pt x="90" y="733"/>
                    </a:lnTo>
                    <a:lnTo>
                      <a:pt x="86" y="711"/>
                    </a:lnTo>
                    <a:lnTo>
                      <a:pt x="86" y="693"/>
                    </a:lnTo>
                    <a:lnTo>
                      <a:pt x="83" y="671"/>
                    </a:lnTo>
                    <a:lnTo>
                      <a:pt x="77" y="661"/>
                    </a:lnTo>
                    <a:lnTo>
                      <a:pt x="77" y="652"/>
                    </a:lnTo>
                    <a:lnTo>
                      <a:pt x="74" y="639"/>
                    </a:lnTo>
                    <a:lnTo>
                      <a:pt x="73" y="635"/>
                    </a:lnTo>
                    <a:lnTo>
                      <a:pt x="66" y="628"/>
                    </a:lnTo>
                    <a:lnTo>
                      <a:pt x="61" y="626"/>
                    </a:lnTo>
                    <a:lnTo>
                      <a:pt x="58" y="623"/>
                    </a:lnTo>
                    <a:lnTo>
                      <a:pt x="58" y="615"/>
                    </a:lnTo>
                    <a:lnTo>
                      <a:pt x="58" y="607"/>
                    </a:lnTo>
                    <a:lnTo>
                      <a:pt x="55" y="602"/>
                    </a:lnTo>
                    <a:lnTo>
                      <a:pt x="47" y="598"/>
                    </a:lnTo>
                    <a:lnTo>
                      <a:pt x="47" y="592"/>
                    </a:lnTo>
                    <a:lnTo>
                      <a:pt x="50" y="580"/>
                    </a:lnTo>
                    <a:lnTo>
                      <a:pt x="51" y="579"/>
                    </a:lnTo>
                    <a:lnTo>
                      <a:pt x="58" y="575"/>
                    </a:lnTo>
                    <a:lnTo>
                      <a:pt x="61" y="574"/>
                    </a:lnTo>
                    <a:lnTo>
                      <a:pt x="61" y="570"/>
                    </a:lnTo>
                    <a:lnTo>
                      <a:pt x="57" y="564"/>
                    </a:lnTo>
                    <a:lnTo>
                      <a:pt x="58" y="558"/>
                    </a:lnTo>
                    <a:lnTo>
                      <a:pt x="62" y="553"/>
                    </a:lnTo>
                    <a:lnTo>
                      <a:pt x="61" y="543"/>
                    </a:lnTo>
                    <a:lnTo>
                      <a:pt x="54" y="536"/>
                    </a:lnTo>
                    <a:lnTo>
                      <a:pt x="41" y="526"/>
                    </a:lnTo>
                    <a:lnTo>
                      <a:pt x="36" y="521"/>
                    </a:lnTo>
                    <a:lnTo>
                      <a:pt x="33" y="512"/>
                    </a:lnTo>
                    <a:lnTo>
                      <a:pt x="29" y="480"/>
                    </a:lnTo>
                    <a:lnTo>
                      <a:pt x="29" y="470"/>
                    </a:lnTo>
                    <a:lnTo>
                      <a:pt x="22" y="461"/>
                    </a:lnTo>
                    <a:lnTo>
                      <a:pt x="18" y="457"/>
                    </a:lnTo>
                    <a:lnTo>
                      <a:pt x="7" y="443"/>
                    </a:lnTo>
                    <a:lnTo>
                      <a:pt x="4" y="443"/>
                    </a:lnTo>
                    <a:lnTo>
                      <a:pt x="2" y="439"/>
                    </a:lnTo>
                    <a:lnTo>
                      <a:pt x="0" y="437"/>
                    </a:lnTo>
                    <a:lnTo>
                      <a:pt x="1" y="431"/>
                    </a:lnTo>
                    <a:lnTo>
                      <a:pt x="12" y="412"/>
                    </a:lnTo>
                    <a:lnTo>
                      <a:pt x="23" y="400"/>
                    </a:lnTo>
                    <a:lnTo>
                      <a:pt x="35" y="383"/>
                    </a:lnTo>
                    <a:lnTo>
                      <a:pt x="36" y="373"/>
                    </a:lnTo>
                    <a:lnTo>
                      <a:pt x="35" y="370"/>
                    </a:lnTo>
                    <a:lnTo>
                      <a:pt x="29" y="365"/>
                    </a:lnTo>
                    <a:lnTo>
                      <a:pt x="24" y="362"/>
                    </a:lnTo>
                    <a:lnTo>
                      <a:pt x="20" y="357"/>
                    </a:lnTo>
                    <a:lnTo>
                      <a:pt x="18" y="356"/>
                    </a:lnTo>
                    <a:lnTo>
                      <a:pt x="17" y="350"/>
                    </a:lnTo>
                    <a:lnTo>
                      <a:pt x="15" y="342"/>
                    </a:lnTo>
                    <a:lnTo>
                      <a:pt x="17" y="328"/>
                    </a:lnTo>
                    <a:lnTo>
                      <a:pt x="22" y="319"/>
                    </a:lnTo>
                    <a:lnTo>
                      <a:pt x="27" y="316"/>
                    </a:lnTo>
                    <a:lnTo>
                      <a:pt x="29" y="308"/>
                    </a:lnTo>
                    <a:lnTo>
                      <a:pt x="29" y="303"/>
                    </a:lnTo>
                    <a:lnTo>
                      <a:pt x="27" y="297"/>
                    </a:lnTo>
                    <a:lnTo>
                      <a:pt x="18" y="286"/>
                    </a:lnTo>
                    <a:lnTo>
                      <a:pt x="18" y="283"/>
                    </a:lnTo>
                    <a:lnTo>
                      <a:pt x="22" y="276"/>
                    </a:lnTo>
                    <a:lnTo>
                      <a:pt x="35" y="270"/>
                    </a:lnTo>
                    <a:lnTo>
                      <a:pt x="36" y="268"/>
                    </a:lnTo>
                    <a:lnTo>
                      <a:pt x="36" y="249"/>
                    </a:lnTo>
                    <a:lnTo>
                      <a:pt x="33" y="231"/>
                    </a:lnTo>
                    <a:lnTo>
                      <a:pt x="33" y="220"/>
                    </a:lnTo>
                    <a:lnTo>
                      <a:pt x="35" y="201"/>
                    </a:lnTo>
                    <a:lnTo>
                      <a:pt x="35" y="177"/>
                    </a:lnTo>
                    <a:lnTo>
                      <a:pt x="40" y="166"/>
                    </a:lnTo>
                    <a:lnTo>
                      <a:pt x="47" y="157"/>
                    </a:lnTo>
                    <a:lnTo>
                      <a:pt x="50" y="155"/>
                    </a:lnTo>
                    <a:lnTo>
                      <a:pt x="50" y="152"/>
                    </a:lnTo>
                    <a:lnTo>
                      <a:pt x="35" y="129"/>
                    </a:lnTo>
                    <a:lnTo>
                      <a:pt x="1" y="7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06" name="任意多边形: 形状 305">
                <a:extLst>
                  <a:ext uri="{FF2B5EF4-FFF2-40B4-BE49-F238E27FC236}">
                    <a16:creationId xmlns="" xmlns:a16="http://schemas.microsoft.com/office/drawing/2014/main" id="{CB727E7E-505F-43CA-AD17-05856D000980}"/>
                  </a:ext>
                </a:extLst>
              </p:cNvPr>
              <p:cNvSpPr>
                <a:spLocks noChangeAspect="1"/>
              </p:cNvSpPr>
              <p:nvPr/>
            </p:nvSpPr>
            <p:spPr bwMode="gray">
              <a:xfrm>
                <a:off x="1874" y="2831"/>
                <a:ext cx="59" cy="63"/>
              </a:xfrm>
              <a:custGeom>
                <a:avLst/>
                <a:gdLst/>
                <a:ahLst/>
                <a:cxnLst>
                  <a:cxn ang="0">
                    <a:pos x="2" y="252"/>
                  </a:cxn>
                  <a:cxn ang="0">
                    <a:pos x="26" y="272"/>
                  </a:cxn>
                  <a:cxn ang="0">
                    <a:pos x="56" y="283"/>
                  </a:cxn>
                  <a:cxn ang="0">
                    <a:pos x="91" y="297"/>
                  </a:cxn>
                  <a:cxn ang="0">
                    <a:pos x="115" y="304"/>
                  </a:cxn>
                  <a:cxn ang="0">
                    <a:pos x="129" y="310"/>
                  </a:cxn>
                  <a:cxn ang="0">
                    <a:pos x="162" y="307"/>
                  </a:cxn>
                  <a:cxn ang="0">
                    <a:pos x="197" y="314"/>
                  </a:cxn>
                  <a:cxn ang="0">
                    <a:pos x="225" y="303"/>
                  </a:cxn>
                  <a:cxn ang="0">
                    <a:pos x="246" y="283"/>
                  </a:cxn>
                  <a:cxn ang="0">
                    <a:pos x="253" y="272"/>
                  </a:cxn>
                  <a:cxn ang="0">
                    <a:pos x="268" y="253"/>
                  </a:cxn>
                  <a:cxn ang="0">
                    <a:pos x="276" y="236"/>
                  </a:cxn>
                  <a:cxn ang="0">
                    <a:pos x="271" y="229"/>
                  </a:cxn>
                  <a:cxn ang="0">
                    <a:pos x="274" y="199"/>
                  </a:cxn>
                  <a:cxn ang="0">
                    <a:pos x="281" y="184"/>
                  </a:cxn>
                  <a:cxn ang="0">
                    <a:pos x="286" y="175"/>
                  </a:cxn>
                  <a:cxn ang="0">
                    <a:pos x="292" y="172"/>
                  </a:cxn>
                  <a:cxn ang="0">
                    <a:pos x="267" y="148"/>
                  </a:cxn>
                  <a:cxn ang="0">
                    <a:pos x="260" y="126"/>
                  </a:cxn>
                  <a:cxn ang="0">
                    <a:pos x="242" y="113"/>
                  </a:cxn>
                  <a:cxn ang="0">
                    <a:pos x="228" y="108"/>
                  </a:cxn>
                  <a:cxn ang="0">
                    <a:pos x="215" y="91"/>
                  </a:cxn>
                  <a:cxn ang="0">
                    <a:pos x="200" y="86"/>
                  </a:cxn>
                  <a:cxn ang="0">
                    <a:pos x="185" y="77"/>
                  </a:cxn>
                  <a:cxn ang="0">
                    <a:pos x="178" y="73"/>
                  </a:cxn>
                  <a:cxn ang="0">
                    <a:pos x="166" y="55"/>
                  </a:cxn>
                  <a:cxn ang="0">
                    <a:pos x="160" y="48"/>
                  </a:cxn>
                  <a:cxn ang="0">
                    <a:pos x="142" y="60"/>
                  </a:cxn>
                  <a:cxn ang="0">
                    <a:pos x="133" y="50"/>
                  </a:cxn>
                  <a:cxn ang="0">
                    <a:pos x="119" y="27"/>
                  </a:cxn>
                  <a:cxn ang="0">
                    <a:pos x="103" y="12"/>
                  </a:cxn>
                  <a:cxn ang="0">
                    <a:pos x="85" y="0"/>
                  </a:cxn>
                  <a:cxn ang="0">
                    <a:pos x="75" y="2"/>
                  </a:cxn>
                  <a:cxn ang="0">
                    <a:pos x="64" y="12"/>
                  </a:cxn>
                  <a:cxn ang="0">
                    <a:pos x="44" y="16"/>
                  </a:cxn>
                  <a:cxn ang="0">
                    <a:pos x="33" y="27"/>
                  </a:cxn>
                  <a:cxn ang="0">
                    <a:pos x="31" y="72"/>
                  </a:cxn>
                  <a:cxn ang="0">
                    <a:pos x="29" y="97"/>
                  </a:cxn>
                  <a:cxn ang="0">
                    <a:pos x="20" y="172"/>
                  </a:cxn>
                  <a:cxn ang="0">
                    <a:pos x="16" y="188"/>
                  </a:cxn>
                  <a:cxn ang="0">
                    <a:pos x="5" y="210"/>
                  </a:cxn>
                  <a:cxn ang="0">
                    <a:pos x="0" y="252"/>
                  </a:cxn>
                </a:cxnLst>
                <a:rect l="0" t="0" r="r" b="b"/>
                <a:pathLst>
                  <a:path w="292" h="314">
                    <a:moveTo>
                      <a:pt x="0" y="252"/>
                    </a:moveTo>
                    <a:lnTo>
                      <a:pt x="2" y="252"/>
                    </a:lnTo>
                    <a:lnTo>
                      <a:pt x="9" y="253"/>
                    </a:lnTo>
                    <a:lnTo>
                      <a:pt x="26" y="272"/>
                    </a:lnTo>
                    <a:lnTo>
                      <a:pt x="29" y="281"/>
                    </a:lnTo>
                    <a:lnTo>
                      <a:pt x="56" y="283"/>
                    </a:lnTo>
                    <a:lnTo>
                      <a:pt x="66" y="283"/>
                    </a:lnTo>
                    <a:lnTo>
                      <a:pt x="91" y="297"/>
                    </a:lnTo>
                    <a:lnTo>
                      <a:pt x="104" y="302"/>
                    </a:lnTo>
                    <a:lnTo>
                      <a:pt x="115" y="304"/>
                    </a:lnTo>
                    <a:lnTo>
                      <a:pt x="123" y="309"/>
                    </a:lnTo>
                    <a:lnTo>
                      <a:pt x="129" y="310"/>
                    </a:lnTo>
                    <a:lnTo>
                      <a:pt x="149" y="307"/>
                    </a:lnTo>
                    <a:lnTo>
                      <a:pt x="162" y="307"/>
                    </a:lnTo>
                    <a:lnTo>
                      <a:pt x="183" y="310"/>
                    </a:lnTo>
                    <a:lnTo>
                      <a:pt x="197" y="314"/>
                    </a:lnTo>
                    <a:lnTo>
                      <a:pt x="212" y="309"/>
                    </a:lnTo>
                    <a:lnTo>
                      <a:pt x="225" y="303"/>
                    </a:lnTo>
                    <a:lnTo>
                      <a:pt x="236" y="295"/>
                    </a:lnTo>
                    <a:lnTo>
                      <a:pt x="246" y="283"/>
                    </a:lnTo>
                    <a:lnTo>
                      <a:pt x="249" y="281"/>
                    </a:lnTo>
                    <a:lnTo>
                      <a:pt x="253" y="272"/>
                    </a:lnTo>
                    <a:lnTo>
                      <a:pt x="260" y="265"/>
                    </a:lnTo>
                    <a:lnTo>
                      <a:pt x="268" y="253"/>
                    </a:lnTo>
                    <a:lnTo>
                      <a:pt x="271" y="240"/>
                    </a:lnTo>
                    <a:lnTo>
                      <a:pt x="276" y="236"/>
                    </a:lnTo>
                    <a:lnTo>
                      <a:pt x="273" y="231"/>
                    </a:lnTo>
                    <a:lnTo>
                      <a:pt x="271" y="229"/>
                    </a:lnTo>
                    <a:lnTo>
                      <a:pt x="274" y="215"/>
                    </a:lnTo>
                    <a:lnTo>
                      <a:pt x="274" y="199"/>
                    </a:lnTo>
                    <a:lnTo>
                      <a:pt x="276" y="191"/>
                    </a:lnTo>
                    <a:lnTo>
                      <a:pt x="281" y="184"/>
                    </a:lnTo>
                    <a:lnTo>
                      <a:pt x="284" y="183"/>
                    </a:lnTo>
                    <a:lnTo>
                      <a:pt x="286" y="175"/>
                    </a:lnTo>
                    <a:lnTo>
                      <a:pt x="291" y="174"/>
                    </a:lnTo>
                    <a:lnTo>
                      <a:pt x="292" y="172"/>
                    </a:lnTo>
                    <a:lnTo>
                      <a:pt x="287" y="163"/>
                    </a:lnTo>
                    <a:lnTo>
                      <a:pt x="267" y="148"/>
                    </a:lnTo>
                    <a:lnTo>
                      <a:pt x="264" y="145"/>
                    </a:lnTo>
                    <a:lnTo>
                      <a:pt x="260" y="126"/>
                    </a:lnTo>
                    <a:lnTo>
                      <a:pt x="257" y="120"/>
                    </a:lnTo>
                    <a:lnTo>
                      <a:pt x="242" y="113"/>
                    </a:lnTo>
                    <a:lnTo>
                      <a:pt x="237" y="112"/>
                    </a:lnTo>
                    <a:lnTo>
                      <a:pt x="228" y="108"/>
                    </a:lnTo>
                    <a:lnTo>
                      <a:pt x="222" y="102"/>
                    </a:lnTo>
                    <a:lnTo>
                      <a:pt x="215" y="91"/>
                    </a:lnTo>
                    <a:lnTo>
                      <a:pt x="212" y="87"/>
                    </a:lnTo>
                    <a:lnTo>
                      <a:pt x="200" y="86"/>
                    </a:lnTo>
                    <a:lnTo>
                      <a:pt x="193" y="77"/>
                    </a:lnTo>
                    <a:lnTo>
                      <a:pt x="185" y="77"/>
                    </a:lnTo>
                    <a:lnTo>
                      <a:pt x="181" y="76"/>
                    </a:lnTo>
                    <a:lnTo>
                      <a:pt x="178" y="73"/>
                    </a:lnTo>
                    <a:lnTo>
                      <a:pt x="171" y="65"/>
                    </a:lnTo>
                    <a:lnTo>
                      <a:pt x="166" y="55"/>
                    </a:lnTo>
                    <a:lnTo>
                      <a:pt x="165" y="51"/>
                    </a:lnTo>
                    <a:lnTo>
                      <a:pt x="160" y="48"/>
                    </a:lnTo>
                    <a:lnTo>
                      <a:pt x="146" y="59"/>
                    </a:lnTo>
                    <a:lnTo>
                      <a:pt x="142" y="60"/>
                    </a:lnTo>
                    <a:lnTo>
                      <a:pt x="134" y="59"/>
                    </a:lnTo>
                    <a:lnTo>
                      <a:pt x="133" y="50"/>
                    </a:lnTo>
                    <a:lnTo>
                      <a:pt x="128" y="35"/>
                    </a:lnTo>
                    <a:lnTo>
                      <a:pt x="119" y="27"/>
                    </a:lnTo>
                    <a:lnTo>
                      <a:pt x="108" y="17"/>
                    </a:lnTo>
                    <a:lnTo>
                      <a:pt x="103" y="12"/>
                    </a:lnTo>
                    <a:lnTo>
                      <a:pt x="91" y="2"/>
                    </a:lnTo>
                    <a:lnTo>
                      <a:pt x="85" y="0"/>
                    </a:lnTo>
                    <a:lnTo>
                      <a:pt x="80" y="0"/>
                    </a:lnTo>
                    <a:lnTo>
                      <a:pt x="75" y="2"/>
                    </a:lnTo>
                    <a:lnTo>
                      <a:pt x="71" y="8"/>
                    </a:lnTo>
                    <a:lnTo>
                      <a:pt x="64" y="12"/>
                    </a:lnTo>
                    <a:lnTo>
                      <a:pt x="45" y="10"/>
                    </a:lnTo>
                    <a:lnTo>
                      <a:pt x="44" y="16"/>
                    </a:lnTo>
                    <a:lnTo>
                      <a:pt x="34" y="24"/>
                    </a:lnTo>
                    <a:lnTo>
                      <a:pt x="33" y="27"/>
                    </a:lnTo>
                    <a:lnTo>
                      <a:pt x="34" y="50"/>
                    </a:lnTo>
                    <a:lnTo>
                      <a:pt x="31" y="72"/>
                    </a:lnTo>
                    <a:lnTo>
                      <a:pt x="31" y="87"/>
                    </a:lnTo>
                    <a:lnTo>
                      <a:pt x="29" y="97"/>
                    </a:lnTo>
                    <a:lnTo>
                      <a:pt x="20" y="121"/>
                    </a:lnTo>
                    <a:lnTo>
                      <a:pt x="20" y="172"/>
                    </a:lnTo>
                    <a:lnTo>
                      <a:pt x="18" y="182"/>
                    </a:lnTo>
                    <a:lnTo>
                      <a:pt x="16" y="188"/>
                    </a:lnTo>
                    <a:lnTo>
                      <a:pt x="9" y="201"/>
                    </a:lnTo>
                    <a:lnTo>
                      <a:pt x="5" y="210"/>
                    </a:lnTo>
                    <a:lnTo>
                      <a:pt x="1" y="236"/>
                    </a:lnTo>
                    <a:lnTo>
                      <a:pt x="0" y="25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07" name="任意多边形: 形状 306">
                <a:extLst>
                  <a:ext uri="{FF2B5EF4-FFF2-40B4-BE49-F238E27FC236}">
                    <a16:creationId xmlns="" xmlns:a16="http://schemas.microsoft.com/office/drawing/2014/main" id="{B381A6BB-6B9D-4D40-9FFD-8E24E027E27A}"/>
                  </a:ext>
                </a:extLst>
              </p:cNvPr>
              <p:cNvSpPr>
                <a:spLocks noChangeAspect="1"/>
              </p:cNvSpPr>
              <p:nvPr/>
            </p:nvSpPr>
            <p:spPr bwMode="gray">
              <a:xfrm>
                <a:off x="1844" y="2396"/>
                <a:ext cx="53" cy="77"/>
              </a:xfrm>
              <a:custGeom>
                <a:avLst/>
                <a:gdLst/>
                <a:ahLst/>
                <a:cxnLst>
                  <a:cxn ang="0">
                    <a:pos x="89" y="0"/>
                  </a:cxn>
                  <a:cxn ang="0">
                    <a:pos x="141" y="41"/>
                  </a:cxn>
                  <a:cxn ang="0">
                    <a:pos x="152" y="83"/>
                  </a:cxn>
                  <a:cxn ang="0">
                    <a:pos x="172" y="84"/>
                  </a:cxn>
                  <a:cxn ang="0">
                    <a:pos x="195" y="94"/>
                  </a:cxn>
                  <a:cxn ang="0">
                    <a:pos x="211" y="112"/>
                  </a:cxn>
                  <a:cxn ang="0">
                    <a:pos x="232" y="139"/>
                  </a:cxn>
                  <a:cxn ang="0">
                    <a:pos x="217" y="159"/>
                  </a:cxn>
                  <a:cxn ang="0">
                    <a:pos x="220" y="165"/>
                  </a:cxn>
                  <a:cxn ang="0">
                    <a:pos x="212" y="182"/>
                  </a:cxn>
                  <a:cxn ang="0">
                    <a:pos x="189" y="186"/>
                  </a:cxn>
                  <a:cxn ang="0">
                    <a:pos x="183" y="193"/>
                  </a:cxn>
                  <a:cxn ang="0">
                    <a:pos x="174" y="228"/>
                  </a:cxn>
                  <a:cxn ang="0">
                    <a:pos x="189" y="255"/>
                  </a:cxn>
                  <a:cxn ang="0">
                    <a:pos x="200" y="268"/>
                  </a:cxn>
                  <a:cxn ang="0">
                    <a:pos x="217" y="273"/>
                  </a:cxn>
                  <a:cxn ang="0">
                    <a:pos x="226" y="289"/>
                  </a:cxn>
                  <a:cxn ang="0">
                    <a:pos x="233" y="311"/>
                  </a:cxn>
                  <a:cxn ang="0">
                    <a:pos x="263" y="347"/>
                  </a:cxn>
                  <a:cxn ang="0">
                    <a:pos x="254" y="350"/>
                  </a:cxn>
                  <a:cxn ang="0">
                    <a:pos x="233" y="348"/>
                  </a:cxn>
                  <a:cxn ang="0">
                    <a:pos x="213" y="353"/>
                  </a:cxn>
                  <a:cxn ang="0">
                    <a:pos x="183" y="366"/>
                  </a:cxn>
                  <a:cxn ang="0">
                    <a:pos x="158" y="374"/>
                  </a:cxn>
                  <a:cxn ang="0">
                    <a:pos x="134" y="386"/>
                  </a:cxn>
                  <a:cxn ang="0">
                    <a:pos x="102" y="369"/>
                  </a:cxn>
                  <a:cxn ang="0">
                    <a:pos x="91" y="357"/>
                  </a:cxn>
                  <a:cxn ang="0">
                    <a:pos x="89" y="332"/>
                  </a:cxn>
                  <a:cxn ang="0">
                    <a:pos x="77" y="288"/>
                  </a:cxn>
                  <a:cxn ang="0">
                    <a:pos x="86" y="257"/>
                  </a:cxn>
                  <a:cxn ang="0">
                    <a:pos x="95" y="234"/>
                  </a:cxn>
                  <a:cxn ang="0">
                    <a:pos x="79" y="209"/>
                  </a:cxn>
                  <a:cxn ang="0">
                    <a:pos x="72" y="193"/>
                  </a:cxn>
                  <a:cxn ang="0">
                    <a:pos x="67" y="171"/>
                  </a:cxn>
                  <a:cxn ang="0">
                    <a:pos x="37" y="174"/>
                  </a:cxn>
                  <a:cxn ang="0">
                    <a:pos x="27" y="163"/>
                  </a:cxn>
                  <a:cxn ang="0">
                    <a:pos x="0" y="128"/>
                  </a:cxn>
                  <a:cxn ang="0">
                    <a:pos x="1" y="121"/>
                  </a:cxn>
                  <a:cxn ang="0">
                    <a:pos x="11" y="91"/>
                  </a:cxn>
                  <a:cxn ang="0">
                    <a:pos x="40" y="75"/>
                  </a:cxn>
                  <a:cxn ang="0">
                    <a:pos x="38" y="64"/>
                  </a:cxn>
                  <a:cxn ang="0">
                    <a:pos x="24" y="52"/>
                  </a:cxn>
                  <a:cxn ang="0">
                    <a:pos x="29" y="35"/>
                  </a:cxn>
                  <a:cxn ang="0">
                    <a:pos x="46" y="26"/>
                  </a:cxn>
                  <a:cxn ang="0">
                    <a:pos x="72" y="13"/>
                  </a:cxn>
                  <a:cxn ang="0">
                    <a:pos x="81" y="2"/>
                  </a:cxn>
                </a:cxnLst>
                <a:rect l="0" t="0" r="r" b="b"/>
                <a:pathLst>
                  <a:path w="265" h="386">
                    <a:moveTo>
                      <a:pt x="81" y="2"/>
                    </a:moveTo>
                    <a:lnTo>
                      <a:pt x="87" y="3"/>
                    </a:lnTo>
                    <a:lnTo>
                      <a:pt x="89" y="0"/>
                    </a:lnTo>
                    <a:lnTo>
                      <a:pt x="94" y="0"/>
                    </a:lnTo>
                    <a:lnTo>
                      <a:pt x="108" y="10"/>
                    </a:lnTo>
                    <a:lnTo>
                      <a:pt x="141" y="41"/>
                    </a:lnTo>
                    <a:lnTo>
                      <a:pt x="150" y="53"/>
                    </a:lnTo>
                    <a:lnTo>
                      <a:pt x="151" y="59"/>
                    </a:lnTo>
                    <a:lnTo>
                      <a:pt x="152" y="83"/>
                    </a:lnTo>
                    <a:lnTo>
                      <a:pt x="156" y="84"/>
                    </a:lnTo>
                    <a:lnTo>
                      <a:pt x="162" y="84"/>
                    </a:lnTo>
                    <a:lnTo>
                      <a:pt x="172" y="84"/>
                    </a:lnTo>
                    <a:lnTo>
                      <a:pt x="179" y="85"/>
                    </a:lnTo>
                    <a:lnTo>
                      <a:pt x="183" y="88"/>
                    </a:lnTo>
                    <a:lnTo>
                      <a:pt x="195" y="94"/>
                    </a:lnTo>
                    <a:lnTo>
                      <a:pt x="197" y="96"/>
                    </a:lnTo>
                    <a:lnTo>
                      <a:pt x="202" y="104"/>
                    </a:lnTo>
                    <a:lnTo>
                      <a:pt x="211" y="112"/>
                    </a:lnTo>
                    <a:lnTo>
                      <a:pt x="222" y="120"/>
                    </a:lnTo>
                    <a:lnTo>
                      <a:pt x="228" y="136"/>
                    </a:lnTo>
                    <a:lnTo>
                      <a:pt x="232" y="139"/>
                    </a:lnTo>
                    <a:lnTo>
                      <a:pt x="231" y="142"/>
                    </a:lnTo>
                    <a:lnTo>
                      <a:pt x="224" y="148"/>
                    </a:lnTo>
                    <a:lnTo>
                      <a:pt x="217" y="159"/>
                    </a:lnTo>
                    <a:lnTo>
                      <a:pt x="216" y="163"/>
                    </a:lnTo>
                    <a:lnTo>
                      <a:pt x="218" y="165"/>
                    </a:lnTo>
                    <a:lnTo>
                      <a:pt x="220" y="165"/>
                    </a:lnTo>
                    <a:lnTo>
                      <a:pt x="220" y="172"/>
                    </a:lnTo>
                    <a:lnTo>
                      <a:pt x="213" y="179"/>
                    </a:lnTo>
                    <a:lnTo>
                      <a:pt x="212" y="182"/>
                    </a:lnTo>
                    <a:lnTo>
                      <a:pt x="205" y="183"/>
                    </a:lnTo>
                    <a:lnTo>
                      <a:pt x="196" y="183"/>
                    </a:lnTo>
                    <a:lnTo>
                      <a:pt x="189" y="186"/>
                    </a:lnTo>
                    <a:lnTo>
                      <a:pt x="185" y="188"/>
                    </a:lnTo>
                    <a:lnTo>
                      <a:pt x="184" y="191"/>
                    </a:lnTo>
                    <a:lnTo>
                      <a:pt x="183" y="193"/>
                    </a:lnTo>
                    <a:lnTo>
                      <a:pt x="181" y="208"/>
                    </a:lnTo>
                    <a:lnTo>
                      <a:pt x="178" y="217"/>
                    </a:lnTo>
                    <a:lnTo>
                      <a:pt x="174" y="228"/>
                    </a:lnTo>
                    <a:lnTo>
                      <a:pt x="174" y="234"/>
                    </a:lnTo>
                    <a:lnTo>
                      <a:pt x="180" y="240"/>
                    </a:lnTo>
                    <a:lnTo>
                      <a:pt x="189" y="255"/>
                    </a:lnTo>
                    <a:lnTo>
                      <a:pt x="191" y="256"/>
                    </a:lnTo>
                    <a:lnTo>
                      <a:pt x="200" y="263"/>
                    </a:lnTo>
                    <a:lnTo>
                      <a:pt x="200" y="268"/>
                    </a:lnTo>
                    <a:lnTo>
                      <a:pt x="204" y="272"/>
                    </a:lnTo>
                    <a:lnTo>
                      <a:pt x="205" y="273"/>
                    </a:lnTo>
                    <a:lnTo>
                      <a:pt x="217" y="273"/>
                    </a:lnTo>
                    <a:lnTo>
                      <a:pt x="220" y="276"/>
                    </a:lnTo>
                    <a:lnTo>
                      <a:pt x="221" y="284"/>
                    </a:lnTo>
                    <a:lnTo>
                      <a:pt x="226" y="289"/>
                    </a:lnTo>
                    <a:lnTo>
                      <a:pt x="226" y="299"/>
                    </a:lnTo>
                    <a:lnTo>
                      <a:pt x="232" y="305"/>
                    </a:lnTo>
                    <a:lnTo>
                      <a:pt x="233" y="311"/>
                    </a:lnTo>
                    <a:lnTo>
                      <a:pt x="239" y="321"/>
                    </a:lnTo>
                    <a:lnTo>
                      <a:pt x="253" y="338"/>
                    </a:lnTo>
                    <a:lnTo>
                      <a:pt x="263" y="347"/>
                    </a:lnTo>
                    <a:lnTo>
                      <a:pt x="265" y="347"/>
                    </a:lnTo>
                    <a:lnTo>
                      <a:pt x="265" y="349"/>
                    </a:lnTo>
                    <a:lnTo>
                      <a:pt x="254" y="350"/>
                    </a:lnTo>
                    <a:lnTo>
                      <a:pt x="240" y="352"/>
                    </a:lnTo>
                    <a:lnTo>
                      <a:pt x="234" y="349"/>
                    </a:lnTo>
                    <a:lnTo>
                      <a:pt x="233" y="348"/>
                    </a:lnTo>
                    <a:lnTo>
                      <a:pt x="229" y="347"/>
                    </a:lnTo>
                    <a:lnTo>
                      <a:pt x="224" y="347"/>
                    </a:lnTo>
                    <a:lnTo>
                      <a:pt x="213" y="353"/>
                    </a:lnTo>
                    <a:lnTo>
                      <a:pt x="205" y="363"/>
                    </a:lnTo>
                    <a:lnTo>
                      <a:pt x="191" y="363"/>
                    </a:lnTo>
                    <a:lnTo>
                      <a:pt x="183" y="366"/>
                    </a:lnTo>
                    <a:lnTo>
                      <a:pt x="178" y="371"/>
                    </a:lnTo>
                    <a:lnTo>
                      <a:pt x="167" y="371"/>
                    </a:lnTo>
                    <a:lnTo>
                      <a:pt x="158" y="374"/>
                    </a:lnTo>
                    <a:lnTo>
                      <a:pt x="152" y="384"/>
                    </a:lnTo>
                    <a:lnTo>
                      <a:pt x="147" y="386"/>
                    </a:lnTo>
                    <a:lnTo>
                      <a:pt x="134" y="386"/>
                    </a:lnTo>
                    <a:lnTo>
                      <a:pt x="124" y="384"/>
                    </a:lnTo>
                    <a:lnTo>
                      <a:pt x="108" y="374"/>
                    </a:lnTo>
                    <a:lnTo>
                      <a:pt x="102" y="369"/>
                    </a:lnTo>
                    <a:lnTo>
                      <a:pt x="98" y="363"/>
                    </a:lnTo>
                    <a:lnTo>
                      <a:pt x="95" y="362"/>
                    </a:lnTo>
                    <a:lnTo>
                      <a:pt x="91" y="357"/>
                    </a:lnTo>
                    <a:lnTo>
                      <a:pt x="89" y="354"/>
                    </a:lnTo>
                    <a:lnTo>
                      <a:pt x="91" y="341"/>
                    </a:lnTo>
                    <a:lnTo>
                      <a:pt x="89" y="332"/>
                    </a:lnTo>
                    <a:lnTo>
                      <a:pt x="78" y="322"/>
                    </a:lnTo>
                    <a:lnTo>
                      <a:pt x="77" y="319"/>
                    </a:lnTo>
                    <a:lnTo>
                      <a:pt x="77" y="288"/>
                    </a:lnTo>
                    <a:lnTo>
                      <a:pt x="83" y="274"/>
                    </a:lnTo>
                    <a:lnTo>
                      <a:pt x="86" y="267"/>
                    </a:lnTo>
                    <a:lnTo>
                      <a:pt x="86" y="257"/>
                    </a:lnTo>
                    <a:lnTo>
                      <a:pt x="95" y="244"/>
                    </a:lnTo>
                    <a:lnTo>
                      <a:pt x="97" y="241"/>
                    </a:lnTo>
                    <a:lnTo>
                      <a:pt x="95" y="234"/>
                    </a:lnTo>
                    <a:lnTo>
                      <a:pt x="91" y="228"/>
                    </a:lnTo>
                    <a:lnTo>
                      <a:pt x="91" y="213"/>
                    </a:lnTo>
                    <a:lnTo>
                      <a:pt x="79" y="209"/>
                    </a:lnTo>
                    <a:lnTo>
                      <a:pt x="77" y="208"/>
                    </a:lnTo>
                    <a:lnTo>
                      <a:pt x="68" y="207"/>
                    </a:lnTo>
                    <a:lnTo>
                      <a:pt x="72" y="193"/>
                    </a:lnTo>
                    <a:lnTo>
                      <a:pt x="72" y="186"/>
                    </a:lnTo>
                    <a:lnTo>
                      <a:pt x="72" y="180"/>
                    </a:lnTo>
                    <a:lnTo>
                      <a:pt x="67" y="171"/>
                    </a:lnTo>
                    <a:lnTo>
                      <a:pt x="59" y="171"/>
                    </a:lnTo>
                    <a:lnTo>
                      <a:pt x="46" y="175"/>
                    </a:lnTo>
                    <a:lnTo>
                      <a:pt x="37" y="174"/>
                    </a:lnTo>
                    <a:lnTo>
                      <a:pt x="37" y="171"/>
                    </a:lnTo>
                    <a:lnTo>
                      <a:pt x="33" y="169"/>
                    </a:lnTo>
                    <a:lnTo>
                      <a:pt x="27" y="163"/>
                    </a:lnTo>
                    <a:lnTo>
                      <a:pt x="23" y="155"/>
                    </a:lnTo>
                    <a:lnTo>
                      <a:pt x="12" y="144"/>
                    </a:lnTo>
                    <a:lnTo>
                      <a:pt x="0" y="128"/>
                    </a:lnTo>
                    <a:lnTo>
                      <a:pt x="0" y="126"/>
                    </a:lnTo>
                    <a:lnTo>
                      <a:pt x="0" y="122"/>
                    </a:lnTo>
                    <a:lnTo>
                      <a:pt x="1" y="121"/>
                    </a:lnTo>
                    <a:lnTo>
                      <a:pt x="7" y="112"/>
                    </a:lnTo>
                    <a:lnTo>
                      <a:pt x="11" y="106"/>
                    </a:lnTo>
                    <a:lnTo>
                      <a:pt x="11" y="91"/>
                    </a:lnTo>
                    <a:lnTo>
                      <a:pt x="12" y="89"/>
                    </a:lnTo>
                    <a:lnTo>
                      <a:pt x="29" y="83"/>
                    </a:lnTo>
                    <a:lnTo>
                      <a:pt x="40" y="75"/>
                    </a:lnTo>
                    <a:lnTo>
                      <a:pt x="45" y="69"/>
                    </a:lnTo>
                    <a:lnTo>
                      <a:pt x="40" y="64"/>
                    </a:lnTo>
                    <a:lnTo>
                      <a:pt x="38" y="64"/>
                    </a:lnTo>
                    <a:lnTo>
                      <a:pt x="32" y="66"/>
                    </a:lnTo>
                    <a:lnTo>
                      <a:pt x="27" y="64"/>
                    </a:lnTo>
                    <a:lnTo>
                      <a:pt x="24" y="52"/>
                    </a:lnTo>
                    <a:lnTo>
                      <a:pt x="24" y="43"/>
                    </a:lnTo>
                    <a:lnTo>
                      <a:pt x="27" y="37"/>
                    </a:lnTo>
                    <a:lnTo>
                      <a:pt x="29" y="35"/>
                    </a:lnTo>
                    <a:lnTo>
                      <a:pt x="40" y="32"/>
                    </a:lnTo>
                    <a:lnTo>
                      <a:pt x="43" y="30"/>
                    </a:lnTo>
                    <a:lnTo>
                      <a:pt x="46" y="26"/>
                    </a:lnTo>
                    <a:lnTo>
                      <a:pt x="62" y="19"/>
                    </a:lnTo>
                    <a:lnTo>
                      <a:pt x="66" y="16"/>
                    </a:lnTo>
                    <a:lnTo>
                      <a:pt x="72" y="13"/>
                    </a:lnTo>
                    <a:lnTo>
                      <a:pt x="77" y="13"/>
                    </a:lnTo>
                    <a:lnTo>
                      <a:pt x="81" y="10"/>
                    </a:lnTo>
                    <a:lnTo>
                      <a:pt x="81" y="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08" name="任意多边形: 形状 307">
                <a:extLst>
                  <a:ext uri="{FF2B5EF4-FFF2-40B4-BE49-F238E27FC236}">
                    <a16:creationId xmlns="" xmlns:a16="http://schemas.microsoft.com/office/drawing/2014/main" id="{4EF8DA22-3DB6-41E3-BF17-E594900964F7}"/>
                  </a:ext>
                </a:extLst>
              </p:cNvPr>
              <p:cNvSpPr>
                <a:spLocks noChangeAspect="1"/>
              </p:cNvSpPr>
              <p:nvPr/>
            </p:nvSpPr>
            <p:spPr bwMode="gray">
              <a:xfrm>
                <a:off x="1919" y="2425"/>
                <a:ext cx="32" cy="40"/>
              </a:xfrm>
              <a:custGeom>
                <a:avLst/>
                <a:gdLst/>
                <a:ahLst/>
                <a:cxnLst>
                  <a:cxn ang="0">
                    <a:pos x="0" y="182"/>
                  </a:cxn>
                  <a:cxn ang="0">
                    <a:pos x="13" y="169"/>
                  </a:cxn>
                  <a:cxn ang="0">
                    <a:pos x="15" y="166"/>
                  </a:cxn>
                  <a:cxn ang="0">
                    <a:pos x="17" y="147"/>
                  </a:cxn>
                  <a:cxn ang="0">
                    <a:pos x="22" y="125"/>
                  </a:cxn>
                  <a:cxn ang="0">
                    <a:pos x="23" y="110"/>
                  </a:cxn>
                  <a:cxn ang="0">
                    <a:pos x="18" y="102"/>
                  </a:cxn>
                  <a:cxn ang="0">
                    <a:pos x="17" y="101"/>
                  </a:cxn>
                  <a:cxn ang="0">
                    <a:pos x="17" y="99"/>
                  </a:cxn>
                  <a:cxn ang="0">
                    <a:pos x="8" y="86"/>
                  </a:cxn>
                  <a:cxn ang="0">
                    <a:pos x="5" y="75"/>
                  </a:cxn>
                  <a:cxn ang="0">
                    <a:pos x="3" y="56"/>
                  </a:cxn>
                  <a:cxn ang="0">
                    <a:pos x="3" y="34"/>
                  </a:cxn>
                  <a:cxn ang="0">
                    <a:pos x="7" y="24"/>
                  </a:cxn>
                  <a:cxn ang="0">
                    <a:pos x="15" y="18"/>
                  </a:cxn>
                  <a:cxn ang="0">
                    <a:pos x="19" y="12"/>
                  </a:cxn>
                  <a:cxn ang="0">
                    <a:pos x="19" y="10"/>
                  </a:cxn>
                  <a:cxn ang="0">
                    <a:pos x="22" y="7"/>
                  </a:cxn>
                  <a:cxn ang="0">
                    <a:pos x="28" y="5"/>
                  </a:cxn>
                  <a:cxn ang="0">
                    <a:pos x="32" y="1"/>
                  </a:cxn>
                  <a:cxn ang="0">
                    <a:pos x="35" y="0"/>
                  </a:cxn>
                  <a:cxn ang="0">
                    <a:pos x="49" y="8"/>
                  </a:cxn>
                  <a:cxn ang="0">
                    <a:pos x="61" y="13"/>
                  </a:cxn>
                  <a:cxn ang="0">
                    <a:pos x="73" y="19"/>
                  </a:cxn>
                  <a:cxn ang="0">
                    <a:pos x="85" y="21"/>
                  </a:cxn>
                  <a:cxn ang="0">
                    <a:pos x="98" y="28"/>
                  </a:cxn>
                  <a:cxn ang="0">
                    <a:pos x="113" y="39"/>
                  </a:cxn>
                  <a:cxn ang="0">
                    <a:pos x="116" y="40"/>
                  </a:cxn>
                  <a:cxn ang="0">
                    <a:pos x="130" y="53"/>
                  </a:cxn>
                  <a:cxn ang="0">
                    <a:pos x="135" y="59"/>
                  </a:cxn>
                  <a:cxn ang="0">
                    <a:pos x="146" y="65"/>
                  </a:cxn>
                  <a:cxn ang="0">
                    <a:pos x="156" y="75"/>
                  </a:cxn>
                  <a:cxn ang="0">
                    <a:pos x="156" y="86"/>
                  </a:cxn>
                  <a:cxn ang="0">
                    <a:pos x="157" y="86"/>
                  </a:cxn>
                  <a:cxn ang="0">
                    <a:pos x="144" y="99"/>
                  </a:cxn>
                  <a:cxn ang="0">
                    <a:pos x="141" y="107"/>
                  </a:cxn>
                  <a:cxn ang="0">
                    <a:pos x="128" y="125"/>
                  </a:cxn>
                  <a:cxn ang="0">
                    <a:pos x="118" y="137"/>
                  </a:cxn>
                  <a:cxn ang="0">
                    <a:pos x="114" y="144"/>
                  </a:cxn>
                  <a:cxn ang="0">
                    <a:pos x="105" y="166"/>
                  </a:cxn>
                  <a:cxn ang="0">
                    <a:pos x="78" y="190"/>
                  </a:cxn>
                  <a:cxn ang="0">
                    <a:pos x="76" y="193"/>
                  </a:cxn>
                  <a:cxn ang="0">
                    <a:pos x="71" y="195"/>
                  </a:cxn>
                  <a:cxn ang="0">
                    <a:pos x="61" y="195"/>
                  </a:cxn>
                  <a:cxn ang="0">
                    <a:pos x="54" y="191"/>
                  </a:cxn>
                  <a:cxn ang="0">
                    <a:pos x="48" y="191"/>
                  </a:cxn>
                  <a:cxn ang="0">
                    <a:pos x="44" y="193"/>
                  </a:cxn>
                  <a:cxn ang="0">
                    <a:pos x="28" y="200"/>
                  </a:cxn>
                  <a:cxn ang="0">
                    <a:pos x="22" y="200"/>
                  </a:cxn>
                  <a:cxn ang="0">
                    <a:pos x="19" y="199"/>
                  </a:cxn>
                  <a:cxn ang="0">
                    <a:pos x="10" y="193"/>
                  </a:cxn>
                  <a:cxn ang="0">
                    <a:pos x="0" y="182"/>
                  </a:cxn>
                </a:cxnLst>
                <a:rect l="0" t="0" r="r" b="b"/>
                <a:pathLst>
                  <a:path w="157" h="200">
                    <a:moveTo>
                      <a:pt x="0" y="182"/>
                    </a:moveTo>
                    <a:lnTo>
                      <a:pt x="13" y="169"/>
                    </a:lnTo>
                    <a:lnTo>
                      <a:pt x="15" y="166"/>
                    </a:lnTo>
                    <a:lnTo>
                      <a:pt x="17" y="147"/>
                    </a:lnTo>
                    <a:lnTo>
                      <a:pt x="22" y="125"/>
                    </a:lnTo>
                    <a:lnTo>
                      <a:pt x="23" y="110"/>
                    </a:lnTo>
                    <a:lnTo>
                      <a:pt x="18" y="102"/>
                    </a:lnTo>
                    <a:lnTo>
                      <a:pt x="17" y="101"/>
                    </a:lnTo>
                    <a:lnTo>
                      <a:pt x="17" y="99"/>
                    </a:lnTo>
                    <a:lnTo>
                      <a:pt x="8" y="86"/>
                    </a:lnTo>
                    <a:lnTo>
                      <a:pt x="5" y="75"/>
                    </a:lnTo>
                    <a:lnTo>
                      <a:pt x="3" y="56"/>
                    </a:lnTo>
                    <a:lnTo>
                      <a:pt x="3" y="34"/>
                    </a:lnTo>
                    <a:lnTo>
                      <a:pt x="7" y="24"/>
                    </a:lnTo>
                    <a:lnTo>
                      <a:pt x="15" y="18"/>
                    </a:lnTo>
                    <a:lnTo>
                      <a:pt x="19" y="12"/>
                    </a:lnTo>
                    <a:lnTo>
                      <a:pt x="19" y="10"/>
                    </a:lnTo>
                    <a:lnTo>
                      <a:pt x="22" y="7"/>
                    </a:lnTo>
                    <a:lnTo>
                      <a:pt x="28" y="5"/>
                    </a:lnTo>
                    <a:lnTo>
                      <a:pt x="32" y="1"/>
                    </a:lnTo>
                    <a:lnTo>
                      <a:pt x="35" y="0"/>
                    </a:lnTo>
                    <a:lnTo>
                      <a:pt x="49" y="8"/>
                    </a:lnTo>
                    <a:lnTo>
                      <a:pt x="61" y="13"/>
                    </a:lnTo>
                    <a:lnTo>
                      <a:pt x="73" y="19"/>
                    </a:lnTo>
                    <a:lnTo>
                      <a:pt x="85" y="21"/>
                    </a:lnTo>
                    <a:lnTo>
                      <a:pt x="98" y="28"/>
                    </a:lnTo>
                    <a:lnTo>
                      <a:pt x="113" y="39"/>
                    </a:lnTo>
                    <a:lnTo>
                      <a:pt x="116" y="40"/>
                    </a:lnTo>
                    <a:lnTo>
                      <a:pt x="130" y="53"/>
                    </a:lnTo>
                    <a:lnTo>
                      <a:pt x="135" y="59"/>
                    </a:lnTo>
                    <a:lnTo>
                      <a:pt x="146" y="65"/>
                    </a:lnTo>
                    <a:lnTo>
                      <a:pt x="156" y="75"/>
                    </a:lnTo>
                    <a:lnTo>
                      <a:pt x="156" y="86"/>
                    </a:lnTo>
                    <a:lnTo>
                      <a:pt x="157" y="86"/>
                    </a:lnTo>
                    <a:lnTo>
                      <a:pt x="144" y="99"/>
                    </a:lnTo>
                    <a:lnTo>
                      <a:pt x="141" y="107"/>
                    </a:lnTo>
                    <a:lnTo>
                      <a:pt x="128" y="125"/>
                    </a:lnTo>
                    <a:lnTo>
                      <a:pt x="118" y="137"/>
                    </a:lnTo>
                    <a:lnTo>
                      <a:pt x="114" y="144"/>
                    </a:lnTo>
                    <a:lnTo>
                      <a:pt x="105" y="166"/>
                    </a:lnTo>
                    <a:lnTo>
                      <a:pt x="78" y="190"/>
                    </a:lnTo>
                    <a:lnTo>
                      <a:pt x="76" y="193"/>
                    </a:lnTo>
                    <a:lnTo>
                      <a:pt x="71" y="195"/>
                    </a:lnTo>
                    <a:lnTo>
                      <a:pt x="61" y="195"/>
                    </a:lnTo>
                    <a:lnTo>
                      <a:pt x="54" y="191"/>
                    </a:lnTo>
                    <a:lnTo>
                      <a:pt x="48" y="191"/>
                    </a:lnTo>
                    <a:lnTo>
                      <a:pt x="44" y="193"/>
                    </a:lnTo>
                    <a:lnTo>
                      <a:pt x="28" y="200"/>
                    </a:lnTo>
                    <a:lnTo>
                      <a:pt x="22" y="200"/>
                    </a:lnTo>
                    <a:lnTo>
                      <a:pt x="19" y="199"/>
                    </a:lnTo>
                    <a:lnTo>
                      <a:pt x="10" y="193"/>
                    </a:lnTo>
                    <a:lnTo>
                      <a:pt x="0" y="18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09" name="任意多边形: 形状 308">
                <a:extLst>
                  <a:ext uri="{FF2B5EF4-FFF2-40B4-BE49-F238E27FC236}">
                    <a16:creationId xmlns="" xmlns:a16="http://schemas.microsoft.com/office/drawing/2014/main" id="{4326938C-2F40-4D73-BB1B-9585D7250FF7}"/>
                  </a:ext>
                </a:extLst>
              </p:cNvPr>
              <p:cNvSpPr>
                <a:spLocks noChangeAspect="1"/>
              </p:cNvSpPr>
              <p:nvPr/>
            </p:nvSpPr>
            <p:spPr bwMode="gray">
              <a:xfrm>
                <a:off x="1624" y="2488"/>
                <a:ext cx="137" cy="201"/>
              </a:xfrm>
              <a:custGeom>
                <a:avLst/>
                <a:gdLst/>
                <a:ahLst/>
                <a:cxnLst>
                  <a:cxn ang="0">
                    <a:pos x="319" y="13"/>
                  </a:cxn>
                  <a:cxn ang="0">
                    <a:pos x="335" y="50"/>
                  </a:cxn>
                  <a:cxn ang="0">
                    <a:pos x="284" y="110"/>
                  </a:cxn>
                  <a:cxn ang="0">
                    <a:pos x="204" y="156"/>
                  </a:cxn>
                  <a:cxn ang="0">
                    <a:pos x="170" y="190"/>
                  </a:cxn>
                  <a:cxn ang="0">
                    <a:pos x="159" y="190"/>
                  </a:cxn>
                  <a:cxn ang="0">
                    <a:pos x="138" y="253"/>
                  </a:cxn>
                  <a:cxn ang="0">
                    <a:pos x="97" y="260"/>
                  </a:cxn>
                  <a:cxn ang="0">
                    <a:pos x="72" y="242"/>
                  </a:cxn>
                  <a:cxn ang="0">
                    <a:pos x="43" y="242"/>
                  </a:cxn>
                  <a:cxn ang="0">
                    <a:pos x="52" y="214"/>
                  </a:cxn>
                  <a:cxn ang="0">
                    <a:pos x="51" y="188"/>
                  </a:cxn>
                  <a:cxn ang="0">
                    <a:pos x="3" y="231"/>
                  </a:cxn>
                  <a:cxn ang="0">
                    <a:pos x="9" y="271"/>
                  </a:cxn>
                  <a:cxn ang="0">
                    <a:pos x="21" y="308"/>
                  </a:cxn>
                  <a:cxn ang="0">
                    <a:pos x="51" y="350"/>
                  </a:cxn>
                  <a:cxn ang="0">
                    <a:pos x="89" y="387"/>
                  </a:cxn>
                  <a:cxn ang="0">
                    <a:pos x="140" y="478"/>
                  </a:cxn>
                  <a:cxn ang="0">
                    <a:pos x="188" y="578"/>
                  </a:cxn>
                  <a:cxn ang="0">
                    <a:pos x="212" y="632"/>
                  </a:cxn>
                  <a:cxn ang="0">
                    <a:pos x="256" y="711"/>
                  </a:cxn>
                  <a:cxn ang="0">
                    <a:pos x="267" y="764"/>
                  </a:cxn>
                  <a:cxn ang="0">
                    <a:pos x="298" y="807"/>
                  </a:cxn>
                  <a:cxn ang="0">
                    <a:pos x="391" y="874"/>
                  </a:cxn>
                  <a:cxn ang="0">
                    <a:pos x="481" y="922"/>
                  </a:cxn>
                  <a:cxn ang="0">
                    <a:pos x="532" y="957"/>
                  </a:cxn>
                  <a:cxn ang="0">
                    <a:pos x="584" y="1001"/>
                  </a:cxn>
                  <a:cxn ang="0">
                    <a:pos x="620" y="995"/>
                  </a:cxn>
                  <a:cxn ang="0">
                    <a:pos x="638" y="968"/>
                  </a:cxn>
                  <a:cxn ang="0">
                    <a:pos x="649" y="935"/>
                  </a:cxn>
                  <a:cxn ang="0">
                    <a:pos x="665" y="888"/>
                  </a:cxn>
                  <a:cxn ang="0">
                    <a:pos x="651" y="865"/>
                  </a:cxn>
                  <a:cxn ang="0">
                    <a:pos x="665" y="826"/>
                  </a:cxn>
                  <a:cxn ang="0">
                    <a:pos x="671" y="793"/>
                  </a:cxn>
                  <a:cxn ang="0">
                    <a:pos x="671" y="724"/>
                  </a:cxn>
                  <a:cxn ang="0">
                    <a:pos x="686" y="675"/>
                  </a:cxn>
                  <a:cxn ang="0">
                    <a:pos x="612" y="598"/>
                  </a:cxn>
                  <a:cxn ang="0">
                    <a:pos x="591" y="564"/>
                  </a:cxn>
                  <a:cxn ang="0">
                    <a:pos x="578" y="514"/>
                  </a:cxn>
                  <a:cxn ang="0">
                    <a:pos x="502" y="537"/>
                  </a:cxn>
                  <a:cxn ang="0">
                    <a:pos x="468" y="512"/>
                  </a:cxn>
                  <a:cxn ang="0">
                    <a:pos x="450" y="480"/>
                  </a:cxn>
                  <a:cxn ang="0">
                    <a:pos x="422" y="432"/>
                  </a:cxn>
                  <a:cxn ang="0">
                    <a:pos x="428" y="362"/>
                  </a:cxn>
                  <a:cxn ang="0">
                    <a:pos x="452" y="318"/>
                  </a:cxn>
                  <a:cxn ang="0">
                    <a:pos x="510" y="254"/>
                  </a:cxn>
                  <a:cxn ang="0">
                    <a:pos x="620" y="225"/>
                  </a:cxn>
                  <a:cxn ang="0">
                    <a:pos x="596" y="205"/>
                  </a:cxn>
                  <a:cxn ang="0">
                    <a:pos x="593" y="182"/>
                  </a:cxn>
                  <a:cxn ang="0">
                    <a:pos x="605" y="137"/>
                  </a:cxn>
                  <a:cxn ang="0">
                    <a:pos x="553" y="126"/>
                  </a:cxn>
                  <a:cxn ang="0">
                    <a:pos x="516" y="120"/>
                  </a:cxn>
                  <a:cxn ang="0">
                    <a:pos x="499" y="132"/>
                  </a:cxn>
                  <a:cxn ang="0">
                    <a:pos x="461" y="130"/>
                  </a:cxn>
                  <a:cxn ang="0">
                    <a:pos x="438" y="96"/>
                  </a:cxn>
                  <a:cxn ang="0">
                    <a:pos x="419" y="69"/>
                  </a:cxn>
                  <a:cxn ang="0">
                    <a:pos x="394" y="55"/>
                  </a:cxn>
                  <a:cxn ang="0">
                    <a:pos x="366" y="21"/>
                  </a:cxn>
                  <a:cxn ang="0">
                    <a:pos x="332" y="0"/>
                  </a:cxn>
                </a:cxnLst>
                <a:rect l="0" t="0" r="r" b="b"/>
                <a:pathLst>
                  <a:path w="686" h="1005">
                    <a:moveTo>
                      <a:pt x="328" y="0"/>
                    </a:moveTo>
                    <a:lnTo>
                      <a:pt x="326" y="2"/>
                    </a:lnTo>
                    <a:lnTo>
                      <a:pt x="315" y="2"/>
                    </a:lnTo>
                    <a:lnTo>
                      <a:pt x="314" y="11"/>
                    </a:lnTo>
                    <a:lnTo>
                      <a:pt x="319" y="13"/>
                    </a:lnTo>
                    <a:lnTo>
                      <a:pt x="321" y="16"/>
                    </a:lnTo>
                    <a:lnTo>
                      <a:pt x="326" y="27"/>
                    </a:lnTo>
                    <a:lnTo>
                      <a:pt x="327" y="32"/>
                    </a:lnTo>
                    <a:lnTo>
                      <a:pt x="335" y="49"/>
                    </a:lnTo>
                    <a:lnTo>
                      <a:pt x="335" y="50"/>
                    </a:lnTo>
                    <a:lnTo>
                      <a:pt x="326" y="50"/>
                    </a:lnTo>
                    <a:lnTo>
                      <a:pt x="319" y="65"/>
                    </a:lnTo>
                    <a:lnTo>
                      <a:pt x="305" y="89"/>
                    </a:lnTo>
                    <a:lnTo>
                      <a:pt x="292" y="104"/>
                    </a:lnTo>
                    <a:lnTo>
                      <a:pt x="284" y="110"/>
                    </a:lnTo>
                    <a:lnTo>
                      <a:pt x="274" y="119"/>
                    </a:lnTo>
                    <a:lnTo>
                      <a:pt x="265" y="131"/>
                    </a:lnTo>
                    <a:lnTo>
                      <a:pt x="256" y="137"/>
                    </a:lnTo>
                    <a:lnTo>
                      <a:pt x="240" y="145"/>
                    </a:lnTo>
                    <a:lnTo>
                      <a:pt x="204" y="156"/>
                    </a:lnTo>
                    <a:lnTo>
                      <a:pt x="186" y="163"/>
                    </a:lnTo>
                    <a:lnTo>
                      <a:pt x="179" y="168"/>
                    </a:lnTo>
                    <a:lnTo>
                      <a:pt x="176" y="171"/>
                    </a:lnTo>
                    <a:lnTo>
                      <a:pt x="171" y="180"/>
                    </a:lnTo>
                    <a:lnTo>
                      <a:pt x="170" y="190"/>
                    </a:lnTo>
                    <a:lnTo>
                      <a:pt x="166" y="193"/>
                    </a:lnTo>
                    <a:lnTo>
                      <a:pt x="164" y="193"/>
                    </a:lnTo>
                    <a:lnTo>
                      <a:pt x="160" y="189"/>
                    </a:lnTo>
                    <a:lnTo>
                      <a:pt x="159" y="189"/>
                    </a:lnTo>
                    <a:lnTo>
                      <a:pt x="159" y="190"/>
                    </a:lnTo>
                    <a:lnTo>
                      <a:pt x="144" y="210"/>
                    </a:lnTo>
                    <a:lnTo>
                      <a:pt x="142" y="223"/>
                    </a:lnTo>
                    <a:lnTo>
                      <a:pt x="142" y="244"/>
                    </a:lnTo>
                    <a:lnTo>
                      <a:pt x="139" y="252"/>
                    </a:lnTo>
                    <a:lnTo>
                      <a:pt x="138" y="253"/>
                    </a:lnTo>
                    <a:lnTo>
                      <a:pt x="128" y="257"/>
                    </a:lnTo>
                    <a:lnTo>
                      <a:pt x="121" y="264"/>
                    </a:lnTo>
                    <a:lnTo>
                      <a:pt x="110" y="269"/>
                    </a:lnTo>
                    <a:lnTo>
                      <a:pt x="102" y="268"/>
                    </a:lnTo>
                    <a:lnTo>
                      <a:pt x="97" y="260"/>
                    </a:lnTo>
                    <a:lnTo>
                      <a:pt x="95" y="254"/>
                    </a:lnTo>
                    <a:lnTo>
                      <a:pt x="90" y="245"/>
                    </a:lnTo>
                    <a:lnTo>
                      <a:pt x="84" y="245"/>
                    </a:lnTo>
                    <a:lnTo>
                      <a:pt x="74" y="245"/>
                    </a:lnTo>
                    <a:lnTo>
                      <a:pt x="72" y="242"/>
                    </a:lnTo>
                    <a:lnTo>
                      <a:pt x="67" y="238"/>
                    </a:lnTo>
                    <a:lnTo>
                      <a:pt x="58" y="238"/>
                    </a:lnTo>
                    <a:lnTo>
                      <a:pt x="50" y="243"/>
                    </a:lnTo>
                    <a:lnTo>
                      <a:pt x="45" y="244"/>
                    </a:lnTo>
                    <a:lnTo>
                      <a:pt x="43" y="242"/>
                    </a:lnTo>
                    <a:lnTo>
                      <a:pt x="41" y="228"/>
                    </a:lnTo>
                    <a:lnTo>
                      <a:pt x="39" y="223"/>
                    </a:lnTo>
                    <a:lnTo>
                      <a:pt x="39" y="221"/>
                    </a:lnTo>
                    <a:lnTo>
                      <a:pt x="42" y="216"/>
                    </a:lnTo>
                    <a:lnTo>
                      <a:pt x="52" y="214"/>
                    </a:lnTo>
                    <a:lnTo>
                      <a:pt x="57" y="209"/>
                    </a:lnTo>
                    <a:lnTo>
                      <a:pt x="56" y="200"/>
                    </a:lnTo>
                    <a:lnTo>
                      <a:pt x="54" y="198"/>
                    </a:lnTo>
                    <a:lnTo>
                      <a:pt x="52" y="188"/>
                    </a:lnTo>
                    <a:lnTo>
                      <a:pt x="51" y="188"/>
                    </a:lnTo>
                    <a:lnTo>
                      <a:pt x="51" y="185"/>
                    </a:lnTo>
                    <a:lnTo>
                      <a:pt x="43" y="193"/>
                    </a:lnTo>
                    <a:lnTo>
                      <a:pt x="32" y="200"/>
                    </a:lnTo>
                    <a:lnTo>
                      <a:pt x="18" y="216"/>
                    </a:lnTo>
                    <a:lnTo>
                      <a:pt x="3" y="231"/>
                    </a:lnTo>
                    <a:lnTo>
                      <a:pt x="2" y="236"/>
                    </a:lnTo>
                    <a:lnTo>
                      <a:pt x="0" y="245"/>
                    </a:lnTo>
                    <a:lnTo>
                      <a:pt x="3" y="260"/>
                    </a:lnTo>
                    <a:lnTo>
                      <a:pt x="4" y="263"/>
                    </a:lnTo>
                    <a:lnTo>
                      <a:pt x="9" y="271"/>
                    </a:lnTo>
                    <a:lnTo>
                      <a:pt x="10" y="284"/>
                    </a:lnTo>
                    <a:lnTo>
                      <a:pt x="19" y="292"/>
                    </a:lnTo>
                    <a:lnTo>
                      <a:pt x="24" y="298"/>
                    </a:lnTo>
                    <a:lnTo>
                      <a:pt x="24" y="302"/>
                    </a:lnTo>
                    <a:lnTo>
                      <a:pt x="21" y="308"/>
                    </a:lnTo>
                    <a:lnTo>
                      <a:pt x="11" y="318"/>
                    </a:lnTo>
                    <a:lnTo>
                      <a:pt x="14" y="323"/>
                    </a:lnTo>
                    <a:lnTo>
                      <a:pt x="29" y="333"/>
                    </a:lnTo>
                    <a:lnTo>
                      <a:pt x="37" y="340"/>
                    </a:lnTo>
                    <a:lnTo>
                      <a:pt x="51" y="350"/>
                    </a:lnTo>
                    <a:lnTo>
                      <a:pt x="58" y="355"/>
                    </a:lnTo>
                    <a:lnTo>
                      <a:pt x="73" y="367"/>
                    </a:lnTo>
                    <a:lnTo>
                      <a:pt x="80" y="379"/>
                    </a:lnTo>
                    <a:lnTo>
                      <a:pt x="83" y="379"/>
                    </a:lnTo>
                    <a:lnTo>
                      <a:pt x="89" y="387"/>
                    </a:lnTo>
                    <a:lnTo>
                      <a:pt x="97" y="413"/>
                    </a:lnTo>
                    <a:lnTo>
                      <a:pt x="102" y="422"/>
                    </a:lnTo>
                    <a:lnTo>
                      <a:pt x="133" y="452"/>
                    </a:lnTo>
                    <a:lnTo>
                      <a:pt x="139" y="467"/>
                    </a:lnTo>
                    <a:lnTo>
                      <a:pt x="140" y="478"/>
                    </a:lnTo>
                    <a:lnTo>
                      <a:pt x="143" y="484"/>
                    </a:lnTo>
                    <a:lnTo>
                      <a:pt x="155" y="507"/>
                    </a:lnTo>
                    <a:lnTo>
                      <a:pt x="161" y="522"/>
                    </a:lnTo>
                    <a:lnTo>
                      <a:pt x="170" y="549"/>
                    </a:lnTo>
                    <a:lnTo>
                      <a:pt x="188" y="578"/>
                    </a:lnTo>
                    <a:lnTo>
                      <a:pt x="191" y="584"/>
                    </a:lnTo>
                    <a:lnTo>
                      <a:pt x="193" y="608"/>
                    </a:lnTo>
                    <a:lnTo>
                      <a:pt x="199" y="624"/>
                    </a:lnTo>
                    <a:lnTo>
                      <a:pt x="204" y="629"/>
                    </a:lnTo>
                    <a:lnTo>
                      <a:pt x="212" y="632"/>
                    </a:lnTo>
                    <a:lnTo>
                      <a:pt x="217" y="639"/>
                    </a:lnTo>
                    <a:lnTo>
                      <a:pt x="225" y="659"/>
                    </a:lnTo>
                    <a:lnTo>
                      <a:pt x="239" y="678"/>
                    </a:lnTo>
                    <a:lnTo>
                      <a:pt x="249" y="693"/>
                    </a:lnTo>
                    <a:lnTo>
                      <a:pt x="256" y="711"/>
                    </a:lnTo>
                    <a:lnTo>
                      <a:pt x="269" y="726"/>
                    </a:lnTo>
                    <a:lnTo>
                      <a:pt x="274" y="742"/>
                    </a:lnTo>
                    <a:lnTo>
                      <a:pt x="277" y="754"/>
                    </a:lnTo>
                    <a:lnTo>
                      <a:pt x="271" y="758"/>
                    </a:lnTo>
                    <a:lnTo>
                      <a:pt x="267" y="764"/>
                    </a:lnTo>
                    <a:lnTo>
                      <a:pt x="269" y="776"/>
                    </a:lnTo>
                    <a:lnTo>
                      <a:pt x="272" y="780"/>
                    </a:lnTo>
                    <a:lnTo>
                      <a:pt x="283" y="791"/>
                    </a:lnTo>
                    <a:lnTo>
                      <a:pt x="290" y="802"/>
                    </a:lnTo>
                    <a:lnTo>
                      <a:pt x="298" y="807"/>
                    </a:lnTo>
                    <a:lnTo>
                      <a:pt x="317" y="828"/>
                    </a:lnTo>
                    <a:lnTo>
                      <a:pt x="327" y="834"/>
                    </a:lnTo>
                    <a:lnTo>
                      <a:pt x="335" y="842"/>
                    </a:lnTo>
                    <a:lnTo>
                      <a:pt x="359" y="858"/>
                    </a:lnTo>
                    <a:lnTo>
                      <a:pt x="391" y="874"/>
                    </a:lnTo>
                    <a:lnTo>
                      <a:pt x="411" y="890"/>
                    </a:lnTo>
                    <a:lnTo>
                      <a:pt x="414" y="892"/>
                    </a:lnTo>
                    <a:lnTo>
                      <a:pt x="455" y="908"/>
                    </a:lnTo>
                    <a:lnTo>
                      <a:pt x="478" y="921"/>
                    </a:lnTo>
                    <a:lnTo>
                      <a:pt x="481" y="922"/>
                    </a:lnTo>
                    <a:lnTo>
                      <a:pt x="486" y="922"/>
                    </a:lnTo>
                    <a:lnTo>
                      <a:pt x="491" y="923"/>
                    </a:lnTo>
                    <a:lnTo>
                      <a:pt x="513" y="941"/>
                    </a:lnTo>
                    <a:lnTo>
                      <a:pt x="525" y="948"/>
                    </a:lnTo>
                    <a:lnTo>
                      <a:pt x="532" y="957"/>
                    </a:lnTo>
                    <a:lnTo>
                      <a:pt x="541" y="964"/>
                    </a:lnTo>
                    <a:lnTo>
                      <a:pt x="551" y="974"/>
                    </a:lnTo>
                    <a:lnTo>
                      <a:pt x="562" y="989"/>
                    </a:lnTo>
                    <a:lnTo>
                      <a:pt x="574" y="995"/>
                    </a:lnTo>
                    <a:lnTo>
                      <a:pt x="584" y="1001"/>
                    </a:lnTo>
                    <a:lnTo>
                      <a:pt x="585" y="1001"/>
                    </a:lnTo>
                    <a:lnTo>
                      <a:pt x="589" y="1005"/>
                    </a:lnTo>
                    <a:lnTo>
                      <a:pt x="599" y="996"/>
                    </a:lnTo>
                    <a:lnTo>
                      <a:pt x="601" y="996"/>
                    </a:lnTo>
                    <a:lnTo>
                      <a:pt x="620" y="995"/>
                    </a:lnTo>
                    <a:lnTo>
                      <a:pt x="626" y="992"/>
                    </a:lnTo>
                    <a:lnTo>
                      <a:pt x="627" y="991"/>
                    </a:lnTo>
                    <a:lnTo>
                      <a:pt x="628" y="982"/>
                    </a:lnTo>
                    <a:lnTo>
                      <a:pt x="634" y="973"/>
                    </a:lnTo>
                    <a:lnTo>
                      <a:pt x="638" y="968"/>
                    </a:lnTo>
                    <a:lnTo>
                      <a:pt x="642" y="966"/>
                    </a:lnTo>
                    <a:lnTo>
                      <a:pt x="638" y="960"/>
                    </a:lnTo>
                    <a:lnTo>
                      <a:pt x="636" y="960"/>
                    </a:lnTo>
                    <a:lnTo>
                      <a:pt x="637" y="954"/>
                    </a:lnTo>
                    <a:lnTo>
                      <a:pt x="649" y="935"/>
                    </a:lnTo>
                    <a:lnTo>
                      <a:pt x="659" y="923"/>
                    </a:lnTo>
                    <a:lnTo>
                      <a:pt x="671" y="906"/>
                    </a:lnTo>
                    <a:lnTo>
                      <a:pt x="672" y="896"/>
                    </a:lnTo>
                    <a:lnTo>
                      <a:pt x="671" y="893"/>
                    </a:lnTo>
                    <a:lnTo>
                      <a:pt x="665" y="888"/>
                    </a:lnTo>
                    <a:lnTo>
                      <a:pt x="660" y="885"/>
                    </a:lnTo>
                    <a:lnTo>
                      <a:pt x="656" y="880"/>
                    </a:lnTo>
                    <a:lnTo>
                      <a:pt x="654" y="879"/>
                    </a:lnTo>
                    <a:lnTo>
                      <a:pt x="653" y="873"/>
                    </a:lnTo>
                    <a:lnTo>
                      <a:pt x="651" y="865"/>
                    </a:lnTo>
                    <a:lnTo>
                      <a:pt x="653" y="851"/>
                    </a:lnTo>
                    <a:lnTo>
                      <a:pt x="658" y="842"/>
                    </a:lnTo>
                    <a:lnTo>
                      <a:pt x="663" y="839"/>
                    </a:lnTo>
                    <a:lnTo>
                      <a:pt x="665" y="831"/>
                    </a:lnTo>
                    <a:lnTo>
                      <a:pt x="665" y="826"/>
                    </a:lnTo>
                    <a:lnTo>
                      <a:pt x="664" y="820"/>
                    </a:lnTo>
                    <a:lnTo>
                      <a:pt x="654" y="809"/>
                    </a:lnTo>
                    <a:lnTo>
                      <a:pt x="654" y="806"/>
                    </a:lnTo>
                    <a:lnTo>
                      <a:pt x="658" y="799"/>
                    </a:lnTo>
                    <a:lnTo>
                      <a:pt x="671" y="793"/>
                    </a:lnTo>
                    <a:lnTo>
                      <a:pt x="672" y="791"/>
                    </a:lnTo>
                    <a:lnTo>
                      <a:pt x="672" y="772"/>
                    </a:lnTo>
                    <a:lnTo>
                      <a:pt x="669" y="754"/>
                    </a:lnTo>
                    <a:lnTo>
                      <a:pt x="669" y="743"/>
                    </a:lnTo>
                    <a:lnTo>
                      <a:pt x="671" y="724"/>
                    </a:lnTo>
                    <a:lnTo>
                      <a:pt x="671" y="700"/>
                    </a:lnTo>
                    <a:lnTo>
                      <a:pt x="676" y="689"/>
                    </a:lnTo>
                    <a:lnTo>
                      <a:pt x="683" y="680"/>
                    </a:lnTo>
                    <a:lnTo>
                      <a:pt x="686" y="678"/>
                    </a:lnTo>
                    <a:lnTo>
                      <a:pt x="686" y="675"/>
                    </a:lnTo>
                    <a:lnTo>
                      <a:pt x="671" y="652"/>
                    </a:lnTo>
                    <a:lnTo>
                      <a:pt x="637" y="593"/>
                    </a:lnTo>
                    <a:lnTo>
                      <a:pt x="620" y="594"/>
                    </a:lnTo>
                    <a:lnTo>
                      <a:pt x="612" y="598"/>
                    </a:lnTo>
                    <a:lnTo>
                      <a:pt x="612" y="598"/>
                    </a:lnTo>
                    <a:lnTo>
                      <a:pt x="605" y="600"/>
                    </a:lnTo>
                    <a:lnTo>
                      <a:pt x="600" y="600"/>
                    </a:lnTo>
                    <a:lnTo>
                      <a:pt x="594" y="597"/>
                    </a:lnTo>
                    <a:lnTo>
                      <a:pt x="591" y="593"/>
                    </a:lnTo>
                    <a:lnTo>
                      <a:pt x="591" y="564"/>
                    </a:lnTo>
                    <a:lnTo>
                      <a:pt x="591" y="560"/>
                    </a:lnTo>
                    <a:lnTo>
                      <a:pt x="591" y="506"/>
                    </a:lnTo>
                    <a:lnTo>
                      <a:pt x="591" y="503"/>
                    </a:lnTo>
                    <a:lnTo>
                      <a:pt x="588" y="505"/>
                    </a:lnTo>
                    <a:lnTo>
                      <a:pt x="578" y="514"/>
                    </a:lnTo>
                    <a:lnTo>
                      <a:pt x="556" y="530"/>
                    </a:lnTo>
                    <a:lnTo>
                      <a:pt x="538" y="540"/>
                    </a:lnTo>
                    <a:lnTo>
                      <a:pt x="530" y="541"/>
                    </a:lnTo>
                    <a:lnTo>
                      <a:pt x="515" y="540"/>
                    </a:lnTo>
                    <a:lnTo>
                      <a:pt x="502" y="537"/>
                    </a:lnTo>
                    <a:lnTo>
                      <a:pt x="499" y="533"/>
                    </a:lnTo>
                    <a:lnTo>
                      <a:pt x="497" y="522"/>
                    </a:lnTo>
                    <a:lnTo>
                      <a:pt x="493" y="517"/>
                    </a:lnTo>
                    <a:lnTo>
                      <a:pt x="488" y="513"/>
                    </a:lnTo>
                    <a:lnTo>
                      <a:pt x="468" y="512"/>
                    </a:lnTo>
                    <a:lnTo>
                      <a:pt x="456" y="508"/>
                    </a:lnTo>
                    <a:lnTo>
                      <a:pt x="455" y="505"/>
                    </a:lnTo>
                    <a:lnTo>
                      <a:pt x="461" y="495"/>
                    </a:lnTo>
                    <a:lnTo>
                      <a:pt x="460" y="486"/>
                    </a:lnTo>
                    <a:lnTo>
                      <a:pt x="450" y="480"/>
                    </a:lnTo>
                    <a:lnTo>
                      <a:pt x="438" y="467"/>
                    </a:lnTo>
                    <a:lnTo>
                      <a:pt x="434" y="459"/>
                    </a:lnTo>
                    <a:lnTo>
                      <a:pt x="425" y="448"/>
                    </a:lnTo>
                    <a:lnTo>
                      <a:pt x="424" y="444"/>
                    </a:lnTo>
                    <a:lnTo>
                      <a:pt x="422" y="432"/>
                    </a:lnTo>
                    <a:lnTo>
                      <a:pt x="411" y="409"/>
                    </a:lnTo>
                    <a:lnTo>
                      <a:pt x="411" y="405"/>
                    </a:lnTo>
                    <a:lnTo>
                      <a:pt x="412" y="401"/>
                    </a:lnTo>
                    <a:lnTo>
                      <a:pt x="424" y="379"/>
                    </a:lnTo>
                    <a:lnTo>
                      <a:pt x="428" y="362"/>
                    </a:lnTo>
                    <a:lnTo>
                      <a:pt x="432" y="357"/>
                    </a:lnTo>
                    <a:lnTo>
                      <a:pt x="441" y="355"/>
                    </a:lnTo>
                    <a:lnTo>
                      <a:pt x="450" y="354"/>
                    </a:lnTo>
                    <a:lnTo>
                      <a:pt x="450" y="324"/>
                    </a:lnTo>
                    <a:lnTo>
                      <a:pt x="452" y="318"/>
                    </a:lnTo>
                    <a:lnTo>
                      <a:pt x="461" y="302"/>
                    </a:lnTo>
                    <a:lnTo>
                      <a:pt x="470" y="290"/>
                    </a:lnTo>
                    <a:lnTo>
                      <a:pt x="483" y="274"/>
                    </a:lnTo>
                    <a:lnTo>
                      <a:pt x="494" y="265"/>
                    </a:lnTo>
                    <a:lnTo>
                      <a:pt x="510" y="254"/>
                    </a:lnTo>
                    <a:lnTo>
                      <a:pt x="529" y="247"/>
                    </a:lnTo>
                    <a:lnTo>
                      <a:pt x="580" y="232"/>
                    </a:lnTo>
                    <a:lnTo>
                      <a:pt x="593" y="227"/>
                    </a:lnTo>
                    <a:lnTo>
                      <a:pt x="613" y="228"/>
                    </a:lnTo>
                    <a:lnTo>
                      <a:pt x="620" y="225"/>
                    </a:lnTo>
                    <a:lnTo>
                      <a:pt x="621" y="222"/>
                    </a:lnTo>
                    <a:lnTo>
                      <a:pt x="613" y="221"/>
                    </a:lnTo>
                    <a:lnTo>
                      <a:pt x="605" y="210"/>
                    </a:lnTo>
                    <a:lnTo>
                      <a:pt x="600" y="206"/>
                    </a:lnTo>
                    <a:lnTo>
                      <a:pt x="596" y="205"/>
                    </a:lnTo>
                    <a:lnTo>
                      <a:pt x="591" y="206"/>
                    </a:lnTo>
                    <a:lnTo>
                      <a:pt x="586" y="205"/>
                    </a:lnTo>
                    <a:lnTo>
                      <a:pt x="585" y="202"/>
                    </a:lnTo>
                    <a:lnTo>
                      <a:pt x="585" y="193"/>
                    </a:lnTo>
                    <a:lnTo>
                      <a:pt x="593" y="182"/>
                    </a:lnTo>
                    <a:lnTo>
                      <a:pt x="605" y="169"/>
                    </a:lnTo>
                    <a:lnTo>
                      <a:pt x="611" y="162"/>
                    </a:lnTo>
                    <a:lnTo>
                      <a:pt x="615" y="155"/>
                    </a:lnTo>
                    <a:lnTo>
                      <a:pt x="615" y="150"/>
                    </a:lnTo>
                    <a:lnTo>
                      <a:pt x="605" y="137"/>
                    </a:lnTo>
                    <a:lnTo>
                      <a:pt x="588" y="128"/>
                    </a:lnTo>
                    <a:lnTo>
                      <a:pt x="572" y="121"/>
                    </a:lnTo>
                    <a:lnTo>
                      <a:pt x="564" y="120"/>
                    </a:lnTo>
                    <a:lnTo>
                      <a:pt x="562" y="120"/>
                    </a:lnTo>
                    <a:lnTo>
                      <a:pt x="553" y="126"/>
                    </a:lnTo>
                    <a:lnTo>
                      <a:pt x="545" y="128"/>
                    </a:lnTo>
                    <a:lnTo>
                      <a:pt x="537" y="126"/>
                    </a:lnTo>
                    <a:lnTo>
                      <a:pt x="532" y="121"/>
                    </a:lnTo>
                    <a:lnTo>
                      <a:pt x="525" y="120"/>
                    </a:lnTo>
                    <a:lnTo>
                      <a:pt x="516" y="120"/>
                    </a:lnTo>
                    <a:lnTo>
                      <a:pt x="513" y="121"/>
                    </a:lnTo>
                    <a:lnTo>
                      <a:pt x="509" y="125"/>
                    </a:lnTo>
                    <a:lnTo>
                      <a:pt x="505" y="126"/>
                    </a:lnTo>
                    <a:lnTo>
                      <a:pt x="503" y="130"/>
                    </a:lnTo>
                    <a:lnTo>
                      <a:pt x="499" y="132"/>
                    </a:lnTo>
                    <a:lnTo>
                      <a:pt x="492" y="134"/>
                    </a:lnTo>
                    <a:lnTo>
                      <a:pt x="488" y="134"/>
                    </a:lnTo>
                    <a:lnTo>
                      <a:pt x="480" y="130"/>
                    </a:lnTo>
                    <a:lnTo>
                      <a:pt x="466" y="129"/>
                    </a:lnTo>
                    <a:lnTo>
                      <a:pt x="461" y="130"/>
                    </a:lnTo>
                    <a:lnTo>
                      <a:pt x="451" y="129"/>
                    </a:lnTo>
                    <a:lnTo>
                      <a:pt x="446" y="124"/>
                    </a:lnTo>
                    <a:lnTo>
                      <a:pt x="443" y="119"/>
                    </a:lnTo>
                    <a:lnTo>
                      <a:pt x="443" y="97"/>
                    </a:lnTo>
                    <a:lnTo>
                      <a:pt x="438" y="96"/>
                    </a:lnTo>
                    <a:lnTo>
                      <a:pt x="429" y="96"/>
                    </a:lnTo>
                    <a:lnTo>
                      <a:pt x="425" y="93"/>
                    </a:lnTo>
                    <a:lnTo>
                      <a:pt x="424" y="89"/>
                    </a:lnTo>
                    <a:lnTo>
                      <a:pt x="421" y="81"/>
                    </a:lnTo>
                    <a:lnTo>
                      <a:pt x="419" y="69"/>
                    </a:lnTo>
                    <a:lnTo>
                      <a:pt x="416" y="62"/>
                    </a:lnTo>
                    <a:lnTo>
                      <a:pt x="411" y="59"/>
                    </a:lnTo>
                    <a:lnTo>
                      <a:pt x="405" y="56"/>
                    </a:lnTo>
                    <a:lnTo>
                      <a:pt x="400" y="56"/>
                    </a:lnTo>
                    <a:lnTo>
                      <a:pt x="394" y="55"/>
                    </a:lnTo>
                    <a:lnTo>
                      <a:pt x="391" y="50"/>
                    </a:lnTo>
                    <a:lnTo>
                      <a:pt x="385" y="46"/>
                    </a:lnTo>
                    <a:lnTo>
                      <a:pt x="380" y="38"/>
                    </a:lnTo>
                    <a:lnTo>
                      <a:pt x="375" y="24"/>
                    </a:lnTo>
                    <a:lnTo>
                      <a:pt x="366" y="21"/>
                    </a:lnTo>
                    <a:lnTo>
                      <a:pt x="362" y="17"/>
                    </a:lnTo>
                    <a:lnTo>
                      <a:pt x="357" y="8"/>
                    </a:lnTo>
                    <a:lnTo>
                      <a:pt x="352" y="6"/>
                    </a:lnTo>
                    <a:lnTo>
                      <a:pt x="342" y="3"/>
                    </a:lnTo>
                    <a:lnTo>
                      <a:pt x="332" y="0"/>
                    </a:lnTo>
                    <a:lnTo>
                      <a:pt x="328"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10" name="任意多边形: 形状 309">
                <a:extLst>
                  <a:ext uri="{FF2B5EF4-FFF2-40B4-BE49-F238E27FC236}">
                    <a16:creationId xmlns="" xmlns:a16="http://schemas.microsoft.com/office/drawing/2014/main" id="{6B6BBFFA-4EBE-44D8-861C-8C7E05F8DE8A}"/>
                  </a:ext>
                </a:extLst>
              </p:cNvPr>
              <p:cNvSpPr>
                <a:spLocks noChangeAspect="1"/>
              </p:cNvSpPr>
              <p:nvPr/>
            </p:nvSpPr>
            <p:spPr bwMode="gray">
              <a:xfrm>
                <a:off x="1711" y="2730"/>
                <a:ext cx="216" cy="429"/>
              </a:xfrm>
              <a:custGeom>
                <a:avLst/>
                <a:gdLst/>
                <a:ahLst/>
                <a:cxnLst>
                  <a:cxn ang="0">
                    <a:pos x="150" y="2125"/>
                  </a:cxn>
                  <a:cxn ang="0">
                    <a:pos x="60" y="2037"/>
                  </a:cxn>
                  <a:cxn ang="0">
                    <a:pos x="17" y="2007"/>
                  </a:cxn>
                  <a:cxn ang="0">
                    <a:pos x="1" y="1952"/>
                  </a:cxn>
                  <a:cxn ang="0">
                    <a:pos x="49" y="1834"/>
                  </a:cxn>
                  <a:cxn ang="0">
                    <a:pos x="52" y="1773"/>
                  </a:cxn>
                  <a:cxn ang="0">
                    <a:pos x="93" y="1669"/>
                  </a:cxn>
                  <a:cxn ang="0">
                    <a:pos x="104" y="1561"/>
                  </a:cxn>
                  <a:cxn ang="0">
                    <a:pos x="113" y="1513"/>
                  </a:cxn>
                  <a:cxn ang="0">
                    <a:pos x="79" y="1432"/>
                  </a:cxn>
                  <a:cxn ang="0">
                    <a:pos x="86" y="1317"/>
                  </a:cxn>
                  <a:cxn ang="0">
                    <a:pos x="89" y="1194"/>
                  </a:cxn>
                  <a:cxn ang="0">
                    <a:pos x="128" y="1068"/>
                  </a:cxn>
                  <a:cxn ang="0">
                    <a:pos x="138" y="915"/>
                  </a:cxn>
                  <a:cxn ang="0">
                    <a:pos x="156" y="871"/>
                  </a:cxn>
                  <a:cxn ang="0">
                    <a:pos x="192" y="751"/>
                  </a:cxn>
                  <a:cxn ang="0">
                    <a:pos x="165" y="617"/>
                  </a:cxn>
                  <a:cxn ang="0">
                    <a:pos x="179" y="530"/>
                  </a:cxn>
                  <a:cxn ang="0">
                    <a:pos x="192" y="450"/>
                  </a:cxn>
                  <a:cxn ang="0">
                    <a:pos x="260" y="312"/>
                  </a:cxn>
                  <a:cxn ang="0">
                    <a:pos x="263" y="221"/>
                  </a:cxn>
                  <a:cxn ang="0">
                    <a:pos x="317" y="139"/>
                  </a:cxn>
                  <a:cxn ang="0">
                    <a:pos x="340" y="62"/>
                  </a:cxn>
                  <a:cxn ang="0">
                    <a:pos x="396" y="0"/>
                  </a:cxn>
                  <a:cxn ang="0">
                    <a:pos x="477" y="30"/>
                  </a:cxn>
                  <a:cxn ang="0">
                    <a:pos x="507" y="16"/>
                  </a:cxn>
                  <a:cxn ang="0">
                    <a:pos x="577" y="27"/>
                  </a:cxn>
                  <a:cxn ang="0">
                    <a:pos x="671" y="105"/>
                  </a:cxn>
                  <a:cxn ang="0">
                    <a:pos x="752" y="143"/>
                  </a:cxn>
                  <a:cxn ang="0">
                    <a:pos x="850" y="209"/>
                  </a:cxn>
                  <a:cxn ang="0">
                    <a:pos x="821" y="302"/>
                  </a:cxn>
                  <a:cxn ang="0">
                    <a:pos x="908" y="342"/>
                  </a:cxn>
                  <a:cxn ang="0">
                    <a:pos x="972" y="332"/>
                  </a:cxn>
                  <a:cxn ang="0">
                    <a:pos x="1025" y="280"/>
                  </a:cxn>
                  <a:cxn ang="0">
                    <a:pos x="1080" y="270"/>
                  </a:cxn>
                  <a:cxn ang="0">
                    <a:pos x="1023" y="344"/>
                  </a:cxn>
                  <a:cxn ang="0">
                    <a:pos x="914" y="467"/>
                  </a:cxn>
                  <a:cxn ang="0">
                    <a:pos x="851" y="528"/>
                  </a:cxn>
                  <a:cxn ang="0">
                    <a:pos x="835" y="686"/>
                  </a:cxn>
                  <a:cxn ang="0">
                    <a:pos x="813" y="776"/>
                  </a:cxn>
                  <a:cxn ang="0">
                    <a:pos x="878" y="892"/>
                  </a:cxn>
                  <a:cxn ang="0">
                    <a:pos x="877" y="1004"/>
                  </a:cxn>
                  <a:cxn ang="0">
                    <a:pos x="765" y="1080"/>
                  </a:cxn>
                  <a:cxn ang="0">
                    <a:pos x="604" y="1088"/>
                  </a:cxn>
                  <a:cxn ang="0">
                    <a:pos x="604" y="1169"/>
                  </a:cxn>
                  <a:cxn ang="0">
                    <a:pos x="526" y="1251"/>
                  </a:cxn>
                  <a:cxn ang="0">
                    <a:pos x="457" y="1270"/>
                  </a:cxn>
                  <a:cxn ang="0">
                    <a:pos x="505" y="1332"/>
                  </a:cxn>
                  <a:cxn ang="0">
                    <a:pos x="518" y="1376"/>
                  </a:cxn>
                  <a:cxn ang="0">
                    <a:pos x="463" y="1361"/>
                  </a:cxn>
                  <a:cxn ang="0">
                    <a:pos x="466" y="1407"/>
                  </a:cxn>
                  <a:cxn ang="0">
                    <a:pos x="445" y="1501"/>
                  </a:cxn>
                  <a:cxn ang="0">
                    <a:pos x="386" y="1547"/>
                  </a:cxn>
                  <a:cxn ang="0">
                    <a:pos x="318" y="1633"/>
                  </a:cxn>
                  <a:cxn ang="0">
                    <a:pos x="414" y="1705"/>
                  </a:cxn>
                  <a:cxn ang="0">
                    <a:pos x="410" y="1780"/>
                  </a:cxn>
                  <a:cxn ang="0">
                    <a:pos x="321" y="1862"/>
                  </a:cxn>
                  <a:cxn ang="0">
                    <a:pos x="276" y="1953"/>
                  </a:cxn>
                  <a:cxn ang="0">
                    <a:pos x="238" y="1983"/>
                  </a:cxn>
                  <a:cxn ang="0">
                    <a:pos x="225" y="2080"/>
                  </a:cxn>
                </a:cxnLst>
                <a:rect l="0" t="0" r="r" b="b"/>
                <a:pathLst>
                  <a:path w="1080" h="2146">
                    <a:moveTo>
                      <a:pt x="275" y="2146"/>
                    </a:moveTo>
                    <a:lnTo>
                      <a:pt x="270" y="2145"/>
                    </a:lnTo>
                    <a:lnTo>
                      <a:pt x="256" y="2136"/>
                    </a:lnTo>
                    <a:lnTo>
                      <a:pt x="224" y="2131"/>
                    </a:lnTo>
                    <a:lnTo>
                      <a:pt x="198" y="2123"/>
                    </a:lnTo>
                    <a:lnTo>
                      <a:pt x="187" y="2121"/>
                    </a:lnTo>
                    <a:lnTo>
                      <a:pt x="170" y="2125"/>
                    </a:lnTo>
                    <a:lnTo>
                      <a:pt x="150" y="2125"/>
                    </a:lnTo>
                    <a:lnTo>
                      <a:pt x="145" y="2125"/>
                    </a:lnTo>
                    <a:lnTo>
                      <a:pt x="140" y="2124"/>
                    </a:lnTo>
                    <a:lnTo>
                      <a:pt x="85" y="2124"/>
                    </a:lnTo>
                    <a:lnTo>
                      <a:pt x="71" y="2118"/>
                    </a:lnTo>
                    <a:lnTo>
                      <a:pt x="66" y="2113"/>
                    </a:lnTo>
                    <a:lnTo>
                      <a:pt x="60" y="2099"/>
                    </a:lnTo>
                    <a:lnTo>
                      <a:pt x="59" y="2094"/>
                    </a:lnTo>
                    <a:lnTo>
                      <a:pt x="60" y="2037"/>
                    </a:lnTo>
                    <a:lnTo>
                      <a:pt x="59" y="2022"/>
                    </a:lnTo>
                    <a:lnTo>
                      <a:pt x="57" y="2003"/>
                    </a:lnTo>
                    <a:lnTo>
                      <a:pt x="55" y="2001"/>
                    </a:lnTo>
                    <a:lnTo>
                      <a:pt x="50" y="2000"/>
                    </a:lnTo>
                    <a:lnTo>
                      <a:pt x="49" y="2000"/>
                    </a:lnTo>
                    <a:lnTo>
                      <a:pt x="44" y="2006"/>
                    </a:lnTo>
                    <a:lnTo>
                      <a:pt x="26" y="2002"/>
                    </a:lnTo>
                    <a:lnTo>
                      <a:pt x="17" y="2007"/>
                    </a:lnTo>
                    <a:lnTo>
                      <a:pt x="14" y="2015"/>
                    </a:lnTo>
                    <a:lnTo>
                      <a:pt x="10" y="2018"/>
                    </a:lnTo>
                    <a:lnTo>
                      <a:pt x="6" y="2016"/>
                    </a:lnTo>
                    <a:lnTo>
                      <a:pt x="4" y="2010"/>
                    </a:lnTo>
                    <a:lnTo>
                      <a:pt x="1" y="1995"/>
                    </a:lnTo>
                    <a:lnTo>
                      <a:pt x="0" y="1992"/>
                    </a:lnTo>
                    <a:lnTo>
                      <a:pt x="0" y="1962"/>
                    </a:lnTo>
                    <a:lnTo>
                      <a:pt x="1" y="1952"/>
                    </a:lnTo>
                    <a:lnTo>
                      <a:pt x="1" y="1940"/>
                    </a:lnTo>
                    <a:lnTo>
                      <a:pt x="9" y="1908"/>
                    </a:lnTo>
                    <a:lnTo>
                      <a:pt x="14" y="1897"/>
                    </a:lnTo>
                    <a:lnTo>
                      <a:pt x="18" y="1893"/>
                    </a:lnTo>
                    <a:lnTo>
                      <a:pt x="32" y="1866"/>
                    </a:lnTo>
                    <a:lnTo>
                      <a:pt x="43" y="1852"/>
                    </a:lnTo>
                    <a:lnTo>
                      <a:pt x="46" y="1847"/>
                    </a:lnTo>
                    <a:lnTo>
                      <a:pt x="49" y="1834"/>
                    </a:lnTo>
                    <a:lnTo>
                      <a:pt x="52" y="1813"/>
                    </a:lnTo>
                    <a:lnTo>
                      <a:pt x="53" y="1809"/>
                    </a:lnTo>
                    <a:lnTo>
                      <a:pt x="57" y="1807"/>
                    </a:lnTo>
                    <a:lnTo>
                      <a:pt x="57" y="1798"/>
                    </a:lnTo>
                    <a:lnTo>
                      <a:pt x="55" y="1787"/>
                    </a:lnTo>
                    <a:lnTo>
                      <a:pt x="52" y="1781"/>
                    </a:lnTo>
                    <a:lnTo>
                      <a:pt x="52" y="1773"/>
                    </a:lnTo>
                    <a:lnTo>
                      <a:pt x="52" y="1773"/>
                    </a:lnTo>
                    <a:lnTo>
                      <a:pt x="52" y="1758"/>
                    </a:lnTo>
                    <a:lnTo>
                      <a:pt x="53" y="1752"/>
                    </a:lnTo>
                    <a:lnTo>
                      <a:pt x="57" y="1746"/>
                    </a:lnTo>
                    <a:lnTo>
                      <a:pt x="70" y="1727"/>
                    </a:lnTo>
                    <a:lnTo>
                      <a:pt x="80" y="1709"/>
                    </a:lnTo>
                    <a:lnTo>
                      <a:pt x="81" y="1699"/>
                    </a:lnTo>
                    <a:lnTo>
                      <a:pt x="89" y="1684"/>
                    </a:lnTo>
                    <a:lnTo>
                      <a:pt x="93" y="1669"/>
                    </a:lnTo>
                    <a:lnTo>
                      <a:pt x="95" y="1631"/>
                    </a:lnTo>
                    <a:lnTo>
                      <a:pt x="93" y="1624"/>
                    </a:lnTo>
                    <a:lnTo>
                      <a:pt x="93" y="1612"/>
                    </a:lnTo>
                    <a:lnTo>
                      <a:pt x="95" y="1607"/>
                    </a:lnTo>
                    <a:lnTo>
                      <a:pt x="95" y="1580"/>
                    </a:lnTo>
                    <a:lnTo>
                      <a:pt x="96" y="1571"/>
                    </a:lnTo>
                    <a:lnTo>
                      <a:pt x="100" y="1566"/>
                    </a:lnTo>
                    <a:lnTo>
                      <a:pt x="104" y="1561"/>
                    </a:lnTo>
                    <a:lnTo>
                      <a:pt x="104" y="1550"/>
                    </a:lnTo>
                    <a:lnTo>
                      <a:pt x="95" y="1539"/>
                    </a:lnTo>
                    <a:lnTo>
                      <a:pt x="81" y="1533"/>
                    </a:lnTo>
                    <a:lnTo>
                      <a:pt x="77" y="1523"/>
                    </a:lnTo>
                    <a:lnTo>
                      <a:pt x="81" y="1521"/>
                    </a:lnTo>
                    <a:lnTo>
                      <a:pt x="97" y="1523"/>
                    </a:lnTo>
                    <a:lnTo>
                      <a:pt x="111" y="1522"/>
                    </a:lnTo>
                    <a:lnTo>
                      <a:pt x="113" y="1513"/>
                    </a:lnTo>
                    <a:lnTo>
                      <a:pt x="112" y="1505"/>
                    </a:lnTo>
                    <a:lnTo>
                      <a:pt x="104" y="1496"/>
                    </a:lnTo>
                    <a:lnTo>
                      <a:pt x="90" y="1491"/>
                    </a:lnTo>
                    <a:lnTo>
                      <a:pt x="82" y="1491"/>
                    </a:lnTo>
                    <a:lnTo>
                      <a:pt x="82" y="1486"/>
                    </a:lnTo>
                    <a:lnTo>
                      <a:pt x="86" y="1457"/>
                    </a:lnTo>
                    <a:lnTo>
                      <a:pt x="85" y="1442"/>
                    </a:lnTo>
                    <a:lnTo>
                      <a:pt x="79" y="1432"/>
                    </a:lnTo>
                    <a:lnTo>
                      <a:pt x="77" y="1427"/>
                    </a:lnTo>
                    <a:lnTo>
                      <a:pt x="79" y="1400"/>
                    </a:lnTo>
                    <a:lnTo>
                      <a:pt x="77" y="1395"/>
                    </a:lnTo>
                    <a:lnTo>
                      <a:pt x="74" y="1392"/>
                    </a:lnTo>
                    <a:lnTo>
                      <a:pt x="71" y="1387"/>
                    </a:lnTo>
                    <a:lnTo>
                      <a:pt x="71" y="1351"/>
                    </a:lnTo>
                    <a:lnTo>
                      <a:pt x="77" y="1329"/>
                    </a:lnTo>
                    <a:lnTo>
                      <a:pt x="86" y="1317"/>
                    </a:lnTo>
                    <a:lnTo>
                      <a:pt x="90" y="1308"/>
                    </a:lnTo>
                    <a:lnTo>
                      <a:pt x="91" y="1303"/>
                    </a:lnTo>
                    <a:lnTo>
                      <a:pt x="91" y="1291"/>
                    </a:lnTo>
                    <a:lnTo>
                      <a:pt x="90" y="1287"/>
                    </a:lnTo>
                    <a:lnTo>
                      <a:pt x="81" y="1279"/>
                    </a:lnTo>
                    <a:lnTo>
                      <a:pt x="77" y="1264"/>
                    </a:lnTo>
                    <a:lnTo>
                      <a:pt x="80" y="1235"/>
                    </a:lnTo>
                    <a:lnTo>
                      <a:pt x="89" y="1194"/>
                    </a:lnTo>
                    <a:lnTo>
                      <a:pt x="89" y="1178"/>
                    </a:lnTo>
                    <a:lnTo>
                      <a:pt x="89" y="1173"/>
                    </a:lnTo>
                    <a:lnTo>
                      <a:pt x="106" y="1112"/>
                    </a:lnTo>
                    <a:lnTo>
                      <a:pt x="108" y="1097"/>
                    </a:lnTo>
                    <a:lnTo>
                      <a:pt x="111" y="1091"/>
                    </a:lnTo>
                    <a:lnTo>
                      <a:pt x="116" y="1086"/>
                    </a:lnTo>
                    <a:lnTo>
                      <a:pt x="124" y="1077"/>
                    </a:lnTo>
                    <a:lnTo>
                      <a:pt x="128" y="1068"/>
                    </a:lnTo>
                    <a:lnTo>
                      <a:pt x="128" y="1055"/>
                    </a:lnTo>
                    <a:lnTo>
                      <a:pt x="123" y="1043"/>
                    </a:lnTo>
                    <a:lnTo>
                      <a:pt x="119" y="1016"/>
                    </a:lnTo>
                    <a:lnTo>
                      <a:pt x="119" y="979"/>
                    </a:lnTo>
                    <a:lnTo>
                      <a:pt x="123" y="940"/>
                    </a:lnTo>
                    <a:lnTo>
                      <a:pt x="128" y="926"/>
                    </a:lnTo>
                    <a:lnTo>
                      <a:pt x="134" y="918"/>
                    </a:lnTo>
                    <a:lnTo>
                      <a:pt x="138" y="915"/>
                    </a:lnTo>
                    <a:lnTo>
                      <a:pt x="144" y="915"/>
                    </a:lnTo>
                    <a:lnTo>
                      <a:pt x="146" y="913"/>
                    </a:lnTo>
                    <a:lnTo>
                      <a:pt x="147" y="905"/>
                    </a:lnTo>
                    <a:lnTo>
                      <a:pt x="150" y="902"/>
                    </a:lnTo>
                    <a:lnTo>
                      <a:pt x="156" y="898"/>
                    </a:lnTo>
                    <a:lnTo>
                      <a:pt x="159" y="896"/>
                    </a:lnTo>
                    <a:lnTo>
                      <a:pt x="159" y="888"/>
                    </a:lnTo>
                    <a:lnTo>
                      <a:pt x="156" y="871"/>
                    </a:lnTo>
                    <a:lnTo>
                      <a:pt x="155" y="842"/>
                    </a:lnTo>
                    <a:lnTo>
                      <a:pt x="166" y="832"/>
                    </a:lnTo>
                    <a:lnTo>
                      <a:pt x="167" y="829"/>
                    </a:lnTo>
                    <a:lnTo>
                      <a:pt x="171" y="806"/>
                    </a:lnTo>
                    <a:lnTo>
                      <a:pt x="173" y="799"/>
                    </a:lnTo>
                    <a:lnTo>
                      <a:pt x="179" y="786"/>
                    </a:lnTo>
                    <a:lnTo>
                      <a:pt x="192" y="767"/>
                    </a:lnTo>
                    <a:lnTo>
                      <a:pt x="192" y="751"/>
                    </a:lnTo>
                    <a:lnTo>
                      <a:pt x="190" y="733"/>
                    </a:lnTo>
                    <a:lnTo>
                      <a:pt x="187" y="714"/>
                    </a:lnTo>
                    <a:lnTo>
                      <a:pt x="186" y="709"/>
                    </a:lnTo>
                    <a:lnTo>
                      <a:pt x="178" y="701"/>
                    </a:lnTo>
                    <a:lnTo>
                      <a:pt x="178" y="689"/>
                    </a:lnTo>
                    <a:lnTo>
                      <a:pt x="178" y="679"/>
                    </a:lnTo>
                    <a:lnTo>
                      <a:pt x="165" y="646"/>
                    </a:lnTo>
                    <a:lnTo>
                      <a:pt x="165" y="617"/>
                    </a:lnTo>
                    <a:lnTo>
                      <a:pt x="155" y="607"/>
                    </a:lnTo>
                    <a:lnTo>
                      <a:pt x="155" y="595"/>
                    </a:lnTo>
                    <a:lnTo>
                      <a:pt x="157" y="579"/>
                    </a:lnTo>
                    <a:lnTo>
                      <a:pt x="161" y="568"/>
                    </a:lnTo>
                    <a:lnTo>
                      <a:pt x="162" y="565"/>
                    </a:lnTo>
                    <a:lnTo>
                      <a:pt x="171" y="550"/>
                    </a:lnTo>
                    <a:lnTo>
                      <a:pt x="173" y="536"/>
                    </a:lnTo>
                    <a:lnTo>
                      <a:pt x="179" y="530"/>
                    </a:lnTo>
                    <a:lnTo>
                      <a:pt x="182" y="523"/>
                    </a:lnTo>
                    <a:lnTo>
                      <a:pt x="182" y="520"/>
                    </a:lnTo>
                    <a:lnTo>
                      <a:pt x="186" y="516"/>
                    </a:lnTo>
                    <a:lnTo>
                      <a:pt x="189" y="503"/>
                    </a:lnTo>
                    <a:lnTo>
                      <a:pt x="189" y="493"/>
                    </a:lnTo>
                    <a:lnTo>
                      <a:pt x="188" y="482"/>
                    </a:lnTo>
                    <a:lnTo>
                      <a:pt x="189" y="458"/>
                    </a:lnTo>
                    <a:lnTo>
                      <a:pt x="192" y="450"/>
                    </a:lnTo>
                    <a:lnTo>
                      <a:pt x="198" y="436"/>
                    </a:lnTo>
                    <a:lnTo>
                      <a:pt x="200" y="429"/>
                    </a:lnTo>
                    <a:lnTo>
                      <a:pt x="204" y="408"/>
                    </a:lnTo>
                    <a:lnTo>
                      <a:pt x="210" y="382"/>
                    </a:lnTo>
                    <a:lnTo>
                      <a:pt x="235" y="354"/>
                    </a:lnTo>
                    <a:lnTo>
                      <a:pt x="242" y="329"/>
                    </a:lnTo>
                    <a:lnTo>
                      <a:pt x="245" y="327"/>
                    </a:lnTo>
                    <a:lnTo>
                      <a:pt x="260" y="312"/>
                    </a:lnTo>
                    <a:lnTo>
                      <a:pt x="270" y="308"/>
                    </a:lnTo>
                    <a:lnTo>
                      <a:pt x="275" y="305"/>
                    </a:lnTo>
                    <a:lnTo>
                      <a:pt x="276" y="302"/>
                    </a:lnTo>
                    <a:lnTo>
                      <a:pt x="274" y="288"/>
                    </a:lnTo>
                    <a:lnTo>
                      <a:pt x="270" y="273"/>
                    </a:lnTo>
                    <a:lnTo>
                      <a:pt x="268" y="262"/>
                    </a:lnTo>
                    <a:lnTo>
                      <a:pt x="268" y="236"/>
                    </a:lnTo>
                    <a:lnTo>
                      <a:pt x="263" y="221"/>
                    </a:lnTo>
                    <a:lnTo>
                      <a:pt x="263" y="205"/>
                    </a:lnTo>
                    <a:lnTo>
                      <a:pt x="264" y="203"/>
                    </a:lnTo>
                    <a:lnTo>
                      <a:pt x="270" y="195"/>
                    </a:lnTo>
                    <a:lnTo>
                      <a:pt x="270" y="186"/>
                    </a:lnTo>
                    <a:lnTo>
                      <a:pt x="268" y="176"/>
                    </a:lnTo>
                    <a:lnTo>
                      <a:pt x="268" y="168"/>
                    </a:lnTo>
                    <a:lnTo>
                      <a:pt x="269" y="161"/>
                    </a:lnTo>
                    <a:lnTo>
                      <a:pt x="317" y="139"/>
                    </a:lnTo>
                    <a:lnTo>
                      <a:pt x="335" y="132"/>
                    </a:lnTo>
                    <a:lnTo>
                      <a:pt x="344" y="85"/>
                    </a:lnTo>
                    <a:lnTo>
                      <a:pt x="344" y="73"/>
                    </a:lnTo>
                    <a:lnTo>
                      <a:pt x="339" y="68"/>
                    </a:lnTo>
                    <a:lnTo>
                      <a:pt x="339" y="65"/>
                    </a:lnTo>
                    <a:lnTo>
                      <a:pt x="338" y="65"/>
                    </a:lnTo>
                    <a:lnTo>
                      <a:pt x="338" y="63"/>
                    </a:lnTo>
                    <a:lnTo>
                      <a:pt x="340" y="62"/>
                    </a:lnTo>
                    <a:lnTo>
                      <a:pt x="345" y="58"/>
                    </a:lnTo>
                    <a:lnTo>
                      <a:pt x="351" y="48"/>
                    </a:lnTo>
                    <a:lnTo>
                      <a:pt x="353" y="44"/>
                    </a:lnTo>
                    <a:lnTo>
                      <a:pt x="359" y="36"/>
                    </a:lnTo>
                    <a:lnTo>
                      <a:pt x="367" y="27"/>
                    </a:lnTo>
                    <a:lnTo>
                      <a:pt x="378" y="19"/>
                    </a:lnTo>
                    <a:lnTo>
                      <a:pt x="392" y="1"/>
                    </a:lnTo>
                    <a:lnTo>
                      <a:pt x="396" y="0"/>
                    </a:lnTo>
                    <a:lnTo>
                      <a:pt x="399" y="0"/>
                    </a:lnTo>
                    <a:lnTo>
                      <a:pt x="404" y="6"/>
                    </a:lnTo>
                    <a:lnTo>
                      <a:pt x="413" y="19"/>
                    </a:lnTo>
                    <a:lnTo>
                      <a:pt x="439" y="19"/>
                    </a:lnTo>
                    <a:lnTo>
                      <a:pt x="447" y="21"/>
                    </a:lnTo>
                    <a:lnTo>
                      <a:pt x="452" y="21"/>
                    </a:lnTo>
                    <a:lnTo>
                      <a:pt x="473" y="26"/>
                    </a:lnTo>
                    <a:lnTo>
                      <a:pt x="477" y="30"/>
                    </a:lnTo>
                    <a:lnTo>
                      <a:pt x="480" y="36"/>
                    </a:lnTo>
                    <a:lnTo>
                      <a:pt x="483" y="37"/>
                    </a:lnTo>
                    <a:lnTo>
                      <a:pt x="484" y="41"/>
                    </a:lnTo>
                    <a:lnTo>
                      <a:pt x="495" y="52"/>
                    </a:lnTo>
                    <a:lnTo>
                      <a:pt x="498" y="52"/>
                    </a:lnTo>
                    <a:lnTo>
                      <a:pt x="499" y="46"/>
                    </a:lnTo>
                    <a:lnTo>
                      <a:pt x="504" y="35"/>
                    </a:lnTo>
                    <a:lnTo>
                      <a:pt x="507" y="16"/>
                    </a:lnTo>
                    <a:lnTo>
                      <a:pt x="509" y="12"/>
                    </a:lnTo>
                    <a:lnTo>
                      <a:pt x="517" y="12"/>
                    </a:lnTo>
                    <a:lnTo>
                      <a:pt x="536" y="15"/>
                    </a:lnTo>
                    <a:lnTo>
                      <a:pt x="553" y="15"/>
                    </a:lnTo>
                    <a:lnTo>
                      <a:pt x="561" y="16"/>
                    </a:lnTo>
                    <a:lnTo>
                      <a:pt x="564" y="17"/>
                    </a:lnTo>
                    <a:lnTo>
                      <a:pt x="571" y="22"/>
                    </a:lnTo>
                    <a:lnTo>
                      <a:pt x="577" y="27"/>
                    </a:lnTo>
                    <a:lnTo>
                      <a:pt x="585" y="31"/>
                    </a:lnTo>
                    <a:lnTo>
                      <a:pt x="601" y="36"/>
                    </a:lnTo>
                    <a:lnTo>
                      <a:pt x="607" y="41"/>
                    </a:lnTo>
                    <a:lnTo>
                      <a:pt x="618" y="62"/>
                    </a:lnTo>
                    <a:lnTo>
                      <a:pt x="631" y="75"/>
                    </a:lnTo>
                    <a:lnTo>
                      <a:pt x="634" y="80"/>
                    </a:lnTo>
                    <a:lnTo>
                      <a:pt x="659" y="98"/>
                    </a:lnTo>
                    <a:lnTo>
                      <a:pt x="671" y="105"/>
                    </a:lnTo>
                    <a:lnTo>
                      <a:pt x="674" y="108"/>
                    </a:lnTo>
                    <a:lnTo>
                      <a:pt x="686" y="127"/>
                    </a:lnTo>
                    <a:lnTo>
                      <a:pt x="687" y="128"/>
                    </a:lnTo>
                    <a:lnTo>
                      <a:pt x="692" y="132"/>
                    </a:lnTo>
                    <a:lnTo>
                      <a:pt x="703" y="135"/>
                    </a:lnTo>
                    <a:lnTo>
                      <a:pt x="711" y="136"/>
                    </a:lnTo>
                    <a:lnTo>
                      <a:pt x="740" y="139"/>
                    </a:lnTo>
                    <a:lnTo>
                      <a:pt x="752" y="143"/>
                    </a:lnTo>
                    <a:lnTo>
                      <a:pt x="758" y="145"/>
                    </a:lnTo>
                    <a:lnTo>
                      <a:pt x="784" y="163"/>
                    </a:lnTo>
                    <a:lnTo>
                      <a:pt x="799" y="171"/>
                    </a:lnTo>
                    <a:lnTo>
                      <a:pt x="815" y="179"/>
                    </a:lnTo>
                    <a:lnTo>
                      <a:pt x="823" y="191"/>
                    </a:lnTo>
                    <a:lnTo>
                      <a:pt x="838" y="194"/>
                    </a:lnTo>
                    <a:lnTo>
                      <a:pt x="845" y="200"/>
                    </a:lnTo>
                    <a:lnTo>
                      <a:pt x="850" y="209"/>
                    </a:lnTo>
                    <a:lnTo>
                      <a:pt x="854" y="210"/>
                    </a:lnTo>
                    <a:lnTo>
                      <a:pt x="856" y="214"/>
                    </a:lnTo>
                    <a:lnTo>
                      <a:pt x="858" y="224"/>
                    </a:lnTo>
                    <a:lnTo>
                      <a:pt x="858" y="234"/>
                    </a:lnTo>
                    <a:lnTo>
                      <a:pt x="849" y="247"/>
                    </a:lnTo>
                    <a:lnTo>
                      <a:pt x="834" y="269"/>
                    </a:lnTo>
                    <a:lnTo>
                      <a:pt x="823" y="294"/>
                    </a:lnTo>
                    <a:lnTo>
                      <a:pt x="821" y="302"/>
                    </a:lnTo>
                    <a:lnTo>
                      <a:pt x="819" y="311"/>
                    </a:lnTo>
                    <a:lnTo>
                      <a:pt x="819" y="317"/>
                    </a:lnTo>
                    <a:lnTo>
                      <a:pt x="821" y="321"/>
                    </a:lnTo>
                    <a:lnTo>
                      <a:pt x="843" y="321"/>
                    </a:lnTo>
                    <a:lnTo>
                      <a:pt x="875" y="326"/>
                    </a:lnTo>
                    <a:lnTo>
                      <a:pt x="881" y="328"/>
                    </a:lnTo>
                    <a:lnTo>
                      <a:pt x="898" y="339"/>
                    </a:lnTo>
                    <a:lnTo>
                      <a:pt x="908" y="342"/>
                    </a:lnTo>
                    <a:lnTo>
                      <a:pt x="918" y="340"/>
                    </a:lnTo>
                    <a:lnTo>
                      <a:pt x="923" y="343"/>
                    </a:lnTo>
                    <a:lnTo>
                      <a:pt x="930" y="343"/>
                    </a:lnTo>
                    <a:lnTo>
                      <a:pt x="937" y="340"/>
                    </a:lnTo>
                    <a:lnTo>
                      <a:pt x="941" y="335"/>
                    </a:lnTo>
                    <a:lnTo>
                      <a:pt x="948" y="332"/>
                    </a:lnTo>
                    <a:lnTo>
                      <a:pt x="963" y="333"/>
                    </a:lnTo>
                    <a:lnTo>
                      <a:pt x="972" y="332"/>
                    </a:lnTo>
                    <a:lnTo>
                      <a:pt x="973" y="331"/>
                    </a:lnTo>
                    <a:lnTo>
                      <a:pt x="975" y="327"/>
                    </a:lnTo>
                    <a:lnTo>
                      <a:pt x="990" y="315"/>
                    </a:lnTo>
                    <a:lnTo>
                      <a:pt x="994" y="313"/>
                    </a:lnTo>
                    <a:lnTo>
                      <a:pt x="996" y="310"/>
                    </a:lnTo>
                    <a:lnTo>
                      <a:pt x="1010" y="299"/>
                    </a:lnTo>
                    <a:lnTo>
                      <a:pt x="1018" y="290"/>
                    </a:lnTo>
                    <a:lnTo>
                      <a:pt x="1025" y="280"/>
                    </a:lnTo>
                    <a:lnTo>
                      <a:pt x="1028" y="272"/>
                    </a:lnTo>
                    <a:lnTo>
                      <a:pt x="1031" y="256"/>
                    </a:lnTo>
                    <a:lnTo>
                      <a:pt x="1034" y="225"/>
                    </a:lnTo>
                    <a:lnTo>
                      <a:pt x="1043" y="225"/>
                    </a:lnTo>
                    <a:lnTo>
                      <a:pt x="1047" y="224"/>
                    </a:lnTo>
                    <a:lnTo>
                      <a:pt x="1061" y="224"/>
                    </a:lnTo>
                    <a:lnTo>
                      <a:pt x="1068" y="231"/>
                    </a:lnTo>
                    <a:lnTo>
                      <a:pt x="1080" y="270"/>
                    </a:lnTo>
                    <a:lnTo>
                      <a:pt x="1080" y="302"/>
                    </a:lnTo>
                    <a:lnTo>
                      <a:pt x="1079" y="313"/>
                    </a:lnTo>
                    <a:lnTo>
                      <a:pt x="1076" y="317"/>
                    </a:lnTo>
                    <a:lnTo>
                      <a:pt x="1074" y="321"/>
                    </a:lnTo>
                    <a:lnTo>
                      <a:pt x="1050" y="337"/>
                    </a:lnTo>
                    <a:lnTo>
                      <a:pt x="1043" y="339"/>
                    </a:lnTo>
                    <a:lnTo>
                      <a:pt x="1031" y="340"/>
                    </a:lnTo>
                    <a:lnTo>
                      <a:pt x="1023" y="344"/>
                    </a:lnTo>
                    <a:lnTo>
                      <a:pt x="1014" y="356"/>
                    </a:lnTo>
                    <a:lnTo>
                      <a:pt x="1005" y="366"/>
                    </a:lnTo>
                    <a:lnTo>
                      <a:pt x="961" y="404"/>
                    </a:lnTo>
                    <a:lnTo>
                      <a:pt x="959" y="408"/>
                    </a:lnTo>
                    <a:lnTo>
                      <a:pt x="955" y="415"/>
                    </a:lnTo>
                    <a:lnTo>
                      <a:pt x="935" y="440"/>
                    </a:lnTo>
                    <a:lnTo>
                      <a:pt x="932" y="446"/>
                    </a:lnTo>
                    <a:lnTo>
                      <a:pt x="914" y="467"/>
                    </a:lnTo>
                    <a:lnTo>
                      <a:pt x="899" y="479"/>
                    </a:lnTo>
                    <a:lnTo>
                      <a:pt x="892" y="488"/>
                    </a:lnTo>
                    <a:lnTo>
                      <a:pt x="883" y="494"/>
                    </a:lnTo>
                    <a:lnTo>
                      <a:pt x="881" y="499"/>
                    </a:lnTo>
                    <a:lnTo>
                      <a:pt x="872" y="509"/>
                    </a:lnTo>
                    <a:lnTo>
                      <a:pt x="862" y="514"/>
                    </a:lnTo>
                    <a:lnTo>
                      <a:pt x="861" y="520"/>
                    </a:lnTo>
                    <a:lnTo>
                      <a:pt x="851" y="528"/>
                    </a:lnTo>
                    <a:lnTo>
                      <a:pt x="850" y="531"/>
                    </a:lnTo>
                    <a:lnTo>
                      <a:pt x="853" y="554"/>
                    </a:lnTo>
                    <a:lnTo>
                      <a:pt x="848" y="576"/>
                    </a:lnTo>
                    <a:lnTo>
                      <a:pt x="848" y="591"/>
                    </a:lnTo>
                    <a:lnTo>
                      <a:pt x="846" y="601"/>
                    </a:lnTo>
                    <a:lnTo>
                      <a:pt x="838" y="625"/>
                    </a:lnTo>
                    <a:lnTo>
                      <a:pt x="838" y="676"/>
                    </a:lnTo>
                    <a:lnTo>
                      <a:pt x="835" y="686"/>
                    </a:lnTo>
                    <a:lnTo>
                      <a:pt x="834" y="692"/>
                    </a:lnTo>
                    <a:lnTo>
                      <a:pt x="826" y="705"/>
                    </a:lnTo>
                    <a:lnTo>
                      <a:pt x="823" y="714"/>
                    </a:lnTo>
                    <a:lnTo>
                      <a:pt x="818" y="740"/>
                    </a:lnTo>
                    <a:lnTo>
                      <a:pt x="817" y="756"/>
                    </a:lnTo>
                    <a:lnTo>
                      <a:pt x="818" y="765"/>
                    </a:lnTo>
                    <a:lnTo>
                      <a:pt x="817" y="774"/>
                    </a:lnTo>
                    <a:lnTo>
                      <a:pt x="813" y="776"/>
                    </a:lnTo>
                    <a:lnTo>
                      <a:pt x="822" y="796"/>
                    </a:lnTo>
                    <a:lnTo>
                      <a:pt x="846" y="810"/>
                    </a:lnTo>
                    <a:lnTo>
                      <a:pt x="856" y="817"/>
                    </a:lnTo>
                    <a:lnTo>
                      <a:pt x="869" y="828"/>
                    </a:lnTo>
                    <a:lnTo>
                      <a:pt x="885" y="845"/>
                    </a:lnTo>
                    <a:lnTo>
                      <a:pt x="886" y="855"/>
                    </a:lnTo>
                    <a:lnTo>
                      <a:pt x="875" y="880"/>
                    </a:lnTo>
                    <a:lnTo>
                      <a:pt x="878" y="892"/>
                    </a:lnTo>
                    <a:lnTo>
                      <a:pt x="889" y="907"/>
                    </a:lnTo>
                    <a:lnTo>
                      <a:pt x="903" y="913"/>
                    </a:lnTo>
                    <a:lnTo>
                      <a:pt x="913" y="912"/>
                    </a:lnTo>
                    <a:lnTo>
                      <a:pt x="914" y="921"/>
                    </a:lnTo>
                    <a:lnTo>
                      <a:pt x="914" y="950"/>
                    </a:lnTo>
                    <a:lnTo>
                      <a:pt x="908" y="963"/>
                    </a:lnTo>
                    <a:lnTo>
                      <a:pt x="889" y="991"/>
                    </a:lnTo>
                    <a:lnTo>
                      <a:pt x="877" y="1004"/>
                    </a:lnTo>
                    <a:lnTo>
                      <a:pt x="870" y="1015"/>
                    </a:lnTo>
                    <a:lnTo>
                      <a:pt x="865" y="1039"/>
                    </a:lnTo>
                    <a:lnTo>
                      <a:pt x="854" y="1049"/>
                    </a:lnTo>
                    <a:lnTo>
                      <a:pt x="840" y="1056"/>
                    </a:lnTo>
                    <a:lnTo>
                      <a:pt x="815" y="1065"/>
                    </a:lnTo>
                    <a:lnTo>
                      <a:pt x="805" y="1065"/>
                    </a:lnTo>
                    <a:lnTo>
                      <a:pt x="790" y="1072"/>
                    </a:lnTo>
                    <a:lnTo>
                      <a:pt x="765" y="1080"/>
                    </a:lnTo>
                    <a:lnTo>
                      <a:pt x="753" y="1082"/>
                    </a:lnTo>
                    <a:lnTo>
                      <a:pt x="733" y="1083"/>
                    </a:lnTo>
                    <a:lnTo>
                      <a:pt x="711" y="1091"/>
                    </a:lnTo>
                    <a:lnTo>
                      <a:pt x="677" y="1096"/>
                    </a:lnTo>
                    <a:lnTo>
                      <a:pt x="650" y="1096"/>
                    </a:lnTo>
                    <a:lnTo>
                      <a:pt x="620" y="1091"/>
                    </a:lnTo>
                    <a:lnTo>
                      <a:pt x="607" y="1079"/>
                    </a:lnTo>
                    <a:lnTo>
                      <a:pt x="604" y="1088"/>
                    </a:lnTo>
                    <a:lnTo>
                      <a:pt x="607" y="1113"/>
                    </a:lnTo>
                    <a:lnTo>
                      <a:pt x="616" y="1122"/>
                    </a:lnTo>
                    <a:lnTo>
                      <a:pt x="619" y="1130"/>
                    </a:lnTo>
                    <a:lnTo>
                      <a:pt x="617" y="1147"/>
                    </a:lnTo>
                    <a:lnTo>
                      <a:pt x="614" y="1155"/>
                    </a:lnTo>
                    <a:lnTo>
                      <a:pt x="611" y="1157"/>
                    </a:lnTo>
                    <a:lnTo>
                      <a:pt x="609" y="1156"/>
                    </a:lnTo>
                    <a:lnTo>
                      <a:pt x="604" y="1169"/>
                    </a:lnTo>
                    <a:lnTo>
                      <a:pt x="602" y="1184"/>
                    </a:lnTo>
                    <a:lnTo>
                      <a:pt x="607" y="1214"/>
                    </a:lnTo>
                    <a:lnTo>
                      <a:pt x="607" y="1221"/>
                    </a:lnTo>
                    <a:lnTo>
                      <a:pt x="603" y="1230"/>
                    </a:lnTo>
                    <a:lnTo>
                      <a:pt x="597" y="1237"/>
                    </a:lnTo>
                    <a:lnTo>
                      <a:pt x="580" y="1241"/>
                    </a:lnTo>
                    <a:lnTo>
                      <a:pt x="564" y="1252"/>
                    </a:lnTo>
                    <a:lnTo>
                      <a:pt x="526" y="1251"/>
                    </a:lnTo>
                    <a:lnTo>
                      <a:pt x="517" y="1247"/>
                    </a:lnTo>
                    <a:lnTo>
                      <a:pt x="507" y="1241"/>
                    </a:lnTo>
                    <a:lnTo>
                      <a:pt x="487" y="1232"/>
                    </a:lnTo>
                    <a:lnTo>
                      <a:pt x="472" y="1227"/>
                    </a:lnTo>
                    <a:lnTo>
                      <a:pt x="462" y="1216"/>
                    </a:lnTo>
                    <a:lnTo>
                      <a:pt x="451" y="1230"/>
                    </a:lnTo>
                    <a:lnTo>
                      <a:pt x="451" y="1251"/>
                    </a:lnTo>
                    <a:lnTo>
                      <a:pt x="457" y="1270"/>
                    </a:lnTo>
                    <a:lnTo>
                      <a:pt x="458" y="1302"/>
                    </a:lnTo>
                    <a:lnTo>
                      <a:pt x="459" y="1317"/>
                    </a:lnTo>
                    <a:lnTo>
                      <a:pt x="473" y="1329"/>
                    </a:lnTo>
                    <a:lnTo>
                      <a:pt x="487" y="1333"/>
                    </a:lnTo>
                    <a:lnTo>
                      <a:pt x="482" y="1340"/>
                    </a:lnTo>
                    <a:lnTo>
                      <a:pt x="489" y="1345"/>
                    </a:lnTo>
                    <a:lnTo>
                      <a:pt x="509" y="1340"/>
                    </a:lnTo>
                    <a:lnTo>
                      <a:pt x="505" y="1332"/>
                    </a:lnTo>
                    <a:lnTo>
                      <a:pt x="499" y="1328"/>
                    </a:lnTo>
                    <a:lnTo>
                      <a:pt x="515" y="1325"/>
                    </a:lnTo>
                    <a:lnTo>
                      <a:pt x="527" y="1317"/>
                    </a:lnTo>
                    <a:lnTo>
                      <a:pt x="534" y="1329"/>
                    </a:lnTo>
                    <a:lnTo>
                      <a:pt x="538" y="1355"/>
                    </a:lnTo>
                    <a:lnTo>
                      <a:pt x="536" y="1367"/>
                    </a:lnTo>
                    <a:lnTo>
                      <a:pt x="528" y="1372"/>
                    </a:lnTo>
                    <a:lnTo>
                      <a:pt x="518" y="1376"/>
                    </a:lnTo>
                    <a:lnTo>
                      <a:pt x="509" y="1376"/>
                    </a:lnTo>
                    <a:lnTo>
                      <a:pt x="501" y="1372"/>
                    </a:lnTo>
                    <a:lnTo>
                      <a:pt x="500" y="1360"/>
                    </a:lnTo>
                    <a:lnTo>
                      <a:pt x="495" y="1354"/>
                    </a:lnTo>
                    <a:lnTo>
                      <a:pt x="484" y="1351"/>
                    </a:lnTo>
                    <a:lnTo>
                      <a:pt x="475" y="1354"/>
                    </a:lnTo>
                    <a:lnTo>
                      <a:pt x="469" y="1360"/>
                    </a:lnTo>
                    <a:lnTo>
                      <a:pt x="463" y="1361"/>
                    </a:lnTo>
                    <a:lnTo>
                      <a:pt x="458" y="1366"/>
                    </a:lnTo>
                    <a:lnTo>
                      <a:pt x="458" y="1372"/>
                    </a:lnTo>
                    <a:lnTo>
                      <a:pt x="475" y="1381"/>
                    </a:lnTo>
                    <a:lnTo>
                      <a:pt x="487" y="1382"/>
                    </a:lnTo>
                    <a:lnTo>
                      <a:pt x="494" y="1384"/>
                    </a:lnTo>
                    <a:lnTo>
                      <a:pt x="500" y="1387"/>
                    </a:lnTo>
                    <a:lnTo>
                      <a:pt x="499" y="1389"/>
                    </a:lnTo>
                    <a:lnTo>
                      <a:pt x="466" y="1407"/>
                    </a:lnTo>
                    <a:lnTo>
                      <a:pt x="461" y="1414"/>
                    </a:lnTo>
                    <a:lnTo>
                      <a:pt x="457" y="1423"/>
                    </a:lnTo>
                    <a:lnTo>
                      <a:pt x="448" y="1432"/>
                    </a:lnTo>
                    <a:lnTo>
                      <a:pt x="446" y="1445"/>
                    </a:lnTo>
                    <a:lnTo>
                      <a:pt x="450" y="1461"/>
                    </a:lnTo>
                    <a:lnTo>
                      <a:pt x="448" y="1474"/>
                    </a:lnTo>
                    <a:lnTo>
                      <a:pt x="448" y="1490"/>
                    </a:lnTo>
                    <a:lnTo>
                      <a:pt x="445" y="1501"/>
                    </a:lnTo>
                    <a:lnTo>
                      <a:pt x="440" y="1506"/>
                    </a:lnTo>
                    <a:lnTo>
                      <a:pt x="432" y="1508"/>
                    </a:lnTo>
                    <a:lnTo>
                      <a:pt x="426" y="1520"/>
                    </a:lnTo>
                    <a:lnTo>
                      <a:pt x="431" y="1533"/>
                    </a:lnTo>
                    <a:lnTo>
                      <a:pt x="432" y="1538"/>
                    </a:lnTo>
                    <a:lnTo>
                      <a:pt x="429" y="1544"/>
                    </a:lnTo>
                    <a:lnTo>
                      <a:pt x="396" y="1542"/>
                    </a:lnTo>
                    <a:lnTo>
                      <a:pt x="386" y="1547"/>
                    </a:lnTo>
                    <a:lnTo>
                      <a:pt x="378" y="1556"/>
                    </a:lnTo>
                    <a:lnTo>
                      <a:pt x="369" y="1556"/>
                    </a:lnTo>
                    <a:lnTo>
                      <a:pt x="359" y="1561"/>
                    </a:lnTo>
                    <a:lnTo>
                      <a:pt x="342" y="1580"/>
                    </a:lnTo>
                    <a:lnTo>
                      <a:pt x="335" y="1588"/>
                    </a:lnTo>
                    <a:lnTo>
                      <a:pt x="333" y="1597"/>
                    </a:lnTo>
                    <a:lnTo>
                      <a:pt x="322" y="1615"/>
                    </a:lnTo>
                    <a:lnTo>
                      <a:pt x="318" y="1633"/>
                    </a:lnTo>
                    <a:lnTo>
                      <a:pt x="321" y="1640"/>
                    </a:lnTo>
                    <a:lnTo>
                      <a:pt x="327" y="1653"/>
                    </a:lnTo>
                    <a:lnTo>
                      <a:pt x="333" y="1664"/>
                    </a:lnTo>
                    <a:lnTo>
                      <a:pt x="343" y="1672"/>
                    </a:lnTo>
                    <a:lnTo>
                      <a:pt x="365" y="1696"/>
                    </a:lnTo>
                    <a:lnTo>
                      <a:pt x="389" y="1706"/>
                    </a:lnTo>
                    <a:lnTo>
                      <a:pt x="402" y="1707"/>
                    </a:lnTo>
                    <a:lnTo>
                      <a:pt x="414" y="1705"/>
                    </a:lnTo>
                    <a:lnTo>
                      <a:pt x="421" y="1712"/>
                    </a:lnTo>
                    <a:lnTo>
                      <a:pt x="424" y="1723"/>
                    </a:lnTo>
                    <a:lnTo>
                      <a:pt x="424" y="1739"/>
                    </a:lnTo>
                    <a:lnTo>
                      <a:pt x="417" y="1752"/>
                    </a:lnTo>
                    <a:lnTo>
                      <a:pt x="413" y="1754"/>
                    </a:lnTo>
                    <a:lnTo>
                      <a:pt x="417" y="1766"/>
                    </a:lnTo>
                    <a:lnTo>
                      <a:pt x="418" y="1776"/>
                    </a:lnTo>
                    <a:lnTo>
                      <a:pt x="410" y="1780"/>
                    </a:lnTo>
                    <a:lnTo>
                      <a:pt x="409" y="1791"/>
                    </a:lnTo>
                    <a:lnTo>
                      <a:pt x="402" y="1791"/>
                    </a:lnTo>
                    <a:lnTo>
                      <a:pt x="393" y="1796"/>
                    </a:lnTo>
                    <a:lnTo>
                      <a:pt x="376" y="1813"/>
                    </a:lnTo>
                    <a:lnTo>
                      <a:pt x="358" y="1829"/>
                    </a:lnTo>
                    <a:lnTo>
                      <a:pt x="350" y="1833"/>
                    </a:lnTo>
                    <a:lnTo>
                      <a:pt x="335" y="1849"/>
                    </a:lnTo>
                    <a:lnTo>
                      <a:pt x="321" y="1862"/>
                    </a:lnTo>
                    <a:lnTo>
                      <a:pt x="312" y="1882"/>
                    </a:lnTo>
                    <a:lnTo>
                      <a:pt x="310" y="1894"/>
                    </a:lnTo>
                    <a:lnTo>
                      <a:pt x="318" y="1887"/>
                    </a:lnTo>
                    <a:lnTo>
                      <a:pt x="310" y="1924"/>
                    </a:lnTo>
                    <a:lnTo>
                      <a:pt x="305" y="1940"/>
                    </a:lnTo>
                    <a:lnTo>
                      <a:pt x="296" y="1948"/>
                    </a:lnTo>
                    <a:lnTo>
                      <a:pt x="286" y="1953"/>
                    </a:lnTo>
                    <a:lnTo>
                      <a:pt x="276" y="1953"/>
                    </a:lnTo>
                    <a:lnTo>
                      <a:pt x="269" y="1946"/>
                    </a:lnTo>
                    <a:lnTo>
                      <a:pt x="258" y="1925"/>
                    </a:lnTo>
                    <a:lnTo>
                      <a:pt x="260" y="1945"/>
                    </a:lnTo>
                    <a:lnTo>
                      <a:pt x="268" y="1948"/>
                    </a:lnTo>
                    <a:lnTo>
                      <a:pt x="270" y="1954"/>
                    </a:lnTo>
                    <a:lnTo>
                      <a:pt x="270" y="1959"/>
                    </a:lnTo>
                    <a:lnTo>
                      <a:pt x="248" y="1974"/>
                    </a:lnTo>
                    <a:lnTo>
                      <a:pt x="238" y="1983"/>
                    </a:lnTo>
                    <a:lnTo>
                      <a:pt x="226" y="2026"/>
                    </a:lnTo>
                    <a:lnTo>
                      <a:pt x="219" y="2037"/>
                    </a:lnTo>
                    <a:lnTo>
                      <a:pt x="225" y="2037"/>
                    </a:lnTo>
                    <a:lnTo>
                      <a:pt x="230" y="2033"/>
                    </a:lnTo>
                    <a:lnTo>
                      <a:pt x="237" y="2058"/>
                    </a:lnTo>
                    <a:lnTo>
                      <a:pt x="241" y="2074"/>
                    </a:lnTo>
                    <a:lnTo>
                      <a:pt x="237" y="2081"/>
                    </a:lnTo>
                    <a:lnTo>
                      <a:pt x="225" y="2080"/>
                    </a:lnTo>
                    <a:lnTo>
                      <a:pt x="220" y="2082"/>
                    </a:lnTo>
                    <a:lnTo>
                      <a:pt x="229" y="2089"/>
                    </a:lnTo>
                    <a:lnTo>
                      <a:pt x="233" y="2088"/>
                    </a:lnTo>
                    <a:lnTo>
                      <a:pt x="240" y="2089"/>
                    </a:lnTo>
                    <a:lnTo>
                      <a:pt x="256" y="2120"/>
                    </a:lnTo>
                    <a:lnTo>
                      <a:pt x="275" y="2145"/>
                    </a:lnTo>
                    <a:lnTo>
                      <a:pt x="275" y="214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11" name="任意多边形: 形状 310">
                <a:extLst>
                  <a:ext uri="{FF2B5EF4-FFF2-40B4-BE49-F238E27FC236}">
                    <a16:creationId xmlns="" xmlns:a16="http://schemas.microsoft.com/office/drawing/2014/main" id="{ECDAF775-1A50-42BB-B02B-1751EEBAB0EA}"/>
                  </a:ext>
                </a:extLst>
              </p:cNvPr>
              <p:cNvSpPr>
                <a:spLocks noChangeAspect="1"/>
              </p:cNvSpPr>
              <p:nvPr/>
            </p:nvSpPr>
            <p:spPr bwMode="gray">
              <a:xfrm>
                <a:off x="1763" y="3165"/>
                <a:ext cx="38" cy="45"/>
              </a:xfrm>
              <a:custGeom>
                <a:avLst/>
                <a:gdLst/>
                <a:ahLst/>
                <a:cxnLst>
                  <a:cxn ang="0">
                    <a:pos x="4" y="208"/>
                  </a:cxn>
                  <a:cxn ang="0">
                    <a:pos x="4" y="196"/>
                  </a:cxn>
                  <a:cxn ang="0">
                    <a:pos x="3" y="191"/>
                  </a:cxn>
                  <a:cxn ang="0">
                    <a:pos x="0" y="0"/>
                  </a:cxn>
                  <a:cxn ang="0">
                    <a:pos x="6" y="5"/>
                  </a:cxn>
                  <a:cxn ang="0">
                    <a:pos x="11" y="14"/>
                  </a:cxn>
                  <a:cxn ang="0">
                    <a:pos x="29" y="43"/>
                  </a:cxn>
                  <a:cxn ang="0">
                    <a:pos x="29" y="48"/>
                  </a:cxn>
                  <a:cxn ang="0">
                    <a:pos x="25" y="42"/>
                  </a:cxn>
                  <a:cxn ang="0">
                    <a:pos x="17" y="40"/>
                  </a:cxn>
                  <a:cxn ang="0">
                    <a:pos x="11" y="42"/>
                  </a:cxn>
                  <a:cxn ang="0">
                    <a:pos x="10" y="50"/>
                  </a:cxn>
                  <a:cxn ang="0">
                    <a:pos x="14" y="58"/>
                  </a:cxn>
                  <a:cxn ang="0">
                    <a:pos x="20" y="61"/>
                  </a:cxn>
                  <a:cxn ang="0">
                    <a:pos x="26" y="67"/>
                  </a:cxn>
                  <a:cxn ang="0">
                    <a:pos x="31" y="74"/>
                  </a:cxn>
                  <a:cxn ang="0">
                    <a:pos x="37" y="94"/>
                  </a:cxn>
                  <a:cxn ang="0">
                    <a:pos x="42" y="99"/>
                  </a:cxn>
                  <a:cxn ang="0">
                    <a:pos x="59" y="111"/>
                  </a:cxn>
                  <a:cxn ang="0">
                    <a:pos x="74" y="129"/>
                  </a:cxn>
                  <a:cxn ang="0">
                    <a:pos x="81" y="132"/>
                  </a:cxn>
                  <a:cxn ang="0">
                    <a:pos x="86" y="136"/>
                  </a:cxn>
                  <a:cxn ang="0">
                    <a:pos x="94" y="138"/>
                  </a:cxn>
                  <a:cxn ang="0">
                    <a:pos x="97" y="144"/>
                  </a:cxn>
                  <a:cxn ang="0">
                    <a:pos x="108" y="148"/>
                  </a:cxn>
                  <a:cxn ang="0">
                    <a:pos x="119" y="161"/>
                  </a:cxn>
                  <a:cxn ang="0">
                    <a:pos x="142" y="179"/>
                  </a:cxn>
                  <a:cxn ang="0">
                    <a:pos x="156" y="187"/>
                  </a:cxn>
                  <a:cxn ang="0">
                    <a:pos x="182" y="190"/>
                  </a:cxn>
                  <a:cxn ang="0">
                    <a:pos x="192" y="187"/>
                  </a:cxn>
                  <a:cxn ang="0">
                    <a:pos x="193" y="193"/>
                  </a:cxn>
                  <a:cxn ang="0">
                    <a:pos x="191" y="206"/>
                  </a:cxn>
                  <a:cxn ang="0">
                    <a:pos x="187" y="210"/>
                  </a:cxn>
                  <a:cxn ang="0">
                    <a:pos x="175" y="215"/>
                  </a:cxn>
                  <a:cxn ang="0">
                    <a:pos x="155" y="212"/>
                  </a:cxn>
                  <a:cxn ang="0">
                    <a:pos x="129" y="220"/>
                  </a:cxn>
                  <a:cxn ang="0">
                    <a:pos x="127" y="224"/>
                  </a:cxn>
                  <a:cxn ang="0">
                    <a:pos x="118" y="222"/>
                  </a:cxn>
                  <a:cxn ang="0">
                    <a:pos x="102" y="212"/>
                  </a:cxn>
                  <a:cxn ang="0">
                    <a:pos x="74" y="206"/>
                  </a:cxn>
                  <a:cxn ang="0">
                    <a:pos x="48" y="206"/>
                  </a:cxn>
                  <a:cxn ang="0">
                    <a:pos x="40" y="202"/>
                  </a:cxn>
                  <a:cxn ang="0">
                    <a:pos x="33" y="201"/>
                  </a:cxn>
                  <a:cxn ang="0">
                    <a:pos x="25" y="199"/>
                  </a:cxn>
                  <a:cxn ang="0">
                    <a:pos x="9" y="208"/>
                  </a:cxn>
                  <a:cxn ang="0">
                    <a:pos x="4" y="208"/>
                  </a:cxn>
                </a:cxnLst>
                <a:rect l="0" t="0" r="r" b="b"/>
                <a:pathLst>
                  <a:path w="193" h="224">
                    <a:moveTo>
                      <a:pt x="4" y="208"/>
                    </a:moveTo>
                    <a:lnTo>
                      <a:pt x="4" y="196"/>
                    </a:lnTo>
                    <a:lnTo>
                      <a:pt x="3" y="191"/>
                    </a:lnTo>
                    <a:lnTo>
                      <a:pt x="0" y="0"/>
                    </a:lnTo>
                    <a:lnTo>
                      <a:pt x="6" y="5"/>
                    </a:lnTo>
                    <a:lnTo>
                      <a:pt x="11" y="14"/>
                    </a:lnTo>
                    <a:lnTo>
                      <a:pt x="29" y="43"/>
                    </a:lnTo>
                    <a:lnTo>
                      <a:pt x="29" y="48"/>
                    </a:lnTo>
                    <a:lnTo>
                      <a:pt x="25" y="42"/>
                    </a:lnTo>
                    <a:lnTo>
                      <a:pt x="17" y="40"/>
                    </a:lnTo>
                    <a:lnTo>
                      <a:pt x="11" y="42"/>
                    </a:lnTo>
                    <a:lnTo>
                      <a:pt x="10" y="50"/>
                    </a:lnTo>
                    <a:lnTo>
                      <a:pt x="14" y="58"/>
                    </a:lnTo>
                    <a:lnTo>
                      <a:pt x="20" y="61"/>
                    </a:lnTo>
                    <a:lnTo>
                      <a:pt x="26" y="67"/>
                    </a:lnTo>
                    <a:lnTo>
                      <a:pt x="31" y="74"/>
                    </a:lnTo>
                    <a:lnTo>
                      <a:pt x="37" y="94"/>
                    </a:lnTo>
                    <a:lnTo>
                      <a:pt x="42" y="99"/>
                    </a:lnTo>
                    <a:lnTo>
                      <a:pt x="59" y="111"/>
                    </a:lnTo>
                    <a:lnTo>
                      <a:pt x="74" y="129"/>
                    </a:lnTo>
                    <a:lnTo>
                      <a:pt x="81" y="132"/>
                    </a:lnTo>
                    <a:lnTo>
                      <a:pt x="86" y="136"/>
                    </a:lnTo>
                    <a:lnTo>
                      <a:pt x="94" y="138"/>
                    </a:lnTo>
                    <a:lnTo>
                      <a:pt x="97" y="144"/>
                    </a:lnTo>
                    <a:lnTo>
                      <a:pt x="108" y="148"/>
                    </a:lnTo>
                    <a:lnTo>
                      <a:pt x="119" y="161"/>
                    </a:lnTo>
                    <a:lnTo>
                      <a:pt x="142" y="179"/>
                    </a:lnTo>
                    <a:lnTo>
                      <a:pt x="156" y="187"/>
                    </a:lnTo>
                    <a:lnTo>
                      <a:pt x="182" y="190"/>
                    </a:lnTo>
                    <a:lnTo>
                      <a:pt x="192" y="187"/>
                    </a:lnTo>
                    <a:lnTo>
                      <a:pt x="193" y="193"/>
                    </a:lnTo>
                    <a:lnTo>
                      <a:pt x="191" y="206"/>
                    </a:lnTo>
                    <a:lnTo>
                      <a:pt x="187" y="210"/>
                    </a:lnTo>
                    <a:lnTo>
                      <a:pt x="175" y="215"/>
                    </a:lnTo>
                    <a:lnTo>
                      <a:pt x="155" y="212"/>
                    </a:lnTo>
                    <a:lnTo>
                      <a:pt x="129" y="220"/>
                    </a:lnTo>
                    <a:lnTo>
                      <a:pt x="127" y="224"/>
                    </a:lnTo>
                    <a:lnTo>
                      <a:pt x="118" y="222"/>
                    </a:lnTo>
                    <a:lnTo>
                      <a:pt x="102" y="212"/>
                    </a:lnTo>
                    <a:lnTo>
                      <a:pt x="74" y="206"/>
                    </a:lnTo>
                    <a:lnTo>
                      <a:pt x="48" y="206"/>
                    </a:lnTo>
                    <a:lnTo>
                      <a:pt x="40" y="202"/>
                    </a:lnTo>
                    <a:lnTo>
                      <a:pt x="33" y="201"/>
                    </a:lnTo>
                    <a:lnTo>
                      <a:pt x="25" y="199"/>
                    </a:lnTo>
                    <a:lnTo>
                      <a:pt x="9" y="208"/>
                    </a:lnTo>
                    <a:lnTo>
                      <a:pt x="4" y="20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12" name="任意多边形: 形状 311">
                <a:extLst>
                  <a:ext uri="{FF2B5EF4-FFF2-40B4-BE49-F238E27FC236}">
                    <a16:creationId xmlns="" xmlns:a16="http://schemas.microsoft.com/office/drawing/2014/main" id="{C800FFF8-831E-41F3-BC6A-A3D6607ACCBD}"/>
                  </a:ext>
                </a:extLst>
              </p:cNvPr>
              <p:cNvSpPr>
                <a:spLocks noChangeAspect="1"/>
              </p:cNvSpPr>
              <p:nvPr/>
            </p:nvSpPr>
            <p:spPr bwMode="gray">
              <a:xfrm>
                <a:off x="1879" y="2422"/>
                <a:ext cx="45" cy="45"/>
              </a:xfrm>
              <a:custGeom>
                <a:avLst/>
                <a:gdLst/>
                <a:ahLst/>
                <a:cxnLst>
                  <a:cxn ang="0">
                    <a:pos x="197" y="195"/>
                  </a:cxn>
                  <a:cxn ang="0">
                    <a:pos x="172" y="187"/>
                  </a:cxn>
                  <a:cxn ang="0">
                    <a:pos x="146" y="193"/>
                  </a:cxn>
                  <a:cxn ang="0">
                    <a:pos x="129" y="190"/>
                  </a:cxn>
                  <a:cxn ang="0">
                    <a:pos x="124" y="217"/>
                  </a:cxn>
                  <a:cxn ang="0">
                    <a:pos x="103" y="221"/>
                  </a:cxn>
                  <a:cxn ang="0">
                    <a:pos x="91" y="214"/>
                  </a:cxn>
                  <a:cxn ang="0">
                    <a:pos x="79" y="205"/>
                  </a:cxn>
                  <a:cxn ang="0">
                    <a:pos x="59" y="178"/>
                  </a:cxn>
                  <a:cxn ang="0">
                    <a:pos x="52" y="166"/>
                  </a:cxn>
                  <a:cxn ang="0">
                    <a:pos x="47" y="151"/>
                  </a:cxn>
                  <a:cxn ang="0">
                    <a:pos x="43" y="140"/>
                  </a:cxn>
                  <a:cxn ang="0">
                    <a:pos x="30" y="139"/>
                  </a:cxn>
                  <a:cxn ang="0">
                    <a:pos x="26" y="130"/>
                  </a:cxn>
                  <a:cxn ang="0">
                    <a:pos x="15" y="122"/>
                  </a:cxn>
                  <a:cxn ang="0">
                    <a:pos x="0" y="101"/>
                  </a:cxn>
                  <a:cxn ang="0">
                    <a:pos x="4" y="84"/>
                  </a:cxn>
                  <a:cxn ang="0">
                    <a:pos x="9" y="60"/>
                  </a:cxn>
                  <a:cxn ang="0">
                    <a:pos x="11" y="55"/>
                  </a:cxn>
                  <a:cxn ang="0">
                    <a:pos x="22" y="50"/>
                  </a:cxn>
                  <a:cxn ang="0">
                    <a:pos x="38" y="49"/>
                  </a:cxn>
                  <a:cxn ang="0">
                    <a:pos x="46" y="39"/>
                  </a:cxn>
                  <a:cxn ang="0">
                    <a:pos x="44" y="32"/>
                  </a:cxn>
                  <a:cxn ang="0">
                    <a:pos x="43" y="26"/>
                  </a:cxn>
                  <a:cxn ang="0">
                    <a:pos x="57" y="9"/>
                  </a:cxn>
                  <a:cxn ang="0">
                    <a:pos x="62" y="5"/>
                  </a:cxn>
                  <a:cxn ang="0">
                    <a:pos x="71" y="0"/>
                  </a:cxn>
                  <a:cxn ang="0">
                    <a:pos x="114" y="6"/>
                  </a:cxn>
                  <a:cxn ang="0">
                    <a:pos x="154" y="3"/>
                  </a:cxn>
                  <a:cxn ang="0">
                    <a:pos x="168" y="0"/>
                  </a:cxn>
                  <a:cxn ang="0">
                    <a:pos x="200" y="3"/>
                  </a:cxn>
                  <a:cxn ang="0">
                    <a:pos x="225" y="11"/>
                  </a:cxn>
                  <a:cxn ang="0">
                    <a:pos x="222" y="25"/>
                  </a:cxn>
                  <a:cxn ang="0">
                    <a:pos x="218" y="33"/>
                  </a:cxn>
                  <a:cxn ang="0">
                    <a:pos x="206" y="49"/>
                  </a:cxn>
                  <a:cxn ang="0">
                    <a:pos x="208" y="90"/>
                  </a:cxn>
                  <a:cxn ang="0">
                    <a:pos x="220" y="114"/>
                  </a:cxn>
                  <a:cxn ang="0">
                    <a:pos x="221" y="117"/>
                  </a:cxn>
                  <a:cxn ang="0">
                    <a:pos x="225" y="140"/>
                  </a:cxn>
                  <a:cxn ang="0">
                    <a:pos x="218" y="181"/>
                  </a:cxn>
                  <a:cxn ang="0">
                    <a:pos x="203" y="197"/>
                  </a:cxn>
                </a:cxnLst>
                <a:rect l="0" t="0" r="r" b="b"/>
                <a:pathLst>
                  <a:path w="226" h="221">
                    <a:moveTo>
                      <a:pt x="203" y="197"/>
                    </a:moveTo>
                    <a:lnTo>
                      <a:pt x="197" y="195"/>
                    </a:lnTo>
                    <a:lnTo>
                      <a:pt x="193" y="193"/>
                    </a:lnTo>
                    <a:lnTo>
                      <a:pt x="172" y="187"/>
                    </a:lnTo>
                    <a:lnTo>
                      <a:pt x="150" y="193"/>
                    </a:lnTo>
                    <a:lnTo>
                      <a:pt x="146" y="193"/>
                    </a:lnTo>
                    <a:lnTo>
                      <a:pt x="136" y="190"/>
                    </a:lnTo>
                    <a:lnTo>
                      <a:pt x="129" y="190"/>
                    </a:lnTo>
                    <a:lnTo>
                      <a:pt x="123" y="193"/>
                    </a:lnTo>
                    <a:lnTo>
                      <a:pt x="124" y="217"/>
                    </a:lnTo>
                    <a:lnTo>
                      <a:pt x="120" y="221"/>
                    </a:lnTo>
                    <a:lnTo>
                      <a:pt x="103" y="221"/>
                    </a:lnTo>
                    <a:lnTo>
                      <a:pt x="91" y="216"/>
                    </a:lnTo>
                    <a:lnTo>
                      <a:pt x="91" y="214"/>
                    </a:lnTo>
                    <a:lnTo>
                      <a:pt x="89" y="214"/>
                    </a:lnTo>
                    <a:lnTo>
                      <a:pt x="79" y="205"/>
                    </a:lnTo>
                    <a:lnTo>
                      <a:pt x="65" y="188"/>
                    </a:lnTo>
                    <a:lnTo>
                      <a:pt x="59" y="178"/>
                    </a:lnTo>
                    <a:lnTo>
                      <a:pt x="58" y="172"/>
                    </a:lnTo>
                    <a:lnTo>
                      <a:pt x="52" y="166"/>
                    </a:lnTo>
                    <a:lnTo>
                      <a:pt x="52" y="156"/>
                    </a:lnTo>
                    <a:lnTo>
                      <a:pt x="47" y="151"/>
                    </a:lnTo>
                    <a:lnTo>
                      <a:pt x="46" y="143"/>
                    </a:lnTo>
                    <a:lnTo>
                      <a:pt x="43" y="140"/>
                    </a:lnTo>
                    <a:lnTo>
                      <a:pt x="32" y="140"/>
                    </a:lnTo>
                    <a:lnTo>
                      <a:pt x="30" y="139"/>
                    </a:lnTo>
                    <a:lnTo>
                      <a:pt x="26" y="135"/>
                    </a:lnTo>
                    <a:lnTo>
                      <a:pt x="26" y="130"/>
                    </a:lnTo>
                    <a:lnTo>
                      <a:pt x="17" y="123"/>
                    </a:lnTo>
                    <a:lnTo>
                      <a:pt x="15" y="122"/>
                    </a:lnTo>
                    <a:lnTo>
                      <a:pt x="6" y="107"/>
                    </a:lnTo>
                    <a:lnTo>
                      <a:pt x="0" y="101"/>
                    </a:lnTo>
                    <a:lnTo>
                      <a:pt x="0" y="95"/>
                    </a:lnTo>
                    <a:lnTo>
                      <a:pt x="4" y="84"/>
                    </a:lnTo>
                    <a:lnTo>
                      <a:pt x="9" y="75"/>
                    </a:lnTo>
                    <a:lnTo>
                      <a:pt x="9" y="60"/>
                    </a:lnTo>
                    <a:lnTo>
                      <a:pt x="10" y="58"/>
                    </a:lnTo>
                    <a:lnTo>
                      <a:pt x="11" y="55"/>
                    </a:lnTo>
                    <a:lnTo>
                      <a:pt x="15" y="53"/>
                    </a:lnTo>
                    <a:lnTo>
                      <a:pt x="22" y="50"/>
                    </a:lnTo>
                    <a:lnTo>
                      <a:pt x="32" y="50"/>
                    </a:lnTo>
                    <a:lnTo>
                      <a:pt x="38" y="49"/>
                    </a:lnTo>
                    <a:lnTo>
                      <a:pt x="39" y="46"/>
                    </a:lnTo>
                    <a:lnTo>
                      <a:pt x="46" y="39"/>
                    </a:lnTo>
                    <a:lnTo>
                      <a:pt x="46" y="32"/>
                    </a:lnTo>
                    <a:lnTo>
                      <a:pt x="44" y="32"/>
                    </a:lnTo>
                    <a:lnTo>
                      <a:pt x="42" y="30"/>
                    </a:lnTo>
                    <a:lnTo>
                      <a:pt x="43" y="26"/>
                    </a:lnTo>
                    <a:lnTo>
                      <a:pt x="50" y="15"/>
                    </a:lnTo>
                    <a:lnTo>
                      <a:pt x="57" y="9"/>
                    </a:lnTo>
                    <a:lnTo>
                      <a:pt x="58" y="6"/>
                    </a:lnTo>
                    <a:lnTo>
                      <a:pt x="62" y="5"/>
                    </a:lnTo>
                    <a:lnTo>
                      <a:pt x="66" y="0"/>
                    </a:lnTo>
                    <a:lnTo>
                      <a:pt x="71" y="0"/>
                    </a:lnTo>
                    <a:lnTo>
                      <a:pt x="95" y="6"/>
                    </a:lnTo>
                    <a:lnTo>
                      <a:pt x="114" y="6"/>
                    </a:lnTo>
                    <a:lnTo>
                      <a:pt x="139" y="1"/>
                    </a:lnTo>
                    <a:lnTo>
                      <a:pt x="154" y="3"/>
                    </a:lnTo>
                    <a:lnTo>
                      <a:pt x="166" y="1"/>
                    </a:lnTo>
                    <a:lnTo>
                      <a:pt x="168" y="0"/>
                    </a:lnTo>
                    <a:lnTo>
                      <a:pt x="175" y="0"/>
                    </a:lnTo>
                    <a:lnTo>
                      <a:pt x="200" y="3"/>
                    </a:lnTo>
                    <a:lnTo>
                      <a:pt x="225" y="10"/>
                    </a:lnTo>
                    <a:lnTo>
                      <a:pt x="225" y="11"/>
                    </a:lnTo>
                    <a:lnTo>
                      <a:pt x="225" y="22"/>
                    </a:lnTo>
                    <a:lnTo>
                      <a:pt x="222" y="25"/>
                    </a:lnTo>
                    <a:lnTo>
                      <a:pt x="222" y="27"/>
                    </a:lnTo>
                    <a:lnTo>
                      <a:pt x="218" y="33"/>
                    </a:lnTo>
                    <a:lnTo>
                      <a:pt x="210" y="39"/>
                    </a:lnTo>
                    <a:lnTo>
                      <a:pt x="206" y="49"/>
                    </a:lnTo>
                    <a:lnTo>
                      <a:pt x="206" y="71"/>
                    </a:lnTo>
                    <a:lnTo>
                      <a:pt x="208" y="90"/>
                    </a:lnTo>
                    <a:lnTo>
                      <a:pt x="211" y="101"/>
                    </a:lnTo>
                    <a:lnTo>
                      <a:pt x="220" y="114"/>
                    </a:lnTo>
                    <a:lnTo>
                      <a:pt x="220" y="116"/>
                    </a:lnTo>
                    <a:lnTo>
                      <a:pt x="221" y="117"/>
                    </a:lnTo>
                    <a:lnTo>
                      <a:pt x="226" y="125"/>
                    </a:lnTo>
                    <a:lnTo>
                      <a:pt x="225" y="140"/>
                    </a:lnTo>
                    <a:lnTo>
                      <a:pt x="220" y="162"/>
                    </a:lnTo>
                    <a:lnTo>
                      <a:pt x="218" y="181"/>
                    </a:lnTo>
                    <a:lnTo>
                      <a:pt x="216" y="184"/>
                    </a:lnTo>
                    <a:lnTo>
                      <a:pt x="203" y="19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13" name="任意多边形: 形状 312">
                <a:extLst>
                  <a:ext uri="{FF2B5EF4-FFF2-40B4-BE49-F238E27FC236}">
                    <a16:creationId xmlns="" xmlns:a16="http://schemas.microsoft.com/office/drawing/2014/main" id="{88D682EB-8BEA-4BF8-8FC1-AE51FB2DA232}"/>
                  </a:ext>
                </a:extLst>
              </p:cNvPr>
              <p:cNvSpPr>
                <a:spLocks noChangeAspect="1"/>
              </p:cNvSpPr>
              <p:nvPr/>
            </p:nvSpPr>
            <p:spPr bwMode="gray">
              <a:xfrm rot="-1047951">
                <a:off x="1790" y="2357"/>
                <a:ext cx="4" cy="4"/>
              </a:xfrm>
              <a:custGeom>
                <a:avLst/>
                <a:gdLst/>
                <a:ahLst/>
                <a:cxnLst>
                  <a:cxn ang="0">
                    <a:pos x="148" y="0"/>
                  </a:cxn>
                  <a:cxn ang="0">
                    <a:pos x="169" y="17"/>
                  </a:cxn>
                  <a:cxn ang="0">
                    <a:pos x="183" y="54"/>
                  </a:cxn>
                  <a:cxn ang="0">
                    <a:pos x="114" y="93"/>
                  </a:cxn>
                  <a:cxn ang="0">
                    <a:pos x="86" y="86"/>
                  </a:cxn>
                  <a:cxn ang="0">
                    <a:pos x="66" y="72"/>
                  </a:cxn>
                  <a:cxn ang="0">
                    <a:pos x="14" y="72"/>
                  </a:cxn>
                  <a:cxn ang="0">
                    <a:pos x="0" y="41"/>
                  </a:cxn>
                  <a:cxn ang="0">
                    <a:pos x="24" y="24"/>
                  </a:cxn>
                  <a:cxn ang="0">
                    <a:pos x="54" y="24"/>
                  </a:cxn>
                  <a:cxn ang="0">
                    <a:pos x="83" y="44"/>
                  </a:cxn>
                  <a:cxn ang="0">
                    <a:pos x="148" y="0"/>
                  </a:cxn>
                </a:cxnLst>
                <a:rect l="0" t="0" r="r" b="b"/>
                <a:pathLst>
                  <a:path w="183" h="93">
                    <a:moveTo>
                      <a:pt x="148" y="0"/>
                    </a:moveTo>
                    <a:lnTo>
                      <a:pt x="169" y="17"/>
                    </a:lnTo>
                    <a:lnTo>
                      <a:pt x="183" y="54"/>
                    </a:lnTo>
                    <a:lnTo>
                      <a:pt x="114" y="93"/>
                    </a:lnTo>
                    <a:lnTo>
                      <a:pt x="86" y="86"/>
                    </a:lnTo>
                    <a:lnTo>
                      <a:pt x="66" y="72"/>
                    </a:lnTo>
                    <a:lnTo>
                      <a:pt x="14" y="72"/>
                    </a:lnTo>
                    <a:lnTo>
                      <a:pt x="0" y="41"/>
                    </a:lnTo>
                    <a:lnTo>
                      <a:pt x="24" y="24"/>
                    </a:lnTo>
                    <a:lnTo>
                      <a:pt x="54" y="24"/>
                    </a:lnTo>
                    <a:lnTo>
                      <a:pt x="83" y="44"/>
                    </a:lnTo>
                    <a:lnTo>
                      <a:pt x="148"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14" name="任意多边形: 形状 313">
                <a:extLst>
                  <a:ext uri="{FF2B5EF4-FFF2-40B4-BE49-F238E27FC236}">
                    <a16:creationId xmlns="" xmlns:a16="http://schemas.microsoft.com/office/drawing/2014/main" id="{EBB456FB-0A7F-4680-AC1D-0BAC570E9A0F}"/>
                  </a:ext>
                </a:extLst>
              </p:cNvPr>
              <p:cNvSpPr>
                <a:spLocks noChangeAspect="1"/>
              </p:cNvSpPr>
              <p:nvPr/>
            </p:nvSpPr>
            <p:spPr bwMode="gray">
              <a:xfrm rot="-1047951">
                <a:off x="1753" y="2352"/>
                <a:ext cx="3" cy="4"/>
              </a:xfrm>
              <a:custGeom>
                <a:avLst/>
                <a:gdLst/>
                <a:ahLst/>
                <a:cxnLst>
                  <a:cxn ang="0">
                    <a:pos x="24" y="37"/>
                  </a:cxn>
                  <a:cxn ang="0">
                    <a:pos x="0" y="0"/>
                  </a:cxn>
                  <a:cxn ang="0">
                    <a:pos x="0" y="10"/>
                  </a:cxn>
                  <a:cxn ang="0">
                    <a:pos x="5" y="41"/>
                  </a:cxn>
                  <a:cxn ang="0">
                    <a:pos x="24" y="72"/>
                  </a:cxn>
                  <a:cxn ang="0">
                    <a:pos x="101" y="102"/>
                  </a:cxn>
                  <a:cxn ang="0">
                    <a:pos x="101" y="85"/>
                  </a:cxn>
                  <a:cxn ang="0">
                    <a:pos x="59" y="68"/>
                  </a:cxn>
                  <a:cxn ang="0">
                    <a:pos x="24" y="37"/>
                  </a:cxn>
                </a:cxnLst>
                <a:rect l="0" t="0" r="r" b="b"/>
                <a:pathLst>
                  <a:path w="101" h="102">
                    <a:moveTo>
                      <a:pt x="24" y="37"/>
                    </a:moveTo>
                    <a:lnTo>
                      <a:pt x="0" y="0"/>
                    </a:lnTo>
                    <a:lnTo>
                      <a:pt x="0" y="10"/>
                    </a:lnTo>
                    <a:lnTo>
                      <a:pt x="5" y="41"/>
                    </a:lnTo>
                    <a:lnTo>
                      <a:pt x="24" y="72"/>
                    </a:lnTo>
                    <a:lnTo>
                      <a:pt x="101" y="102"/>
                    </a:lnTo>
                    <a:lnTo>
                      <a:pt x="101" y="85"/>
                    </a:lnTo>
                    <a:lnTo>
                      <a:pt x="59" y="68"/>
                    </a:lnTo>
                    <a:lnTo>
                      <a:pt x="24" y="3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15" name="任意多边形: 形状 314">
                <a:extLst>
                  <a:ext uri="{FF2B5EF4-FFF2-40B4-BE49-F238E27FC236}">
                    <a16:creationId xmlns="" xmlns:a16="http://schemas.microsoft.com/office/drawing/2014/main" id="{0BC53D95-EE6F-45CF-B78D-07D2842204E2}"/>
                  </a:ext>
                </a:extLst>
              </p:cNvPr>
              <p:cNvSpPr>
                <a:spLocks noChangeAspect="1"/>
              </p:cNvSpPr>
              <p:nvPr/>
            </p:nvSpPr>
            <p:spPr bwMode="gray">
              <a:xfrm rot="-1047951">
                <a:off x="1758" y="2351"/>
                <a:ext cx="2" cy="4"/>
              </a:xfrm>
              <a:custGeom>
                <a:avLst/>
                <a:gdLst/>
                <a:ahLst/>
                <a:cxnLst>
                  <a:cxn ang="0">
                    <a:pos x="20" y="17"/>
                  </a:cxn>
                  <a:cxn ang="0">
                    <a:pos x="0" y="0"/>
                  </a:cxn>
                  <a:cxn ang="0">
                    <a:pos x="13" y="26"/>
                  </a:cxn>
                  <a:cxn ang="0">
                    <a:pos x="38" y="51"/>
                  </a:cxn>
                  <a:cxn ang="0">
                    <a:pos x="52" y="82"/>
                  </a:cxn>
                  <a:cxn ang="0">
                    <a:pos x="62" y="85"/>
                  </a:cxn>
                  <a:cxn ang="0">
                    <a:pos x="69" y="38"/>
                  </a:cxn>
                  <a:cxn ang="0">
                    <a:pos x="52" y="23"/>
                  </a:cxn>
                  <a:cxn ang="0">
                    <a:pos x="20" y="17"/>
                  </a:cxn>
                </a:cxnLst>
                <a:rect l="0" t="0" r="r" b="b"/>
                <a:pathLst>
                  <a:path w="69" h="85">
                    <a:moveTo>
                      <a:pt x="20" y="17"/>
                    </a:moveTo>
                    <a:lnTo>
                      <a:pt x="0" y="0"/>
                    </a:lnTo>
                    <a:lnTo>
                      <a:pt x="13" y="26"/>
                    </a:lnTo>
                    <a:lnTo>
                      <a:pt x="38" y="51"/>
                    </a:lnTo>
                    <a:lnTo>
                      <a:pt x="52" y="82"/>
                    </a:lnTo>
                    <a:lnTo>
                      <a:pt x="62" y="85"/>
                    </a:lnTo>
                    <a:lnTo>
                      <a:pt x="69" y="38"/>
                    </a:lnTo>
                    <a:lnTo>
                      <a:pt x="52" y="23"/>
                    </a:lnTo>
                    <a:lnTo>
                      <a:pt x="20" y="1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sp>
          <p:nvSpPr>
            <p:cNvPr id="96" name="任意多边形: 形状 95">
              <a:extLst>
                <a:ext uri="{FF2B5EF4-FFF2-40B4-BE49-F238E27FC236}">
                  <a16:creationId xmlns="" xmlns:a16="http://schemas.microsoft.com/office/drawing/2014/main" id="{C6E30A83-4780-44AE-8BBD-7AC4F7BFBA5F}"/>
                </a:ext>
              </a:extLst>
            </p:cNvPr>
            <p:cNvSpPr>
              <a:spLocks noChangeAspect="1"/>
            </p:cNvSpPr>
            <p:nvPr/>
          </p:nvSpPr>
          <p:spPr bwMode="gray">
            <a:xfrm>
              <a:off x="4369109" y="4171897"/>
              <a:ext cx="74737" cy="82069"/>
            </a:xfrm>
            <a:custGeom>
              <a:avLst/>
              <a:gdLst/>
              <a:ahLst/>
              <a:cxnLst>
                <a:cxn ang="0">
                  <a:pos x="223" y="0"/>
                </a:cxn>
                <a:cxn ang="0">
                  <a:pos x="206" y="11"/>
                </a:cxn>
                <a:cxn ang="0">
                  <a:pos x="187" y="16"/>
                </a:cxn>
                <a:cxn ang="0">
                  <a:pos x="163" y="21"/>
                </a:cxn>
                <a:cxn ang="0">
                  <a:pos x="156" y="14"/>
                </a:cxn>
                <a:cxn ang="0">
                  <a:pos x="149" y="16"/>
                </a:cxn>
                <a:cxn ang="0">
                  <a:pos x="143" y="18"/>
                </a:cxn>
                <a:cxn ang="0">
                  <a:pos x="136" y="38"/>
                </a:cxn>
                <a:cxn ang="0">
                  <a:pos x="123" y="43"/>
                </a:cxn>
                <a:cxn ang="0">
                  <a:pos x="117" y="50"/>
                </a:cxn>
                <a:cxn ang="0">
                  <a:pos x="110" y="58"/>
                </a:cxn>
                <a:cxn ang="0">
                  <a:pos x="101" y="61"/>
                </a:cxn>
                <a:cxn ang="0">
                  <a:pos x="93" y="63"/>
                </a:cxn>
                <a:cxn ang="0">
                  <a:pos x="78" y="54"/>
                </a:cxn>
                <a:cxn ang="0">
                  <a:pos x="68" y="72"/>
                </a:cxn>
                <a:cxn ang="0">
                  <a:pos x="46" y="72"/>
                </a:cxn>
                <a:cxn ang="0">
                  <a:pos x="43" y="95"/>
                </a:cxn>
                <a:cxn ang="0">
                  <a:pos x="35" y="101"/>
                </a:cxn>
                <a:cxn ang="0">
                  <a:pos x="29" y="111"/>
                </a:cxn>
                <a:cxn ang="0">
                  <a:pos x="2" y="112"/>
                </a:cxn>
                <a:cxn ang="0">
                  <a:pos x="2" y="120"/>
                </a:cxn>
                <a:cxn ang="0">
                  <a:pos x="20" y="141"/>
                </a:cxn>
                <a:cxn ang="0">
                  <a:pos x="57" y="181"/>
                </a:cxn>
                <a:cxn ang="0">
                  <a:pos x="70" y="194"/>
                </a:cxn>
                <a:cxn ang="0">
                  <a:pos x="95" y="211"/>
                </a:cxn>
                <a:cxn ang="0">
                  <a:pos x="98" y="221"/>
                </a:cxn>
                <a:cxn ang="0">
                  <a:pos x="105" y="215"/>
                </a:cxn>
                <a:cxn ang="0">
                  <a:pos x="120" y="220"/>
                </a:cxn>
                <a:cxn ang="0">
                  <a:pos x="152" y="226"/>
                </a:cxn>
                <a:cxn ang="0">
                  <a:pos x="165" y="224"/>
                </a:cxn>
                <a:cxn ang="0">
                  <a:pos x="182" y="235"/>
                </a:cxn>
                <a:cxn ang="0">
                  <a:pos x="197" y="236"/>
                </a:cxn>
                <a:cxn ang="0">
                  <a:pos x="214" y="231"/>
                </a:cxn>
                <a:cxn ang="0">
                  <a:pos x="212" y="224"/>
                </a:cxn>
                <a:cxn ang="0">
                  <a:pos x="204" y="200"/>
                </a:cxn>
                <a:cxn ang="0">
                  <a:pos x="212" y="181"/>
                </a:cxn>
                <a:cxn ang="0">
                  <a:pos x="219" y="117"/>
                </a:cxn>
                <a:cxn ang="0">
                  <a:pos x="231" y="43"/>
                </a:cxn>
                <a:cxn ang="0">
                  <a:pos x="234" y="0"/>
                </a:cxn>
              </a:cxnLst>
              <a:rect l="0" t="0" r="r" b="b"/>
              <a:pathLst>
                <a:path w="234" h="236">
                  <a:moveTo>
                    <a:pt x="234" y="0"/>
                  </a:moveTo>
                  <a:lnTo>
                    <a:pt x="223" y="0"/>
                  </a:lnTo>
                  <a:lnTo>
                    <a:pt x="209" y="6"/>
                  </a:lnTo>
                  <a:lnTo>
                    <a:pt x="206" y="11"/>
                  </a:lnTo>
                  <a:lnTo>
                    <a:pt x="197" y="16"/>
                  </a:lnTo>
                  <a:lnTo>
                    <a:pt x="187" y="16"/>
                  </a:lnTo>
                  <a:lnTo>
                    <a:pt x="180" y="21"/>
                  </a:lnTo>
                  <a:lnTo>
                    <a:pt x="163" y="21"/>
                  </a:lnTo>
                  <a:lnTo>
                    <a:pt x="160" y="18"/>
                  </a:lnTo>
                  <a:lnTo>
                    <a:pt x="156" y="14"/>
                  </a:lnTo>
                  <a:lnTo>
                    <a:pt x="150" y="12"/>
                  </a:lnTo>
                  <a:lnTo>
                    <a:pt x="149" y="16"/>
                  </a:lnTo>
                  <a:lnTo>
                    <a:pt x="147" y="17"/>
                  </a:lnTo>
                  <a:lnTo>
                    <a:pt x="143" y="18"/>
                  </a:lnTo>
                  <a:lnTo>
                    <a:pt x="139" y="25"/>
                  </a:lnTo>
                  <a:lnTo>
                    <a:pt x="136" y="38"/>
                  </a:lnTo>
                  <a:lnTo>
                    <a:pt x="133" y="41"/>
                  </a:lnTo>
                  <a:lnTo>
                    <a:pt x="123" y="43"/>
                  </a:lnTo>
                  <a:lnTo>
                    <a:pt x="118" y="48"/>
                  </a:lnTo>
                  <a:lnTo>
                    <a:pt x="117" y="50"/>
                  </a:lnTo>
                  <a:lnTo>
                    <a:pt x="113" y="52"/>
                  </a:lnTo>
                  <a:lnTo>
                    <a:pt x="110" y="58"/>
                  </a:lnTo>
                  <a:lnTo>
                    <a:pt x="101" y="59"/>
                  </a:lnTo>
                  <a:lnTo>
                    <a:pt x="101" y="61"/>
                  </a:lnTo>
                  <a:lnTo>
                    <a:pt x="99" y="63"/>
                  </a:lnTo>
                  <a:lnTo>
                    <a:pt x="93" y="63"/>
                  </a:lnTo>
                  <a:lnTo>
                    <a:pt x="85" y="57"/>
                  </a:lnTo>
                  <a:lnTo>
                    <a:pt x="78" y="54"/>
                  </a:lnTo>
                  <a:lnTo>
                    <a:pt x="72" y="64"/>
                  </a:lnTo>
                  <a:lnTo>
                    <a:pt x="68" y="72"/>
                  </a:lnTo>
                  <a:lnTo>
                    <a:pt x="51" y="74"/>
                  </a:lnTo>
                  <a:lnTo>
                    <a:pt x="46" y="72"/>
                  </a:lnTo>
                  <a:lnTo>
                    <a:pt x="43" y="80"/>
                  </a:lnTo>
                  <a:lnTo>
                    <a:pt x="43" y="95"/>
                  </a:lnTo>
                  <a:lnTo>
                    <a:pt x="41" y="96"/>
                  </a:lnTo>
                  <a:lnTo>
                    <a:pt x="35" y="101"/>
                  </a:lnTo>
                  <a:lnTo>
                    <a:pt x="32" y="108"/>
                  </a:lnTo>
                  <a:lnTo>
                    <a:pt x="29" y="111"/>
                  </a:lnTo>
                  <a:lnTo>
                    <a:pt x="12" y="112"/>
                  </a:lnTo>
                  <a:lnTo>
                    <a:pt x="2" y="112"/>
                  </a:lnTo>
                  <a:lnTo>
                    <a:pt x="0" y="118"/>
                  </a:lnTo>
                  <a:lnTo>
                    <a:pt x="2" y="120"/>
                  </a:lnTo>
                  <a:lnTo>
                    <a:pt x="16" y="136"/>
                  </a:lnTo>
                  <a:lnTo>
                    <a:pt x="20" y="141"/>
                  </a:lnTo>
                  <a:lnTo>
                    <a:pt x="42" y="162"/>
                  </a:lnTo>
                  <a:lnTo>
                    <a:pt x="57" y="181"/>
                  </a:lnTo>
                  <a:lnTo>
                    <a:pt x="66" y="189"/>
                  </a:lnTo>
                  <a:lnTo>
                    <a:pt x="70" y="194"/>
                  </a:lnTo>
                  <a:lnTo>
                    <a:pt x="77" y="197"/>
                  </a:lnTo>
                  <a:lnTo>
                    <a:pt x="95" y="211"/>
                  </a:lnTo>
                  <a:lnTo>
                    <a:pt x="98" y="217"/>
                  </a:lnTo>
                  <a:lnTo>
                    <a:pt x="98" y="221"/>
                  </a:lnTo>
                  <a:lnTo>
                    <a:pt x="99" y="221"/>
                  </a:lnTo>
                  <a:lnTo>
                    <a:pt x="105" y="215"/>
                  </a:lnTo>
                  <a:lnTo>
                    <a:pt x="110" y="215"/>
                  </a:lnTo>
                  <a:lnTo>
                    <a:pt x="120" y="220"/>
                  </a:lnTo>
                  <a:lnTo>
                    <a:pt x="143" y="226"/>
                  </a:lnTo>
                  <a:lnTo>
                    <a:pt x="152" y="226"/>
                  </a:lnTo>
                  <a:lnTo>
                    <a:pt x="160" y="224"/>
                  </a:lnTo>
                  <a:lnTo>
                    <a:pt x="165" y="224"/>
                  </a:lnTo>
                  <a:lnTo>
                    <a:pt x="174" y="227"/>
                  </a:lnTo>
                  <a:lnTo>
                    <a:pt x="182" y="235"/>
                  </a:lnTo>
                  <a:lnTo>
                    <a:pt x="187" y="236"/>
                  </a:lnTo>
                  <a:lnTo>
                    <a:pt x="197" y="236"/>
                  </a:lnTo>
                  <a:lnTo>
                    <a:pt x="209" y="233"/>
                  </a:lnTo>
                  <a:lnTo>
                    <a:pt x="214" y="231"/>
                  </a:lnTo>
                  <a:lnTo>
                    <a:pt x="214" y="230"/>
                  </a:lnTo>
                  <a:lnTo>
                    <a:pt x="212" y="224"/>
                  </a:lnTo>
                  <a:lnTo>
                    <a:pt x="204" y="211"/>
                  </a:lnTo>
                  <a:lnTo>
                    <a:pt x="204" y="200"/>
                  </a:lnTo>
                  <a:lnTo>
                    <a:pt x="209" y="190"/>
                  </a:lnTo>
                  <a:lnTo>
                    <a:pt x="212" y="181"/>
                  </a:lnTo>
                  <a:lnTo>
                    <a:pt x="213" y="156"/>
                  </a:lnTo>
                  <a:lnTo>
                    <a:pt x="219" y="117"/>
                  </a:lnTo>
                  <a:lnTo>
                    <a:pt x="219" y="82"/>
                  </a:lnTo>
                  <a:lnTo>
                    <a:pt x="231" y="43"/>
                  </a:lnTo>
                  <a:lnTo>
                    <a:pt x="234" y="23"/>
                  </a:lnTo>
                  <a:lnTo>
                    <a:pt x="234"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97" name="任意多边形: 形状 96">
              <a:extLst>
                <a:ext uri="{FF2B5EF4-FFF2-40B4-BE49-F238E27FC236}">
                  <a16:creationId xmlns="" xmlns:a16="http://schemas.microsoft.com/office/drawing/2014/main" id="{612219E0-187B-4E0F-BF7C-FC9DD2D7ABF6}"/>
                </a:ext>
              </a:extLst>
            </p:cNvPr>
            <p:cNvSpPr>
              <a:spLocks noChangeAspect="1"/>
            </p:cNvSpPr>
            <p:nvPr/>
          </p:nvSpPr>
          <p:spPr bwMode="gray">
            <a:xfrm>
              <a:off x="4448616" y="4276665"/>
              <a:ext cx="101769" cy="47146"/>
            </a:xfrm>
            <a:custGeom>
              <a:avLst/>
              <a:gdLst/>
              <a:ahLst/>
              <a:cxnLst>
                <a:cxn ang="0">
                  <a:pos x="19" y="1"/>
                </a:cxn>
                <a:cxn ang="0">
                  <a:pos x="6" y="9"/>
                </a:cxn>
                <a:cxn ang="0">
                  <a:pos x="16" y="32"/>
                </a:cxn>
                <a:cxn ang="0">
                  <a:pos x="10" y="44"/>
                </a:cxn>
                <a:cxn ang="0">
                  <a:pos x="1" y="71"/>
                </a:cxn>
                <a:cxn ang="0">
                  <a:pos x="7" y="82"/>
                </a:cxn>
                <a:cxn ang="0">
                  <a:pos x="22" y="72"/>
                </a:cxn>
                <a:cxn ang="0">
                  <a:pos x="58" y="80"/>
                </a:cxn>
                <a:cxn ang="0">
                  <a:pos x="75" y="87"/>
                </a:cxn>
                <a:cxn ang="0">
                  <a:pos x="92" y="112"/>
                </a:cxn>
                <a:cxn ang="0">
                  <a:pos x="109" y="103"/>
                </a:cxn>
                <a:cxn ang="0">
                  <a:pos x="117" y="131"/>
                </a:cxn>
                <a:cxn ang="0">
                  <a:pos x="135" y="134"/>
                </a:cxn>
                <a:cxn ang="0">
                  <a:pos x="157" y="110"/>
                </a:cxn>
                <a:cxn ang="0">
                  <a:pos x="139" y="95"/>
                </a:cxn>
                <a:cxn ang="0">
                  <a:pos x="140" y="81"/>
                </a:cxn>
                <a:cxn ang="0">
                  <a:pos x="160" y="72"/>
                </a:cxn>
                <a:cxn ang="0">
                  <a:pos x="187" y="43"/>
                </a:cxn>
                <a:cxn ang="0">
                  <a:pos x="201" y="34"/>
                </a:cxn>
                <a:cxn ang="0">
                  <a:pos x="222" y="45"/>
                </a:cxn>
                <a:cxn ang="0">
                  <a:pos x="260" y="63"/>
                </a:cxn>
                <a:cxn ang="0">
                  <a:pos x="273" y="71"/>
                </a:cxn>
                <a:cxn ang="0">
                  <a:pos x="258" y="85"/>
                </a:cxn>
                <a:cxn ang="0">
                  <a:pos x="261" y="110"/>
                </a:cxn>
                <a:cxn ang="0">
                  <a:pos x="281" y="128"/>
                </a:cxn>
                <a:cxn ang="0">
                  <a:pos x="290" y="109"/>
                </a:cxn>
                <a:cxn ang="0">
                  <a:pos x="302" y="109"/>
                </a:cxn>
                <a:cxn ang="0">
                  <a:pos x="318" y="87"/>
                </a:cxn>
                <a:cxn ang="0">
                  <a:pos x="313" y="77"/>
                </a:cxn>
                <a:cxn ang="0">
                  <a:pos x="304" y="66"/>
                </a:cxn>
                <a:cxn ang="0">
                  <a:pos x="297" y="48"/>
                </a:cxn>
                <a:cxn ang="0">
                  <a:pos x="266" y="18"/>
                </a:cxn>
                <a:cxn ang="0">
                  <a:pos x="231" y="11"/>
                </a:cxn>
                <a:cxn ang="0">
                  <a:pos x="189" y="1"/>
                </a:cxn>
                <a:cxn ang="0">
                  <a:pos x="176" y="11"/>
                </a:cxn>
                <a:cxn ang="0">
                  <a:pos x="164" y="31"/>
                </a:cxn>
                <a:cxn ang="0">
                  <a:pos x="156" y="20"/>
                </a:cxn>
                <a:cxn ang="0">
                  <a:pos x="118" y="36"/>
                </a:cxn>
                <a:cxn ang="0">
                  <a:pos x="101" y="44"/>
                </a:cxn>
                <a:cxn ang="0">
                  <a:pos x="71" y="34"/>
                </a:cxn>
                <a:cxn ang="0">
                  <a:pos x="45" y="23"/>
                </a:cxn>
                <a:cxn ang="0">
                  <a:pos x="35" y="7"/>
                </a:cxn>
              </a:cxnLst>
              <a:rect l="0" t="0" r="r" b="b"/>
              <a:pathLst>
                <a:path w="318" h="135">
                  <a:moveTo>
                    <a:pt x="23" y="0"/>
                  </a:moveTo>
                  <a:lnTo>
                    <a:pt x="22" y="1"/>
                  </a:lnTo>
                  <a:lnTo>
                    <a:pt x="19" y="1"/>
                  </a:lnTo>
                  <a:lnTo>
                    <a:pt x="17" y="0"/>
                  </a:lnTo>
                  <a:lnTo>
                    <a:pt x="13" y="0"/>
                  </a:lnTo>
                  <a:lnTo>
                    <a:pt x="6" y="9"/>
                  </a:lnTo>
                  <a:lnTo>
                    <a:pt x="5" y="23"/>
                  </a:lnTo>
                  <a:lnTo>
                    <a:pt x="12" y="28"/>
                  </a:lnTo>
                  <a:lnTo>
                    <a:pt x="16" y="32"/>
                  </a:lnTo>
                  <a:lnTo>
                    <a:pt x="15" y="37"/>
                  </a:lnTo>
                  <a:lnTo>
                    <a:pt x="11" y="40"/>
                  </a:lnTo>
                  <a:lnTo>
                    <a:pt x="10" y="44"/>
                  </a:lnTo>
                  <a:lnTo>
                    <a:pt x="10" y="56"/>
                  </a:lnTo>
                  <a:lnTo>
                    <a:pt x="8" y="61"/>
                  </a:lnTo>
                  <a:lnTo>
                    <a:pt x="1" y="71"/>
                  </a:lnTo>
                  <a:lnTo>
                    <a:pt x="0" y="71"/>
                  </a:lnTo>
                  <a:lnTo>
                    <a:pt x="6" y="82"/>
                  </a:lnTo>
                  <a:lnTo>
                    <a:pt x="7" y="82"/>
                  </a:lnTo>
                  <a:lnTo>
                    <a:pt x="10" y="75"/>
                  </a:lnTo>
                  <a:lnTo>
                    <a:pt x="12" y="72"/>
                  </a:lnTo>
                  <a:lnTo>
                    <a:pt x="22" y="72"/>
                  </a:lnTo>
                  <a:lnTo>
                    <a:pt x="40" y="75"/>
                  </a:lnTo>
                  <a:lnTo>
                    <a:pt x="48" y="76"/>
                  </a:lnTo>
                  <a:lnTo>
                    <a:pt x="58" y="80"/>
                  </a:lnTo>
                  <a:lnTo>
                    <a:pt x="67" y="81"/>
                  </a:lnTo>
                  <a:lnTo>
                    <a:pt x="70" y="82"/>
                  </a:lnTo>
                  <a:lnTo>
                    <a:pt x="75" y="87"/>
                  </a:lnTo>
                  <a:lnTo>
                    <a:pt x="78" y="96"/>
                  </a:lnTo>
                  <a:lnTo>
                    <a:pt x="85" y="103"/>
                  </a:lnTo>
                  <a:lnTo>
                    <a:pt x="92" y="112"/>
                  </a:lnTo>
                  <a:lnTo>
                    <a:pt x="98" y="112"/>
                  </a:lnTo>
                  <a:lnTo>
                    <a:pt x="103" y="106"/>
                  </a:lnTo>
                  <a:lnTo>
                    <a:pt x="109" y="103"/>
                  </a:lnTo>
                  <a:lnTo>
                    <a:pt x="113" y="112"/>
                  </a:lnTo>
                  <a:lnTo>
                    <a:pt x="113" y="122"/>
                  </a:lnTo>
                  <a:lnTo>
                    <a:pt x="117" y="131"/>
                  </a:lnTo>
                  <a:lnTo>
                    <a:pt x="118" y="134"/>
                  </a:lnTo>
                  <a:lnTo>
                    <a:pt x="130" y="135"/>
                  </a:lnTo>
                  <a:lnTo>
                    <a:pt x="135" y="134"/>
                  </a:lnTo>
                  <a:lnTo>
                    <a:pt x="152" y="124"/>
                  </a:lnTo>
                  <a:lnTo>
                    <a:pt x="160" y="117"/>
                  </a:lnTo>
                  <a:lnTo>
                    <a:pt x="157" y="110"/>
                  </a:lnTo>
                  <a:lnTo>
                    <a:pt x="152" y="107"/>
                  </a:lnTo>
                  <a:lnTo>
                    <a:pt x="148" y="102"/>
                  </a:lnTo>
                  <a:lnTo>
                    <a:pt x="139" y="95"/>
                  </a:lnTo>
                  <a:lnTo>
                    <a:pt x="137" y="91"/>
                  </a:lnTo>
                  <a:lnTo>
                    <a:pt x="137" y="87"/>
                  </a:lnTo>
                  <a:lnTo>
                    <a:pt x="140" y="81"/>
                  </a:lnTo>
                  <a:lnTo>
                    <a:pt x="148" y="75"/>
                  </a:lnTo>
                  <a:lnTo>
                    <a:pt x="156" y="72"/>
                  </a:lnTo>
                  <a:lnTo>
                    <a:pt x="160" y="72"/>
                  </a:lnTo>
                  <a:lnTo>
                    <a:pt x="168" y="68"/>
                  </a:lnTo>
                  <a:lnTo>
                    <a:pt x="177" y="58"/>
                  </a:lnTo>
                  <a:lnTo>
                    <a:pt x="187" y="43"/>
                  </a:lnTo>
                  <a:lnTo>
                    <a:pt x="189" y="39"/>
                  </a:lnTo>
                  <a:lnTo>
                    <a:pt x="190" y="38"/>
                  </a:lnTo>
                  <a:lnTo>
                    <a:pt x="201" y="34"/>
                  </a:lnTo>
                  <a:lnTo>
                    <a:pt x="205" y="34"/>
                  </a:lnTo>
                  <a:lnTo>
                    <a:pt x="209" y="36"/>
                  </a:lnTo>
                  <a:lnTo>
                    <a:pt x="222" y="45"/>
                  </a:lnTo>
                  <a:lnTo>
                    <a:pt x="241" y="54"/>
                  </a:lnTo>
                  <a:lnTo>
                    <a:pt x="252" y="66"/>
                  </a:lnTo>
                  <a:lnTo>
                    <a:pt x="260" y="63"/>
                  </a:lnTo>
                  <a:lnTo>
                    <a:pt x="266" y="63"/>
                  </a:lnTo>
                  <a:lnTo>
                    <a:pt x="273" y="68"/>
                  </a:lnTo>
                  <a:lnTo>
                    <a:pt x="273" y="71"/>
                  </a:lnTo>
                  <a:lnTo>
                    <a:pt x="269" y="71"/>
                  </a:lnTo>
                  <a:lnTo>
                    <a:pt x="259" y="80"/>
                  </a:lnTo>
                  <a:lnTo>
                    <a:pt x="258" y="85"/>
                  </a:lnTo>
                  <a:lnTo>
                    <a:pt x="257" y="93"/>
                  </a:lnTo>
                  <a:lnTo>
                    <a:pt x="258" y="104"/>
                  </a:lnTo>
                  <a:lnTo>
                    <a:pt x="261" y="110"/>
                  </a:lnTo>
                  <a:lnTo>
                    <a:pt x="273" y="123"/>
                  </a:lnTo>
                  <a:lnTo>
                    <a:pt x="280" y="128"/>
                  </a:lnTo>
                  <a:lnTo>
                    <a:pt x="281" y="128"/>
                  </a:lnTo>
                  <a:lnTo>
                    <a:pt x="281" y="123"/>
                  </a:lnTo>
                  <a:lnTo>
                    <a:pt x="290" y="117"/>
                  </a:lnTo>
                  <a:lnTo>
                    <a:pt x="290" y="109"/>
                  </a:lnTo>
                  <a:lnTo>
                    <a:pt x="293" y="108"/>
                  </a:lnTo>
                  <a:lnTo>
                    <a:pt x="298" y="112"/>
                  </a:lnTo>
                  <a:lnTo>
                    <a:pt x="302" y="109"/>
                  </a:lnTo>
                  <a:lnTo>
                    <a:pt x="312" y="96"/>
                  </a:lnTo>
                  <a:lnTo>
                    <a:pt x="318" y="91"/>
                  </a:lnTo>
                  <a:lnTo>
                    <a:pt x="318" y="87"/>
                  </a:lnTo>
                  <a:lnTo>
                    <a:pt x="314" y="85"/>
                  </a:lnTo>
                  <a:lnTo>
                    <a:pt x="313" y="83"/>
                  </a:lnTo>
                  <a:lnTo>
                    <a:pt x="313" y="77"/>
                  </a:lnTo>
                  <a:lnTo>
                    <a:pt x="309" y="71"/>
                  </a:lnTo>
                  <a:lnTo>
                    <a:pt x="304" y="68"/>
                  </a:lnTo>
                  <a:lnTo>
                    <a:pt x="304" y="66"/>
                  </a:lnTo>
                  <a:lnTo>
                    <a:pt x="306" y="58"/>
                  </a:lnTo>
                  <a:lnTo>
                    <a:pt x="307" y="54"/>
                  </a:lnTo>
                  <a:lnTo>
                    <a:pt x="297" y="48"/>
                  </a:lnTo>
                  <a:lnTo>
                    <a:pt x="287" y="37"/>
                  </a:lnTo>
                  <a:lnTo>
                    <a:pt x="284" y="33"/>
                  </a:lnTo>
                  <a:lnTo>
                    <a:pt x="266" y="18"/>
                  </a:lnTo>
                  <a:lnTo>
                    <a:pt x="257" y="15"/>
                  </a:lnTo>
                  <a:lnTo>
                    <a:pt x="244" y="11"/>
                  </a:lnTo>
                  <a:lnTo>
                    <a:pt x="231" y="11"/>
                  </a:lnTo>
                  <a:lnTo>
                    <a:pt x="218" y="7"/>
                  </a:lnTo>
                  <a:lnTo>
                    <a:pt x="209" y="1"/>
                  </a:lnTo>
                  <a:lnTo>
                    <a:pt x="189" y="1"/>
                  </a:lnTo>
                  <a:lnTo>
                    <a:pt x="184" y="2"/>
                  </a:lnTo>
                  <a:lnTo>
                    <a:pt x="182" y="4"/>
                  </a:lnTo>
                  <a:lnTo>
                    <a:pt x="176" y="11"/>
                  </a:lnTo>
                  <a:lnTo>
                    <a:pt x="174" y="27"/>
                  </a:lnTo>
                  <a:lnTo>
                    <a:pt x="167" y="31"/>
                  </a:lnTo>
                  <a:lnTo>
                    <a:pt x="164" y="31"/>
                  </a:lnTo>
                  <a:lnTo>
                    <a:pt x="164" y="21"/>
                  </a:lnTo>
                  <a:lnTo>
                    <a:pt x="160" y="20"/>
                  </a:lnTo>
                  <a:lnTo>
                    <a:pt x="156" y="20"/>
                  </a:lnTo>
                  <a:lnTo>
                    <a:pt x="137" y="31"/>
                  </a:lnTo>
                  <a:lnTo>
                    <a:pt x="121" y="33"/>
                  </a:lnTo>
                  <a:lnTo>
                    <a:pt x="118" y="36"/>
                  </a:lnTo>
                  <a:lnTo>
                    <a:pt x="110" y="43"/>
                  </a:lnTo>
                  <a:lnTo>
                    <a:pt x="105" y="44"/>
                  </a:lnTo>
                  <a:lnTo>
                    <a:pt x="101" y="44"/>
                  </a:lnTo>
                  <a:lnTo>
                    <a:pt x="92" y="43"/>
                  </a:lnTo>
                  <a:lnTo>
                    <a:pt x="75" y="36"/>
                  </a:lnTo>
                  <a:lnTo>
                    <a:pt x="71" y="34"/>
                  </a:lnTo>
                  <a:lnTo>
                    <a:pt x="48" y="34"/>
                  </a:lnTo>
                  <a:lnTo>
                    <a:pt x="45" y="28"/>
                  </a:lnTo>
                  <a:lnTo>
                    <a:pt x="45" y="23"/>
                  </a:lnTo>
                  <a:lnTo>
                    <a:pt x="39" y="20"/>
                  </a:lnTo>
                  <a:lnTo>
                    <a:pt x="37" y="9"/>
                  </a:lnTo>
                  <a:lnTo>
                    <a:pt x="35" y="7"/>
                  </a:lnTo>
                  <a:lnTo>
                    <a:pt x="27" y="5"/>
                  </a:lnTo>
                  <a:lnTo>
                    <a:pt x="23"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98" name="任意多边形: 形状 97">
              <a:extLst>
                <a:ext uri="{FF2B5EF4-FFF2-40B4-BE49-F238E27FC236}">
                  <a16:creationId xmlns="" xmlns:a16="http://schemas.microsoft.com/office/drawing/2014/main" id="{59073D25-2B83-4DCE-945C-0ABACE7C2FCE}"/>
                </a:ext>
              </a:extLst>
            </p:cNvPr>
            <p:cNvSpPr>
              <a:spLocks noChangeAspect="1"/>
            </p:cNvSpPr>
            <p:nvPr/>
          </p:nvSpPr>
          <p:spPr bwMode="gray">
            <a:xfrm>
              <a:off x="4288012" y="4116020"/>
              <a:ext cx="68377" cy="82069"/>
            </a:xfrm>
            <a:custGeom>
              <a:avLst/>
              <a:gdLst/>
              <a:ahLst/>
              <a:cxnLst>
                <a:cxn ang="0">
                  <a:pos x="71" y="1"/>
                </a:cxn>
                <a:cxn ang="0">
                  <a:pos x="39" y="28"/>
                </a:cxn>
                <a:cxn ang="0">
                  <a:pos x="63" y="52"/>
                </a:cxn>
                <a:cxn ang="0">
                  <a:pos x="82" y="71"/>
                </a:cxn>
                <a:cxn ang="0">
                  <a:pos x="95" y="84"/>
                </a:cxn>
                <a:cxn ang="0">
                  <a:pos x="93" y="100"/>
                </a:cxn>
                <a:cxn ang="0">
                  <a:pos x="69" y="99"/>
                </a:cxn>
                <a:cxn ang="0">
                  <a:pos x="16" y="138"/>
                </a:cxn>
                <a:cxn ang="0">
                  <a:pos x="9" y="152"/>
                </a:cxn>
                <a:cxn ang="0">
                  <a:pos x="5" y="158"/>
                </a:cxn>
                <a:cxn ang="0">
                  <a:pos x="6" y="168"/>
                </a:cxn>
                <a:cxn ang="0">
                  <a:pos x="2" y="186"/>
                </a:cxn>
                <a:cxn ang="0">
                  <a:pos x="2" y="191"/>
                </a:cxn>
                <a:cxn ang="0">
                  <a:pos x="9" y="196"/>
                </a:cxn>
                <a:cxn ang="0">
                  <a:pos x="17" y="204"/>
                </a:cxn>
                <a:cxn ang="0">
                  <a:pos x="37" y="217"/>
                </a:cxn>
                <a:cxn ang="0">
                  <a:pos x="55" y="226"/>
                </a:cxn>
                <a:cxn ang="0">
                  <a:pos x="86" y="227"/>
                </a:cxn>
                <a:cxn ang="0">
                  <a:pos x="112" y="232"/>
                </a:cxn>
                <a:cxn ang="0">
                  <a:pos x="119" y="232"/>
                </a:cxn>
                <a:cxn ang="0">
                  <a:pos x="134" y="220"/>
                </a:cxn>
                <a:cxn ang="0">
                  <a:pos x="145" y="211"/>
                </a:cxn>
                <a:cxn ang="0">
                  <a:pos x="149" y="199"/>
                </a:cxn>
                <a:cxn ang="0">
                  <a:pos x="155" y="194"/>
                </a:cxn>
                <a:cxn ang="0">
                  <a:pos x="165" y="184"/>
                </a:cxn>
                <a:cxn ang="0">
                  <a:pos x="163" y="175"/>
                </a:cxn>
                <a:cxn ang="0">
                  <a:pos x="162" y="169"/>
                </a:cxn>
                <a:cxn ang="0">
                  <a:pos x="172" y="159"/>
                </a:cxn>
                <a:cxn ang="0">
                  <a:pos x="177" y="157"/>
                </a:cxn>
                <a:cxn ang="0">
                  <a:pos x="208" y="134"/>
                </a:cxn>
                <a:cxn ang="0">
                  <a:pos x="212" y="124"/>
                </a:cxn>
                <a:cxn ang="0">
                  <a:pos x="211" y="121"/>
                </a:cxn>
                <a:cxn ang="0">
                  <a:pos x="209" y="118"/>
                </a:cxn>
                <a:cxn ang="0">
                  <a:pos x="195" y="121"/>
                </a:cxn>
                <a:cxn ang="0">
                  <a:pos x="187" y="116"/>
                </a:cxn>
                <a:cxn ang="0">
                  <a:pos x="184" y="111"/>
                </a:cxn>
                <a:cxn ang="0">
                  <a:pos x="163" y="108"/>
                </a:cxn>
                <a:cxn ang="0">
                  <a:pos x="166" y="72"/>
                </a:cxn>
              </a:cxnLst>
              <a:rect l="0" t="0" r="r" b="b"/>
              <a:pathLst>
                <a:path w="212" h="235">
                  <a:moveTo>
                    <a:pt x="166" y="0"/>
                  </a:moveTo>
                  <a:lnTo>
                    <a:pt x="71" y="1"/>
                  </a:lnTo>
                  <a:lnTo>
                    <a:pt x="71" y="28"/>
                  </a:lnTo>
                  <a:lnTo>
                    <a:pt x="39" y="28"/>
                  </a:lnTo>
                  <a:lnTo>
                    <a:pt x="37" y="27"/>
                  </a:lnTo>
                  <a:lnTo>
                    <a:pt x="63" y="52"/>
                  </a:lnTo>
                  <a:lnTo>
                    <a:pt x="79" y="62"/>
                  </a:lnTo>
                  <a:lnTo>
                    <a:pt x="82" y="71"/>
                  </a:lnTo>
                  <a:lnTo>
                    <a:pt x="92" y="79"/>
                  </a:lnTo>
                  <a:lnTo>
                    <a:pt x="95" y="84"/>
                  </a:lnTo>
                  <a:lnTo>
                    <a:pt x="93" y="99"/>
                  </a:lnTo>
                  <a:lnTo>
                    <a:pt x="93" y="100"/>
                  </a:lnTo>
                  <a:lnTo>
                    <a:pt x="92" y="99"/>
                  </a:lnTo>
                  <a:lnTo>
                    <a:pt x="69" y="99"/>
                  </a:lnTo>
                  <a:lnTo>
                    <a:pt x="39" y="102"/>
                  </a:lnTo>
                  <a:lnTo>
                    <a:pt x="16" y="138"/>
                  </a:lnTo>
                  <a:lnTo>
                    <a:pt x="15" y="142"/>
                  </a:lnTo>
                  <a:lnTo>
                    <a:pt x="9" y="152"/>
                  </a:lnTo>
                  <a:lnTo>
                    <a:pt x="6" y="157"/>
                  </a:lnTo>
                  <a:lnTo>
                    <a:pt x="5" y="158"/>
                  </a:lnTo>
                  <a:lnTo>
                    <a:pt x="7" y="165"/>
                  </a:lnTo>
                  <a:lnTo>
                    <a:pt x="6" y="168"/>
                  </a:lnTo>
                  <a:lnTo>
                    <a:pt x="4" y="170"/>
                  </a:lnTo>
                  <a:lnTo>
                    <a:pt x="2" y="186"/>
                  </a:lnTo>
                  <a:lnTo>
                    <a:pt x="0" y="188"/>
                  </a:lnTo>
                  <a:lnTo>
                    <a:pt x="2" y="191"/>
                  </a:lnTo>
                  <a:lnTo>
                    <a:pt x="7" y="195"/>
                  </a:lnTo>
                  <a:lnTo>
                    <a:pt x="9" y="196"/>
                  </a:lnTo>
                  <a:lnTo>
                    <a:pt x="16" y="201"/>
                  </a:lnTo>
                  <a:lnTo>
                    <a:pt x="17" y="204"/>
                  </a:lnTo>
                  <a:lnTo>
                    <a:pt x="31" y="213"/>
                  </a:lnTo>
                  <a:lnTo>
                    <a:pt x="37" y="217"/>
                  </a:lnTo>
                  <a:lnTo>
                    <a:pt x="47" y="222"/>
                  </a:lnTo>
                  <a:lnTo>
                    <a:pt x="55" y="226"/>
                  </a:lnTo>
                  <a:lnTo>
                    <a:pt x="66" y="227"/>
                  </a:lnTo>
                  <a:lnTo>
                    <a:pt x="86" y="227"/>
                  </a:lnTo>
                  <a:lnTo>
                    <a:pt x="96" y="228"/>
                  </a:lnTo>
                  <a:lnTo>
                    <a:pt x="112" y="232"/>
                  </a:lnTo>
                  <a:lnTo>
                    <a:pt x="119" y="235"/>
                  </a:lnTo>
                  <a:lnTo>
                    <a:pt x="119" y="232"/>
                  </a:lnTo>
                  <a:lnTo>
                    <a:pt x="125" y="222"/>
                  </a:lnTo>
                  <a:lnTo>
                    <a:pt x="134" y="220"/>
                  </a:lnTo>
                  <a:lnTo>
                    <a:pt x="138" y="213"/>
                  </a:lnTo>
                  <a:lnTo>
                    <a:pt x="145" y="211"/>
                  </a:lnTo>
                  <a:lnTo>
                    <a:pt x="147" y="206"/>
                  </a:lnTo>
                  <a:lnTo>
                    <a:pt x="149" y="199"/>
                  </a:lnTo>
                  <a:lnTo>
                    <a:pt x="152" y="195"/>
                  </a:lnTo>
                  <a:lnTo>
                    <a:pt x="155" y="194"/>
                  </a:lnTo>
                  <a:lnTo>
                    <a:pt x="156" y="189"/>
                  </a:lnTo>
                  <a:lnTo>
                    <a:pt x="165" y="184"/>
                  </a:lnTo>
                  <a:lnTo>
                    <a:pt x="165" y="180"/>
                  </a:lnTo>
                  <a:lnTo>
                    <a:pt x="163" y="175"/>
                  </a:lnTo>
                  <a:lnTo>
                    <a:pt x="162" y="174"/>
                  </a:lnTo>
                  <a:lnTo>
                    <a:pt x="162" y="169"/>
                  </a:lnTo>
                  <a:lnTo>
                    <a:pt x="163" y="165"/>
                  </a:lnTo>
                  <a:lnTo>
                    <a:pt x="172" y="159"/>
                  </a:lnTo>
                  <a:lnTo>
                    <a:pt x="173" y="158"/>
                  </a:lnTo>
                  <a:lnTo>
                    <a:pt x="177" y="157"/>
                  </a:lnTo>
                  <a:lnTo>
                    <a:pt x="189" y="146"/>
                  </a:lnTo>
                  <a:lnTo>
                    <a:pt x="208" y="134"/>
                  </a:lnTo>
                  <a:lnTo>
                    <a:pt x="211" y="127"/>
                  </a:lnTo>
                  <a:lnTo>
                    <a:pt x="212" y="124"/>
                  </a:lnTo>
                  <a:lnTo>
                    <a:pt x="212" y="121"/>
                  </a:lnTo>
                  <a:lnTo>
                    <a:pt x="211" y="121"/>
                  </a:lnTo>
                  <a:lnTo>
                    <a:pt x="210" y="121"/>
                  </a:lnTo>
                  <a:lnTo>
                    <a:pt x="209" y="118"/>
                  </a:lnTo>
                  <a:lnTo>
                    <a:pt x="203" y="116"/>
                  </a:lnTo>
                  <a:lnTo>
                    <a:pt x="195" y="121"/>
                  </a:lnTo>
                  <a:lnTo>
                    <a:pt x="193" y="121"/>
                  </a:lnTo>
                  <a:lnTo>
                    <a:pt x="187" y="116"/>
                  </a:lnTo>
                  <a:lnTo>
                    <a:pt x="183" y="110"/>
                  </a:lnTo>
                  <a:lnTo>
                    <a:pt x="184" y="111"/>
                  </a:lnTo>
                  <a:lnTo>
                    <a:pt x="172" y="110"/>
                  </a:lnTo>
                  <a:lnTo>
                    <a:pt x="163" y="108"/>
                  </a:lnTo>
                  <a:lnTo>
                    <a:pt x="163" y="107"/>
                  </a:lnTo>
                  <a:lnTo>
                    <a:pt x="166" y="72"/>
                  </a:lnTo>
                  <a:lnTo>
                    <a:pt x="166"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99" name="任意多边形: 形状 98">
              <a:extLst>
                <a:ext uri="{FF2B5EF4-FFF2-40B4-BE49-F238E27FC236}">
                  <a16:creationId xmlns="" xmlns:a16="http://schemas.microsoft.com/office/drawing/2014/main" id="{9117577F-3C08-4DC3-A58A-43EC997636A5}"/>
                </a:ext>
              </a:extLst>
            </p:cNvPr>
            <p:cNvSpPr>
              <a:spLocks noChangeAspect="1"/>
            </p:cNvSpPr>
            <p:nvPr/>
          </p:nvSpPr>
          <p:spPr bwMode="gray">
            <a:xfrm>
              <a:off x="4340487" y="4103797"/>
              <a:ext cx="19082" cy="50638"/>
            </a:xfrm>
            <a:custGeom>
              <a:avLst/>
              <a:gdLst/>
              <a:ahLst/>
              <a:cxnLst>
                <a:cxn ang="0">
                  <a:pos x="46" y="2"/>
                </a:cxn>
                <a:cxn ang="0">
                  <a:pos x="41" y="0"/>
                </a:cxn>
                <a:cxn ang="0">
                  <a:pos x="36" y="3"/>
                </a:cxn>
                <a:cxn ang="0">
                  <a:pos x="21" y="31"/>
                </a:cxn>
                <a:cxn ang="0">
                  <a:pos x="16" y="31"/>
                </a:cxn>
                <a:cxn ang="0">
                  <a:pos x="3" y="34"/>
                </a:cxn>
                <a:cxn ang="0">
                  <a:pos x="3" y="106"/>
                </a:cxn>
                <a:cxn ang="0">
                  <a:pos x="2" y="141"/>
                </a:cxn>
                <a:cxn ang="0">
                  <a:pos x="0" y="142"/>
                </a:cxn>
                <a:cxn ang="0">
                  <a:pos x="9" y="144"/>
                </a:cxn>
                <a:cxn ang="0">
                  <a:pos x="21" y="145"/>
                </a:cxn>
                <a:cxn ang="0">
                  <a:pos x="20" y="144"/>
                </a:cxn>
                <a:cxn ang="0">
                  <a:pos x="20" y="136"/>
                </a:cxn>
                <a:cxn ang="0">
                  <a:pos x="21" y="132"/>
                </a:cxn>
                <a:cxn ang="0">
                  <a:pos x="27" y="126"/>
                </a:cxn>
                <a:cxn ang="0">
                  <a:pos x="38" y="118"/>
                </a:cxn>
                <a:cxn ang="0">
                  <a:pos x="45" y="110"/>
                </a:cxn>
                <a:cxn ang="0">
                  <a:pos x="47" y="102"/>
                </a:cxn>
                <a:cxn ang="0">
                  <a:pos x="48" y="102"/>
                </a:cxn>
                <a:cxn ang="0">
                  <a:pos x="51" y="89"/>
                </a:cxn>
                <a:cxn ang="0">
                  <a:pos x="52" y="77"/>
                </a:cxn>
                <a:cxn ang="0">
                  <a:pos x="51" y="56"/>
                </a:cxn>
                <a:cxn ang="0">
                  <a:pos x="53" y="41"/>
                </a:cxn>
                <a:cxn ang="0">
                  <a:pos x="57" y="28"/>
                </a:cxn>
                <a:cxn ang="0">
                  <a:pos x="62" y="18"/>
                </a:cxn>
                <a:cxn ang="0">
                  <a:pos x="62" y="13"/>
                </a:cxn>
                <a:cxn ang="0">
                  <a:pos x="58" y="8"/>
                </a:cxn>
                <a:cxn ang="0">
                  <a:pos x="47" y="3"/>
                </a:cxn>
                <a:cxn ang="0">
                  <a:pos x="46" y="2"/>
                </a:cxn>
              </a:cxnLst>
              <a:rect l="0" t="0" r="r" b="b"/>
              <a:pathLst>
                <a:path w="62" h="145">
                  <a:moveTo>
                    <a:pt x="46" y="2"/>
                  </a:moveTo>
                  <a:lnTo>
                    <a:pt x="41" y="0"/>
                  </a:lnTo>
                  <a:lnTo>
                    <a:pt x="36" y="3"/>
                  </a:lnTo>
                  <a:lnTo>
                    <a:pt x="21" y="31"/>
                  </a:lnTo>
                  <a:lnTo>
                    <a:pt x="16" y="31"/>
                  </a:lnTo>
                  <a:lnTo>
                    <a:pt x="3" y="34"/>
                  </a:lnTo>
                  <a:lnTo>
                    <a:pt x="3" y="106"/>
                  </a:lnTo>
                  <a:lnTo>
                    <a:pt x="2" y="141"/>
                  </a:lnTo>
                  <a:lnTo>
                    <a:pt x="0" y="142"/>
                  </a:lnTo>
                  <a:lnTo>
                    <a:pt x="9" y="144"/>
                  </a:lnTo>
                  <a:lnTo>
                    <a:pt x="21" y="145"/>
                  </a:lnTo>
                  <a:lnTo>
                    <a:pt x="20" y="144"/>
                  </a:lnTo>
                  <a:lnTo>
                    <a:pt x="20" y="136"/>
                  </a:lnTo>
                  <a:lnTo>
                    <a:pt x="21" y="132"/>
                  </a:lnTo>
                  <a:lnTo>
                    <a:pt x="27" y="126"/>
                  </a:lnTo>
                  <a:lnTo>
                    <a:pt x="38" y="118"/>
                  </a:lnTo>
                  <a:lnTo>
                    <a:pt x="45" y="110"/>
                  </a:lnTo>
                  <a:lnTo>
                    <a:pt x="47" y="102"/>
                  </a:lnTo>
                  <a:lnTo>
                    <a:pt x="48" y="102"/>
                  </a:lnTo>
                  <a:lnTo>
                    <a:pt x="51" y="89"/>
                  </a:lnTo>
                  <a:lnTo>
                    <a:pt x="52" y="77"/>
                  </a:lnTo>
                  <a:lnTo>
                    <a:pt x="51" y="56"/>
                  </a:lnTo>
                  <a:lnTo>
                    <a:pt x="53" y="41"/>
                  </a:lnTo>
                  <a:lnTo>
                    <a:pt x="57" y="28"/>
                  </a:lnTo>
                  <a:lnTo>
                    <a:pt x="62" y="18"/>
                  </a:lnTo>
                  <a:lnTo>
                    <a:pt x="62" y="13"/>
                  </a:lnTo>
                  <a:lnTo>
                    <a:pt x="58" y="8"/>
                  </a:lnTo>
                  <a:lnTo>
                    <a:pt x="47" y="3"/>
                  </a:lnTo>
                  <a:lnTo>
                    <a:pt x="46" y="2"/>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00" name="任意多边形: 形状 99">
              <a:extLst>
                <a:ext uri="{FF2B5EF4-FFF2-40B4-BE49-F238E27FC236}">
                  <a16:creationId xmlns="" xmlns:a16="http://schemas.microsoft.com/office/drawing/2014/main" id="{9D6A2857-5F47-4963-9311-FDDFB5ABA7C9}"/>
                </a:ext>
              </a:extLst>
            </p:cNvPr>
            <p:cNvSpPr>
              <a:spLocks noChangeAspect="1"/>
            </p:cNvSpPr>
            <p:nvPr/>
          </p:nvSpPr>
          <p:spPr bwMode="gray">
            <a:xfrm>
              <a:off x="4326175" y="4184119"/>
              <a:ext cx="39754" cy="24446"/>
            </a:xfrm>
            <a:custGeom>
              <a:avLst/>
              <a:gdLst/>
              <a:ahLst/>
              <a:cxnLst>
                <a:cxn ang="0">
                  <a:pos x="33" y="0"/>
                </a:cxn>
                <a:cxn ang="0">
                  <a:pos x="31" y="4"/>
                </a:cxn>
                <a:cxn ang="0">
                  <a:pos x="28" y="11"/>
                </a:cxn>
                <a:cxn ang="0">
                  <a:pos x="26" y="16"/>
                </a:cxn>
                <a:cxn ang="0">
                  <a:pos x="19" y="18"/>
                </a:cxn>
                <a:cxn ang="0">
                  <a:pos x="15" y="25"/>
                </a:cxn>
                <a:cxn ang="0">
                  <a:pos x="6" y="27"/>
                </a:cxn>
                <a:cxn ang="0">
                  <a:pos x="0" y="37"/>
                </a:cxn>
                <a:cxn ang="0">
                  <a:pos x="0" y="40"/>
                </a:cxn>
                <a:cxn ang="0">
                  <a:pos x="9" y="48"/>
                </a:cxn>
                <a:cxn ang="0">
                  <a:pos x="21" y="53"/>
                </a:cxn>
                <a:cxn ang="0">
                  <a:pos x="36" y="55"/>
                </a:cxn>
                <a:cxn ang="0">
                  <a:pos x="46" y="56"/>
                </a:cxn>
                <a:cxn ang="0">
                  <a:pos x="58" y="65"/>
                </a:cxn>
                <a:cxn ang="0">
                  <a:pos x="76" y="70"/>
                </a:cxn>
                <a:cxn ang="0">
                  <a:pos x="103" y="71"/>
                </a:cxn>
                <a:cxn ang="0">
                  <a:pos x="120" y="64"/>
                </a:cxn>
                <a:cxn ang="0">
                  <a:pos x="125" y="59"/>
                </a:cxn>
                <a:cxn ang="0">
                  <a:pos x="123" y="56"/>
                </a:cxn>
                <a:cxn ang="0">
                  <a:pos x="123" y="38"/>
                </a:cxn>
                <a:cxn ang="0">
                  <a:pos x="123" y="37"/>
                </a:cxn>
                <a:cxn ang="0">
                  <a:pos x="118" y="32"/>
                </a:cxn>
                <a:cxn ang="0">
                  <a:pos x="109" y="29"/>
                </a:cxn>
                <a:cxn ang="0">
                  <a:pos x="107" y="27"/>
                </a:cxn>
                <a:cxn ang="0">
                  <a:pos x="100" y="28"/>
                </a:cxn>
                <a:cxn ang="0">
                  <a:pos x="95" y="33"/>
                </a:cxn>
                <a:cxn ang="0">
                  <a:pos x="90" y="33"/>
                </a:cxn>
                <a:cxn ang="0">
                  <a:pos x="85" y="31"/>
                </a:cxn>
                <a:cxn ang="0">
                  <a:pos x="82" y="28"/>
                </a:cxn>
                <a:cxn ang="0">
                  <a:pos x="82" y="26"/>
                </a:cxn>
                <a:cxn ang="0">
                  <a:pos x="75" y="26"/>
                </a:cxn>
                <a:cxn ang="0">
                  <a:pos x="73" y="23"/>
                </a:cxn>
                <a:cxn ang="0">
                  <a:pos x="71" y="20"/>
                </a:cxn>
                <a:cxn ang="0">
                  <a:pos x="66" y="20"/>
                </a:cxn>
                <a:cxn ang="0">
                  <a:pos x="59" y="15"/>
                </a:cxn>
                <a:cxn ang="0">
                  <a:pos x="57" y="10"/>
                </a:cxn>
                <a:cxn ang="0">
                  <a:pos x="52" y="4"/>
                </a:cxn>
                <a:cxn ang="0">
                  <a:pos x="39" y="4"/>
                </a:cxn>
                <a:cxn ang="0">
                  <a:pos x="33" y="0"/>
                </a:cxn>
              </a:cxnLst>
              <a:rect l="0" t="0" r="r" b="b"/>
              <a:pathLst>
                <a:path w="125" h="71">
                  <a:moveTo>
                    <a:pt x="33" y="0"/>
                  </a:moveTo>
                  <a:lnTo>
                    <a:pt x="31" y="4"/>
                  </a:lnTo>
                  <a:lnTo>
                    <a:pt x="28" y="11"/>
                  </a:lnTo>
                  <a:lnTo>
                    <a:pt x="26" y="16"/>
                  </a:lnTo>
                  <a:lnTo>
                    <a:pt x="19" y="18"/>
                  </a:lnTo>
                  <a:lnTo>
                    <a:pt x="15" y="25"/>
                  </a:lnTo>
                  <a:lnTo>
                    <a:pt x="6" y="27"/>
                  </a:lnTo>
                  <a:lnTo>
                    <a:pt x="0" y="37"/>
                  </a:lnTo>
                  <a:lnTo>
                    <a:pt x="0" y="40"/>
                  </a:lnTo>
                  <a:lnTo>
                    <a:pt x="9" y="48"/>
                  </a:lnTo>
                  <a:lnTo>
                    <a:pt x="21" y="53"/>
                  </a:lnTo>
                  <a:lnTo>
                    <a:pt x="36" y="55"/>
                  </a:lnTo>
                  <a:lnTo>
                    <a:pt x="46" y="56"/>
                  </a:lnTo>
                  <a:lnTo>
                    <a:pt x="58" y="65"/>
                  </a:lnTo>
                  <a:lnTo>
                    <a:pt x="76" y="70"/>
                  </a:lnTo>
                  <a:lnTo>
                    <a:pt x="103" y="71"/>
                  </a:lnTo>
                  <a:lnTo>
                    <a:pt x="120" y="64"/>
                  </a:lnTo>
                  <a:lnTo>
                    <a:pt x="125" y="59"/>
                  </a:lnTo>
                  <a:lnTo>
                    <a:pt x="123" y="56"/>
                  </a:lnTo>
                  <a:lnTo>
                    <a:pt x="123" y="38"/>
                  </a:lnTo>
                  <a:lnTo>
                    <a:pt x="123" y="37"/>
                  </a:lnTo>
                  <a:lnTo>
                    <a:pt x="118" y="32"/>
                  </a:lnTo>
                  <a:lnTo>
                    <a:pt x="109" y="29"/>
                  </a:lnTo>
                  <a:lnTo>
                    <a:pt x="107" y="27"/>
                  </a:lnTo>
                  <a:lnTo>
                    <a:pt x="100" y="28"/>
                  </a:lnTo>
                  <a:lnTo>
                    <a:pt x="95" y="33"/>
                  </a:lnTo>
                  <a:lnTo>
                    <a:pt x="90" y="33"/>
                  </a:lnTo>
                  <a:lnTo>
                    <a:pt x="85" y="31"/>
                  </a:lnTo>
                  <a:lnTo>
                    <a:pt x="82" y="28"/>
                  </a:lnTo>
                  <a:lnTo>
                    <a:pt x="82" y="26"/>
                  </a:lnTo>
                  <a:lnTo>
                    <a:pt x="75" y="26"/>
                  </a:lnTo>
                  <a:lnTo>
                    <a:pt x="73" y="23"/>
                  </a:lnTo>
                  <a:lnTo>
                    <a:pt x="71" y="20"/>
                  </a:lnTo>
                  <a:lnTo>
                    <a:pt x="66" y="20"/>
                  </a:lnTo>
                  <a:lnTo>
                    <a:pt x="59" y="15"/>
                  </a:lnTo>
                  <a:lnTo>
                    <a:pt x="57" y="10"/>
                  </a:lnTo>
                  <a:lnTo>
                    <a:pt x="52" y="4"/>
                  </a:lnTo>
                  <a:lnTo>
                    <a:pt x="39" y="4"/>
                  </a:lnTo>
                  <a:lnTo>
                    <a:pt x="33"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01" name="任意多边形: 形状 100">
              <a:extLst>
                <a:ext uri="{FF2B5EF4-FFF2-40B4-BE49-F238E27FC236}">
                  <a16:creationId xmlns="" xmlns:a16="http://schemas.microsoft.com/office/drawing/2014/main" id="{E710A19D-F69F-4A62-8B8F-41E8A706EFCD}"/>
                </a:ext>
              </a:extLst>
            </p:cNvPr>
            <p:cNvSpPr>
              <a:spLocks noChangeAspect="1"/>
            </p:cNvSpPr>
            <p:nvPr/>
          </p:nvSpPr>
          <p:spPr bwMode="gray">
            <a:xfrm>
              <a:off x="4399321" y="4246980"/>
              <a:ext cx="57245" cy="55876"/>
            </a:xfrm>
            <a:custGeom>
              <a:avLst/>
              <a:gdLst/>
              <a:ahLst/>
              <a:cxnLst>
                <a:cxn ang="0">
                  <a:pos x="118" y="18"/>
                </a:cxn>
                <a:cxn ang="0">
                  <a:pos x="94" y="21"/>
                </a:cxn>
                <a:cxn ang="0">
                  <a:pos x="81" y="12"/>
                </a:cxn>
                <a:cxn ang="0">
                  <a:pos x="67" y="9"/>
                </a:cxn>
                <a:cxn ang="0">
                  <a:pos x="50" y="11"/>
                </a:cxn>
                <a:cxn ang="0">
                  <a:pos x="17" y="0"/>
                </a:cxn>
                <a:cxn ang="0">
                  <a:pos x="6" y="6"/>
                </a:cxn>
                <a:cxn ang="0">
                  <a:pos x="2" y="12"/>
                </a:cxn>
                <a:cxn ang="0">
                  <a:pos x="6" y="21"/>
                </a:cxn>
                <a:cxn ang="0">
                  <a:pos x="2" y="36"/>
                </a:cxn>
                <a:cxn ang="0">
                  <a:pos x="3" y="53"/>
                </a:cxn>
                <a:cxn ang="0">
                  <a:pos x="11" y="66"/>
                </a:cxn>
                <a:cxn ang="0">
                  <a:pos x="23" y="71"/>
                </a:cxn>
                <a:cxn ang="0">
                  <a:pos x="39" y="82"/>
                </a:cxn>
                <a:cxn ang="0">
                  <a:pos x="45" y="85"/>
                </a:cxn>
                <a:cxn ang="0">
                  <a:pos x="49" y="69"/>
                </a:cxn>
                <a:cxn ang="0">
                  <a:pos x="39" y="61"/>
                </a:cxn>
                <a:cxn ang="0">
                  <a:pos x="51" y="60"/>
                </a:cxn>
                <a:cxn ang="0">
                  <a:pos x="65" y="77"/>
                </a:cxn>
                <a:cxn ang="0">
                  <a:pos x="76" y="92"/>
                </a:cxn>
                <a:cxn ang="0">
                  <a:pos x="106" y="104"/>
                </a:cxn>
                <a:cxn ang="0">
                  <a:pos x="121" y="142"/>
                </a:cxn>
                <a:cxn ang="0">
                  <a:pos x="130" y="149"/>
                </a:cxn>
                <a:cxn ang="0">
                  <a:pos x="141" y="150"/>
                </a:cxn>
                <a:cxn ang="0">
                  <a:pos x="140" y="136"/>
                </a:cxn>
                <a:cxn ang="0">
                  <a:pos x="145" y="139"/>
                </a:cxn>
                <a:cxn ang="0">
                  <a:pos x="154" y="156"/>
                </a:cxn>
                <a:cxn ang="0">
                  <a:pos x="158" y="157"/>
                </a:cxn>
                <a:cxn ang="0">
                  <a:pos x="168" y="142"/>
                </a:cxn>
                <a:cxn ang="0">
                  <a:pos x="168" y="126"/>
                </a:cxn>
                <a:cxn ang="0">
                  <a:pos x="173" y="118"/>
                </a:cxn>
                <a:cxn ang="0">
                  <a:pos x="162" y="109"/>
                </a:cxn>
                <a:cxn ang="0">
                  <a:pos x="170" y="86"/>
                </a:cxn>
                <a:cxn ang="0">
                  <a:pos x="176" y="87"/>
                </a:cxn>
                <a:cxn ang="0">
                  <a:pos x="180" y="86"/>
                </a:cxn>
                <a:cxn ang="0">
                  <a:pos x="161" y="72"/>
                </a:cxn>
                <a:cxn ang="0">
                  <a:pos x="133" y="43"/>
                </a:cxn>
                <a:cxn ang="0">
                  <a:pos x="125" y="25"/>
                </a:cxn>
                <a:cxn ang="0">
                  <a:pos x="121" y="16"/>
                </a:cxn>
              </a:cxnLst>
              <a:rect l="0" t="0" r="r" b="b"/>
              <a:pathLst>
                <a:path w="180" h="157">
                  <a:moveTo>
                    <a:pt x="121" y="16"/>
                  </a:moveTo>
                  <a:lnTo>
                    <a:pt x="118" y="18"/>
                  </a:lnTo>
                  <a:lnTo>
                    <a:pt x="104" y="21"/>
                  </a:lnTo>
                  <a:lnTo>
                    <a:pt x="94" y="21"/>
                  </a:lnTo>
                  <a:lnTo>
                    <a:pt x="89" y="20"/>
                  </a:lnTo>
                  <a:lnTo>
                    <a:pt x="81" y="12"/>
                  </a:lnTo>
                  <a:lnTo>
                    <a:pt x="72" y="9"/>
                  </a:lnTo>
                  <a:lnTo>
                    <a:pt x="67" y="9"/>
                  </a:lnTo>
                  <a:lnTo>
                    <a:pt x="59" y="11"/>
                  </a:lnTo>
                  <a:lnTo>
                    <a:pt x="50" y="11"/>
                  </a:lnTo>
                  <a:lnTo>
                    <a:pt x="27" y="5"/>
                  </a:lnTo>
                  <a:lnTo>
                    <a:pt x="17" y="0"/>
                  </a:lnTo>
                  <a:lnTo>
                    <a:pt x="13" y="0"/>
                  </a:lnTo>
                  <a:lnTo>
                    <a:pt x="6" y="6"/>
                  </a:lnTo>
                  <a:lnTo>
                    <a:pt x="5" y="7"/>
                  </a:lnTo>
                  <a:lnTo>
                    <a:pt x="2" y="12"/>
                  </a:lnTo>
                  <a:lnTo>
                    <a:pt x="2" y="15"/>
                  </a:lnTo>
                  <a:lnTo>
                    <a:pt x="6" y="21"/>
                  </a:lnTo>
                  <a:lnTo>
                    <a:pt x="6" y="33"/>
                  </a:lnTo>
                  <a:lnTo>
                    <a:pt x="2" y="36"/>
                  </a:lnTo>
                  <a:lnTo>
                    <a:pt x="0" y="42"/>
                  </a:lnTo>
                  <a:lnTo>
                    <a:pt x="3" y="53"/>
                  </a:lnTo>
                  <a:lnTo>
                    <a:pt x="7" y="60"/>
                  </a:lnTo>
                  <a:lnTo>
                    <a:pt x="11" y="66"/>
                  </a:lnTo>
                  <a:lnTo>
                    <a:pt x="18" y="71"/>
                  </a:lnTo>
                  <a:lnTo>
                    <a:pt x="23" y="71"/>
                  </a:lnTo>
                  <a:lnTo>
                    <a:pt x="33" y="76"/>
                  </a:lnTo>
                  <a:lnTo>
                    <a:pt x="39" y="82"/>
                  </a:lnTo>
                  <a:lnTo>
                    <a:pt x="44" y="85"/>
                  </a:lnTo>
                  <a:lnTo>
                    <a:pt x="45" y="85"/>
                  </a:lnTo>
                  <a:lnTo>
                    <a:pt x="50" y="74"/>
                  </a:lnTo>
                  <a:lnTo>
                    <a:pt x="49" y="69"/>
                  </a:lnTo>
                  <a:lnTo>
                    <a:pt x="40" y="65"/>
                  </a:lnTo>
                  <a:lnTo>
                    <a:pt x="39" y="61"/>
                  </a:lnTo>
                  <a:lnTo>
                    <a:pt x="45" y="59"/>
                  </a:lnTo>
                  <a:lnTo>
                    <a:pt x="51" y="60"/>
                  </a:lnTo>
                  <a:lnTo>
                    <a:pt x="59" y="68"/>
                  </a:lnTo>
                  <a:lnTo>
                    <a:pt x="65" y="77"/>
                  </a:lnTo>
                  <a:lnTo>
                    <a:pt x="68" y="83"/>
                  </a:lnTo>
                  <a:lnTo>
                    <a:pt x="76" y="92"/>
                  </a:lnTo>
                  <a:lnTo>
                    <a:pt x="78" y="92"/>
                  </a:lnTo>
                  <a:lnTo>
                    <a:pt x="106" y="104"/>
                  </a:lnTo>
                  <a:lnTo>
                    <a:pt x="119" y="115"/>
                  </a:lnTo>
                  <a:lnTo>
                    <a:pt x="121" y="142"/>
                  </a:lnTo>
                  <a:lnTo>
                    <a:pt x="122" y="144"/>
                  </a:lnTo>
                  <a:lnTo>
                    <a:pt x="130" y="149"/>
                  </a:lnTo>
                  <a:lnTo>
                    <a:pt x="138" y="151"/>
                  </a:lnTo>
                  <a:lnTo>
                    <a:pt x="141" y="150"/>
                  </a:lnTo>
                  <a:lnTo>
                    <a:pt x="136" y="139"/>
                  </a:lnTo>
                  <a:lnTo>
                    <a:pt x="140" y="136"/>
                  </a:lnTo>
                  <a:lnTo>
                    <a:pt x="141" y="136"/>
                  </a:lnTo>
                  <a:lnTo>
                    <a:pt x="145" y="139"/>
                  </a:lnTo>
                  <a:lnTo>
                    <a:pt x="151" y="145"/>
                  </a:lnTo>
                  <a:lnTo>
                    <a:pt x="154" y="156"/>
                  </a:lnTo>
                  <a:lnTo>
                    <a:pt x="157" y="157"/>
                  </a:lnTo>
                  <a:lnTo>
                    <a:pt x="158" y="157"/>
                  </a:lnTo>
                  <a:lnTo>
                    <a:pt x="165" y="147"/>
                  </a:lnTo>
                  <a:lnTo>
                    <a:pt x="168" y="142"/>
                  </a:lnTo>
                  <a:lnTo>
                    <a:pt x="167" y="130"/>
                  </a:lnTo>
                  <a:lnTo>
                    <a:pt x="168" y="126"/>
                  </a:lnTo>
                  <a:lnTo>
                    <a:pt x="172" y="123"/>
                  </a:lnTo>
                  <a:lnTo>
                    <a:pt x="173" y="118"/>
                  </a:lnTo>
                  <a:lnTo>
                    <a:pt x="169" y="114"/>
                  </a:lnTo>
                  <a:lnTo>
                    <a:pt x="162" y="109"/>
                  </a:lnTo>
                  <a:lnTo>
                    <a:pt x="164" y="95"/>
                  </a:lnTo>
                  <a:lnTo>
                    <a:pt x="170" y="86"/>
                  </a:lnTo>
                  <a:lnTo>
                    <a:pt x="174" y="86"/>
                  </a:lnTo>
                  <a:lnTo>
                    <a:pt x="176" y="87"/>
                  </a:lnTo>
                  <a:lnTo>
                    <a:pt x="179" y="87"/>
                  </a:lnTo>
                  <a:lnTo>
                    <a:pt x="180" y="86"/>
                  </a:lnTo>
                  <a:lnTo>
                    <a:pt x="174" y="81"/>
                  </a:lnTo>
                  <a:lnTo>
                    <a:pt x="161" y="72"/>
                  </a:lnTo>
                  <a:lnTo>
                    <a:pt x="141" y="54"/>
                  </a:lnTo>
                  <a:lnTo>
                    <a:pt x="133" y="43"/>
                  </a:lnTo>
                  <a:lnTo>
                    <a:pt x="127" y="27"/>
                  </a:lnTo>
                  <a:lnTo>
                    <a:pt x="125" y="25"/>
                  </a:lnTo>
                  <a:lnTo>
                    <a:pt x="122" y="16"/>
                  </a:lnTo>
                  <a:lnTo>
                    <a:pt x="121" y="16"/>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02" name="任意多边形: 形状 101">
              <a:extLst>
                <a:ext uri="{FF2B5EF4-FFF2-40B4-BE49-F238E27FC236}">
                  <a16:creationId xmlns="" xmlns:a16="http://schemas.microsoft.com/office/drawing/2014/main" id="{7DDAD495-DE7B-4653-B349-D84707787F09}"/>
                </a:ext>
              </a:extLst>
            </p:cNvPr>
            <p:cNvSpPr>
              <a:spLocks noChangeAspect="1"/>
            </p:cNvSpPr>
            <p:nvPr/>
          </p:nvSpPr>
          <p:spPr bwMode="gray">
            <a:xfrm>
              <a:off x="4337306" y="4152689"/>
              <a:ext cx="106540" cy="59369"/>
            </a:xfrm>
            <a:custGeom>
              <a:avLst/>
              <a:gdLst/>
              <a:ahLst/>
              <a:cxnLst>
                <a:cxn ang="0">
                  <a:pos x="326" y="54"/>
                </a:cxn>
                <a:cxn ang="0">
                  <a:pos x="309" y="65"/>
                </a:cxn>
                <a:cxn ang="0">
                  <a:pos x="290" y="70"/>
                </a:cxn>
                <a:cxn ang="0">
                  <a:pos x="266" y="75"/>
                </a:cxn>
                <a:cxn ang="0">
                  <a:pos x="259" y="68"/>
                </a:cxn>
                <a:cxn ang="0">
                  <a:pos x="252" y="70"/>
                </a:cxn>
                <a:cxn ang="0">
                  <a:pos x="246" y="72"/>
                </a:cxn>
                <a:cxn ang="0">
                  <a:pos x="239" y="92"/>
                </a:cxn>
                <a:cxn ang="0">
                  <a:pos x="226" y="97"/>
                </a:cxn>
                <a:cxn ang="0">
                  <a:pos x="220" y="104"/>
                </a:cxn>
                <a:cxn ang="0">
                  <a:pos x="213" y="112"/>
                </a:cxn>
                <a:cxn ang="0">
                  <a:pos x="205" y="115"/>
                </a:cxn>
                <a:cxn ang="0">
                  <a:pos x="196" y="117"/>
                </a:cxn>
                <a:cxn ang="0">
                  <a:pos x="181" y="108"/>
                </a:cxn>
                <a:cxn ang="0">
                  <a:pos x="171" y="126"/>
                </a:cxn>
                <a:cxn ang="0">
                  <a:pos x="149" y="126"/>
                </a:cxn>
                <a:cxn ang="0">
                  <a:pos x="148" y="149"/>
                </a:cxn>
                <a:cxn ang="0">
                  <a:pos x="139" y="155"/>
                </a:cxn>
                <a:cxn ang="0">
                  <a:pos x="132" y="165"/>
                </a:cxn>
                <a:cxn ang="0">
                  <a:pos x="115" y="163"/>
                </a:cxn>
                <a:cxn ang="0">
                  <a:pos x="107" y="152"/>
                </a:cxn>
                <a:cxn ang="0">
                  <a:pos x="99" y="144"/>
                </a:cxn>
                <a:cxn ang="0">
                  <a:pos x="90" y="142"/>
                </a:cxn>
                <a:cxn ang="0">
                  <a:pos x="90" y="123"/>
                </a:cxn>
                <a:cxn ang="0">
                  <a:pos x="76" y="115"/>
                </a:cxn>
                <a:cxn ang="0">
                  <a:pos x="67" y="114"/>
                </a:cxn>
                <a:cxn ang="0">
                  <a:pos x="57" y="119"/>
                </a:cxn>
                <a:cxn ang="0">
                  <a:pos x="49" y="114"/>
                </a:cxn>
                <a:cxn ang="0">
                  <a:pos x="42" y="112"/>
                </a:cxn>
                <a:cxn ang="0">
                  <a:pos x="38" y="106"/>
                </a:cxn>
                <a:cxn ang="0">
                  <a:pos x="26" y="101"/>
                </a:cxn>
                <a:cxn ang="0">
                  <a:pos x="19" y="90"/>
                </a:cxn>
                <a:cxn ang="0">
                  <a:pos x="0" y="86"/>
                </a:cxn>
                <a:cxn ang="0">
                  <a:pos x="5" y="80"/>
                </a:cxn>
                <a:cxn ang="0">
                  <a:pos x="13" y="71"/>
                </a:cxn>
                <a:cxn ang="0">
                  <a:pos x="10" y="65"/>
                </a:cxn>
                <a:cxn ang="0">
                  <a:pos x="11" y="56"/>
                </a:cxn>
                <a:cxn ang="0">
                  <a:pos x="21" y="49"/>
                </a:cxn>
                <a:cxn ang="0">
                  <a:pos x="38" y="37"/>
                </a:cxn>
                <a:cxn ang="0">
                  <a:pos x="59" y="18"/>
                </a:cxn>
                <a:cxn ang="0">
                  <a:pos x="74" y="13"/>
                </a:cxn>
                <a:cxn ang="0">
                  <a:pos x="92" y="7"/>
                </a:cxn>
                <a:cxn ang="0">
                  <a:pos x="124" y="11"/>
                </a:cxn>
                <a:cxn ang="0">
                  <a:pos x="166" y="7"/>
                </a:cxn>
                <a:cxn ang="0">
                  <a:pos x="183" y="5"/>
                </a:cxn>
                <a:cxn ang="0">
                  <a:pos x="199" y="0"/>
                </a:cxn>
                <a:cxn ang="0">
                  <a:pos x="209" y="5"/>
                </a:cxn>
                <a:cxn ang="0">
                  <a:pos x="231" y="1"/>
                </a:cxn>
                <a:cxn ang="0">
                  <a:pos x="245" y="2"/>
                </a:cxn>
                <a:cxn ang="0">
                  <a:pos x="271" y="9"/>
                </a:cxn>
                <a:cxn ang="0">
                  <a:pos x="293" y="16"/>
                </a:cxn>
                <a:cxn ang="0">
                  <a:pos x="327" y="38"/>
                </a:cxn>
                <a:cxn ang="0">
                  <a:pos x="337" y="52"/>
                </a:cxn>
              </a:cxnLst>
              <a:rect l="0" t="0" r="r" b="b"/>
              <a:pathLst>
                <a:path w="337" h="166">
                  <a:moveTo>
                    <a:pt x="337" y="54"/>
                  </a:moveTo>
                  <a:lnTo>
                    <a:pt x="326" y="54"/>
                  </a:lnTo>
                  <a:lnTo>
                    <a:pt x="312" y="60"/>
                  </a:lnTo>
                  <a:lnTo>
                    <a:pt x="309" y="65"/>
                  </a:lnTo>
                  <a:lnTo>
                    <a:pt x="300" y="70"/>
                  </a:lnTo>
                  <a:lnTo>
                    <a:pt x="290" y="70"/>
                  </a:lnTo>
                  <a:lnTo>
                    <a:pt x="283" y="75"/>
                  </a:lnTo>
                  <a:lnTo>
                    <a:pt x="266" y="75"/>
                  </a:lnTo>
                  <a:lnTo>
                    <a:pt x="263" y="72"/>
                  </a:lnTo>
                  <a:lnTo>
                    <a:pt x="259" y="68"/>
                  </a:lnTo>
                  <a:lnTo>
                    <a:pt x="253" y="66"/>
                  </a:lnTo>
                  <a:lnTo>
                    <a:pt x="252" y="70"/>
                  </a:lnTo>
                  <a:lnTo>
                    <a:pt x="250" y="71"/>
                  </a:lnTo>
                  <a:lnTo>
                    <a:pt x="246" y="72"/>
                  </a:lnTo>
                  <a:lnTo>
                    <a:pt x="242" y="79"/>
                  </a:lnTo>
                  <a:lnTo>
                    <a:pt x="239" y="92"/>
                  </a:lnTo>
                  <a:lnTo>
                    <a:pt x="236" y="95"/>
                  </a:lnTo>
                  <a:lnTo>
                    <a:pt x="226" y="97"/>
                  </a:lnTo>
                  <a:lnTo>
                    <a:pt x="221" y="102"/>
                  </a:lnTo>
                  <a:lnTo>
                    <a:pt x="220" y="104"/>
                  </a:lnTo>
                  <a:lnTo>
                    <a:pt x="216" y="106"/>
                  </a:lnTo>
                  <a:lnTo>
                    <a:pt x="213" y="112"/>
                  </a:lnTo>
                  <a:lnTo>
                    <a:pt x="205" y="113"/>
                  </a:lnTo>
                  <a:lnTo>
                    <a:pt x="205" y="115"/>
                  </a:lnTo>
                  <a:lnTo>
                    <a:pt x="202" y="117"/>
                  </a:lnTo>
                  <a:lnTo>
                    <a:pt x="196" y="117"/>
                  </a:lnTo>
                  <a:lnTo>
                    <a:pt x="188" y="111"/>
                  </a:lnTo>
                  <a:lnTo>
                    <a:pt x="181" y="108"/>
                  </a:lnTo>
                  <a:lnTo>
                    <a:pt x="175" y="118"/>
                  </a:lnTo>
                  <a:lnTo>
                    <a:pt x="171" y="126"/>
                  </a:lnTo>
                  <a:lnTo>
                    <a:pt x="154" y="128"/>
                  </a:lnTo>
                  <a:lnTo>
                    <a:pt x="149" y="126"/>
                  </a:lnTo>
                  <a:lnTo>
                    <a:pt x="146" y="134"/>
                  </a:lnTo>
                  <a:lnTo>
                    <a:pt x="148" y="149"/>
                  </a:lnTo>
                  <a:lnTo>
                    <a:pt x="144" y="150"/>
                  </a:lnTo>
                  <a:lnTo>
                    <a:pt x="139" y="155"/>
                  </a:lnTo>
                  <a:lnTo>
                    <a:pt x="135" y="162"/>
                  </a:lnTo>
                  <a:lnTo>
                    <a:pt x="132" y="165"/>
                  </a:lnTo>
                  <a:lnTo>
                    <a:pt x="115" y="166"/>
                  </a:lnTo>
                  <a:lnTo>
                    <a:pt x="115" y="163"/>
                  </a:lnTo>
                  <a:lnTo>
                    <a:pt x="107" y="156"/>
                  </a:lnTo>
                  <a:lnTo>
                    <a:pt x="107" y="152"/>
                  </a:lnTo>
                  <a:lnTo>
                    <a:pt x="106" y="147"/>
                  </a:lnTo>
                  <a:lnTo>
                    <a:pt x="99" y="144"/>
                  </a:lnTo>
                  <a:lnTo>
                    <a:pt x="92" y="145"/>
                  </a:lnTo>
                  <a:lnTo>
                    <a:pt x="90" y="142"/>
                  </a:lnTo>
                  <a:lnTo>
                    <a:pt x="90" y="124"/>
                  </a:lnTo>
                  <a:lnTo>
                    <a:pt x="90" y="123"/>
                  </a:lnTo>
                  <a:lnTo>
                    <a:pt x="85" y="118"/>
                  </a:lnTo>
                  <a:lnTo>
                    <a:pt x="76" y="115"/>
                  </a:lnTo>
                  <a:lnTo>
                    <a:pt x="74" y="113"/>
                  </a:lnTo>
                  <a:lnTo>
                    <a:pt x="67" y="114"/>
                  </a:lnTo>
                  <a:lnTo>
                    <a:pt x="62" y="119"/>
                  </a:lnTo>
                  <a:lnTo>
                    <a:pt x="57" y="119"/>
                  </a:lnTo>
                  <a:lnTo>
                    <a:pt x="52" y="117"/>
                  </a:lnTo>
                  <a:lnTo>
                    <a:pt x="49" y="114"/>
                  </a:lnTo>
                  <a:lnTo>
                    <a:pt x="49" y="112"/>
                  </a:lnTo>
                  <a:lnTo>
                    <a:pt x="42" y="112"/>
                  </a:lnTo>
                  <a:lnTo>
                    <a:pt x="40" y="109"/>
                  </a:lnTo>
                  <a:lnTo>
                    <a:pt x="38" y="106"/>
                  </a:lnTo>
                  <a:lnTo>
                    <a:pt x="33" y="106"/>
                  </a:lnTo>
                  <a:lnTo>
                    <a:pt x="26" y="101"/>
                  </a:lnTo>
                  <a:lnTo>
                    <a:pt x="24" y="96"/>
                  </a:lnTo>
                  <a:lnTo>
                    <a:pt x="19" y="90"/>
                  </a:lnTo>
                  <a:lnTo>
                    <a:pt x="6" y="90"/>
                  </a:lnTo>
                  <a:lnTo>
                    <a:pt x="0" y="86"/>
                  </a:lnTo>
                  <a:lnTo>
                    <a:pt x="3" y="85"/>
                  </a:lnTo>
                  <a:lnTo>
                    <a:pt x="5" y="80"/>
                  </a:lnTo>
                  <a:lnTo>
                    <a:pt x="13" y="75"/>
                  </a:lnTo>
                  <a:lnTo>
                    <a:pt x="13" y="71"/>
                  </a:lnTo>
                  <a:lnTo>
                    <a:pt x="11" y="66"/>
                  </a:lnTo>
                  <a:lnTo>
                    <a:pt x="10" y="65"/>
                  </a:lnTo>
                  <a:lnTo>
                    <a:pt x="10" y="60"/>
                  </a:lnTo>
                  <a:lnTo>
                    <a:pt x="11" y="56"/>
                  </a:lnTo>
                  <a:lnTo>
                    <a:pt x="20" y="50"/>
                  </a:lnTo>
                  <a:lnTo>
                    <a:pt x="21" y="49"/>
                  </a:lnTo>
                  <a:lnTo>
                    <a:pt x="25" y="48"/>
                  </a:lnTo>
                  <a:lnTo>
                    <a:pt x="38" y="37"/>
                  </a:lnTo>
                  <a:lnTo>
                    <a:pt x="56" y="25"/>
                  </a:lnTo>
                  <a:lnTo>
                    <a:pt x="59" y="18"/>
                  </a:lnTo>
                  <a:lnTo>
                    <a:pt x="60" y="15"/>
                  </a:lnTo>
                  <a:lnTo>
                    <a:pt x="74" y="13"/>
                  </a:lnTo>
                  <a:lnTo>
                    <a:pt x="85" y="9"/>
                  </a:lnTo>
                  <a:lnTo>
                    <a:pt x="92" y="7"/>
                  </a:lnTo>
                  <a:lnTo>
                    <a:pt x="110" y="9"/>
                  </a:lnTo>
                  <a:lnTo>
                    <a:pt x="124" y="11"/>
                  </a:lnTo>
                  <a:lnTo>
                    <a:pt x="148" y="11"/>
                  </a:lnTo>
                  <a:lnTo>
                    <a:pt x="166" y="7"/>
                  </a:lnTo>
                  <a:lnTo>
                    <a:pt x="178" y="6"/>
                  </a:lnTo>
                  <a:lnTo>
                    <a:pt x="183" y="5"/>
                  </a:lnTo>
                  <a:lnTo>
                    <a:pt x="188" y="1"/>
                  </a:lnTo>
                  <a:lnTo>
                    <a:pt x="199" y="0"/>
                  </a:lnTo>
                  <a:lnTo>
                    <a:pt x="207" y="2"/>
                  </a:lnTo>
                  <a:lnTo>
                    <a:pt x="209" y="5"/>
                  </a:lnTo>
                  <a:lnTo>
                    <a:pt x="223" y="5"/>
                  </a:lnTo>
                  <a:lnTo>
                    <a:pt x="231" y="1"/>
                  </a:lnTo>
                  <a:lnTo>
                    <a:pt x="240" y="1"/>
                  </a:lnTo>
                  <a:lnTo>
                    <a:pt x="245" y="2"/>
                  </a:lnTo>
                  <a:lnTo>
                    <a:pt x="257" y="9"/>
                  </a:lnTo>
                  <a:lnTo>
                    <a:pt x="271" y="9"/>
                  </a:lnTo>
                  <a:lnTo>
                    <a:pt x="283" y="11"/>
                  </a:lnTo>
                  <a:lnTo>
                    <a:pt x="293" y="16"/>
                  </a:lnTo>
                  <a:lnTo>
                    <a:pt x="304" y="27"/>
                  </a:lnTo>
                  <a:lnTo>
                    <a:pt x="327" y="38"/>
                  </a:lnTo>
                  <a:lnTo>
                    <a:pt x="332" y="43"/>
                  </a:lnTo>
                  <a:lnTo>
                    <a:pt x="337" y="52"/>
                  </a:lnTo>
                  <a:lnTo>
                    <a:pt x="337" y="54"/>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03" name="任意多边形: 形状 102">
              <a:extLst>
                <a:ext uri="{FF2B5EF4-FFF2-40B4-BE49-F238E27FC236}">
                  <a16:creationId xmlns="" xmlns:a16="http://schemas.microsoft.com/office/drawing/2014/main" id="{D9185940-6253-4696-9DEE-7BB8FB4362A5}"/>
                </a:ext>
              </a:extLst>
            </p:cNvPr>
            <p:cNvSpPr>
              <a:spLocks noChangeAspect="1"/>
            </p:cNvSpPr>
            <p:nvPr/>
          </p:nvSpPr>
          <p:spPr bwMode="gray">
            <a:xfrm>
              <a:off x="3855493" y="3803462"/>
              <a:ext cx="526337" cy="377165"/>
            </a:xfrm>
            <a:custGeom>
              <a:avLst/>
              <a:gdLst/>
              <a:ahLst/>
              <a:cxnLst>
                <a:cxn ang="0">
                  <a:pos x="183" y="77"/>
                </a:cxn>
                <a:cxn ang="0">
                  <a:pos x="233" y="144"/>
                </a:cxn>
                <a:cxn ang="0">
                  <a:pos x="260" y="212"/>
                </a:cxn>
                <a:cxn ang="0">
                  <a:pos x="324" y="292"/>
                </a:cxn>
                <a:cxn ang="0">
                  <a:pos x="367" y="342"/>
                </a:cxn>
                <a:cxn ang="0">
                  <a:pos x="433" y="395"/>
                </a:cxn>
                <a:cxn ang="0">
                  <a:pos x="432" y="445"/>
                </a:cxn>
                <a:cxn ang="0">
                  <a:pos x="501" y="481"/>
                </a:cxn>
                <a:cxn ang="0">
                  <a:pos x="567" y="558"/>
                </a:cxn>
                <a:cxn ang="0">
                  <a:pos x="630" y="627"/>
                </a:cxn>
                <a:cxn ang="0">
                  <a:pos x="658" y="703"/>
                </a:cxn>
                <a:cxn ang="0">
                  <a:pos x="635" y="752"/>
                </a:cxn>
                <a:cxn ang="0">
                  <a:pos x="683" y="821"/>
                </a:cxn>
                <a:cxn ang="0">
                  <a:pos x="740" y="858"/>
                </a:cxn>
                <a:cxn ang="0">
                  <a:pos x="782" y="884"/>
                </a:cxn>
                <a:cxn ang="0">
                  <a:pos x="860" y="913"/>
                </a:cxn>
                <a:cxn ang="0">
                  <a:pos x="905" y="941"/>
                </a:cxn>
                <a:cxn ang="0">
                  <a:pos x="1019" y="983"/>
                </a:cxn>
                <a:cxn ang="0">
                  <a:pos x="1120" y="1020"/>
                </a:cxn>
                <a:cxn ang="0">
                  <a:pos x="1202" y="995"/>
                </a:cxn>
                <a:cxn ang="0">
                  <a:pos x="1336" y="1060"/>
                </a:cxn>
                <a:cxn ang="0">
                  <a:pos x="1371" y="1047"/>
                </a:cxn>
                <a:cxn ang="0">
                  <a:pos x="1454" y="974"/>
                </a:cxn>
                <a:cxn ang="0">
                  <a:pos x="1541" y="892"/>
                </a:cxn>
                <a:cxn ang="0">
                  <a:pos x="1593" y="859"/>
                </a:cxn>
                <a:cxn ang="0">
                  <a:pos x="1616" y="810"/>
                </a:cxn>
                <a:cxn ang="0">
                  <a:pos x="1641" y="736"/>
                </a:cxn>
                <a:cxn ang="0">
                  <a:pos x="1588" y="675"/>
                </a:cxn>
                <a:cxn ang="0">
                  <a:pos x="1464" y="708"/>
                </a:cxn>
                <a:cxn ang="0">
                  <a:pos x="1411" y="830"/>
                </a:cxn>
                <a:cxn ang="0">
                  <a:pos x="1345" y="848"/>
                </a:cxn>
                <a:cxn ang="0">
                  <a:pos x="1215" y="853"/>
                </a:cxn>
                <a:cxn ang="0">
                  <a:pos x="1154" y="822"/>
                </a:cxn>
                <a:cxn ang="0">
                  <a:pos x="1103" y="741"/>
                </a:cxn>
                <a:cxn ang="0">
                  <a:pos x="1063" y="634"/>
                </a:cxn>
                <a:cxn ang="0">
                  <a:pos x="1057" y="498"/>
                </a:cxn>
                <a:cxn ang="0">
                  <a:pos x="1098" y="444"/>
                </a:cxn>
                <a:cxn ang="0">
                  <a:pos x="1078" y="424"/>
                </a:cxn>
                <a:cxn ang="0">
                  <a:pos x="930" y="288"/>
                </a:cxn>
                <a:cxn ang="0">
                  <a:pos x="785" y="185"/>
                </a:cxn>
                <a:cxn ang="0">
                  <a:pos x="615" y="93"/>
                </a:cxn>
                <a:cxn ang="0">
                  <a:pos x="334" y="84"/>
                </a:cxn>
                <a:cxn ang="0">
                  <a:pos x="22" y="52"/>
                </a:cxn>
                <a:cxn ang="0">
                  <a:pos x="57" y="120"/>
                </a:cxn>
                <a:cxn ang="0">
                  <a:pos x="84" y="191"/>
                </a:cxn>
                <a:cxn ang="0">
                  <a:pos x="147" y="241"/>
                </a:cxn>
                <a:cxn ang="0">
                  <a:pos x="164" y="300"/>
                </a:cxn>
                <a:cxn ang="0">
                  <a:pos x="126" y="315"/>
                </a:cxn>
                <a:cxn ang="0">
                  <a:pos x="179" y="358"/>
                </a:cxn>
                <a:cxn ang="0">
                  <a:pos x="239" y="397"/>
                </a:cxn>
                <a:cxn ang="0">
                  <a:pos x="272" y="491"/>
                </a:cxn>
                <a:cxn ang="0">
                  <a:pos x="305" y="509"/>
                </a:cxn>
                <a:cxn ang="0">
                  <a:pos x="394" y="606"/>
                </a:cxn>
                <a:cxn ang="0">
                  <a:pos x="412" y="557"/>
                </a:cxn>
                <a:cxn ang="0">
                  <a:pos x="353" y="507"/>
                </a:cxn>
                <a:cxn ang="0">
                  <a:pos x="323" y="424"/>
                </a:cxn>
                <a:cxn ang="0">
                  <a:pos x="298" y="387"/>
                </a:cxn>
                <a:cxn ang="0">
                  <a:pos x="266" y="330"/>
                </a:cxn>
                <a:cxn ang="0">
                  <a:pos x="231" y="271"/>
                </a:cxn>
                <a:cxn ang="0">
                  <a:pos x="195" y="218"/>
                </a:cxn>
                <a:cxn ang="0">
                  <a:pos x="143" y="164"/>
                </a:cxn>
                <a:cxn ang="0">
                  <a:pos x="127" y="56"/>
                </a:cxn>
              </a:cxnLst>
              <a:rect l="0" t="0" r="r" b="b"/>
              <a:pathLst>
                <a:path w="1657" h="1083">
                  <a:moveTo>
                    <a:pt x="127" y="56"/>
                  </a:moveTo>
                  <a:lnTo>
                    <a:pt x="136" y="59"/>
                  </a:lnTo>
                  <a:lnTo>
                    <a:pt x="140" y="61"/>
                  </a:lnTo>
                  <a:lnTo>
                    <a:pt x="148" y="68"/>
                  </a:lnTo>
                  <a:lnTo>
                    <a:pt x="151" y="67"/>
                  </a:lnTo>
                  <a:lnTo>
                    <a:pt x="152" y="72"/>
                  </a:lnTo>
                  <a:lnTo>
                    <a:pt x="162" y="77"/>
                  </a:lnTo>
                  <a:lnTo>
                    <a:pt x="168" y="79"/>
                  </a:lnTo>
                  <a:lnTo>
                    <a:pt x="183" y="77"/>
                  </a:lnTo>
                  <a:lnTo>
                    <a:pt x="191" y="82"/>
                  </a:lnTo>
                  <a:lnTo>
                    <a:pt x="191" y="88"/>
                  </a:lnTo>
                  <a:lnTo>
                    <a:pt x="196" y="90"/>
                  </a:lnTo>
                  <a:lnTo>
                    <a:pt x="215" y="95"/>
                  </a:lnTo>
                  <a:lnTo>
                    <a:pt x="219" y="99"/>
                  </a:lnTo>
                  <a:lnTo>
                    <a:pt x="223" y="105"/>
                  </a:lnTo>
                  <a:lnTo>
                    <a:pt x="223" y="125"/>
                  </a:lnTo>
                  <a:lnTo>
                    <a:pt x="226" y="131"/>
                  </a:lnTo>
                  <a:lnTo>
                    <a:pt x="233" y="144"/>
                  </a:lnTo>
                  <a:lnTo>
                    <a:pt x="234" y="152"/>
                  </a:lnTo>
                  <a:lnTo>
                    <a:pt x="237" y="154"/>
                  </a:lnTo>
                  <a:lnTo>
                    <a:pt x="240" y="161"/>
                  </a:lnTo>
                  <a:lnTo>
                    <a:pt x="243" y="177"/>
                  </a:lnTo>
                  <a:lnTo>
                    <a:pt x="248" y="183"/>
                  </a:lnTo>
                  <a:lnTo>
                    <a:pt x="251" y="185"/>
                  </a:lnTo>
                  <a:lnTo>
                    <a:pt x="254" y="188"/>
                  </a:lnTo>
                  <a:lnTo>
                    <a:pt x="258" y="207"/>
                  </a:lnTo>
                  <a:lnTo>
                    <a:pt x="260" y="212"/>
                  </a:lnTo>
                  <a:lnTo>
                    <a:pt x="262" y="215"/>
                  </a:lnTo>
                  <a:lnTo>
                    <a:pt x="269" y="219"/>
                  </a:lnTo>
                  <a:lnTo>
                    <a:pt x="272" y="224"/>
                  </a:lnTo>
                  <a:lnTo>
                    <a:pt x="277" y="239"/>
                  </a:lnTo>
                  <a:lnTo>
                    <a:pt x="286" y="245"/>
                  </a:lnTo>
                  <a:lnTo>
                    <a:pt x="290" y="257"/>
                  </a:lnTo>
                  <a:lnTo>
                    <a:pt x="299" y="268"/>
                  </a:lnTo>
                  <a:lnTo>
                    <a:pt x="310" y="272"/>
                  </a:lnTo>
                  <a:lnTo>
                    <a:pt x="324" y="292"/>
                  </a:lnTo>
                  <a:lnTo>
                    <a:pt x="334" y="299"/>
                  </a:lnTo>
                  <a:lnTo>
                    <a:pt x="351" y="303"/>
                  </a:lnTo>
                  <a:lnTo>
                    <a:pt x="357" y="304"/>
                  </a:lnTo>
                  <a:lnTo>
                    <a:pt x="360" y="306"/>
                  </a:lnTo>
                  <a:lnTo>
                    <a:pt x="361" y="320"/>
                  </a:lnTo>
                  <a:lnTo>
                    <a:pt x="358" y="325"/>
                  </a:lnTo>
                  <a:lnTo>
                    <a:pt x="361" y="330"/>
                  </a:lnTo>
                  <a:lnTo>
                    <a:pt x="361" y="335"/>
                  </a:lnTo>
                  <a:lnTo>
                    <a:pt x="367" y="342"/>
                  </a:lnTo>
                  <a:lnTo>
                    <a:pt x="374" y="348"/>
                  </a:lnTo>
                  <a:lnTo>
                    <a:pt x="390" y="355"/>
                  </a:lnTo>
                  <a:lnTo>
                    <a:pt x="398" y="364"/>
                  </a:lnTo>
                  <a:lnTo>
                    <a:pt x="401" y="374"/>
                  </a:lnTo>
                  <a:lnTo>
                    <a:pt x="406" y="376"/>
                  </a:lnTo>
                  <a:lnTo>
                    <a:pt x="407" y="379"/>
                  </a:lnTo>
                  <a:lnTo>
                    <a:pt x="421" y="379"/>
                  </a:lnTo>
                  <a:lnTo>
                    <a:pt x="428" y="384"/>
                  </a:lnTo>
                  <a:lnTo>
                    <a:pt x="433" y="395"/>
                  </a:lnTo>
                  <a:lnTo>
                    <a:pt x="439" y="397"/>
                  </a:lnTo>
                  <a:lnTo>
                    <a:pt x="439" y="402"/>
                  </a:lnTo>
                  <a:lnTo>
                    <a:pt x="433" y="412"/>
                  </a:lnTo>
                  <a:lnTo>
                    <a:pt x="430" y="414"/>
                  </a:lnTo>
                  <a:lnTo>
                    <a:pt x="428" y="421"/>
                  </a:lnTo>
                  <a:lnTo>
                    <a:pt x="427" y="425"/>
                  </a:lnTo>
                  <a:lnTo>
                    <a:pt x="426" y="433"/>
                  </a:lnTo>
                  <a:lnTo>
                    <a:pt x="427" y="438"/>
                  </a:lnTo>
                  <a:lnTo>
                    <a:pt x="432" y="445"/>
                  </a:lnTo>
                  <a:lnTo>
                    <a:pt x="444" y="445"/>
                  </a:lnTo>
                  <a:lnTo>
                    <a:pt x="452" y="439"/>
                  </a:lnTo>
                  <a:lnTo>
                    <a:pt x="454" y="443"/>
                  </a:lnTo>
                  <a:lnTo>
                    <a:pt x="450" y="451"/>
                  </a:lnTo>
                  <a:lnTo>
                    <a:pt x="453" y="456"/>
                  </a:lnTo>
                  <a:lnTo>
                    <a:pt x="476" y="468"/>
                  </a:lnTo>
                  <a:lnTo>
                    <a:pt x="482" y="470"/>
                  </a:lnTo>
                  <a:lnTo>
                    <a:pt x="487" y="466"/>
                  </a:lnTo>
                  <a:lnTo>
                    <a:pt x="501" y="481"/>
                  </a:lnTo>
                  <a:lnTo>
                    <a:pt x="506" y="484"/>
                  </a:lnTo>
                  <a:lnTo>
                    <a:pt x="507" y="492"/>
                  </a:lnTo>
                  <a:lnTo>
                    <a:pt x="507" y="503"/>
                  </a:lnTo>
                  <a:lnTo>
                    <a:pt x="509" y="507"/>
                  </a:lnTo>
                  <a:lnTo>
                    <a:pt x="543" y="535"/>
                  </a:lnTo>
                  <a:lnTo>
                    <a:pt x="554" y="545"/>
                  </a:lnTo>
                  <a:lnTo>
                    <a:pt x="561" y="548"/>
                  </a:lnTo>
                  <a:lnTo>
                    <a:pt x="565" y="553"/>
                  </a:lnTo>
                  <a:lnTo>
                    <a:pt x="567" y="558"/>
                  </a:lnTo>
                  <a:lnTo>
                    <a:pt x="567" y="564"/>
                  </a:lnTo>
                  <a:lnTo>
                    <a:pt x="570" y="568"/>
                  </a:lnTo>
                  <a:lnTo>
                    <a:pt x="576" y="568"/>
                  </a:lnTo>
                  <a:lnTo>
                    <a:pt x="582" y="577"/>
                  </a:lnTo>
                  <a:lnTo>
                    <a:pt x="588" y="589"/>
                  </a:lnTo>
                  <a:lnTo>
                    <a:pt x="592" y="595"/>
                  </a:lnTo>
                  <a:lnTo>
                    <a:pt x="604" y="604"/>
                  </a:lnTo>
                  <a:lnTo>
                    <a:pt x="615" y="617"/>
                  </a:lnTo>
                  <a:lnTo>
                    <a:pt x="630" y="627"/>
                  </a:lnTo>
                  <a:lnTo>
                    <a:pt x="632" y="633"/>
                  </a:lnTo>
                  <a:lnTo>
                    <a:pt x="631" y="635"/>
                  </a:lnTo>
                  <a:lnTo>
                    <a:pt x="631" y="640"/>
                  </a:lnTo>
                  <a:lnTo>
                    <a:pt x="638" y="664"/>
                  </a:lnTo>
                  <a:lnTo>
                    <a:pt x="645" y="672"/>
                  </a:lnTo>
                  <a:lnTo>
                    <a:pt x="646" y="681"/>
                  </a:lnTo>
                  <a:lnTo>
                    <a:pt x="652" y="687"/>
                  </a:lnTo>
                  <a:lnTo>
                    <a:pt x="656" y="694"/>
                  </a:lnTo>
                  <a:lnTo>
                    <a:pt x="658" y="703"/>
                  </a:lnTo>
                  <a:lnTo>
                    <a:pt x="658" y="712"/>
                  </a:lnTo>
                  <a:lnTo>
                    <a:pt x="656" y="717"/>
                  </a:lnTo>
                  <a:lnTo>
                    <a:pt x="646" y="728"/>
                  </a:lnTo>
                  <a:lnTo>
                    <a:pt x="645" y="729"/>
                  </a:lnTo>
                  <a:lnTo>
                    <a:pt x="646" y="733"/>
                  </a:lnTo>
                  <a:lnTo>
                    <a:pt x="653" y="739"/>
                  </a:lnTo>
                  <a:lnTo>
                    <a:pt x="654" y="742"/>
                  </a:lnTo>
                  <a:lnTo>
                    <a:pt x="640" y="748"/>
                  </a:lnTo>
                  <a:lnTo>
                    <a:pt x="635" y="752"/>
                  </a:lnTo>
                  <a:lnTo>
                    <a:pt x="635" y="756"/>
                  </a:lnTo>
                  <a:lnTo>
                    <a:pt x="637" y="758"/>
                  </a:lnTo>
                  <a:lnTo>
                    <a:pt x="642" y="771"/>
                  </a:lnTo>
                  <a:lnTo>
                    <a:pt x="643" y="779"/>
                  </a:lnTo>
                  <a:lnTo>
                    <a:pt x="646" y="788"/>
                  </a:lnTo>
                  <a:lnTo>
                    <a:pt x="656" y="793"/>
                  </a:lnTo>
                  <a:lnTo>
                    <a:pt x="670" y="810"/>
                  </a:lnTo>
                  <a:lnTo>
                    <a:pt x="675" y="815"/>
                  </a:lnTo>
                  <a:lnTo>
                    <a:pt x="683" y="821"/>
                  </a:lnTo>
                  <a:lnTo>
                    <a:pt x="689" y="823"/>
                  </a:lnTo>
                  <a:lnTo>
                    <a:pt x="699" y="827"/>
                  </a:lnTo>
                  <a:lnTo>
                    <a:pt x="706" y="827"/>
                  </a:lnTo>
                  <a:lnTo>
                    <a:pt x="710" y="830"/>
                  </a:lnTo>
                  <a:lnTo>
                    <a:pt x="722" y="841"/>
                  </a:lnTo>
                  <a:lnTo>
                    <a:pt x="731" y="843"/>
                  </a:lnTo>
                  <a:lnTo>
                    <a:pt x="738" y="850"/>
                  </a:lnTo>
                  <a:lnTo>
                    <a:pt x="740" y="855"/>
                  </a:lnTo>
                  <a:lnTo>
                    <a:pt x="740" y="858"/>
                  </a:lnTo>
                  <a:lnTo>
                    <a:pt x="744" y="859"/>
                  </a:lnTo>
                  <a:lnTo>
                    <a:pt x="746" y="861"/>
                  </a:lnTo>
                  <a:lnTo>
                    <a:pt x="748" y="865"/>
                  </a:lnTo>
                  <a:lnTo>
                    <a:pt x="750" y="870"/>
                  </a:lnTo>
                  <a:lnTo>
                    <a:pt x="755" y="874"/>
                  </a:lnTo>
                  <a:lnTo>
                    <a:pt x="769" y="875"/>
                  </a:lnTo>
                  <a:lnTo>
                    <a:pt x="775" y="879"/>
                  </a:lnTo>
                  <a:lnTo>
                    <a:pt x="780" y="880"/>
                  </a:lnTo>
                  <a:lnTo>
                    <a:pt x="782" y="884"/>
                  </a:lnTo>
                  <a:lnTo>
                    <a:pt x="814" y="892"/>
                  </a:lnTo>
                  <a:lnTo>
                    <a:pt x="820" y="895"/>
                  </a:lnTo>
                  <a:lnTo>
                    <a:pt x="828" y="895"/>
                  </a:lnTo>
                  <a:lnTo>
                    <a:pt x="832" y="892"/>
                  </a:lnTo>
                  <a:lnTo>
                    <a:pt x="836" y="895"/>
                  </a:lnTo>
                  <a:lnTo>
                    <a:pt x="850" y="902"/>
                  </a:lnTo>
                  <a:lnTo>
                    <a:pt x="855" y="909"/>
                  </a:lnTo>
                  <a:lnTo>
                    <a:pt x="856" y="912"/>
                  </a:lnTo>
                  <a:lnTo>
                    <a:pt x="860" y="913"/>
                  </a:lnTo>
                  <a:lnTo>
                    <a:pt x="862" y="917"/>
                  </a:lnTo>
                  <a:lnTo>
                    <a:pt x="869" y="919"/>
                  </a:lnTo>
                  <a:lnTo>
                    <a:pt x="875" y="924"/>
                  </a:lnTo>
                  <a:lnTo>
                    <a:pt x="884" y="928"/>
                  </a:lnTo>
                  <a:lnTo>
                    <a:pt x="884" y="931"/>
                  </a:lnTo>
                  <a:lnTo>
                    <a:pt x="890" y="936"/>
                  </a:lnTo>
                  <a:lnTo>
                    <a:pt x="894" y="935"/>
                  </a:lnTo>
                  <a:lnTo>
                    <a:pt x="900" y="939"/>
                  </a:lnTo>
                  <a:lnTo>
                    <a:pt x="905" y="941"/>
                  </a:lnTo>
                  <a:lnTo>
                    <a:pt x="916" y="945"/>
                  </a:lnTo>
                  <a:lnTo>
                    <a:pt x="926" y="946"/>
                  </a:lnTo>
                  <a:lnTo>
                    <a:pt x="943" y="951"/>
                  </a:lnTo>
                  <a:lnTo>
                    <a:pt x="953" y="959"/>
                  </a:lnTo>
                  <a:lnTo>
                    <a:pt x="960" y="961"/>
                  </a:lnTo>
                  <a:lnTo>
                    <a:pt x="985" y="968"/>
                  </a:lnTo>
                  <a:lnTo>
                    <a:pt x="1000" y="974"/>
                  </a:lnTo>
                  <a:lnTo>
                    <a:pt x="1009" y="973"/>
                  </a:lnTo>
                  <a:lnTo>
                    <a:pt x="1019" y="983"/>
                  </a:lnTo>
                  <a:lnTo>
                    <a:pt x="1043" y="998"/>
                  </a:lnTo>
                  <a:lnTo>
                    <a:pt x="1049" y="999"/>
                  </a:lnTo>
                  <a:lnTo>
                    <a:pt x="1052" y="999"/>
                  </a:lnTo>
                  <a:lnTo>
                    <a:pt x="1057" y="1003"/>
                  </a:lnTo>
                  <a:lnTo>
                    <a:pt x="1063" y="1005"/>
                  </a:lnTo>
                  <a:lnTo>
                    <a:pt x="1074" y="1009"/>
                  </a:lnTo>
                  <a:lnTo>
                    <a:pt x="1103" y="1011"/>
                  </a:lnTo>
                  <a:lnTo>
                    <a:pt x="1113" y="1017"/>
                  </a:lnTo>
                  <a:lnTo>
                    <a:pt x="1120" y="1020"/>
                  </a:lnTo>
                  <a:lnTo>
                    <a:pt x="1122" y="1020"/>
                  </a:lnTo>
                  <a:lnTo>
                    <a:pt x="1130" y="1024"/>
                  </a:lnTo>
                  <a:lnTo>
                    <a:pt x="1145" y="1025"/>
                  </a:lnTo>
                  <a:lnTo>
                    <a:pt x="1152" y="1024"/>
                  </a:lnTo>
                  <a:lnTo>
                    <a:pt x="1158" y="1021"/>
                  </a:lnTo>
                  <a:lnTo>
                    <a:pt x="1162" y="1017"/>
                  </a:lnTo>
                  <a:lnTo>
                    <a:pt x="1173" y="1013"/>
                  </a:lnTo>
                  <a:lnTo>
                    <a:pt x="1181" y="1010"/>
                  </a:lnTo>
                  <a:lnTo>
                    <a:pt x="1202" y="995"/>
                  </a:lnTo>
                  <a:lnTo>
                    <a:pt x="1207" y="994"/>
                  </a:lnTo>
                  <a:lnTo>
                    <a:pt x="1215" y="992"/>
                  </a:lnTo>
                  <a:lnTo>
                    <a:pt x="1232" y="992"/>
                  </a:lnTo>
                  <a:lnTo>
                    <a:pt x="1244" y="995"/>
                  </a:lnTo>
                  <a:lnTo>
                    <a:pt x="1266" y="1004"/>
                  </a:lnTo>
                  <a:lnTo>
                    <a:pt x="1291" y="1015"/>
                  </a:lnTo>
                  <a:lnTo>
                    <a:pt x="1309" y="1033"/>
                  </a:lnTo>
                  <a:lnTo>
                    <a:pt x="1316" y="1042"/>
                  </a:lnTo>
                  <a:lnTo>
                    <a:pt x="1336" y="1060"/>
                  </a:lnTo>
                  <a:lnTo>
                    <a:pt x="1345" y="1070"/>
                  </a:lnTo>
                  <a:lnTo>
                    <a:pt x="1362" y="1083"/>
                  </a:lnTo>
                  <a:lnTo>
                    <a:pt x="1364" y="1081"/>
                  </a:lnTo>
                  <a:lnTo>
                    <a:pt x="1366" y="1065"/>
                  </a:lnTo>
                  <a:lnTo>
                    <a:pt x="1368" y="1063"/>
                  </a:lnTo>
                  <a:lnTo>
                    <a:pt x="1369" y="1060"/>
                  </a:lnTo>
                  <a:lnTo>
                    <a:pt x="1367" y="1053"/>
                  </a:lnTo>
                  <a:lnTo>
                    <a:pt x="1368" y="1052"/>
                  </a:lnTo>
                  <a:lnTo>
                    <a:pt x="1371" y="1047"/>
                  </a:lnTo>
                  <a:lnTo>
                    <a:pt x="1377" y="1037"/>
                  </a:lnTo>
                  <a:lnTo>
                    <a:pt x="1378" y="1033"/>
                  </a:lnTo>
                  <a:lnTo>
                    <a:pt x="1401" y="997"/>
                  </a:lnTo>
                  <a:lnTo>
                    <a:pt x="1431" y="994"/>
                  </a:lnTo>
                  <a:lnTo>
                    <a:pt x="1454" y="994"/>
                  </a:lnTo>
                  <a:lnTo>
                    <a:pt x="1455" y="995"/>
                  </a:lnTo>
                  <a:lnTo>
                    <a:pt x="1455" y="994"/>
                  </a:lnTo>
                  <a:lnTo>
                    <a:pt x="1457" y="979"/>
                  </a:lnTo>
                  <a:lnTo>
                    <a:pt x="1454" y="974"/>
                  </a:lnTo>
                  <a:lnTo>
                    <a:pt x="1444" y="966"/>
                  </a:lnTo>
                  <a:lnTo>
                    <a:pt x="1441" y="957"/>
                  </a:lnTo>
                  <a:lnTo>
                    <a:pt x="1425" y="947"/>
                  </a:lnTo>
                  <a:lnTo>
                    <a:pt x="1399" y="922"/>
                  </a:lnTo>
                  <a:lnTo>
                    <a:pt x="1401" y="923"/>
                  </a:lnTo>
                  <a:lnTo>
                    <a:pt x="1433" y="923"/>
                  </a:lnTo>
                  <a:lnTo>
                    <a:pt x="1433" y="896"/>
                  </a:lnTo>
                  <a:lnTo>
                    <a:pt x="1528" y="895"/>
                  </a:lnTo>
                  <a:lnTo>
                    <a:pt x="1541" y="892"/>
                  </a:lnTo>
                  <a:lnTo>
                    <a:pt x="1546" y="892"/>
                  </a:lnTo>
                  <a:lnTo>
                    <a:pt x="1561" y="864"/>
                  </a:lnTo>
                  <a:lnTo>
                    <a:pt x="1565" y="861"/>
                  </a:lnTo>
                  <a:lnTo>
                    <a:pt x="1571" y="863"/>
                  </a:lnTo>
                  <a:lnTo>
                    <a:pt x="1572" y="855"/>
                  </a:lnTo>
                  <a:lnTo>
                    <a:pt x="1583" y="839"/>
                  </a:lnTo>
                  <a:lnTo>
                    <a:pt x="1590" y="842"/>
                  </a:lnTo>
                  <a:lnTo>
                    <a:pt x="1588" y="858"/>
                  </a:lnTo>
                  <a:lnTo>
                    <a:pt x="1593" y="859"/>
                  </a:lnTo>
                  <a:lnTo>
                    <a:pt x="1595" y="861"/>
                  </a:lnTo>
                  <a:lnTo>
                    <a:pt x="1594" y="876"/>
                  </a:lnTo>
                  <a:lnTo>
                    <a:pt x="1597" y="886"/>
                  </a:lnTo>
                  <a:lnTo>
                    <a:pt x="1600" y="881"/>
                  </a:lnTo>
                  <a:lnTo>
                    <a:pt x="1606" y="860"/>
                  </a:lnTo>
                  <a:lnTo>
                    <a:pt x="1608" y="849"/>
                  </a:lnTo>
                  <a:lnTo>
                    <a:pt x="1616" y="825"/>
                  </a:lnTo>
                  <a:lnTo>
                    <a:pt x="1619" y="815"/>
                  </a:lnTo>
                  <a:lnTo>
                    <a:pt x="1616" y="810"/>
                  </a:lnTo>
                  <a:lnTo>
                    <a:pt x="1611" y="806"/>
                  </a:lnTo>
                  <a:lnTo>
                    <a:pt x="1620" y="801"/>
                  </a:lnTo>
                  <a:lnTo>
                    <a:pt x="1619" y="794"/>
                  </a:lnTo>
                  <a:lnTo>
                    <a:pt x="1611" y="790"/>
                  </a:lnTo>
                  <a:lnTo>
                    <a:pt x="1617" y="782"/>
                  </a:lnTo>
                  <a:lnTo>
                    <a:pt x="1622" y="772"/>
                  </a:lnTo>
                  <a:lnTo>
                    <a:pt x="1622" y="763"/>
                  </a:lnTo>
                  <a:lnTo>
                    <a:pt x="1632" y="744"/>
                  </a:lnTo>
                  <a:lnTo>
                    <a:pt x="1641" y="736"/>
                  </a:lnTo>
                  <a:lnTo>
                    <a:pt x="1653" y="723"/>
                  </a:lnTo>
                  <a:lnTo>
                    <a:pt x="1656" y="714"/>
                  </a:lnTo>
                  <a:lnTo>
                    <a:pt x="1657" y="703"/>
                  </a:lnTo>
                  <a:lnTo>
                    <a:pt x="1654" y="692"/>
                  </a:lnTo>
                  <a:lnTo>
                    <a:pt x="1648" y="683"/>
                  </a:lnTo>
                  <a:lnTo>
                    <a:pt x="1617" y="680"/>
                  </a:lnTo>
                  <a:lnTo>
                    <a:pt x="1605" y="691"/>
                  </a:lnTo>
                  <a:lnTo>
                    <a:pt x="1605" y="678"/>
                  </a:lnTo>
                  <a:lnTo>
                    <a:pt x="1588" y="675"/>
                  </a:lnTo>
                  <a:lnTo>
                    <a:pt x="1576" y="676"/>
                  </a:lnTo>
                  <a:lnTo>
                    <a:pt x="1555" y="682"/>
                  </a:lnTo>
                  <a:lnTo>
                    <a:pt x="1544" y="690"/>
                  </a:lnTo>
                  <a:lnTo>
                    <a:pt x="1519" y="691"/>
                  </a:lnTo>
                  <a:lnTo>
                    <a:pt x="1504" y="691"/>
                  </a:lnTo>
                  <a:lnTo>
                    <a:pt x="1495" y="692"/>
                  </a:lnTo>
                  <a:lnTo>
                    <a:pt x="1484" y="697"/>
                  </a:lnTo>
                  <a:lnTo>
                    <a:pt x="1474" y="699"/>
                  </a:lnTo>
                  <a:lnTo>
                    <a:pt x="1464" y="708"/>
                  </a:lnTo>
                  <a:lnTo>
                    <a:pt x="1459" y="720"/>
                  </a:lnTo>
                  <a:lnTo>
                    <a:pt x="1457" y="750"/>
                  </a:lnTo>
                  <a:lnTo>
                    <a:pt x="1453" y="767"/>
                  </a:lnTo>
                  <a:lnTo>
                    <a:pt x="1449" y="779"/>
                  </a:lnTo>
                  <a:lnTo>
                    <a:pt x="1443" y="788"/>
                  </a:lnTo>
                  <a:lnTo>
                    <a:pt x="1441" y="801"/>
                  </a:lnTo>
                  <a:lnTo>
                    <a:pt x="1436" y="812"/>
                  </a:lnTo>
                  <a:lnTo>
                    <a:pt x="1426" y="823"/>
                  </a:lnTo>
                  <a:lnTo>
                    <a:pt x="1411" y="830"/>
                  </a:lnTo>
                  <a:lnTo>
                    <a:pt x="1414" y="849"/>
                  </a:lnTo>
                  <a:lnTo>
                    <a:pt x="1395" y="859"/>
                  </a:lnTo>
                  <a:lnTo>
                    <a:pt x="1387" y="860"/>
                  </a:lnTo>
                  <a:lnTo>
                    <a:pt x="1380" y="859"/>
                  </a:lnTo>
                  <a:lnTo>
                    <a:pt x="1377" y="854"/>
                  </a:lnTo>
                  <a:lnTo>
                    <a:pt x="1377" y="848"/>
                  </a:lnTo>
                  <a:lnTo>
                    <a:pt x="1368" y="846"/>
                  </a:lnTo>
                  <a:lnTo>
                    <a:pt x="1351" y="846"/>
                  </a:lnTo>
                  <a:lnTo>
                    <a:pt x="1345" y="848"/>
                  </a:lnTo>
                  <a:lnTo>
                    <a:pt x="1335" y="850"/>
                  </a:lnTo>
                  <a:lnTo>
                    <a:pt x="1321" y="858"/>
                  </a:lnTo>
                  <a:lnTo>
                    <a:pt x="1312" y="860"/>
                  </a:lnTo>
                  <a:lnTo>
                    <a:pt x="1303" y="859"/>
                  </a:lnTo>
                  <a:lnTo>
                    <a:pt x="1275" y="864"/>
                  </a:lnTo>
                  <a:lnTo>
                    <a:pt x="1251" y="876"/>
                  </a:lnTo>
                  <a:lnTo>
                    <a:pt x="1238" y="876"/>
                  </a:lnTo>
                  <a:lnTo>
                    <a:pt x="1226" y="868"/>
                  </a:lnTo>
                  <a:lnTo>
                    <a:pt x="1215" y="853"/>
                  </a:lnTo>
                  <a:lnTo>
                    <a:pt x="1210" y="849"/>
                  </a:lnTo>
                  <a:lnTo>
                    <a:pt x="1210" y="852"/>
                  </a:lnTo>
                  <a:lnTo>
                    <a:pt x="1195" y="850"/>
                  </a:lnTo>
                  <a:lnTo>
                    <a:pt x="1183" y="846"/>
                  </a:lnTo>
                  <a:lnTo>
                    <a:pt x="1175" y="843"/>
                  </a:lnTo>
                  <a:lnTo>
                    <a:pt x="1169" y="839"/>
                  </a:lnTo>
                  <a:lnTo>
                    <a:pt x="1164" y="832"/>
                  </a:lnTo>
                  <a:lnTo>
                    <a:pt x="1160" y="830"/>
                  </a:lnTo>
                  <a:lnTo>
                    <a:pt x="1154" y="822"/>
                  </a:lnTo>
                  <a:lnTo>
                    <a:pt x="1152" y="820"/>
                  </a:lnTo>
                  <a:lnTo>
                    <a:pt x="1149" y="820"/>
                  </a:lnTo>
                  <a:lnTo>
                    <a:pt x="1148" y="818"/>
                  </a:lnTo>
                  <a:lnTo>
                    <a:pt x="1146" y="809"/>
                  </a:lnTo>
                  <a:lnTo>
                    <a:pt x="1130" y="773"/>
                  </a:lnTo>
                  <a:lnTo>
                    <a:pt x="1126" y="766"/>
                  </a:lnTo>
                  <a:lnTo>
                    <a:pt x="1120" y="761"/>
                  </a:lnTo>
                  <a:lnTo>
                    <a:pt x="1108" y="747"/>
                  </a:lnTo>
                  <a:lnTo>
                    <a:pt x="1103" y="741"/>
                  </a:lnTo>
                  <a:lnTo>
                    <a:pt x="1088" y="717"/>
                  </a:lnTo>
                  <a:lnTo>
                    <a:pt x="1084" y="705"/>
                  </a:lnTo>
                  <a:lnTo>
                    <a:pt x="1086" y="703"/>
                  </a:lnTo>
                  <a:lnTo>
                    <a:pt x="1090" y="696"/>
                  </a:lnTo>
                  <a:lnTo>
                    <a:pt x="1090" y="690"/>
                  </a:lnTo>
                  <a:lnTo>
                    <a:pt x="1089" y="686"/>
                  </a:lnTo>
                  <a:lnTo>
                    <a:pt x="1071" y="664"/>
                  </a:lnTo>
                  <a:lnTo>
                    <a:pt x="1063" y="645"/>
                  </a:lnTo>
                  <a:lnTo>
                    <a:pt x="1063" y="634"/>
                  </a:lnTo>
                  <a:lnTo>
                    <a:pt x="1068" y="611"/>
                  </a:lnTo>
                  <a:lnTo>
                    <a:pt x="1067" y="574"/>
                  </a:lnTo>
                  <a:lnTo>
                    <a:pt x="1067" y="562"/>
                  </a:lnTo>
                  <a:lnTo>
                    <a:pt x="1065" y="552"/>
                  </a:lnTo>
                  <a:lnTo>
                    <a:pt x="1061" y="547"/>
                  </a:lnTo>
                  <a:lnTo>
                    <a:pt x="1060" y="529"/>
                  </a:lnTo>
                  <a:lnTo>
                    <a:pt x="1060" y="505"/>
                  </a:lnTo>
                  <a:lnTo>
                    <a:pt x="1057" y="502"/>
                  </a:lnTo>
                  <a:lnTo>
                    <a:pt x="1057" y="498"/>
                  </a:lnTo>
                  <a:lnTo>
                    <a:pt x="1062" y="484"/>
                  </a:lnTo>
                  <a:lnTo>
                    <a:pt x="1068" y="479"/>
                  </a:lnTo>
                  <a:lnTo>
                    <a:pt x="1071" y="467"/>
                  </a:lnTo>
                  <a:lnTo>
                    <a:pt x="1071" y="459"/>
                  </a:lnTo>
                  <a:lnTo>
                    <a:pt x="1073" y="455"/>
                  </a:lnTo>
                  <a:lnTo>
                    <a:pt x="1086" y="459"/>
                  </a:lnTo>
                  <a:lnTo>
                    <a:pt x="1089" y="457"/>
                  </a:lnTo>
                  <a:lnTo>
                    <a:pt x="1095" y="450"/>
                  </a:lnTo>
                  <a:lnTo>
                    <a:pt x="1098" y="444"/>
                  </a:lnTo>
                  <a:lnTo>
                    <a:pt x="1099" y="434"/>
                  </a:lnTo>
                  <a:lnTo>
                    <a:pt x="1098" y="433"/>
                  </a:lnTo>
                  <a:lnTo>
                    <a:pt x="1095" y="439"/>
                  </a:lnTo>
                  <a:lnTo>
                    <a:pt x="1093" y="443"/>
                  </a:lnTo>
                  <a:lnTo>
                    <a:pt x="1090" y="444"/>
                  </a:lnTo>
                  <a:lnTo>
                    <a:pt x="1089" y="444"/>
                  </a:lnTo>
                  <a:lnTo>
                    <a:pt x="1090" y="438"/>
                  </a:lnTo>
                  <a:lnTo>
                    <a:pt x="1095" y="425"/>
                  </a:lnTo>
                  <a:lnTo>
                    <a:pt x="1078" y="424"/>
                  </a:lnTo>
                  <a:lnTo>
                    <a:pt x="1060" y="416"/>
                  </a:lnTo>
                  <a:lnTo>
                    <a:pt x="1033" y="413"/>
                  </a:lnTo>
                  <a:lnTo>
                    <a:pt x="1018" y="405"/>
                  </a:lnTo>
                  <a:lnTo>
                    <a:pt x="1004" y="403"/>
                  </a:lnTo>
                  <a:lnTo>
                    <a:pt x="987" y="392"/>
                  </a:lnTo>
                  <a:lnTo>
                    <a:pt x="970" y="366"/>
                  </a:lnTo>
                  <a:lnTo>
                    <a:pt x="955" y="319"/>
                  </a:lnTo>
                  <a:lnTo>
                    <a:pt x="938" y="308"/>
                  </a:lnTo>
                  <a:lnTo>
                    <a:pt x="930" y="288"/>
                  </a:lnTo>
                  <a:lnTo>
                    <a:pt x="914" y="271"/>
                  </a:lnTo>
                  <a:lnTo>
                    <a:pt x="894" y="225"/>
                  </a:lnTo>
                  <a:lnTo>
                    <a:pt x="883" y="217"/>
                  </a:lnTo>
                  <a:lnTo>
                    <a:pt x="877" y="207"/>
                  </a:lnTo>
                  <a:lnTo>
                    <a:pt x="860" y="191"/>
                  </a:lnTo>
                  <a:lnTo>
                    <a:pt x="852" y="181"/>
                  </a:lnTo>
                  <a:lnTo>
                    <a:pt x="807" y="183"/>
                  </a:lnTo>
                  <a:lnTo>
                    <a:pt x="796" y="180"/>
                  </a:lnTo>
                  <a:lnTo>
                    <a:pt x="785" y="185"/>
                  </a:lnTo>
                  <a:lnTo>
                    <a:pt x="782" y="188"/>
                  </a:lnTo>
                  <a:lnTo>
                    <a:pt x="759" y="235"/>
                  </a:lnTo>
                  <a:lnTo>
                    <a:pt x="735" y="230"/>
                  </a:lnTo>
                  <a:lnTo>
                    <a:pt x="711" y="214"/>
                  </a:lnTo>
                  <a:lnTo>
                    <a:pt x="692" y="198"/>
                  </a:lnTo>
                  <a:lnTo>
                    <a:pt x="678" y="180"/>
                  </a:lnTo>
                  <a:lnTo>
                    <a:pt x="664" y="129"/>
                  </a:lnTo>
                  <a:lnTo>
                    <a:pt x="635" y="110"/>
                  </a:lnTo>
                  <a:lnTo>
                    <a:pt x="615" y="93"/>
                  </a:lnTo>
                  <a:lnTo>
                    <a:pt x="606" y="80"/>
                  </a:lnTo>
                  <a:lnTo>
                    <a:pt x="594" y="74"/>
                  </a:lnTo>
                  <a:lnTo>
                    <a:pt x="587" y="62"/>
                  </a:lnTo>
                  <a:lnTo>
                    <a:pt x="582" y="59"/>
                  </a:lnTo>
                  <a:lnTo>
                    <a:pt x="572" y="53"/>
                  </a:lnTo>
                  <a:lnTo>
                    <a:pt x="482" y="54"/>
                  </a:lnTo>
                  <a:lnTo>
                    <a:pt x="481" y="84"/>
                  </a:lnTo>
                  <a:lnTo>
                    <a:pt x="437" y="84"/>
                  </a:lnTo>
                  <a:lnTo>
                    <a:pt x="334" y="84"/>
                  </a:lnTo>
                  <a:lnTo>
                    <a:pt x="125" y="7"/>
                  </a:lnTo>
                  <a:lnTo>
                    <a:pt x="124" y="0"/>
                  </a:lnTo>
                  <a:lnTo>
                    <a:pt x="0" y="10"/>
                  </a:lnTo>
                  <a:lnTo>
                    <a:pt x="7" y="18"/>
                  </a:lnTo>
                  <a:lnTo>
                    <a:pt x="8" y="25"/>
                  </a:lnTo>
                  <a:lnTo>
                    <a:pt x="12" y="31"/>
                  </a:lnTo>
                  <a:lnTo>
                    <a:pt x="16" y="41"/>
                  </a:lnTo>
                  <a:lnTo>
                    <a:pt x="22" y="47"/>
                  </a:lnTo>
                  <a:lnTo>
                    <a:pt x="22" y="52"/>
                  </a:lnTo>
                  <a:lnTo>
                    <a:pt x="25" y="52"/>
                  </a:lnTo>
                  <a:lnTo>
                    <a:pt x="29" y="57"/>
                  </a:lnTo>
                  <a:lnTo>
                    <a:pt x="30" y="73"/>
                  </a:lnTo>
                  <a:lnTo>
                    <a:pt x="48" y="99"/>
                  </a:lnTo>
                  <a:lnTo>
                    <a:pt x="50" y="106"/>
                  </a:lnTo>
                  <a:lnTo>
                    <a:pt x="50" y="111"/>
                  </a:lnTo>
                  <a:lnTo>
                    <a:pt x="52" y="112"/>
                  </a:lnTo>
                  <a:lnTo>
                    <a:pt x="54" y="117"/>
                  </a:lnTo>
                  <a:lnTo>
                    <a:pt x="57" y="120"/>
                  </a:lnTo>
                  <a:lnTo>
                    <a:pt x="65" y="137"/>
                  </a:lnTo>
                  <a:lnTo>
                    <a:pt x="65" y="147"/>
                  </a:lnTo>
                  <a:lnTo>
                    <a:pt x="66" y="149"/>
                  </a:lnTo>
                  <a:lnTo>
                    <a:pt x="70" y="145"/>
                  </a:lnTo>
                  <a:lnTo>
                    <a:pt x="72" y="147"/>
                  </a:lnTo>
                  <a:lnTo>
                    <a:pt x="75" y="155"/>
                  </a:lnTo>
                  <a:lnTo>
                    <a:pt x="78" y="176"/>
                  </a:lnTo>
                  <a:lnTo>
                    <a:pt x="82" y="187"/>
                  </a:lnTo>
                  <a:lnTo>
                    <a:pt x="84" y="191"/>
                  </a:lnTo>
                  <a:lnTo>
                    <a:pt x="94" y="195"/>
                  </a:lnTo>
                  <a:lnTo>
                    <a:pt x="98" y="197"/>
                  </a:lnTo>
                  <a:lnTo>
                    <a:pt x="104" y="198"/>
                  </a:lnTo>
                  <a:lnTo>
                    <a:pt x="111" y="208"/>
                  </a:lnTo>
                  <a:lnTo>
                    <a:pt x="121" y="209"/>
                  </a:lnTo>
                  <a:lnTo>
                    <a:pt x="126" y="217"/>
                  </a:lnTo>
                  <a:lnTo>
                    <a:pt x="132" y="228"/>
                  </a:lnTo>
                  <a:lnTo>
                    <a:pt x="136" y="230"/>
                  </a:lnTo>
                  <a:lnTo>
                    <a:pt x="147" y="241"/>
                  </a:lnTo>
                  <a:lnTo>
                    <a:pt x="151" y="244"/>
                  </a:lnTo>
                  <a:lnTo>
                    <a:pt x="170" y="268"/>
                  </a:lnTo>
                  <a:lnTo>
                    <a:pt x="172" y="276"/>
                  </a:lnTo>
                  <a:lnTo>
                    <a:pt x="172" y="284"/>
                  </a:lnTo>
                  <a:lnTo>
                    <a:pt x="173" y="287"/>
                  </a:lnTo>
                  <a:lnTo>
                    <a:pt x="172" y="290"/>
                  </a:lnTo>
                  <a:lnTo>
                    <a:pt x="173" y="295"/>
                  </a:lnTo>
                  <a:lnTo>
                    <a:pt x="168" y="296"/>
                  </a:lnTo>
                  <a:lnTo>
                    <a:pt x="164" y="300"/>
                  </a:lnTo>
                  <a:lnTo>
                    <a:pt x="164" y="305"/>
                  </a:lnTo>
                  <a:lnTo>
                    <a:pt x="167" y="306"/>
                  </a:lnTo>
                  <a:lnTo>
                    <a:pt x="165" y="311"/>
                  </a:lnTo>
                  <a:lnTo>
                    <a:pt x="159" y="306"/>
                  </a:lnTo>
                  <a:lnTo>
                    <a:pt x="142" y="311"/>
                  </a:lnTo>
                  <a:lnTo>
                    <a:pt x="120" y="309"/>
                  </a:lnTo>
                  <a:lnTo>
                    <a:pt x="120" y="317"/>
                  </a:lnTo>
                  <a:lnTo>
                    <a:pt x="122" y="319"/>
                  </a:lnTo>
                  <a:lnTo>
                    <a:pt x="126" y="315"/>
                  </a:lnTo>
                  <a:lnTo>
                    <a:pt x="137" y="326"/>
                  </a:lnTo>
                  <a:lnTo>
                    <a:pt x="147" y="330"/>
                  </a:lnTo>
                  <a:lnTo>
                    <a:pt x="149" y="333"/>
                  </a:lnTo>
                  <a:lnTo>
                    <a:pt x="152" y="344"/>
                  </a:lnTo>
                  <a:lnTo>
                    <a:pt x="156" y="347"/>
                  </a:lnTo>
                  <a:lnTo>
                    <a:pt x="165" y="348"/>
                  </a:lnTo>
                  <a:lnTo>
                    <a:pt x="170" y="351"/>
                  </a:lnTo>
                  <a:lnTo>
                    <a:pt x="173" y="357"/>
                  </a:lnTo>
                  <a:lnTo>
                    <a:pt x="179" y="358"/>
                  </a:lnTo>
                  <a:lnTo>
                    <a:pt x="188" y="363"/>
                  </a:lnTo>
                  <a:lnTo>
                    <a:pt x="192" y="369"/>
                  </a:lnTo>
                  <a:lnTo>
                    <a:pt x="199" y="373"/>
                  </a:lnTo>
                  <a:lnTo>
                    <a:pt x="212" y="375"/>
                  </a:lnTo>
                  <a:lnTo>
                    <a:pt x="222" y="363"/>
                  </a:lnTo>
                  <a:lnTo>
                    <a:pt x="224" y="368"/>
                  </a:lnTo>
                  <a:lnTo>
                    <a:pt x="223" y="375"/>
                  </a:lnTo>
                  <a:lnTo>
                    <a:pt x="227" y="380"/>
                  </a:lnTo>
                  <a:lnTo>
                    <a:pt x="239" y="397"/>
                  </a:lnTo>
                  <a:lnTo>
                    <a:pt x="251" y="405"/>
                  </a:lnTo>
                  <a:lnTo>
                    <a:pt x="258" y="408"/>
                  </a:lnTo>
                  <a:lnTo>
                    <a:pt x="264" y="408"/>
                  </a:lnTo>
                  <a:lnTo>
                    <a:pt x="267" y="414"/>
                  </a:lnTo>
                  <a:lnTo>
                    <a:pt x="277" y="436"/>
                  </a:lnTo>
                  <a:lnTo>
                    <a:pt x="278" y="444"/>
                  </a:lnTo>
                  <a:lnTo>
                    <a:pt x="280" y="466"/>
                  </a:lnTo>
                  <a:lnTo>
                    <a:pt x="276" y="483"/>
                  </a:lnTo>
                  <a:lnTo>
                    <a:pt x="272" y="491"/>
                  </a:lnTo>
                  <a:lnTo>
                    <a:pt x="272" y="497"/>
                  </a:lnTo>
                  <a:lnTo>
                    <a:pt x="275" y="492"/>
                  </a:lnTo>
                  <a:lnTo>
                    <a:pt x="277" y="491"/>
                  </a:lnTo>
                  <a:lnTo>
                    <a:pt x="280" y="495"/>
                  </a:lnTo>
                  <a:lnTo>
                    <a:pt x="286" y="494"/>
                  </a:lnTo>
                  <a:lnTo>
                    <a:pt x="291" y="498"/>
                  </a:lnTo>
                  <a:lnTo>
                    <a:pt x="292" y="504"/>
                  </a:lnTo>
                  <a:lnTo>
                    <a:pt x="294" y="508"/>
                  </a:lnTo>
                  <a:lnTo>
                    <a:pt x="305" y="509"/>
                  </a:lnTo>
                  <a:lnTo>
                    <a:pt x="305" y="514"/>
                  </a:lnTo>
                  <a:lnTo>
                    <a:pt x="315" y="524"/>
                  </a:lnTo>
                  <a:lnTo>
                    <a:pt x="334" y="534"/>
                  </a:lnTo>
                  <a:lnTo>
                    <a:pt x="340" y="541"/>
                  </a:lnTo>
                  <a:lnTo>
                    <a:pt x="361" y="559"/>
                  </a:lnTo>
                  <a:lnTo>
                    <a:pt x="368" y="562"/>
                  </a:lnTo>
                  <a:lnTo>
                    <a:pt x="379" y="575"/>
                  </a:lnTo>
                  <a:lnTo>
                    <a:pt x="388" y="600"/>
                  </a:lnTo>
                  <a:lnTo>
                    <a:pt x="394" y="606"/>
                  </a:lnTo>
                  <a:lnTo>
                    <a:pt x="399" y="607"/>
                  </a:lnTo>
                  <a:lnTo>
                    <a:pt x="404" y="601"/>
                  </a:lnTo>
                  <a:lnTo>
                    <a:pt x="412" y="597"/>
                  </a:lnTo>
                  <a:lnTo>
                    <a:pt x="419" y="590"/>
                  </a:lnTo>
                  <a:lnTo>
                    <a:pt x="422" y="584"/>
                  </a:lnTo>
                  <a:lnTo>
                    <a:pt x="423" y="575"/>
                  </a:lnTo>
                  <a:lnTo>
                    <a:pt x="421" y="569"/>
                  </a:lnTo>
                  <a:lnTo>
                    <a:pt x="415" y="563"/>
                  </a:lnTo>
                  <a:lnTo>
                    <a:pt x="412" y="557"/>
                  </a:lnTo>
                  <a:lnTo>
                    <a:pt x="404" y="546"/>
                  </a:lnTo>
                  <a:lnTo>
                    <a:pt x="404" y="541"/>
                  </a:lnTo>
                  <a:lnTo>
                    <a:pt x="390" y="532"/>
                  </a:lnTo>
                  <a:lnTo>
                    <a:pt x="382" y="524"/>
                  </a:lnTo>
                  <a:lnTo>
                    <a:pt x="373" y="531"/>
                  </a:lnTo>
                  <a:lnTo>
                    <a:pt x="367" y="529"/>
                  </a:lnTo>
                  <a:lnTo>
                    <a:pt x="362" y="524"/>
                  </a:lnTo>
                  <a:lnTo>
                    <a:pt x="355" y="511"/>
                  </a:lnTo>
                  <a:lnTo>
                    <a:pt x="353" y="507"/>
                  </a:lnTo>
                  <a:lnTo>
                    <a:pt x="353" y="488"/>
                  </a:lnTo>
                  <a:lnTo>
                    <a:pt x="346" y="475"/>
                  </a:lnTo>
                  <a:lnTo>
                    <a:pt x="342" y="468"/>
                  </a:lnTo>
                  <a:lnTo>
                    <a:pt x="341" y="470"/>
                  </a:lnTo>
                  <a:lnTo>
                    <a:pt x="341" y="451"/>
                  </a:lnTo>
                  <a:lnTo>
                    <a:pt x="333" y="445"/>
                  </a:lnTo>
                  <a:lnTo>
                    <a:pt x="330" y="441"/>
                  </a:lnTo>
                  <a:lnTo>
                    <a:pt x="324" y="434"/>
                  </a:lnTo>
                  <a:lnTo>
                    <a:pt x="323" y="424"/>
                  </a:lnTo>
                  <a:lnTo>
                    <a:pt x="320" y="405"/>
                  </a:lnTo>
                  <a:lnTo>
                    <a:pt x="317" y="402"/>
                  </a:lnTo>
                  <a:lnTo>
                    <a:pt x="315" y="395"/>
                  </a:lnTo>
                  <a:lnTo>
                    <a:pt x="308" y="379"/>
                  </a:lnTo>
                  <a:lnTo>
                    <a:pt x="299" y="370"/>
                  </a:lnTo>
                  <a:lnTo>
                    <a:pt x="294" y="370"/>
                  </a:lnTo>
                  <a:lnTo>
                    <a:pt x="296" y="382"/>
                  </a:lnTo>
                  <a:lnTo>
                    <a:pt x="299" y="387"/>
                  </a:lnTo>
                  <a:lnTo>
                    <a:pt x="298" y="387"/>
                  </a:lnTo>
                  <a:lnTo>
                    <a:pt x="292" y="380"/>
                  </a:lnTo>
                  <a:lnTo>
                    <a:pt x="292" y="375"/>
                  </a:lnTo>
                  <a:lnTo>
                    <a:pt x="287" y="368"/>
                  </a:lnTo>
                  <a:lnTo>
                    <a:pt x="285" y="360"/>
                  </a:lnTo>
                  <a:lnTo>
                    <a:pt x="285" y="358"/>
                  </a:lnTo>
                  <a:lnTo>
                    <a:pt x="282" y="353"/>
                  </a:lnTo>
                  <a:lnTo>
                    <a:pt x="274" y="349"/>
                  </a:lnTo>
                  <a:lnTo>
                    <a:pt x="272" y="341"/>
                  </a:lnTo>
                  <a:lnTo>
                    <a:pt x="266" y="330"/>
                  </a:lnTo>
                  <a:lnTo>
                    <a:pt x="247" y="309"/>
                  </a:lnTo>
                  <a:lnTo>
                    <a:pt x="244" y="298"/>
                  </a:lnTo>
                  <a:lnTo>
                    <a:pt x="243" y="289"/>
                  </a:lnTo>
                  <a:lnTo>
                    <a:pt x="240" y="282"/>
                  </a:lnTo>
                  <a:lnTo>
                    <a:pt x="239" y="274"/>
                  </a:lnTo>
                  <a:lnTo>
                    <a:pt x="238" y="274"/>
                  </a:lnTo>
                  <a:lnTo>
                    <a:pt x="237" y="271"/>
                  </a:lnTo>
                  <a:lnTo>
                    <a:pt x="234" y="269"/>
                  </a:lnTo>
                  <a:lnTo>
                    <a:pt x="231" y="271"/>
                  </a:lnTo>
                  <a:lnTo>
                    <a:pt x="229" y="269"/>
                  </a:lnTo>
                  <a:lnTo>
                    <a:pt x="224" y="261"/>
                  </a:lnTo>
                  <a:lnTo>
                    <a:pt x="219" y="246"/>
                  </a:lnTo>
                  <a:lnTo>
                    <a:pt x="217" y="247"/>
                  </a:lnTo>
                  <a:lnTo>
                    <a:pt x="215" y="246"/>
                  </a:lnTo>
                  <a:lnTo>
                    <a:pt x="208" y="241"/>
                  </a:lnTo>
                  <a:lnTo>
                    <a:pt x="204" y="242"/>
                  </a:lnTo>
                  <a:lnTo>
                    <a:pt x="197" y="229"/>
                  </a:lnTo>
                  <a:lnTo>
                    <a:pt x="195" y="218"/>
                  </a:lnTo>
                  <a:lnTo>
                    <a:pt x="175" y="202"/>
                  </a:lnTo>
                  <a:lnTo>
                    <a:pt x="170" y="197"/>
                  </a:lnTo>
                  <a:lnTo>
                    <a:pt x="168" y="192"/>
                  </a:lnTo>
                  <a:lnTo>
                    <a:pt x="164" y="190"/>
                  </a:lnTo>
                  <a:lnTo>
                    <a:pt x="157" y="188"/>
                  </a:lnTo>
                  <a:lnTo>
                    <a:pt x="156" y="183"/>
                  </a:lnTo>
                  <a:lnTo>
                    <a:pt x="152" y="176"/>
                  </a:lnTo>
                  <a:lnTo>
                    <a:pt x="148" y="169"/>
                  </a:lnTo>
                  <a:lnTo>
                    <a:pt x="143" y="164"/>
                  </a:lnTo>
                  <a:lnTo>
                    <a:pt x="140" y="143"/>
                  </a:lnTo>
                  <a:lnTo>
                    <a:pt x="138" y="125"/>
                  </a:lnTo>
                  <a:lnTo>
                    <a:pt x="137" y="115"/>
                  </a:lnTo>
                  <a:lnTo>
                    <a:pt x="132" y="107"/>
                  </a:lnTo>
                  <a:lnTo>
                    <a:pt x="130" y="100"/>
                  </a:lnTo>
                  <a:lnTo>
                    <a:pt x="127" y="82"/>
                  </a:lnTo>
                  <a:lnTo>
                    <a:pt x="127" y="72"/>
                  </a:lnTo>
                  <a:lnTo>
                    <a:pt x="129" y="64"/>
                  </a:lnTo>
                  <a:lnTo>
                    <a:pt x="127" y="56"/>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104" name="组合 103">
              <a:extLst>
                <a:ext uri="{FF2B5EF4-FFF2-40B4-BE49-F238E27FC236}">
                  <a16:creationId xmlns="" xmlns:a16="http://schemas.microsoft.com/office/drawing/2014/main" id="{AB8936EE-DDA4-42D3-804E-E4CF432F624F}"/>
                </a:ext>
              </a:extLst>
            </p:cNvPr>
            <p:cNvGrpSpPr>
              <a:grpSpLocks noChangeAspect="1"/>
            </p:cNvGrpSpPr>
            <p:nvPr/>
          </p:nvGrpSpPr>
          <p:grpSpPr bwMode="gray">
            <a:xfrm>
              <a:off x="2976147" y="2486876"/>
              <a:ext cx="1757106" cy="1480720"/>
              <a:chOff x="679" y="1356"/>
              <a:chExt cx="1105" cy="848"/>
            </a:xfrm>
            <a:solidFill>
              <a:schemeClr val="bg1">
                <a:lumMod val="75000"/>
              </a:schemeClr>
            </a:solidFill>
          </p:grpSpPr>
          <p:grpSp>
            <p:nvGrpSpPr>
              <p:cNvPr id="279" name="组合 278">
                <a:extLst>
                  <a:ext uri="{FF2B5EF4-FFF2-40B4-BE49-F238E27FC236}">
                    <a16:creationId xmlns="" xmlns:a16="http://schemas.microsoft.com/office/drawing/2014/main" id="{B6E7FDA9-B73B-4F00-A187-89D02AB0DCB0}"/>
                  </a:ext>
                </a:extLst>
              </p:cNvPr>
              <p:cNvGrpSpPr>
                <a:grpSpLocks noChangeAspect="1"/>
              </p:cNvGrpSpPr>
              <p:nvPr/>
            </p:nvGrpSpPr>
            <p:grpSpPr bwMode="gray">
              <a:xfrm>
                <a:off x="679" y="1356"/>
                <a:ext cx="411" cy="413"/>
                <a:chOff x="679" y="1356"/>
                <a:chExt cx="411" cy="413"/>
              </a:xfrm>
              <a:grpFill/>
            </p:grpSpPr>
            <p:sp>
              <p:nvSpPr>
                <p:cNvPr id="286" name="任意多边形: 形状 285">
                  <a:extLst>
                    <a:ext uri="{FF2B5EF4-FFF2-40B4-BE49-F238E27FC236}">
                      <a16:creationId xmlns="" xmlns:a16="http://schemas.microsoft.com/office/drawing/2014/main" id="{84F7BD15-45F3-4160-9007-26433DFF4941}"/>
                    </a:ext>
                  </a:extLst>
                </p:cNvPr>
                <p:cNvSpPr>
                  <a:spLocks noChangeAspect="1"/>
                </p:cNvSpPr>
                <p:nvPr/>
              </p:nvSpPr>
              <p:spPr bwMode="gray">
                <a:xfrm>
                  <a:off x="776" y="1738"/>
                  <a:ext cx="3" cy="7"/>
                </a:xfrm>
                <a:custGeom>
                  <a:avLst/>
                  <a:gdLst/>
                  <a:ahLst/>
                  <a:cxnLst>
                    <a:cxn ang="0">
                      <a:pos x="3" y="0"/>
                    </a:cxn>
                    <a:cxn ang="0">
                      <a:pos x="0" y="5"/>
                    </a:cxn>
                    <a:cxn ang="0">
                      <a:pos x="1" y="3"/>
                    </a:cxn>
                    <a:cxn ang="0">
                      <a:pos x="7" y="3"/>
                    </a:cxn>
                    <a:cxn ang="0">
                      <a:pos x="12" y="6"/>
                    </a:cxn>
                    <a:cxn ang="0">
                      <a:pos x="9" y="10"/>
                    </a:cxn>
                    <a:cxn ang="0">
                      <a:pos x="11" y="13"/>
                    </a:cxn>
                    <a:cxn ang="0">
                      <a:pos x="5" y="33"/>
                    </a:cxn>
                    <a:cxn ang="0">
                      <a:pos x="4" y="29"/>
                    </a:cxn>
                    <a:cxn ang="0">
                      <a:pos x="4" y="9"/>
                    </a:cxn>
                    <a:cxn ang="0">
                      <a:pos x="3" y="6"/>
                    </a:cxn>
                    <a:cxn ang="0">
                      <a:pos x="3" y="0"/>
                    </a:cxn>
                  </a:cxnLst>
                  <a:rect l="0" t="0" r="r" b="b"/>
                  <a:pathLst>
                    <a:path w="12" h="33">
                      <a:moveTo>
                        <a:pt x="3" y="0"/>
                      </a:moveTo>
                      <a:lnTo>
                        <a:pt x="0" y="5"/>
                      </a:lnTo>
                      <a:lnTo>
                        <a:pt x="1" y="3"/>
                      </a:lnTo>
                      <a:lnTo>
                        <a:pt x="7" y="3"/>
                      </a:lnTo>
                      <a:lnTo>
                        <a:pt x="12" y="6"/>
                      </a:lnTo>
                      <a:lnTo>
                        <a:pt x="9" y="10"/>
                      </a:lnTo>
                      <a:lnTo>
                        <a:pt x="11" y="13"/>
                      </a:lnTo>
                      <a:lnTo>
                        <a:pt x="5" y="33"/>
                      </a:lnTo>
                      <a:lnTo>
                        <a:pt x="4" y="29"/>
                      </a:lnTo>
                      <a:lnTo>
                        <a:pt x="4" y="9"/>
                      </a:lnTo>
                      <a:lnTo>
                        <a:pt x="3" y="6"/>
                      </a:lnTo>
                      <a:lnTo>
                        <a:pt x="3"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87" name="任意多边形: 形状 286">
                  <a:extLst>
                    <a:ext uri="{FF2B5EF4-FFF2-40B4-BE49-F238E27FC236}">
                      <a16:creationId xmlns="" xmlns:a16="http://schemas.microsoft.com/office/drawing/2014/main" id="{05775045-5FDB-49BC-87C3-575666EE249B}"/>
                    </a:ext>
                  </a:extLst>
                </p:cNvPr>
                <p:cNvSpPr>
                  <a:spLocks noChangeAspect="1"/>
                </p:cNvSpPr>
                <p:nvPr/>
              </p:nvSpPr>
              <p:spPr bwMode="gray">
                <a:xfrm>
                  <a:off x="833" y="1721"/>
                  <a:ext cx="6" cy="4"/>
                </a:xfrm>
                <a:custGeom>
                  <a:avLst/>
                  <a:gdLst/>
                  <a:ahLst/>
                  <a:cxnLst>
                    <a:cxn ang="0">
                      <a:pos x="13" y="9"/>
                    </a:cxn>
                    <a:cxn ang="0">
                      <a:pos x="5" y="18"/>
                    </a:cxn>
                    <a:cxn ang="0">
                      <a:pos x="0" y="9"/>
                    </a:cxn>
                    <a:cxn ang="0">
                      <a:pos x="5" y="2"/>
                    </a:cxn>
                    <a:cxn ang="0">
                      <a:pos x="10" y="0"/>
                    </a:cxn>
                    <a:cxn ang="0">
                      <a:pos x="13" y="1"/>
                    </a:cxn>
                    <a:cxn ang="0">
                      <a:pos x="26" y="1"/>
                    </a:cxn>
                    <a:cxn ang="0">
                      <a:pos x="27" y="3"/>
                    </a:cxn>
                    <a:cxn ang="0">
                      <a:pos x="13" y="9"/>
                    </a:cxn>
                  </a:cxnLst>
                  <a:rect l="0" t="0" r="r" b="b"/>
                  <a:pathLst>
                    <a:path w="27" h="18">
                      <a:moveTo>
                        <a:pt x="13" y="9"/>
                      </a:moveTo>
                      <a:lnTo>
                        <a:pt x="5" y="18"/>
                      </a:lnTo>
                      <a:lnTo>
                        <a:pt x="0" y="9"/>
                      </a:lnTo>
                      <a:lnTo>
                        <a:pt x="5" y="2"/>
                      </a:lnTo>
                      <a:lnTo>
                        <a:pt x="10" y="0"/>
                      </a:lnTo>
                      <a:lnTo>
                        <a:pt x="13" y="1"/>
                      </a:lnTo>
                      <a:lnTo>
                        <a:pt x="26" y="1"/>
                      </a:lnTo>
                      <a:lnTo>
                        <a:pt x="27" y="3"/>
                      </a:lnTo>
                      <a:lnTo>
                        <a:pt x="13" y="9"/>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88" name="任意多边形: 形状 287">
                  <a:extLst>
                    <a:ext uri="{FF2B5EF4-FFF2-40B4-BE49-F238E27FC236}">
                      <a16:creationId xmlns="" xmlns:a16="http://schemas.microsoft.com/office/drawing/2014/main" id="{1F491D97-EBE7-427B-AAC8-1F92E2DCD6FE}"/>
                    </a:ext>
                  </a:extLst>
                </p:cNvPr>
                <p:cNvSpPr>
                  <a:spLocks noChangeAspect="1"/>
                </p:cNvSpPr>
                <p:nvPr/>
              </p:nvSpPr>
              <p:spPr bwMode="gray">
                <a:xfrm>
                  <a:off x="817" y="1706"/>
                  <a:ext cx="29" cy="24"/>
                </a:xfrm>
                <a:custGeom>
                  <a:avLst/>
                  <a:gdLst/>
                  <a:ahLst/>
                  <a:cxnLst>
                    <a:cxn ang="0">
                      <a:pos x="0" y="60"/>
                    </a:cxn>
                    <a:cxn ang="0">
                      <a:pos x="9" y="56"/>
                    </a:cxn>
                    <a:cxn ang="0">
                      <a:pos x="21" y="33"/>
                    </a:cxn>
                    <a:cxn ang="0">
                      <a:pos x="28" y="30"/>
                    </a:cxn>
                    <a:cxn ang="0">
                      <a:pos x="45" y="29"/>
                    </a:cxn>
                    <a:cxn ang="0">
                      <a:pos x="44" y="39"/>
                    </a:cxn>
                    <a:cxn ang="0">
                      <a:pos x="48" y="51"/>
                    </a:cxn>
                    <a:cxn ang="0">
                      <a:pos x="58" y="43"/>
                    </a:cxn>
                    <a:cxn ang="0">
                      <a:pos x="58" y="34"/>
                    </a:cxn>
                    <a:cxn ang="0">
                      <a:pos x="50" y="16"/>
                    </a:cxn>
                    <a:cxn ang="0">
                      <a:pos x="53" y="6"/>
                    </a:cxn>
                    <a:cxn ang="0">
                      <a:pos x="66" y="14"/>
                    </a:cxn>
                    <a:cxn ang="0">
                      <a:pos x="70" y="25"/>
                    </a:cxn>
                    <a:cxn ang="0">
                      <a:pos x="80" y="12"/>
                    </a:cxn>
                    <a:cxn ang="0">
                      <a:pos x="93" y="9"/>
                    </a:cxn>
                    <a:cxn ang="0">
                      <a:pos x="90" y="0"/>
                    </a:cxn>
                    <a:cxn ang="0">
                      <a:pos x="100" y="1"/>
                    </a:cxn>
                    <a:cxn ang="0">
                      <a:pos x="104" y="14"/>
                    </a:cxn>
                    <a:cxn ang="0">
                      <a:pos x="117" y="4"/>
                    </a:cxn>
                    <a:cxn ang="0">
                      <a:pos x="128" y="7"/>
                    </a:cxn>
                    <a:cxn ang="0">
                      <a:pos x="125" y="23"/>
                    </a:cxn>
                    <a:cxn ang="0">
                      <a:pos x="127" y="29"/>
                    </a:cxn>
                    <a:cxn ang="0">
                      <a:pos x="145" y="34"/>
                    </a:cxn>
                    <a:cxn ang="0">
                      <a:pos x="129" y="49"/>
                    </a:cxn>
                    <a:cxn ang="0">
                      <a:pos x="104" y="40"/>
                    </a:cxn>
                    <a:cxn ang="0">
                      <a:pos x="118" y="52"/>
                    </a:cxn>
                    <a:cxn ang="0">
                      <a:pos x="122" y="65"/>
                    </a:cxn>
                    <a:cxn ang="0">
                      <a:pos x="112" y="56"/>
                    </a:cxn>
                    <a:cxn ang="0">
                      <a:pos x="103" y="61"/>
                    </a:cxn>
                    <a:cxn ang="0">
                      <a:pos x="96" y="63"/>
                    </a:cxn>
                    <a:cxn ang="0">
                      <a:pos x="95" y="68"/>
                    </a:cxn>
                    <a:cxn ang="0">
                      <a:pos x="74" y="86"/>
                    </a:cxn>
                    <a:cxn ang="0">
                      <a:pos x="65" y="90"/>
                    </a:cxn>
                    <a:cxn ang="0">
                      <a:pos x="66" y="102"/>
                    </a:cxn>
                    <a:cxn ang="0">
                      <a:pos x="43" y="117"/>
                    </a:cxn>
                    <a:cxn ang="0">
                      <a:pos x="53" y="100"/>
                    </a:cxn>
                    <a:cxn ang="0">
                      <a:pos x="44" y="93"/>
                    </a:cxn>
                    <a:cxn ang="0">
                      <a:pos x="44" y="83"/>
                    </a:cxn>
                    <a:cxn ang="0">
                      <a:pos x="31" y="77"/>
                    </a:cxn>
                    <a:cxn ang="0">
                      <a:pos x="29" y="82"/>
                    </a:cxn>
                    <a:cxn ang="0">
                      <a:pos x="37" y="102"/>
                    </a:cxn>
                    <a:cxn ang="0">
                      <a:pos x="20" y="98"/>
                    </a:cxn>
                    <a:cxn ang="0">
                      <a:pos x="16" y="78"/>
                    </a:cxn>
                    <a:cxn ang="0">
                      <a:pos x="7" y="66"/>
                    </a:cxn>
                  </a:cxnLst>
                  <a:rect l="0" t="0" r="r" b="b"/>
                  <a:pathLst>
                    <a:path w="145" h="117">
                      <a:moveTo>
                        <a:pt x="4" y="59"/>
                      </a:moveTo>
                      <a:lnTo>
                        <a:pt x="0" y="60"/>
                      </a:lnTo>
                      <a:lnTo>
                        <a:pt x="0" y="56"/>
                      </a:lnTo>
                      <a:lnTo>
                        <a:pt x="9" y="56"/>
                      </a:lnTo>
                      <a:lnTo>
                        <a:pt x="9" y="47"/>
                      </a:lnTo>
                      <a:lnTo>
                        <a:pt x="21" y="33"/>
                      </a:lnTo>
                      <a:lnTo>
                        <a:pt x="25" y="34"/>
                      </a:lnTo>
                      <a:lnTo>
                        <a:pt x="28" y="30"/>
                      </a:lnTo>
                      <a:lnTo>
                        <a:pt x="39" y="29"/>
                      </a:lnTo>
                      <a:lnTo>
                        <a:pt x="45" y="29"/>
                      </a:lnTo>
                      <a:lnTo>
                        <a:pt x="39" y="38"/>
                      </a:lnTo>
                      <a:lnTo>
                        <a:pt x="44" y="39"/>
                      </a:lnTo>
                      <a:lnTo>
                        <a:pt x="47" y="44"/>
                      </a:lnTo>
                      <a:lnTo>
                        <a:pt x="48" y="51"/>
                      </a:lnTo>
                      <a:lnTo>
                        <a:pt x="57" y="54"/>
                      </a:lnTo>
                      <a:lnTo>
                        <a:pt x="58" y="43"/>
                      </a:lnTo>
                      <a:lnTo>
                        <a:pt x="60" y="39"/>
                      </a:lnTo>
                      <a:lnTo>
                        <a:pt x="58" y="34"/>
                      </a:lnTo>
                      <a:lnTo>
                        <a:pt x="63" y="32"/>
                      </a:lnTo>
                      <a:lnTo>
                        <a:pt x="50" y="16"/>
                      </a:lnTo>
                      <a:lnTo>
                        <a:pt x="49" y="9"/>
                      </a:lnTo>
                      <a:lnTo>
                        <a:pt x="53" y="6"/>
                      </a:lnTo>
                      <a:lnTo>
                        <a:pt x="61" y="4"/>
                      </a:lnTo>
                      <a:lnTo>
                        <a:pt x="66" y="14"/>
                      </a:lnTo>
                      <a:lnTo>
                        <a:pt x="68" y="24"/>
                      </a:lnTo>
                      <a:lnTo>
                        <a:pt x="70" y="25"/>
                      </a:lnTo>
                      <a:lnTo>
                        <a:pt x="75" y="16"/>
                      </a:lnTo>
                      <a:lnTo>
                        <a:pt x="80" y="12"/>
                      </a:lnTo>
                      <a:lnTo>
                        <a:pt x="90" y="14"/>
                      </a:lnTo>
                      <a:lnTo>
                        <a:pt x="93" y="9"/>
                      </a:lnTo>
                      <a:lnTo>
                        <a:pt x="95" y="6"/>
                      </a:lnTo>
                      <a:lnTo>
                        <a:pt x="90" y="0"/>
                      </a:lnTo>
                      <a:lnTo>
                        <a:pt x="96" y="2"/>
                      </a:lnTo>
                      <a:lnTo>
                        <a:pt x="100" y="1"/>
                      </a:lnTo>
                      <a:lnTo>
                        <a:pt x="104" y="2"/>
                      </a:lnTo>
                      <a:lnTo>
                        <a:pt x="104" y="14"/>
                      </a:lnTo>
                      <a:lnTo>
                        <a:pt x="108" y="18"/>
                      </a:lnTo>
                      <a:lnTo>
                        <a:pt x="117" y="4"/>
                      </a:lnTo>
                      <a:lnTo>
                        <a:pt x="125" y="2"/>
                      </a:lnTo>
                      <a:lnTo>
                        <a:pt x="128" y="7"/>
                      </a:lnTo>
                      <a:lnTo>
                        <a:pt x="127" y="20"/>
                      </a:lnTo>
                      <a:lnTo>
                        <a:pt x="125" y="23"/>
                      </a:lnTo>
                      <a:lnTo>
                        <a:pt x="125" y="29"/>
                      </a:lnTo>
                      <a:lnTo>
                        <a:pt x="127" y="29"/>
                      </a:lnTo>
                      <a:lnTo>
                        <a:pt x="128" y="34"/>
                      </a:lnTo>
                      <a:lnTo>
                        <a:pt x="145" y="34"/>
                      </a:lnTo>
                      <a:lnTo>
                        <a:pt x="138" y="49"/>
                      </a:lnTo>
                      <a:lnTo>
                        <a:pt x="129" y="49"/>
                      </a:lnTo>
                      <a:lnTo>
                        <a:pt x="111" y="39"/>
                      </a:lnTo>
                      <a:lnTo>
                        <a:pt x="104" y="40"/>
                      </a:lnTo>
                      <a:lnTo>
                        <a:pt x="102" y="49"/>
                      </a:lnTo>
                      <a:lnTo>
                        <a:pt x="118" y="52"/>
                      </a:lnTo>
                      <a:lnTo>
                        <a:pt x="122" y="56"/>
                      </a:lnTo>
                      <a:lnTo>
                        <a:pt x="122" y="65"/>
                      </a:lnTo>
                      <a:lnTo>
                        <a:pt x="112" y="63"/>
                      </a:lnTo>
                      <a:lnTo>
                        <a:pt x="112" y="56"/>
                      </a:lnTo>
                      <a:lnTo>
                        <a:pt x="108" y="56"/>
                      </a:lnTo>
                      <a:lnTo>
                        <a:pt x="103" y="61"/>
                      </a:lnTo>
                      <a:lnTo>
                        <a:pt x="93" y="63"/>
                      </a:lnTo>
                      <a:lnTo>
                        <a:pt x="96" y="63"/>
                      </a:lnTo>
                      <a:lnTo>
                        <a:pt x="100" y="68"/>
                      </a:lnTo>
                      <a:lnTo>
                        <a:pt x="95" y="68"/>
                      </a:lnTo>
                      <a:lnTo>
                        <a:pt x="84" y="72"/>
                      </a:lnTo>
                      <a:lnTo>
                        <a:pt x="74" y="86"/>
                      </a:lnTo>
                      <a:lnTo>
                        <a:pt x="66" y="87"/>
                      </a:lnTo>
                      <a:lnTo>
                        <a:pt x="65" y="90"/>
                      </a:lnTo>
                      <a:lnTo>
                        <a:pt x="66" y="94"/>
                      </a:lnTo>
                      <a:lnTo>
                        <a:pt x="66" y="102"/>
                      </a:lnTo>
                      <a:lnTo>
                        <a:pt x="63" y="109"/>
                      </a:lnTo>
                      <a:lnTo>
                        <a:pt x="43" y="117"/>
                      </a:lnTo>
                      <a:lnTo>
                        <a:pt x="47" y="108"/>
                      </a:lnTo>
                      <a:lnTo>
                        <a:pt x="53" y="100"/>
                      </a:lnTo>
                      <a:lnTo>
                        <a:pt x="53" y="95"/>
                      </a:lnTo>
                      <a:lnTo>
                        <a:pt x="44" y="93"/>
                      </a:lnTo>
                      <a:lnTo>
                        <a:pt x="43" y="87"/>
                      </a:lnTo>
                      <a:lnTo>
                        <a:pt x="44" y="83"/>
                      </a:lnTo>
                      <a:lnTo>
                        <a:pt x="39" y="79"/>
                      </a:lnTo>
                      <a:lnTo>
                        <a:pt x="31" y="77"/>
                      </a:lnTo>
                      <a:lnTo>
                        <a:pt x="27" y="79"/>
                      </a:lnTo>
                      <a:lnTo>
                        <a:pt x="29" y="82"/>
                      </a:lnTo>
                      <a:lnTo>
                        <a:pt x="36" y="83"/>
                      </a:lnTo>
                      <a:lnTo>
                        <a:pt x="37" y="102"/>
                      </a:lnTo>
                      <a:lnTo>
                        <a:pt x="29" y="106"/>
                      </a:lnTo>
                      <a:lnTo>
                        <a:pt x="20" y="98"/>
                      </a:lnTo>
                      <a:lnTo>
                        <a:pt x="17" y="88"/>
                      </a:lnTo>
                      <a:lnTo>
                        <a:pt x="16" y="78"/>
                      </a:lnTo>
                      <a:lnTo>
                        <a:pt x="14" y="68"/>
                      </a:lnTo>
                      <a:lnTo>
                        <a:pt x="7" y="66"/>
                      </a:lnTo>
                      <a:lnTo>
                        <a:pt x="4" y="59"/>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89" name="任意多边形: 形状 288">
                  <a:extLst>
                    <a:ext uri="{FF2B5EF4-FFF2-40B4-BE49-F238E27FC236}">
                      <a16:creationId xmlns="" xmlns:a16="http://schemas.microsoft.com/office/drawing/2014/main" id="{B01D4B42-2F1A-4D9B-931A-CCD9721D2820}"/>
                    </a:ext>
                  </a:extLst>
                </p:cNvPr>
                <p:cNvSpPr>
                  <a:spLocks noChangeAspect="1"/>
                </p:cNvSpPr>
                <p:nvPr/>
              </p:nvSpPr>
              <p:spPr bwMode="gray">
                <a:xfrm>
                  <a:off x="679" y="1356"/>
                  <a:ext cx="328" cy="411"/>
                </a:xfrm>
                <a:custGeom>
                  <a:avLst/>
                  <a:gdLst/>
                  <a:ahLst/>
                  <a:cxnLst>
                    <a:cxn ang="0">
                      <a:pos x="1427" y="242"/>
                    </a:cxn>
                    <a:cxn ang="0">
                      <a:pos x="1252" y="223"/>
                    </a:cxn>
                    <a:cxn ang="0">
                      <a:pos x="977" y="152"/>
                    </a:cxn>
                    <a:cxn ang="0">
                      <a:pos x="845" y="94"/>
                    </a:cxn>
                    <a:cxn ang="0">
                      <a:pos x="709" y="40"/>
                    </a:cxn>
                    <a:cxn ang="0">
                      <a:pos x="672" y="64"/>
                    </a:cxn>
                    <a:cxn ang="0">
                      <a:pos x="602" y="33"/>
                    </a:cxn>
                    <a:cxn ang="0">
                      <a:pos x="466" y="88"/>
                    </a:cxn>
                    <a:cxn ang="0">
                      <a:pos x="440" y="158"/>
                    </a:cxn>
                    <a:cxn ang="0">
                      <a:pos x="353" y="233"/>
                    </a:cxn>
                    <a:cxn ang="0">
                      <a:pos x="270" y="323"/>
                    </a:cxn>
                    <a:cxn ang="0">
                      <a:pos x="102" y="459"/>
                    </a:cxn>
                    <a:cxn ang="0">
                      <a:pos x="233" y="608"/>
                    </a:cxn>
                    <a:cxn ang="0">
                      <a:pos x="319" y="670"/>
                    </a:cxn>
                    <a:cxn ang="0">
                      <a:pos x="436" y="717"/>
                    </a:cxn>
                    <a:cxn ang="0">
                      <a:pos x="392" y="748"/>
                    </a:cxn>
                    <a:cxn ang="0">
                      <a:pos x="393" y="780"/>
                    </a:cxn>
                    <a:cxn ang="0">
                      <a:pos x="289" y="796"/>
                    </a:cxn>
                    <a:cxn ang="0">
                      <a:pos x="160" y="749"/>
                    </a:cxn>
                    <a:cxn ang="0">
                      <a:pos x="36" y="829"/>
                    </a:cxn>
                    <a:cxn ang="0">
                      <a:pos x="70" y="906"/>
                    </a:cxn>
                    <a:cxn ang="0">
                      <a:pos x="270" y="1001"/>
                    </a:cxn>
                    <a:cxn ang="0">
                      <a:pos x="405" y="970"/>
                    </a:cxn>
                    <a:cxn ang="0">
                      <a:pos x="394" y="1115"/>
                    </a:cxn>
                    <a:cxn ang="0">
                      <a:pos x="256" y="1179"/>
                    </a:cxn>
                    <a:cxn ang="0">
                      <a:pos x="127" y="1305"/>
                    </a:cxn>
                    <a:cxn ang="0">
                      <a:pos x="155" y="1358"/>
                    </a:cxn>
                    <a:cxn ang="0">
                      <a:pos x="193" y="1420"/>
                    </a:cxn>
                    <a:cxn ang="0">
                      <a:pos x="222" y="1535"/>
                    </a:cxn>
                    <a:cxn ang="0">
                      <a:pos x="313" y="1517"/>
                    </a:cxn>
                    <a:cxn ang="0">
                      <a:pos x="349" y="1583"/>
                    </a:cxn>
                    <a:cxn ang="0">
                      <a:pos x="345" y="1683"/>
                    </a:cxn>
                    <a:cxn ang="0">
                      <a:pos x="461" y="1652"/>
                    </a:cxn>
                    <a:cxn ang="0">
                      <a:pos x="548" y="1679"/>
                    </a:cxn>
                    <a:cxn ang="0">
                      <a:pos x="549" y="1814"/>
                    </a:cxn>
                    <a:cxn ang="0">
                      <a:pos x="414" y="1939"/>
                    </a:cxn>
                    <a:cxn ang="0">
                      <a:pos x="326" y="1968"/>
                    </a:cxn>
                    <a:cxn ang="0">
                      <a:pos x="263" y="2054"/>
                    </a:cxn>
                    <a:cxn ang="0">
                      <a:pos x="334" y="2020"/>
                    </a:cxn>
                    <a:cxn ang="0">
                      <a:pos x="432" y="1975"/>
                    </a:cxn>
                    <a:cxn ang="0">
                      <a:pos x="515" y="1925"/>
                    </a:cxn>
                    <a:cxn ang="0">
                      <a:pos x="576" y="1872"/>
                    </a:cxn>
                    <a:cxn ang="0">
                      <a:pos x="658" y="1788"/>
                    </a:cxn>
                    <a:cxn ang="0">
                      <a:pos x="767" y="1707"/>
                    </a:cxn>
                    <a:cxn ang="0">
                      <a:pos x="785" y="1592"/>
                    </a:cxn>
                    <a:cxn ang="0">
                      <a:pos x="827" y="1501"/>
                    </a:cxn>
                    <a:cxn ang="0">
                      <a:pos x="983" y="1287"/>
                    </a:cxn>
                    <a:cxn ang="0">
                      <a:pos x="1042" y="1436"/>
                    </a:cxn>
                    <a:cxn ang="0">
                      <a:pos x="892" y="1567"/>
                    </a:cxn>
                    <a:cxn ang="0">
                      <a:pos x="892" y="1617"/>
                    </a:cxn>
                    <a:cxn ang="0">
                      <a:pos x="1000" y="1550"/>
                    </a:cxn>
                    <a:cxn ang="0">
                      <a:pos x="1088" y="1509"/>
                    </a:cxn>
                    <a:cxn ang="0">
                      <a:pos x="1066" y="1448"/>
                    </a:cxn>
                    <a:cxn ang="0">
                      <a:pos x="1115" y="1405"/>
                    </a:cxn>
                    <a:cxn ang="0">
                      <a:pos x="1168" y="1454"/>
                    </a:cxn>
                    <a:cxn ang="0">
                      <a:pos x="1263" y="1481"/>
                    </a:cxn>
                    <a:cxn ang="0">
                      <a:pos x="1383" y="1528"/>
                    </a:cxn>
                    <a:cxn ang="0">
                      <a:pos x="1574" y="1540"/>
                    </a:cxn>
                    <a:cxn ang="0">
                      <a:pos x="1564" y="1570"/>
                    </a:cxn>
                    <a:cxn ang="0">
                      <a:pos x="1628" y="1599"/>
                    </a:cxn>
                  </a:cxnLst>
                  <a:rect l="0" t="0" r="r" b="b"/>
                  <a:pathLst>
                    <a:path w="1638" h="2054">
                      <a:moveTo>
                        <a:pt x="1486" y="1466"/>
                      </a:moveTo>
                      <a:lnTo>
                        <a:pt x="1486" y="1356"/>
                      </a:lnTo>
                      <a:lnTo>
                        <a:pt x="1486" y="1249"/>
                      </a:lnTo>
                      <a:lnTo>
                        <a:pt x="1486" y="1148"/>
                      </a:lnTo>
                      <a:lnTo>
                        <a:pt x="1486" y="1039"/>
                      </a:lnTo>
                      <a:lnTo>
                        <a:pt x="1486" y="915"/>
                      </a:lnTo>
                      <a:lnTo>
                        <a:pt x="1486" y="793"/>
                      </a:lnTo>
                      <a:lnTo>
                        <a:pt x="1486" y="678"/>
                      </a:lnTo>
                      <a:lnTo>
                        <a:pt x="1486" y="553"/>
                      </a:lnTo>
                      <a:lnTo>
                        <a:pt x="1486" y="409"/>
                      </a:lnTo>
                      <a:lnTo>
                        <a:pt x="1486" y="266"/>
                      </a:lnTo>
                      <a:lnTo>
                        <a:pt x="1484" y="263"/>
                      </a:lnTo>
                      <a:lnTo>
                        <a:pt x="1477" y="263"/>
                      </a:lnTo>
                      <a:lnTo>
                        <a:pt x="1475" y="270"/>
                      </a:lnTo>
                      <a:lnTo>
                        <a:pt x="1470" y="280"/>
                      </a:lnTo>
                      <a:lnTo>
                        <a:pt x="1467" y="276"/>
                      </a:lnTo>
                      <a:lnTo>
                        <a:pt x="1456" y="259"/>
                      </a:lnTo>
                      <a:lnTo>
                        <a:pt x="1429" y="248"/>
                      </a:lnTo>
                      <a:lnTo>
                        <a:pt x="1427" y="242"/>
                      </a:lnTo>
                      <a:lnTo>
                        <a:pt x="1408" y="232"/>
                      </a:lnTo>
                      <a:lnTo>
                        <a:pt x="1408" y="228"/>
                      </a:lnTo>
                      <a:lnTo>
                        <a:pt x="1403" y="221"/>
                      </a:lnTo>
                      <a:lnTo>
                        <a:pt x="1365" y="201"/>
                      </a:lnTo>
                      <a:lnTo>
                        <a:pt x="1361" y="205"/>
                      </a:lnTo>
                      <a:lnTo>
                        <a:pt x="1355" y="206"/>
                      </a:lnTo>
                      <a:lnTo>
                        <a:pt x="1350" y="202"/>
                      </a:lnTo>
                      <a:lnTo>
                        <a:pt x="1351" y="214"/>
                      </a:lnTo>
                      <a:lnTo>
                        <a:pt x="1349" y="220"/>
                      </a:lnTo>
                      <a:lnTo>
                        <a:pt x="1341" y="209"/>
                      </a:lnTo>
                      <a:lnTo>
                        <a:pt x="1335" y="205"/>
                      </a:lnTo>
                      <a:lnTo>
                        <a:pt x="1330" y="209"/>
                      </a:lnTo>
                      <a:lnTo>
                        <a:pt x="1303" y="214"/>
                      </a:lnTo>
                      <a:lnTo>
                        <a:pt x="1302" y="217"/>
                      </a:lnTo>
                      <a:lnTo>
                        <a:pt x="1290" y="225"/>
                      </a:lnTo>
                      <a:lnTo>
                        <a:pt x="1280" y="225"/>
                      </a:lnTo>
                      <a:lnTo>
                        <a:pt x="1273" y="217"/>
                      </a:lnTo>
                      <a:lnTo>
                        <a:pt x="1271" y="225"/>
                      </a:lnTo>
                      <a:lnTo>
                        <a:pt x="1252" y="223"/>
                      </a:lnTo>
                      <a:lnTo>
                        <a:pt x="1251" y="221"/>
                      </a:lnTo>
                      <a:lnTo>
                        <a:pt x="1253" y="215"/>
                      </a:lnTo>
                      <a:lnTo>
                        <a:pt x="1232" y="211"/>
                      </a:lnTo>
                      <a:lnTo>
                        <a:pt x="1222" y="201"/>
                      </a:lnTo>
                      <a:lnTo>
                        <a:pt x="1211" y="194"/>
                      </a:lnTo>
                      <a:lnTo>
                        <a:pt x="1178" y="194"/>
                      </a:lnTo>
                      <a:lnTo>
                        <a:pt x="1158" y="199"/>
                      </a:lnTo>
                      <a:lnTo>
                        <a:pt x="1128" y="183"/>
                      </a:lnTo>
                      <a:lnTo>
                        <a:pt x="1115" y="180"/>
                      </a:lnTo>
                      <a:lnTo>
                        <a:pt x="1107" y="172"/>
                      </a:lnTo>
                      <a:lnTo>
                        <a:pt x="1091" y="167"/>
                      </a:lnTo>
                      <a:lnTo>
                        <a:pt x="1074" y="166"/>
                      </a:lnTo>
                      <a:lnTo>
                        <a:pt x="1072" y="156"/>
                      </a:lnTo>
                      <a:lnTo>
                        <a:pt x="1054" y="152"/>
                      </a:lnTo>
                      <a:lnTo>
                        <a:pt x="1032" y="142"/>
                      </a:lnTo>
                      <a:lnTo>
                        <a:pt x="1010" y="142"/>
                      </a:lnTo>
                      <a:lnTo>
                        <a:pt x="1001" y="148"/>
                      </a:lnTo>
                      <a:lnTo>
                        <a:pt x="975" y="158"/>
                      </a:lnTo>
                      <a:lnTo>
                        <a:pt x="977" y="152"/>
                      </a:lnTo>
                      <a:lnTo>
                        <a:pt x="985" y="151"/>
                      </a:lnTo>
                      <a:lnTo>
                        <a:pt x="983" y="144"/>
                      </a:lnTo>
                      <a:lnTo>
                        <a:pt x="977" y="141"/>
                      </a:lnTo>
                      <a:lnTo>
                        <a:pt x="967" y="140"/>
                      </a:lnTo>
                      <a:lnTo>
                        <a:pt x="929" y="151"/>
                      </a:lnTo>
                      <a:lnTo>
                        <a:pt x="899" y="148"/>
                      </a:lnTo>
                      <a:lnTo>
                        <a:pt x="908" y="140"/>
                      </a:lnTo>
                      <a:lnTo>
                        <a:pt x="909" y="132"/>
                      </a:lnTo>
                      <a:lnTo>
                        <a:pt x="872" y="132"/>
                      </a:lnTo>
                      <a:lnTo>
                        <a:pt x="866" y="129"/>
                      </a:lnTo>
                      <a:lnTo>
                        <a:pt x="887" y="128"/>
                      </a:lnTo>
                      <a:lnTo>
                        <a:pt x="882" y="120"/>
                      </a:lnTo>
                      <a:lnTo>
                        <a:pt x="872" y="120"/>
                      </a:lnTo>
                      <a:lnTo>
                        <a:pt x="870" y="114"/>
                      </a:lnTo>
                      <a:lnTo>
                        <a:pt x="877" y="99"/>
                      </a:lnTo>
                      <a:lnTo>
                        <a:pt x="877" y="87"/>
                      </a:lnTo>
                      <a:lnTo>
                        <a:pt x="859" y="80"/>
                      </a:lnTo>
                      <a:lnTo>
                        <a:pt x="843" y="80"/>
                      </a:lnTo>
                      <a:lnTo>
                        <a:pt x="845" y="94"/>
                      </a:lnTo>
                      <a:lnTo>
                        <a:pt x="843" y="91"/>
                      </a:lnTo>
                      <a:lnTo>
                        <a:pt x="835" y="94"/>
                      </a:lnTo>
                      <a:lnTo>
                        <a:pt x="832" y="81"/>
                      </a:lnTo>
                      <a:lnTo>
                        <a:pt x="827" y="69"/>
                      </a:lnTo>
                      <a:lnTo>
                        <a:pt x="817" y="69"/>
                      </a:lnTo>
                      <a:lnTo>
                        <a:pt x="807" y="71"/>
                      </a:lnTo>
                      <a:lnTo>
                        <a:pt x="790" y="83"/>
                      </a:lnTo>
                      <a:lnTo>
                        <a:pt x="785" y="75"/>
                      </a:lnTo>
                      <a:lnTo>
                        <a:pt x="778" y="80"/>
                      </a:lnTo>
                      <a:lnTo>
                        <a:pt x="771" y="91"/>
                      </a:lnTo>
                      <a:lnTo>
                        <a:pt x="763" y="91"/>
                      </a:lnTo>
                      <a:lnTo>
                        <a:pt x="757" y="83"/>
                      </a:lnTo>
                      <a:lnTo>
                        <a:pt x="747" y="83"/>
                      </a:lnTo>
                      <a:lnTo>
                        <a:pt x="740" y="78"/>
                      </a:lnTo>
                      <a:lnTo>
                        <a:pt x="744" y="70"/>
                      </a:lnTo>
                      <a:lnTo>
                        <a:pt x="733" y="45"/>
                      </a:lnTo>
                      <a:lnTo>
                        <a:pt x="716" y="39"/>
                      </a:lnTo>
                      <a:lnTo>
                        <a:pt x="716" y="48"/>
                      </a:lnTo>
                      <a:lnTo>
                        <a:pt x="709" y="40"/>
                      </a:lnTo>
                      <a:lnTo>
                        <a:pt x="710" y="51"/>
                      </a:lnTo>
                      <a:lnTo>
                        <a:pt x="704" y="51"/>
                      </a:lnTo>
                      <a:lnTo>
                        <a:pt x="697" y="58"/>
                      </a:lnTo>
                      <a:lnTo>
                        <a:pt x="695" y="72"/>
                      </a:lnTo>
                      <a:lnTo>
                        <a:pt x="704" y="83"/>
                      </a:lnTo>
                      <a:lnTo>
                        <a:pt x="704" y="91"/>
                      </a:lnTo>
                      <a:lnTo>
                        <a:pt x="705" y="103"/>
                      </a:lnTo>
                      <a:lnTo>
                        <a:pt x="695" y="103"/>
                      </a:lnTo>
                      <a:lnTo>
                        <a:pt x="694" y="94"/>
                      </a:lnTo>
                      <a:lnTo>
                        <a:pt x="688" y="87"/>
                      </a:lnTo>
                      <a:lnTo>
                        <a:pt x="683" y="94"/>
                      </a:lnTo>
                      <a:lnTo>
                        <a:pt x="678" y="83"/>
                      </a:lnTo>
                      <a:lnTo>
                        <a:pt x="676" y="96"/>
                      </a:lnTo>
                      <a:lnTo>
                        <a:pt x="657" y="83"/>
                      </a:lnTo>
                      <a:lnTo>
                        <a:pt x="649" y="82"/>
                      </a:lnTo>
                      <a:lnTo>
                        <a:pt x="646" y="85"/>
                      </a:lnTo>
                      <a:lnTo>
                        <a:pt x="654" y="66"/>
                      </a:lnTo>
                      <a:lnTo>
                        <a:pt x="660" y="70"/>
                      </a:lnTo>
                      <a:lnTo>
                        <a:pt x="672" y="64"/>
                      </a:lnTo>
                      <a:lnTo>
                        <a:pt x="689" y="49"/>
                      </a:lnTo>
                      <a:lnTo>
                        <a:pt x="690" y="42"/>
                      </a:lnTo>
                      <a:lnTo>
                        <a:pt x="689" y="33"/>
                      </a:lnTo>
                      <a:lnTo>
                        <a:pt x="681" y="26"/>
                      </a:lnTo>
                      <a:lnTo>
                        <a:pt x="661" y="30"/>
                      </a:lnTo>
                      <a:lnTo>
                        <a:pt x="660" y="27"/>
                      </a:lnTo>
                      <a:lnTo>
                        <a:pt x="658" y="16"/>
                      </a:lnTo>
                      <a:lnTo>
                        <a:pt x="650" y="11"/>
                      </a:lnTo>
                      <a:lnTo>
                        <a:pt x="642" y="15"/>
                      </a:lnTo>
                      <a:lnTo>
                        <a:pt x="635" y="10"/>
                      </a:lnTo>
                      <a:lnTo>
                        <a:pt x="627" y="0"/>
                      </a:lnTo>
                      <a:lnTo>
                        <a:pt x="622" y="3"/>
                      </a:lnTo>
                      <a:lnTo>
                        <a:pt x="619" y="10"/>
                      </a:lnTo>
                      <a:lnTo>
                        <a:pt x="613" y="17"/>
                      </a:lnTo>
                      <a:lnTo>
                        <a:pt x="612" y="24"/>
                      </a:lnTo>
                      <a:lnTo>
                        <a:pt x="609" y="22"/>
                      </a:lnTo>
                      <a:lnTo>
                        <a:pt x="612" y="33"/>
                      </a:lnTo>
                      <a:lnTo>
                        <a:pt x="608" y="37"/>
                      </a:lnTo>
                      <a:lnTo>
                        <a:pt x="602" y="33"/>
                      </a:lnTo>
                      <a:lnTo>
                        <a:pt x="598" y="35"/>
                      </a:lnTo>
                      <a:lnTo>
                        <a:pt x="597" y="40"/>
                      </a:lnTo>
                      <a:lnTo>
                        <a:pt x="591" y="48"/>
                      </a:lnTo>
                      <a:lnTo>
                        <a:pt x="584" y="60"/>
                      </a:lnTo>
                      <a:lnTo>
                        <a:pt x="558" y="86"/>
                      </a:lnTo>
                      <a:lnTo>
                        <a:pt x="536" y="86"/>
                      </a:lnTo>
                      <a:lnTo>
                        <a:pt x="537" y="91"/>
                      </a:lnTo>
                      <a:lnTo>
                        <a:pt x="511" y="96"/>
                      </a:lnTo>
                      <a:lnTo>
                        <a:pt x="491" y="91"/>
                      </a:lnTo>
                      <a:lnTo>
                        <a:pt x="495" y="96"/>
                      </a:lnTo>
                      <a:lnTo>
                        <a:pt x="486" y="101"/>
                      </a:lnTo>
                      <a:lnTo>
                        <a:pt x="489" y="113"/>
                      </a:lnTo>
                      <a:lnTo>
                        <a:pt x="472" y="103"/>
                      </a:lnTo>
                      <a:lnTo>
                        <a:pt x="480" y="92"/>
                      </a:lnTo>
                      <a:lnTo>
                        <a:pt x="483" y="83"/>
                      </a:lnTo>
                      <a:lnTo>
                        <a:pt x="496" y="78"/>
                      </a:lnTo>
                      <a:lnTo>
                        <a:pt x="500" y="73"/>
                      </a:lnTo>
                      <a:lnTo>
                        <a:pt x="478" y="81"/>
                      </a:lnTo>
                      <a:lnTo>
                        <a:pt x="466" y="88"/>
                      </a:lnTo>
                      <a:lnTo>
                        <a:pt x="452" y="101"/>
                      </a:lnTo>
                      <a:lnTo>
                        <a:pt x="448" y="109"/>
                      </a:lnTo>
                      <a:lnTo>
                        <a:pt x="448" y="113"/>
                      </a:lnTo>
                      <a:lnTo>
                        <a:pt x="440" y="116"/>
                      </a:lnTo>
                      <a:lnTo>
                        <a:pt x="445" y="121"/>
                      </a:lnTo>
                      <a:lnTo>
                        <a:pt x="452" y="124"/>
                      </a:lnTo>
                      <a:lnTo>
                        <a:pt x="457" y="136"/>
                      </a:lnTo>
                      <a:lnTo>
                        <a:pt x="464" y="141"/>
                      </a:lnTo>
                      <a:lnTo>
                        <a:pt x="474" y="139"/>
                      </a:lnTo>
                      <a:lnTo>
                        <a:pt x="461" y="145"/>
                      </a:lnTo>
                      <a:lnTo>
                        <a:pt x="453" y="145"/>
                      </a:lnTo>
                      <a:lnTo>
                        <a:pt x="450" y="155"/>
                      </a:lnTo>
                      <a:lnTo>
                        <a:pt x="453" y="162"/>
                      </a:lnTo>
                      <a:lnTo>
                        <a:pt x="452" y="174"/>
                      </a:lnTo>
                      <a:lnTo>
                        <a:pt x="447" y="182"/>
                      </a:lnTo>
                      <a:lnTo>
                        <a:pt x="442" y="175"/>
                      </a:lnTo>
                      <a:lnTo>
                        <a:pt x="442" y="162"/>
                      </a:lnTo>
                      <a:lnTo>
                        <a:pt x="434" y="168"/>
                      </a:lnTo>
                      <a:lnTo>
                        <a:pt x="440" y="158"/>
                      </a:lnTo>
                      <a:lnTo>
                        <a:pt x="439" y="146"/>
                      </a:lnTo>
                      <a:lnTo>
                        <a:pt x="445" y="140"/>
                      </a:lnTo>
                      <a:lnTo>
                        <a:pt x="442" y="131"/>
                      </a:lnTo>
                      <a:lnTo>
                        <a:pt x="432" y="128"/>
                      </a:lnTo>
                      <a:lnTo>
                        <a:pt x="405" y="148"/>
                      </a:lnTo>
                      <a:lnTo>
                        <a:pt x="405" y="152"/>
                      </a:lnTo>
                      <a:lnTo>
                        <a:pt x="418" y="145"/>
                      </a:lnTo>
                      <a:lnTo>
                        <a:pt x="408" y="156"/>
                      </a:lnTo>
                      <a:lnTo>
                        <a:pt x="366" y="184"/>
                      </a:lnTo>
                      <a:lnTo>
                        <a:pt x="348" y="188"/>
                      </a:lnTo>
                      <a:lnTo>
                        <a:pt x="338" y="200"/>
                      </a:lnTo>
                      <a:lnTo>
                        <a:pt x="342" y="191"/>
                      </a:lnTo>
                      <a:lnTo>
                        <a:pt x="342" y="183"/>
                      </a:lnTo>
                      <a:lnTo>
                        <a:pt x="348" y="177"/>
                      </a:lnTo>
                      <a:lnTo>
                        <a:pt x="337" y="175"/>
                      </a:lnTo>
                      <a:lnTo>
                        <a:pt x="326" y="200"/>
                      </a:lnTo>
                      <a:lnTo>
                        <a:pt x="323" y="211"/>
                      </a:lnTo>
                      <a:lnTo>
                        <a:pt x="342" y="228"/>
                      </a:lnTo>
                      <a:lnTo>
                        <a:pt x="353" y="233"/>
                      </a:lnTo>
                      <a:lnTo>
                        <a:pt x="353" y="239"/>
                      </a:lnTo>
                      <a:lnTo>
                        <a:pt x="324" y="225"/>
                      </a:lnTo>
                      <a:lnTo>
                        <a:pt x="321" y="218"/>
                      </a:lnTo>
                      <a:lnTo>
                        <a:pt x="312" y="217"/>
                      </a:lnTo>
                      <a:lnTo>
                        <a:pt x="307" y="227"/>
                      </a:lnTo>
                      <a:lnTo>
                        <a:pt x="285" y="253"/>
                      </a:lnTo>
                      <a:lnTo>
                        <a:pt x="295" y="258"/>
                      </a:lnTo>
                      <a:lnTo>
                        <a:pt x="318" y="259"/>
                      </a:lnTo>
                      <a:lnTo>
                        <a:pt x="314" y="261"/>
                      </a:lnTo>
                      <a:lnTo>
                        <a:pt x="287" y="261"/>
                      </a:lnTo>
                      <a:lnTo>
                        <a:pt x="280" y="264"/>
                      </a:lnTo>
                      <a:lnTo>
                        <a:pt x="279" y="268"/>
                      </a:lnTo>
                      <a:lnTo>
                        <a:pt x="291" y="282"/>
                      </a:lnTo>
                      <a:lnTo>
                        <a:pt x="302" y="288"/>
                      </a:lnTo>
                      <a:lnTo>
                        <a:pt x="299" y="293"/>
                      </a:lnTo>
                      <a:lnTo>
                        <a:pt x="279" y="279"/>
                      </a:lnTo>
                      <a:lnTo>
                        <a:pt x="280" y="287"/>
                      </a:lnTo>
                      <a:lnTo>
                        <a:pt x="273" y="318"/>
                      </a:lnTo>
                      <a:lnTo>
                        <a:pt x="270" y="323"/>
                      </a:lnTo>
                      <a:lnTo>
                        <a:pt x="269" y="306"/>
                      </a:lnTo>
                      <a:lnTo>
                        <a:pt x="263" y="331"/>
                      </a:lnTo>
                      <a:lnTo>
                        <a:pt x="251" y="356"/>
                      </a:lnTo>
                      <a:lnTo>
                        <a:pt x="226" y="379"/>
                      </a:lnTo>
                      <a:lnTo>
                        <a:pt x="189" y="388"/>
                      </a:lnTo>
                      <a:lnTo>
                        <a:pt x="155" y="393"/>
                      </a:lnTo>
                      <a:lnTo>
                        <a:pt x="127" y="401"/>
                      </a:lnTo>
                      <a:lnTo>
                        <a:pt x="117" y="400"/>
                      </a:lnTo>
                      <a:lnTo>
                        <a:pt x="125" y="397"/>
                      </a:lnTo>
                      <a:lnTo>
                        <a:pt x="124" y="393"/>
                      </a:lnTo>
                      <a:lnTo>
                        <a:pt x="102" y="395"/>
                      </a:lnTo>
                      <a:lnTo>
                        <a:pt x="102" y="397"/>
                      </a:lnTo>
                      <a:lnTo>
                        <a:pt x="103" y="401"/>
                      </a:lnTo>
                      <a:lnTo>
                        <a:pt x="101" y="419"/>
                      </a:lnTo>
                      <a:lnTo>
                        <a:pt x="101" y="435"/>
                      </a:lnTo>
                      <a:lnTo>
                        <a:pt x="98" y="453"/>
                      </a:lnTo>
                      <a:lnTo>
                        <a:pt x="103" y="455"/>
                      </a:lnTo>
                      <a:lnTo>
                        <a:pt x="108" y="452"/>
                      </a:lnTo>
                      <a:lnTo>
                        <a:pt x="102" y="459"/>
                      </a:lnTo>
                      <a:lnTo>
                        <a:pt x="88" y="465"/>
                      </a:lnTo>
                      <a:lnTo>
                        <a:pt x="85" y="471"/>
                      </a:lnTo>
                      <a:lnTo>
                        <a:pt x="79" y="471"/>
                      </a:lnTo>
                      <a:lnTo>
                        <a:pt x="86" y="465"/>
                      </a:lnTo>
                      <a:lnTo>
                        <a:pt x="88" y="457"/>
                      </a:lnTo>
                      <a:lnTo>
                        <a:pt x="86" y="458"/>
                      </a:lnTo>
                      <a:lnTo>
                        <a:pt x="71" y="468"/>
                      </a:lnTo>
                      <a:lnTo>
                        <a:pt x="69" y="474"/>
                      </a:lnTo>
                      <a:lnTo>
                        <a:pt x="102" y="489"/>
                      </a:lnTo>
                      <a:lnTo>
                        <a:pt x="112" y="500"/>
                      </a:lnTo>
                      <a:lnTo>
                        <a:pt x="118" y="511"/>
                      </a:lnTo>
                      <a:lnTo>
                        <a:pt x="140" y="524"/>
                      </a:lnTo>
                      <a:lnTo>
                        <a:pt x="152" y="527"/>
                      </a:lnTo>
                      <a:lnTo>
                        <a:pt x="182" y="556"/>
                      </a:lnTo>
                      <a:lnTo>
                        <a:pt x="206" y="572"/>
                      </a:lnTo>
                      <a:lnTo>
                        <a:pt x="221" y="587"/>
                      </a:lnTo>
                      <a:lnTo>
                        <a:pt x="221" y="592"/>
                      </a:lnTo>
                      <a:lnTo>
                        <a:pt x="230" y="599"/>
                      </a:lnTo>
                      <a:lnTo>
                        <a:pt x="233" y="608"/>
                      </a:lnTo>
                      <a:lnTo>
                        <a:pt x="237" y="621"/>
                      </a:lnTo>
                      <a:lnTo>
                        <a:pt x="241" y="626"/>
                      </a:lnTo>
                      <a:lnTo>
                        <a:pt x="238" y="629"/>
                      </a:lnTo>
                      <a:lnTo>
                        <a:pt x="240" y="641"/>
                      </a:lnTo>
                      <a:lnTo>
                        <a:pt x="244" y="657"/>
                      </a:lnTo>
                      <a:lnTo>
                        <a:pt x="259" y="659"/>
                      </a:lnTo>
                      <a:lnTo>
                        <a:pt x="268" y="666"/>
                      </a:lnTo>
                      <a:lnTo>
                        <a:pt x="291" y="675"/>
                      </a:lnTo>
                      <a:lnTo>
                        <a:pt x="287" y="670"/>
                      </a:lnTo>
                      <a:lnTo>
                        <a:pt x="292" y="666"/>
                      </a:lnTo>
                      <a:lnTo>
                        <a:pt x="294" y="658"/>
                      </a:lnTo>
                      <a:lnTo>
                        <a:pt x="308" y="659"/>
                      </a:lnTo>
                      <a:lnTo>
                        <a:pt x="310" y="657"/>
                      </a:lnTo>
                      <a:lnTo>
                        <a:pt x="307" y="651"/>
                      </a:lnTo>
                      <a:lnTo>
                        <a:pt x="313" y="648"/>
                      </a:lnTo>
                      <a:lnTo>
                        <a:pt x="317" y="648"/>
                      </a:lnTo>
                      <a:lnTo>
                        <a:pt x="305" y="673"/>
                      </a:lnTo>
                      <a:lnTo>
                        <a:pt x="310" y="677"/>
                      </a:lnTo>
                      <a:lnTo>
                        <a:pt x="319" y="670"/>
                      </a:lnTo>
                      <a:lnTo>
                        <a:pt x="335" y="666"/>
                      </a:lnTo>
                      <a:lnTo>
                        <a:pt x="348" y="667"/>
                      </a:lnTo>
                      <a:lnTo>
                        <a:pt x="354" y="669"/>
                      </a:lnTo>
                      <a:lnTo>
                        <a:pt x="362" y="678"/>
                      </a:lnTo>
                      <a:lnTo>
                        <a:pt x="359" y="683"/>
                      </a:lnTo>
                      <a:lnTo>
                        <a:pt x="349" y="686"/>
                      </a:lnTo>
                      <a:lnTo>
                        <a:pt x="343" y="705"/>
                      </a:lnTo>
                      <a:lnTo>
                        <a:pt x="355" y="723"/>
                      </a:lnTo>
                      <a:lnTo>
                        <a:pt x="372" y="736"/>
                      </a:lnTo>
                      <a:lnTo>
                        <a:pt x="375" y="729"/>
                      </a:lnTo>
                      <a:lnTo>
                        <a:pt x="375" y="718"/>
                      </a:lnTo>
                      <a:lnTo>
                        <a:pt x="378" y="713"/>
                      </a:lnTo>
                      <a:lnTo>
                        <a:pt x="377" y="724"/>
                      </a:lnTo>
                      <a:lnTo>
                        <a:pt x="381" y="727"/>
                      </a:lnTo>
                      <a:lnTo>
                        <a:pt x="383" y="721"/>
                      </a:lnTo>
                      <a:lnTo>
                        <a:pt x="399" y="720"/>
                      </a:lnTo>
                      <a:lnTo>
                        <a:pt x="415" y="731"/>
                      </a:lnTo>
                      <a:lnTo>
                        <a:pt x="427" y="727"/>
                      </a:lnTo>
                      <a:lnTo>
                        <a:pt x="436" y="717"/>
                      </a:lnTo>
                      <a:lnTo>
                        <a:pt x="446" y="720"/>
                      </a:lnTo>
                      <a:lnTo>
                        <a:pt x="453" y="713"/>
                      </a:lnTo>
                      <a:lnTo>
                        <a:pt x="469" y="716"/>
                      </a:lnTo>
                      <a:lnTo>
                        <a:pt x="464" y="722"/>
                      </a:lnTo>
                      <a:lnTo>
                        <a:pt x="440" y="731"/>
                      </a:lnTo>
                      <a:lnTo>
                        <a:pt x="435" y="739"/>
                      </a:lnTo>
                      <a:lnTo>
                        <a:pt x="441" y="742"/>
                      </a:lnTo>
                      <a:lnTo>
                        <a:pt x="443" y="736"/>
                      </a:lnTo>
                      <a:lnTo>
                        <a:pt x="467" y="728"/>
                      </a:lnTo>
                      <a:lnTo>
                        <a:pt x="472" y="732"/>
                      </a:lnTo>
                      <a:lnTo>
                        <a:pt x="472" y="739"/>
                      </a:lnTo>
                      <a:lnTo>
                        <a:pt x="464" y="745"/>
                      </a:lnTo>
                      <a:lnTo>
                        <a:pt x="442" y="747"/>
                      </a:lnTo>
                      <a:lnTo>
                        <a:pt x="434" y="750"/>
                      </a:lnTo>
                      <a:lnTo>
                        <a:pt x="430" y="756"/>
                      </a:lnTo>
                      <a:lnTo>
                        <a:pt x="410" y="759"/>
                      </a:lnTo>
                      <a:lnTo>
                        <a:pt x="403" y="758"/>
                      </a:lnTo>
                      <a:lnTo>
                        <a:pt x="398" y="750"/>
                      </a:lnTo>
                      <a:lnTo>
                        <a:pt x="392" y="748"/>
                      </a:lnTo>
                      <a:lnTo>
                        <a:pt x="389" y="744"/>
                      </a:lnTo>
                      <a:lnTo>
                        <a:pt x="382" y="743"/>
                      </a:lnTo>
                      <a:lnTo>
                        <a:pt x="381" y="737"/>
                      </a:lnTo>
                      <a:lnTo>
                        <a:pt x="376" y="738"/>
                      </a:lnTo>
                      <a:lnTo>
                        <a:pt x="369" y="744"/>
                      </a:lnTo>
                      <a:lnTo>
                        <a:pt x="351" y="744"/>
                      </a:lnTo>
                      <a:lnTo>
                        <a:pt x="342" y="736"/>
                      </a:lnTo>
                      <a:lnTo>
                        <a:pt x="332" y="717"/>
                      </a:lnTo>
                      <a:lnTo>
                        <a:pt x="338" y="734"/>
                      </a:lnTo>
                      <a:lnTo>
                        <a:pt x="344" y="744"/>
                      </a:lnTo>
                      <a:lnTo>
                        <a:pt x="339" y="755"/>
                      </a:lnTo>
                      <a:lnTo>
                        <a:pt x="339" y="766"/>
                      </a:lnTo>
                      <a:lnTo>
                        <a:pt x="346" y="769"/>
                      </a:lnTo>
                      <a:lnTo>
                        <a:pt x="344" y="764"/>
                      </a:lnTo>
                      <a:lnTo>
                        <a:pt x="349" y="753"/>
                      </a:lnTo>
                      <a:lnTo>
                        <a:pt x="361" y="755"/>
                      </a:lnTo>
                      <a:lnTo>
                        <a:pt x="388" y="764"/>
                      </a:lnTo>
                      <a:lnTo>
                        <a:pt x="394" y="771"/>
                      </a:lnTo>
                      <a:lnTo>
                        <a:pt x="393" y="780"/>
                      </a:lnTo>
                      <a:lnTo>
                        <a:pt x="385" y="791"/>
                      </a:lnTo>
                      <a:lnTo>
                        <a:pt x="386" y="785"/>
                      </a:lnTo>
                      <a:lnTo>
                        <a:pt x="383" y="779"/>
                      </a:lnTo>
                      <a:lnTo>
                        <a:pt x="364" y="771"/>
                      </a:lnTo>
                      <a:lnTo>
                        <a:pt x="354" y="793"/>
                      </a:lnTo>
                      <a:lnTo>
                        <a:pt x="350" y="802"/>
                      </a:lnTo>
                      <a:lnTo>
                        <a:pt x="350" y="809"/>
                      </a:lnTo>
                      <a:lnTo>
                        <a:pt x="346" y="814"/>
                      </a:lnTo>
                      <a:lnTo>
                        <a:pt x="339" y="810"/>
                      </a:lnTo>
                      <a:lnTo>
                        <a:pt x="337" y="804"/>
                      </a:lnTo>
                      <a:lnTo>
                        <a:pt x="332" y="798"/>
                      </a:lnTo>
                      <a:lnTo>
                        <a:pt x="322" y="801"/>
                      </a:lnTo>
                      <a:lnTo>
                        <a:pt x="321" y="803"/>
                      </a:lnTo>
                      <a:lnTo>
                        <a:pt x="314" y="799"/>
                      </a:lnTo>
                      <a:lnTo>
                        <a:pt x="302" y="802"/>
                      </a:lnTo>
                      <a:lnTo>
                        <a:pt x="300" y="797"/>
                      </a:lnTo>
                      <a:lnTo>
                        <a:pt x="296" y="801"/>
                      </a:lnTo>
                      <a:lnTo>
                        <a:pt x="297" y="795"/>
                      </a:lnTo>
                      <a:lnTo>
                        <a:pt x="289" y="796"/>
                      </a:lnTo>
                      <a:lnTo>
                        <a:pt x="285" y="802"/>
                      </a:lnTo>
                      <a:lnTo>
                        <a:pt x="280" y="799"/>
                      </a:lnTo>
                      <a:lnTo>
                        <a:pt x="269" y="797"/>
                      </a:lnTo>
                      <a:lnTo>
                        <a:pt x="246" y="799"/>
                      </a:lnTo>
                      <a:lnTo>
                        <a:pt x="237" y="792"/>
                      </a:lnTo>
                      <a:lnTo>
                        <a:pt x="237" y="782"/>
                      </a:lnTo>
                      <a:lnTo>
                        <a:pt x="221" y="781"/>
                      </a:lnTo>
                      <a:lnTo>
                        <a:pt x="238" y="767"/>
                      </a:lnTo>
                      <a:lnTo>
                        <a:pt x="237" y="756"/>
                      </a:lnTo>
                      <a:lnTo>
                        <a:pt x="238" y="744"/>
                      </a:lnTo>
                      <a:lnTo>
                        <a:pt x="237" y="736"/>
                      </a:lnTo>
                      <a:lnTo>
                        <a:pt x="227" y="729"/>
                      </a:lnTo>
                      <a:lnTo>
                        <a:pt x="230" y="727"/>
                      </a:lnTo>
                      <a:lnTo>
                        <a:pt x="246" y="724"/>
                      </a:lnTo>
                      <a:lnTo>
                        <a:pt x="227" y="723"/>
                      </a:lnTo>
                      <a:lnTo>
                        <a:pt x="215" y="727"/>
                      </a:lnTo>
                      <a:lnTo>
                        <a:pt x="188" y="728"/>
                      </a:lnTo>
                      <a:lnTo>
                        <a:pt x="172" y="747"/>
                      </a:lnTo>
                      <a:lnTo>
                        <a:pt x="160" y="749"/>
                      </a:lnTo>
                      <a:lnTo>
                        <a:pt x="154" y="753"/>
                      </a:lnTo>
                      <a:lnTo>
                        <a:pt x="149" y="752"/>
                      </a:lnTo>
                      <a:lnTo>
                        <a:pt x="136" y="761"/>
                      </a:lnTo>
                      <a:lnTo>
                        <a:pt x="125" y="772"/>
                      </a:lnTo>
                      <a:lnTo>
                        <a:pt x="135" y="780"/>
                      </a:lnTo>
                      <a:lnTo>
                        <a:pt x="141" y="790"/>
                      </a:lnTo>
                      <a:lnTo>
                        <a:pt x="136" y="792"/>
                      </a:lnTo>
                      <a:lnTo>
                        <a:pt x="115" y="793"/>
                      </a:lnTo>
                      <a:lnTo>
                        <a:pt x="111" y="790"/>
                      </a:lnTo>
                      <a:lnTo>
                        <a:pt x="109" y="783"/>
                      </a:lnTo>
                      <a:lnTo>
                        <a:pt x="101" y="787"/>
                      </a:lnTo>
                      <a:lnTo>
                        <a:pt x="77" y="802"/>
                      </a:lnTo>
                      <a:lnTo>
                        <a:pt x="71" y="810"/>
                      </a:lnTo>
                      <a:lnTo>
                        <a:pt x="68" y="808"/>
                      </a:lnTo>
                      <a:lnTo>
                        <a:pt x="66" y="814"/>
                      </a:lnTo>
                      <a:lnTo>
                        <a:pt x="61" y="823"/>
                      </a:lnTo>
                      <a:lnTo>
                        <a:pt x="50" y="828"/>
                      </a:lnTo>
                      <a:lnTo>
                        <a:pt x="45" y="822"/>
                      </a:lnTo>
                      <a:lnTo>
                        <a:pt x="36" y="829"/>
                      </a:lnTo>
                      <a:lnTo>
                        <a:pt x="32" y="835"/>
                      </a:lnTo>
                      <a:lnTo>
                        <a:pt x="32" y="840"/>
                      </a:lnTo>
                      <a:lnTo>
                        <a:pt x="34" y="842"/>
                      </a:lnTo>
                      <a:lnTo>
                        <a:pt x="11" y="855"/>
                      </a:lnTo>
                      <a:lnTo>
                        <a:pt x="6" y="856"/>
                      </a:lnTo>
                      <a:lnTo>
                        <a:pt x="12" y="842"/>
                      </a:lnTo>
                      <a:lnTo>
                        <a:pt x="0" y="850"/>
                      </a:lnTo>
                      <a:lnTo>
                        <a:pt x="0" y="858"/>
                      </a:lnTo>
                      <a:lnTo>
                        <a:pt x="6" y="865"/>
                      </a:lnTo>
                      <a:lnTo>
                        <a:pt x="43" y="889"/>
                      </a:lnTo>
                      <a:lnTo>
                        <a:pt x="71" y="899"/>
                      </a:lnTo>
                      <a:lnTo>
                        <a:pt x="75" y="898"/>
                      </a:lnTo>
                      <a:lnTo>
                        <a:pt x="70" y="890"/>
                      </a:lnTo>
                      <a:lnTo>
                        <a:pt x="107" y="903"/>
                      </a:lnTo>
                      <a:lnTo>
                        <a:pt x="90" y="910"/>
                      </a:lnTo>
                      <a:lnTo>
                        <a:pt x="81" y="922"/>
                      </a:lnTo>
                      <a:lnTo>
                        <a:pt x="72" y="919"/>
                      </a:lnTo>
                      <a:lnTo>
                        <a:pt x="74" y="911"/>
                      </a:lnTo>
                      <a:lnTo>
                        <a:pt x="70" y="906"/>
                      </a:lnTo>
                      <a:lnTo>
                        <a:pt x="68" y="915"/>
                      </a:lnTo>
                      <a:lnTo>
                        <a:pt x="80" y="941"/>
                      </a:lnTo>
                      <a:lnTo>
                        <a:pt x="91" y="952"/>
                      </a:lnTo>
                      <a:lnTo>
                        <a:pt x="91" y="963"/>
                      </a:lnTo>
                      <a:lnTo>
                        <a:pt x="88" y="976"/>
                      </a:lnTo>
                      <a:lnTo>
                        <a:pt x="100" y="990"/>
                      </a:lnTo>
                      <a:lnTo>
                        <a:pt x="104" y="991"/>
                      </a:lnTo>
                      <a:lnTo>
                        <a:pt x="108" y="996"/>
                      </a:lnTo>
                      <a:lnTo>
                        <a:pt x="150" y="1005"/>
                      </a:lnTo>
                      <a:lnTo>
                        <a:pt x="160" y="1003"/>
                      </a:lnTo>
                      <a:lnTo>
                        <a:pt x="179" y="1013"/>
                      </a:lnTo>
                      <a:lnTo>
                        <a:pt x="210" y="997"/>
                      </a:lnTo>
                      <a:lnTo>
                        <a:pt x="231" y="1001"/>
                      </a:lnTo>
                      <a:lnTo>
                        <a:pt x="247" y="996"/>
                      </a:lnTo>
                      <a:lnTo>
                        <a:pt x="263" y="1003"/>
                      </a:lnTo>
                      <a:lnTo>
                        <a:pt x="275" y="1017"/>
                      </a:lnTo>
                      <a:lnTo>
                        <a:pt x="278" y="1013"/>
                      </a:lnTo>
                      <a:lnTo>
                        <a:pt x="279" y="1003"/>
                      </a:lnTo>
                      <a:lnTo>
                        <a:pt x="270" y="1001"/>
                      </a:lnTo>
                      <a:lnTo>
                        <a:pt x="263" y="995"/>
                      </a:lnTo>
                      <a:lnTo>
                        <a:pt x="260" y="990"/>
                      </a:lnTo>
                      <a:lnTo>
                        <a:pt x="275" y="989"/>
                      </a:lnTo>
                      <a:lnTo>
                        <a:pt x="280" y="997"/>
                      </a:lnTo>
                      <a:lnTo>
                        <a:pt x="290" y="1005"/>
                      </a:lnTo>
                      <a:lnTo>
                        <a:pt x="294" y="1033"/>
                      </a:lnTo>
                      <a:lnTo>
                        <a:pt x="297" y="1033"/>
                      </a:lnTo>
                      <a:lnTo>
                        <a:pt x="303" y="1017"/>
                      </a:lnTo>
                      <a:lnTo>
                        <a:pt x="312" y="1002"/>
                      </a:lnTo>
                      <a:lnTo>
                        <a:pt x="324" y="990"/>
                      </a:lnTo>
                      <a:lnTo>
                        <a:pt x="330" y="981"/>
                      </a:lnTo>
                      <a:lnTo>
                        <a:pt x="351" y="971"/>
                      </a:lnTo>
                      <a:lnTo>
                        <a:pt x="350" y="964"/>
                      </a:lnTo>
                      <a:lnTo>
                        <a:pt x="365" y="970"/>
                      </a:lnTo>
                      <a:lnTo>
                        <a:pt x="371" y="969"/>
                      </a:lnTo>
                      <a:lnTo>
                        <a:pt x="377" y="962"/>
                      </a:lnTo>
                      <a:lnTo>
                        <a:pt x="389" y="954"/>
                      </a:lnTo>
                      <a:lnTo>
                        <a:pt x="400" y="968"/>
                      </a:lnTo>
                      <a:lnTo>
                        <a:pt x="405" y="970"/>
                      </a:lnTo>
                      <a:lnTo>
                        <a:pt x="405" y="984"/>
                      </a:lnTo>
                      <a:lnTo>
                        <a:pt x="400" y="995"/>
                      </a:lnTo>
                      <a:lnTo>
                        <a:pt x="394" y="1003"/>
                      </a:lnTo>
                      <a:lnTo>
                        <a:pt x="382" y="1008"/>
                      </a:lnTo>
                      <a:lnTo>
                        <a:pt x="373" y="1003"/>
                      </a:lnTo>
                      <a:lnTo>
                        <a:pt x="365" y="1003"/>
                      </a:lnTo>
                      <a:lnTo>
                        <a:pt x="365" y="1014"/>
                      </a:lnTo>
                      <a:lnTo>
                        <a:pt x="367" y="1021"/>
                      </a:lnTo>
                      <a:lnTo>
                        <a:pt x="372" y="1016"/>
                      </a:lnTo>
                      <a:lnTo>
                        <a:pt x="382" y="1019"/>
                      </a:lnTo>
                      <a:lnTo>
                        <a:pt x="387" y="1033"/>
                      </a:lnTo>
                      <a:lnTo>
                        <a:pt x="397" y="1052"/>
                      </a:lnTo>
                      <a:lnTo>
                        <a:pt x="396" y="1061"/>
                      </a:lnTo>
                      <a:lnTo>
                        <a:pt x="394" y="1065"/>
                      </a:lnTo>
                      <a:lnTo>
                        <a:pt x="400" y="1070"/>
                      </a:lnTo>
                      <a:lnTo>
                        <a:pt x="403" y="1077"/>
                      </a:lnTo>
                      <a:lnTo>
                        <a:pt x="404" y="1084"/>
                      </a:lnTo>
                      <a:lnTo>
                        <a:pt x="403" y="1098"/>
                      </a:lnTo>
                      <a:lnTo>
                        <a:pt x="394" y="1115"/>
                      </a:lnTo>
                      <a:lnTo>
                        <a:pt x="387" y="1125"/>
                      </a:lnTo>
                      <a:lnTo>
                        <a:pt x="380" y="1132"/>
                      </a:lnTo>
                      <a:lnTo>
                        <a:pt x="371" y="1135"/>
                      </a:lnTo>
                      <a:lnTo>
                        <a:pt x="360" y="1135"/>
                      </a:lnTo>
                      <a:lnTo>
                        <a:pt x="353" y="1140"/>
                      </a:lnTo>
                      <a:lnTo>
                        <a:pt x="344" y="1138"/>
                      </a:lnTo>
                      <a:lnTo>
                        <a:pt x="326" y="1143"/>
                      </a:lnTo>
                      <a:lnTo>
                        <a:pt x="322" y="1143"/>
                      </a:lnTo>
                      <a:lnTo>
                        <a:pt x="332" y="1132"/>
                      </a:lnTo>
                      <a:lnTo>
                        <a:pt x="330" y="1130"/>
                      </a:lnTo>
                      <a:lnTo>
                        <a:pt x="321" y="1131"/>
                      </a:lnTo>
                      <a:lnTo>
                        <a:pt x="317" y="1135"/>
                      </a:lnTo>
                      <a:lnTo>
                        <a:pt x="312" y="1147"/>
                      </a:lnTo>
                      <a:lnTo>
                        <a:pt x="303" y="1158"/>
                      </a:lnTo>
                      <a:lnTo>
                        <a:pt x="286" y="1174"/>
                      </a:lnTo>
                      <a:lnTo>
                        <a:pt x="280" y="1183"/>
                      </a:lnTo>
                      <a:lnTo>
                        <a:pt x="271" y="1186"/>
                      </a:lnTo>
                      <a:lnTo>
                        <a:pt x="260" y="1183"/>
                      </a:lnTo>
                      <a:lnTo>
                        <a:pt x="256" y="1179"/>
                      </a:lnTo>
                      <a:lnTo>
                        <a:pt x="240" y="1191"/>
                      </a:lnTo>
                      <a:lnTo>
                        <a:pt x="222" y="1197"/>
                      </a:lnTo>
                      <a:lnTo>
                        <a:pt x="219" y="1202"/>
                      </a:lnTo>
                      <a:lnTo>
                        <a:pt x="217" y="1207"/>
                      </a:lnTo>
                      <a:lnTo>
                        <a:pt x="220" y="1211"/>
                      </a:lnTo>
                      <a:lnTo>
                        <a:pt x="222" y="1219"/>
                      </a:lnTo>
                      <a:lnTo>
                        <a:pt x="219" y="1224"/>
                      </a:lnTo>
                      <a:lnTo>
                        <a:pt x="201" y="1221"/>
                      </a:lnTo>
                      <a:lnTo>
                        <a:pt x="190" y="1223"/>
                      </a:lnTo>
                      <a:lnTo>
                        <a:pt x="178" y="1237"/>
                      </a:lnTo>
                      <a:lnTo>
                        <a:pt x="174" y="1245"/>
                      </a:lnTo>
                      <a:lnTo>
                        <a:pt x="170" y="1243"/>
                      </a:lnTo>
                      <a:lnTo>
                        <a:pt x="162" y="1244"/>
                      </a:lnTo>
                      <a:lnTo>
                        <a:pt x="145" y="1266"/>
                      </a:lnTo>
                      <a:lnTo>
                        <a:pt x="142" y="1267"/>
                      </a:lnTo>
                      <a:lnTo>
                        <a:pt x="139" y="1271"/>
                      </a:lnTo>
                      <a:lnTo>
                        <a:pt x="138" y="1277"/>
                      </a:lnTo>
                      <a:lnTo>
                        <a:pt x="128" y="1299"/>
                      </a:lnTo>
                      <a:lnTo>
                        <a:pt x="127" y="1305"/>
                      </a:lnTo>
                      <a:lnTo>
                        <a:pt x="128" y="1323"/>
                      </a:lnTo>
                      <a:lnTo>
                        <a:pt x="125" y="1328"/>
                      </a:lnTo>
                      <a:lnTo>
                        <a:pt x="117" y="1330"/>
                      </a:lnTo>
                      <a:lnTo>
                        <a:pt x="111" y="1329"/>
                      </a:lnTo>
                      <a:lnTo>
                        <a:pt x="107" y="1330"/>
                      </a:lnTo>
                      <a:lnTo>
                        <a:pt x="107" y="1336"/>
                      </a:lnTo>
                      <a:lnTo>
                        <a:pt x="118" y="1345"/>
                      </a:lnTo>
                      <a:lnTo>
                        <a:pt x="115" y="1348"/>
                      </a:lnTo>
                      <a:lnTo>
                        <a:pt x="104" y="1351"/>
                      </a:lnTo>
                      <a:lnTo>
                        <a:pt x="102" y="1358"/>
                      </a:lnTo>
                      <a:lnTo>
                        <a:pt x="101" y="1366"/>
                      </a:lnTo>
                      <a:lnTo>
                        <a:pt x="104" y="1363"/>
                      </a:lnTo>
                      <a:lnTo>
                        <a:pt x="124" y="1360"/>
                      </a:lnTo>
                      <a:lnTo>
                        <a:pt x="131" y="1357"/>
                      </a:lnTo>
                      <a:lnTo>
                        <a:pt x="138" y="1351"/>
                      </a:lnTo>
                      <a:lnTo>
                        <a:pt x="156" y="1348"/>
                      </a:lnTo>
                      <a:lnTo>
                        <a:pt x="157" y="1352"/>
                      </a:lnTo>
                      <a:lnTo>
                        <a:pt x="151" y="1355"/>
                      </a:lnTo>
                      <a:lnTo>
                        <a:pt x="155" y="1358"/>
                      </a:lnTo>
                      <a:lnTo>
                        <a:pt x="134" y="1362"/>
                      </a:lnTo>
                      <a:lnTo>
                        <a:pt x="125" y="1366"/>
                      </a:lnTo>
                      <a:lnTo>
                        <a:pt x="119" y="1373"/>
                      </a:lnTo>
                      <a:lnTo>
                        <a:pt x="118" y="1378"/>
                      </a:lnTo>
                      <a:lnTo>
                        <a:pt x="133" y="1388"/>
                      </a:lnTo>
                      <a:lnTo>
                        <a:pt x="145" y="1378"/>
                      </a:lnTo>
                      <a:lnTo>
                        <a:pt x="151" y="1379"/>
                      </a:lnTo>
                      <a:lnTo>
                        <a:pt x="146" y="1385"/>
                      </a:lnTo>
                      <a:lnTo>
                        <a:pt x="144" y="1394"/>
                      </a:lnTo>
                      <a:lnTo>
                        <a:pt x="147" y="1405"/>
                      </a:lnTo>
                      <a:lnTo>
                        <a:pt x="151" y="1410"/>
                      </a:lnTo>
                      <a:lnTo>
                        <a:pt x="152" y="1417"/>
                      </a:lnTo>
                      <a:lnTo>
                        <a:pt x="156" y="1423"/>
                      </a:lnTo>
                      <a:lnTo>
                        <a:pt x="161" y="1427"/>
                      </a:lnTo>
                      <a:lnTo>
                        <a:pt x="165" y="1425"/>
                      </a:lnTo>
                      <a:lnTo>
                        <a:pt x="174" y="1411"/>
                      </a:lnTo>
                      <a:lnTo>
                        <a:pt x="176" y="1420"/>
                      </a:lnTo>
                      <a:lnTo>
                        <a:pt x="179" y="1422"/>
                      </a:lnTo>
                      <a:lnTo>
                        <a:pt x="193" y="1420"/>
                      </a:lnTo>
                      <a:lnTo>
                        <a:pt x="184" y="1436"/>
                      </a:lnTo>
                      <a:lnTo>
                        <a:pt x="197" y="1441"/>
                      </a:lnTo>
                      <a:lnTo>
                        <a:pt x="219" y="1446"/>
                      </a:lnTo>
                      <a:lnTo>
                        <a:pt x="230" y="1439"/>
                      </a:lnTo>
                      <a:lnTo>
                        <a:pt x="238" y="1439"/>
                      </a:lnTo>
                      <a:lnTo>
                        <a:pt x="242" y="1449"/>
                      </a:lnTo>
                      <a:lnTo>
                        <a:pt x="237" y="1457"/>
                      </a:lnTo>
                      <a:lnTo>
                        <a:pt x="220" y="1463"/>
                      </a:lnTo>
                      <a:lnTo>
                        <a:pt x="214" y="1474"/>
                      </a:lnTo>
                      <a:lnTo>
                        <a:pt x="203" y="1487"/>
                      </a:lnTo>
                      <a:lnTo>
                        <a:pt x="197" y="1497"/>
                      </a:lnTo>
                      <a:lnTo>
                        <a:pt x="194" y="1506"/>
                      </a:lnTo>
                      <a:lnTo>
                        <a:pt x="194" y="1514"/>
                      </a:lnTo>
                      <a:lnTo>
                        <a:pt x="204" y="1533"/>
                      </a:lnTo>
                      <a:lnTo>
                        <a:pt x="209" y="1534"/>
                      </a:lnTo>
                      <a:lnTo>
                        <a:pt x="216" y="1529"/>
                      </a:lnTo>
                      <a:lnTo>
                        <a:pt x="224" y="1527"/>
                      </a:lnTo>
                      <a:lnTo>
                        <a:pt x="226" y="1531"/>
                      </a:lnTo>
                      <a:lnTo>
                        <a:pt x="222" y="1535"/>
                      </a:lnTo>
                      <a:lnTo>
                        <a:pt x="224" y="1538"/>
                      </a:lnTo>
                      <a:lnTo>
                        <a:pt x="237" y="1538"/>
                      </a:lnTo>
                      <a:lnTo>
                        <a:pt x="235" y="1540"/>
                      </a:lnTo>
                      <a:lnTo>
                        <a:pt x="222" y="1541"/>
                      </a:lnTo>
                      <a:lnTo>
                        <a:pt x="215" y="1546"/>
                      </a:lnTo>
                      <a:lnTo>
                        <a:pt x="220" y="1554"/>
                      </a:lnTo>
                      <a:lnTo>
                        <a:pt x="232" y="1563"/>
                      </a:lnTo>
                      <a:lnTo>
                        <a:pt x="238" y="1563"/>
                      </a:lnTo>
                      <a:lnTo>
                        <a:pt x="243" y="1566"/>
                      </a:lnTo>
                      <a:lnTo>
                        <a:pt x="248" y="1565"/>
                      </a:lnTo>
                      <a:lnTo>
                        <a:pt x="254" y="1568"/>
                      </a:lnTo>
                      <a:lnTo>
                        <a:pt x="262" y="1567"/>
                      </a:lnTo>
                      <a:lnTo>
                        <a:pt x="269" y="1571"/>
                      </a:lnTo>
                      <a:lnTo>
                        <a:pt x="276" y="1571"/>
                      </a:lnTo>
                      <a:lnTo>
                        <a:pt x="278" y="1565"/>
                      </a:lnTo>
                      <a:lnTo>
                        <a:pt x="285" y="1559"/>
                      </a:lnTo>
                      <a:lnTo>
                        <a:pt x="301" y="1536"/>
                      </a:lnTo>
                      <a:lnTo>
                        <a:pt x="307" y="1519"/>
                      </a:lnTo>
                      <a:lnTo>
                        <a:pt x="313" y="1517"/>
                      </a:lnTo>
                      <a:lnTo>
                        <a:pt x="312" y="1512"/>
                      </a:lnTo>
                      <a:lnTo>
                        <a:pt x="305" y="1507"/>
                      </a:lnTo>
                      <a:lnTo>
                        <a:pt x="301" y="1496"/>
                      </a:lnTo>
                      <a:lnTo>
                        <a:pt x="318" y="1468"/>
                      </a:lnTo>
                      <a:lnTo>
                        <a:pt x="334" y="1457"/>
                      </a:lnTo>
                      <a:lnTo>
                        <a:pt x="342" y="1447"/>
                      </a:lnTo>
                      <a:lnTo>
                        <a:pt x="348" y="1442"/>
                      </a:lnTo>
                      <a:lnTo>
                        <a:pt x="361" y="1441"/>
                      </a:lnTo>
                      <a:lnTo>
                        <a:pt x="328" y="1471"/>
                      </a:lnTo>
                      <a:lnTo>
                        <a:pt x="312" y="1495"/>
                      </a:lnTo>
                      <a:lnTo>
                        <a:pt x="311" y="1501"/>
                      </a:lnTo>
                      <a:lnTo>
                        <a:pt x="312" y="1504"/>
                      </a:lnTo>
                      <a:lnTo>
                        <a:pt x="318" y="1509"/>
                      </a:lnTo>
                      <a:lnTo>
                        <a:pt x="321" y="1519"/>
                      </a:lnTo>
                      <a:lnTo>
                        <a:pt x="322" y="1528"/>
                      </a:lnTo>
                      <a:lnTo>
                        <a:pt x="326" y="1538"/>
                      </a:lnTo>
                      <a:lnTo>
                        <a:pt x="333" y="1546"/>
                      </a:lnTo>
                      <a:lnTo>
                        <a:pt x="343" y="1576"/>
                      </a:lnTo>
                      <a:lnTo>
                        <a:pt x="349" y="1583"/>
                      </a:lnTo>
                      <a:lnTo>
                        <a:pt x="349" y="1589"/>
                      </a:lnTo>
                      <a:lnTo>
                        <a:pt x="338" y="1604"/>
                      </a:lnTo>
                      <a:lnTo>
                        <a:pt x="337" y="1608"/>
                      </a:lnTo>
                      <a:lnTo>
                        <a:pt x="333" y="1609"/>
                      </a:lnTo>
                      <a:lnTo>
                        <a:pt x="332" y="1617"/>
                      </a:lnTo>
                      <a:lnTo>
                        <a:pt x="338" y="1631"/>
                      </a:lnTo>
                      <a:lnTo>
                        <a:pt x="343" y="1627"/>
                      </a:lnTo>
                      <a:lnTo>
                        <a:pt x="350" y="1627"/>
                      </a:lnTo>
                      <a:lnTo>
                        <a:pt x="356" y="1631"/>
                      </a:lnTo>
                      <a:lnTo>
                        <a:pt x="351" y="1633"/>
                      </a:lnTo>
                      <a:lnTo>
                        <a:pt x="345" y="1641"/>
                      </a:lnTo>
                      <a:lnTo>
                        <a:pt x="346" y="1657"/>
                      </a:lnTo>
                      <a:lnTo>
                        <a:pt x="351" y="1657"/>
                      </a:lnTo>
                      <a:lnTo>
                        <a:pt x="355" y="1660"/>
                      </a:lnTo>
                      <a:lnTo>
                        <a:pt x="351" y="1662"/>
                      </a:lnTo>
                      <a:lnTo>
                        <a:pt x="342" y="1673"/>
                      </a:lnTo>
                      <a:lnTo>
                        <a:pt x="333" y="1673"/>
                      </a:lnTo>
                      <a:lnTo>
                        <a:pt x="326" y="1680"/>
                      </a:lnTo>
                      <a:lnTo>
                        <a:pt x="345" y="1683"/>
                      </a:lnTo>
                      <a:lnTo>
                        <a:pt x="357" y="1676"/>
                      </a:lnTo>
                      <a:lnTo>
                        <a:pt x="366" y="1664"/>
                      </a:lnTo>
                      <a:lnTo>
                        <a:pt x="373" y="1662"/>
                      </a:lnTo>
                      <a:lnTo>
                        <a:pt x="388" y="1649"/>
                      </a:lnTo>
                      <a:lnTo>
                        <a:pt x="399" y="1649"/>
                      </a:lnTo>
                      <a:lnTo>
                        <a:pt x="413" y="1637"/>
                      </a:lnTo>
                      <a:lnTo>
                        <a:pt x="426" y="1611"/>
                      </a:lnTo>
                      <a:lnTo>
                        <a:pt x="429" y="1620"/>
                      </a:lnTo>
                      <a:lnTo>
                        <a:pt x="429" y="1630"/>
                      </a:lnTo>
                      <a:lnTo>
                        <a:pt x="425" y="1635"/>
                      </a:lnTo>
                      <a:lnTo>
                        <a:pt x="425" y="1642"/>
                      </a:lnTo>
                      <a:lnTo>
                        <a:pt x="426" y="1648"/>
                      </a:lnTo>
                      <a:lnTo>
                        <a:pt x="432" y="1654"/>
                      </a:lnTo>
                      <a:lnTo>
                        <a:pt x="436" y="1653"/>
                      </a:lnTo>
                      <a:lnTo>
                        <a:pt x="440" y="1659"/>
                      </a:lnTo>
                      <a:lnTo>
                        <a:pt x="446" y="1662"/>
                      </a:lnTo>
                      <a:lnTo>
                        <a:pt x="456" y="1653"/>
                      </a:lnTo>
                      <a:lnTo>
                        <a:pt x="458" y="1648"/>
                      </a:lnTo>
                      <a:lnTo>
                        <a:pt x="461" y="1652"/>
                      </a:lnTo>
                      <a:lnTo>
                        <a:pt x="466" y="1652"/>
                      </a:lnTo>
                      <a:lnTo>
                        <a:pt x="464" y="1658"/>
                      </a:lnTo>
                      <a:lnTo>
                        <a:pt x="470" y="1662"/>
                      </a:lnTo>
                      <a:lnTo>
                        <a:pt x="477" y="1670"/>
                      </a:lnTo>
                      <a:lnTo>
                        <a:pt x="491" y="1699"/>
                      </a:lnTo>
                      <a:lnTo>
                        <a:pt x="498" y="1703"/>
                      </a:lnTo>
                      <a:lnTo>
                        <a:pt x="501" y="1702"/>
                      </a:lnTo>
                      <a:lnTo>
                        <a:pt x="509" y="1694"/>
                      </a:lnTo>
                      <a:lnTo>
                        <a:pt x="509" y="1678"/>
                      </a:lnTo>
                      <a:lnTo>
                        <a:pt x="504" y="1668"/>
                      </a:lnTo>
                      <a:lnTo>
                        <a:pt x="506" y="1664"/>
                      </a:lnTo>
                      <a:lnTo>
                        <a:pt x="511" y="1654"/>
                      </a:lnTo>
                      <a:lnTo>
                        <a:pt x="520" y="1647"/>
                      </a:lnTo>
                      <a:lnTo>
                        <a:pt x="522" y="1641"/>
                      </a:lnTo>
                      <a:lnTo>
                        <a:pt x="526" y="1640"/>
                      </a:lnTo>
                      <a:lnTo>
                        <a:pt x="526" y="1647"/>
                      </a:lnTo>
                      <a:lnTo>
                        <a:pt x="522" y="1660"/>
                      </a:lnTo>
                      <a:lnTo>
                        <a:pt x="538" y="1676"/>
                      </a:lnTo>
                      <a:lnTo>
                        <a:pt x="548" y="1679"/>
                      </a:lnTo>
                      <a:lnTo>
                        <a:pt x="572" y="1667"/>
                      </a:lnTo>
                      <a:lnTo>
                        <a:pt x="590" y="1653"/>
                      </a:lnTo>
                      <a:lnTo>
                        <a:pt x="607" y="1636"/>
                      </a:lnTo>
                      <a:lnTo>
                        <a:pt x="619" y="1629"/>
                      </a:lnTo>
                      <a:lnTo>
                        <a:pt x="620" y="1632"/>
                      </a:lnTo>
                      <a:lnTo>
                        <a:pt x="606" y="1658"/>
                      </a:lnTo>
                      <a:lnTo>
                        <a:pt x="599" y="1663"/>
                      </a:lnTo>
                      <a:lnTo>
                        <a:pt x="603" y="1664"/>
                      </a:lnTo>
                      <a:lnTo>
                        <a:pt x="603" y="1667"/>
                      </a:lnTo>
                      <a:lnTo>
                        <a:pt x="595" y="1679"/>
                      </a:lnTo>
                      <a:lnTo>
                        <a:pt x="584" y="1686"/>
                      </a:lnTo>
                      <a:lnTo>
                        <a:pt x="579" y="1713"/>
                      </a:lnTo>
                      <a:lnTo>
                        <a:pt x="588" y="1714"/>
                      </a:lnTo>
                      <a:lnTo>
                        <a:pt x="575" y="1729"/>
                      </a:lnTo>
                      <a:lnTo>
                        <a:pt x="570" y="1760"/>
                      </a:lnTo>
                      <a:lnTo>
                        <a:pt x="569" y="1775"/>
                      </a:lnTo>
                      <a:lnTo>
                        <a:pt x="566" y="1783"/>
                      </a:lnTo>
                      <a:lnTo>
                        <a:pt x="560" y="1792"/>
                      </a:lnTo>
                      <a:lnTo>
                        <a:pt x="549" y="1814"/>
                      </a:lnTo>
                      <a:lnTo>
                        <a:pt x="545" y="1810"/>
                      </a:lnTo>
                      <a:lnTo>
                        <a:pt x="541" y="1812"/>
                      </a:lnTo>
                      <a:lnTo>
                        <a:pt x="538" y="1819"/>
                      </a:lnTo>
                      <a:lnTo>
                        <a:pt x="525" y="1837"/>
                      </a:lnTo>
                      <a:lnTo>
                        <a:pt x="522" y="1837"/>
                      </a:lnTo>
                      <a:lnTo>
                        <a:pt x="518" y="1846"/>
                      </a:lnTo>
                      <a:lnTo>
                        <a:pt x="516" y="1858"/>
                      </a:lnTo>
                      <a:lnTo>
                        <a:pt x="512" y="1866"/>
                      </a:lnTo>
                      <a:lnTo>
                        <a:pt x="506" y="1863"/>
                      </a:lnTo>
                      <a:lnTo>
                        <a:pt x="502" y="1867"/>
                      </a:lnTo>
                      <a:lnTo>
                        <a:pt x="498" y="1863"/>
                      </a:lnTo>
                      <a:lnTo>
                        <a:pt x="484" y="1877"/>
                      </a:lnTo>
                      <a:lnTo>
                        <a:pt x="472" y="1879"/>
                      </a:lnTo>
                      <a:lnTo>
                        <a:pt x="456" y="1891"/>
                      </a:lnTo>
                      <a:lnTo>
                        <a:pt x="451" y="1890"/>
                      </a:lnTo>
                      <a:lnTo>
                        <a:pt x="431" y="1910"/>
                      </a:lnTo>
                      <a:lnTo>
                        <a:pt x="423" y="1925"/>
                      </a:lnTo>
                      <a:lnTo>
                        <a:pt x="416" y="1932"/>
                      </a:lnTo>
                      <a:lnTo>
                        <a:pt x="414" y="1939"/>
                      </a:lnTo>
                      <a:lnTo>
                        <a:pt x="412" y="1952"/>
                      </a:lnTo>
                      <a:lnTo>
                        <a:pt x="410" y="1953"/>
                      </a:lnTo>
                      <a:lnTo>
                        <a:pt x="424" y="1958"/>
                      </a:lnTo>
                      <a:lnTo>
                        <a:pt x="427" y="1964"/>
                      </a:lnTo>
                      <a:lnTo>
                        <a:pt x="418" y="1963"/>
                      </a:lnTo>
                      <a:lnTo>
                        <a:pt x="412" y="1958"/>
                      </a:lnTo>
                      <a:lnTo>
                        <a:pt x="404" y="1955"/>
                      </a:lnTo>
                      <a:lnTo>
                        <a:pt x="403" y="1960"/>
                      </a:lnTo>
                      <a:lnTo>
                        <a:pt x="399" y="1963"/>
                      </a:lnTo>
                      <a:lnTo>
                        <a:pt x="394" y="1960"/>
                      </a:lnTo>
                      <a:lnTo>
                        <a:pt x="389" y="1953"/>
                      </a:lnTo>
                      <a:lnTo>
                        <a:pt x="393" y="1948"/>
                      </a:lnTo>
                      <a:lnTo>
                        <a:pt x="393" y="1943"/>
                      </a:lnTo>
                      <a:lnTo>
                        <a:pt x="383" y="1945"/>
                      </a:lnTo>
                      <a:lnTo>
                        <a:pt x="375" y="1942"/>
                      </a:lnTo>
                      <a:lnTo>
                        <a:pt x="370" y="1943"/>
                      </a:lnTo>
                      <a:lnTo>
                        <a:pt x="365" y="1947"/>
                      </a:lnTo>
                      <a:lnTo>
                        <a:pt x="349" y="1953"/>
                      </a:lnTo>
                      <a:lnTo>
                        <a:pt x="326" y="1968"/>
                      </a:lnTo>
                      <a:lnTo>
                        <a:pt x="310" y="1982"/>
                      </a:lnTo>
                      <a:lnTo>
                        <a:pt x="303" y="1992"/>
                      </a:lnTo>
                      <a:lnTo>
                        <a:pt x="301" y="1995"/>
                      </a:lnTo>
                      <a:lnTo>
                        <a:pt x="300" y="1997"/>
                      </a:lnTo>
                      <a:lnTo>
                        <a:pt x="300" y="2006"/>
                      </a:lnTo>
                      <a:lnTo>
                        <a:pt x="286" y="2013"/>
                      </a:lnTo>
                      <a:lnTo>
                        <a:pt x="286" y="2018"/>
                      </a:lnTo>
                      <a:lnTo>
                        <a:pt x="281" y="2022"/>
                      </a:lnTo>
                      <a:lnTo>
                        <a:pt x="276" y="2018"/>
                      </a:lnTo>
                      <a:lnTo>
                        <a:pt x="274" y="2018"/>
                      </a:lnTo>
                      <a:lnTo>
                        <a:pt x="270" y="2022"/>
                      </a:lnTo>
                      <a:lnTo>
                        <a:pt x="263" y="2026"/>
                      </a:lnTo>
                      <a:lnTo>
                        <a:pt x="258" y="2028"/>
                      </a:lnTo>
                      <a:lnTo>
                        <a:pt x="252" y="2031"/>
                      </a:lnTo>
                      <a:lnTo>
                        <a:pt x="252" y="2033"/>
                      </a:lnTo>
                      <a:lnTo>
                        <a:pt x="257" y="2033"/>
                      </a:lnTo>
                      <a:lnTo>
                        <a:pt x="260" y="2042"/>
                      </a:lnTo>
                      <a:lnTo>
                        <a:pt x="259" y="2054"/>
                      </a:lnTo>
                      <a:lnTo>
                        <a:pt x="263" y="2054"/>
                      </a:lnTo>
                      <a:lnTo>
                        <a:pt x="269" y="2050"/>
                      </a:lnTo>
                      <a:lnTo>
                        <a:pt x="271" y="2044"/>
                      </a:lnTo>
                      <a:lnTo>
                        <a:pt x="269" y="2031"/>
                      </a:lnTo>
                      <a:lnTo>
                        <a:pt x="274" y="2031"/>
                      </a:lnTo>
                      <a:lnTo>
                        <a:pt x="278" y="2040"/>
                      </a:lnTo>
                      <a:lnTo>
                        <a:pt x="284" y="2045"/>
                      </a:lnTo>
                      <a:lnTo>
                        <a:pt x="301" y="2038"/>
                      </a:lnTo>
                      <a:lnTo>
                        <a:pt x="297" y="2019"/>
                      </a:lnTo>
                      <a:lnTo>
                        <a:pt x="299" y="2017"/>
                      </a:lnTo>
                      <a:lnTo>
                        <a:pt x="305" y="2023"/>
                      </a:lnTo>
                      <a:lnTo>
                        <a:pt x="307" y="2028"/>
                      </a:lnTo>
                      <a:lnTo>
                        <a:pt x="306" y="2034"/>
                      </a:lnTo>
                      <a:lnTo>
                        <a:pt x="312" y="2034"/>
                      </a:lnTo>
                      <a:lnTo>
                        <a:pt x="316" y="2036"/>
                      </a:lnTo>
                      <a:lnTo>
                        <a:pt x="322" y="2033"/>
                      </a:lnTo>
                      <a:lnTo>
                        <a:pt x="324" y="2029"/>
                      </a:lnTo>
                      <a:lnTo>
                        <a:pt x="328" y="2031"/>
                      </a:lnTo>
                      <a:lnTo>
                        <a:pt x="332" y="2028"/>
                      </a:lnTo>
                      <a:lnTo>
                        <a:pt x="334" y="2020"/>
                      </a:lnTo>
                      <a:lnTo>
                        <a:pt x="342" y="2013"/>
                      </a:lnTo>
                      <a:lnTo>
                        <a:pt x="344" y="2001"/>
                      </a:lnTo>
                      <a:lnTo>
                        <a:pt x="349" y="1987"/>
                      </a:lnTo>
                      <a:lnTo>
                        <a:pt x="356" y="1982"/>
                      </a:lnTo>
                      <a:lnTo>
                        <a:pt x="364" y="1981"/>
                      </a:lnTo>
                      <a:lnTo>
                        <a:pt x="365" y="1992"/>
                      </a:lnTo>
                      <a:lnTo>
                        <a:pt x="357" y="2001"/>
                      </a:lnTo>
                      <a:lnTo>
                        <a:pt x="360" y="2006"/>
                      </a:lnTo>
                      <a:lnTo>
                        <a:pt x="373" y="2002"/>
                      </a:lnTo>
                      <a:lnTo>
                        <a:pt x="388" y="1993"/>
                      </a:lnTo>
                      <a:lnTo>
                        <a:pt x="402" y="1996"/>
                      </a:lnTo>
                      <a:lnTo>
                        <a:pt x="402" y="1990"/>
                      </a:lnTo>
                      <a:lnTo>
                        <a:pt x="404" y="1988"/>
                      </a:lnTo>
                      <a:lnTo>
                        <a:pt x="405" y="1983"/>
                      </a:lnTo>
                      <a:lnTo>
                        <a:pt x="413" y="1991"/>
                      </a:lnTo>
                      <a:lnTo>
                        <a:pt x="418" y="1982"/>
                      </a:lnTo>
                      <a:lnTo>
                        <a:pt x="419" y="1980"/>
                      </a:lnTo>
                      <a:lnTo>
                        <a:pt x="423" y="1976"/>
                      </a:lnTo>
                      <a:lnTo>
                        <a:pt x="432" y="1975"/>
                      </a:lnTo>
                      <a:lnTo>
                        <a:pt x="436" y="1969"/>
                      </a:lnTo>
                      <a:lnTo>
                        <a:pt x="441" y="1966"/>
                      </a:lnTo>
                      <a:lnTo>
                        <a:pt x="446" y="1966"/>
                      </a:lnTo>
                      <a:lnTo>
                        <a:pt x="450" y="1961"/>
                      </a:lnTo>
                      <a:lnTo>
                        <a:pt x="457" y="1961"/>
                      </a:lnTo>
                      <a:lnTo>
                        <a:pt x="459" y="1968"/>
                      </a:lnTo>
                      <a:lnTo>
                        <a:pt x="459" y="1979"/>
                      </a:lnTo>
                      <a:lnTo>
                        <a:pt x="458" y="1986"/>
                      </a:lnTo>
                      <a:lnTo>
                        <a:pt x="459" y="1987"/>
                      </a:lnTo>
                      <a:lnTo>
                        <a:pt x="468" y="1969"/>
                      </a:lnTo>
                      <a:lnTo>
                        <a:pt x="470" y="1955"/>
                      </a:lnTo>
                      <a:lnTo>
                        <a:pt x="473" y="1958"/>
                      </a:lnTo>
                      <a:lnTo>
                        <a:pt x="478" y="1958"/>
                      </a:lnTo>
                      <a:lnTo>
                        <a:pt x="495" y="1954"/>
                      </a:lnTo>
                      <a:lnTo>
                        <a:pt x="506" y="1945"/>
                      </a:lnTo>
                      <a:lnTo>
                        <a:pt x="512" y="1945"/>
                      </a:lnTo>
                      <a:lnTo>
                        <a:pt x="516" y="1941"/>
                      </a:lnTo>
                      <a:lnTo>
                        <a:pt x="515" y="1931"/>
                      </a:lnTo>
                      <a:lnTo>
                        <a:pt x="515" y="1925"/>
                      </a:lnTo>
                      <a:lnTo>
                        <a:pt x="506" y="1922"/>
                      </a:lnTo>
                      <a:lnTo>
                        <a:pt x="498" y="1915"/>
                      </a:lnTo>
                      <a:lnTo>
                        <a:pt x="493" y="1907"/>
                      </a:lnTo>
                      <a:lnTo>
                        <a:pt x="490" y="1898"/>
                      </a:lnTo>
                      <a:lnTo>
                        <a:pt x="495" y="1898"/>
                      </a:lnTo>
                      <a:lnTo>
                        <a:pt x="499" y="1909"/>
                      </a:lnTo>
                      <a:lnTo>
                        <a:pt x="504" y="1915"/>
                      </a:lnTo>
                      <a:lnTo>
                        <a:pt x="513" y="1916"/>
                      </a:lnTo>
                      <a:lnTo>
                        <a:pt x="528" y="1902"/>
                      </a:lnTo>
                      <a:lnTo>
                        <a:pt x="538" y="1899"/>
                      </a:lnTo>
                      <a:lnTo>
                        <a:pt x="556" y="1899"/>
                      </a:lnTo>
                      <a:lnTo>
                        <a:pt x="560" y="1890"/>
                      </a:lnTo>
                      <a:lnTo>
                        <a:pt x="558" y="1889"/>
                      </a:lnTo>
                      <a:lnTo>
                        <a:pt x="548" y="1891"/>
                      </a:lnTo>
                      <a:lnTo>
                        <a:pt x="552" y="1886"/>
                      </a:lnTo>
                      <a:lnTo>
                        <a:pt x="564" y="1879"/>
                      </a:lnTo>
                      <a:lnTo>
                        <a:pt x="569" y="1884"/>
                      </a:lnTo>
                      <a:lnTo>
                        <a:pt x="577" y="1884"/>
                      </a:lnTo>
                      <a:lnTo>
                        <a:pt x="576" y="1872"/>
                      </a:lnTo>
                      <a:lnTo>
                        <a:pt x="577" y="1864"/>
                      </a:lnTo>
                      <a:lnTo>
                        <a:pt x="584" y="1862"/>
                      </a:lnTo>
                      <a:lnTo>
                        <a:pt x="596" y="1867"/>
                      </a:lnTo>
                      <a:lnTo>
                        <a:pt x="609" y="1855"/>
                      </a:lnTo>
                      <a:lnTo>
                        <a:pt x="611" y="1850"/>
                      </a:lnTo>
                      <a:lnTo>
                        <a:pt x="615" y="1851"/>
                      </a:lnTo>
                      <a:lnTo>
                        <a:pt x="618" y="1848"/>
                      </a:lnTo>
                      <a:lnTo>
                        <a:pt x="619" y="1843"/>
                      </a:lnTo>
                      <a:lnTo>
                        <a:pt x="625" y="1847"/>
                      </a:lnTo>
                      <a:lnTo>
                        <a:pt x="627" y="1843"/>
                      </a:lnTo>
                      <a:lnTo>
                        <a:pt x="634" y="1839"/>
                      </a:lnTo>
                      <a:lnTo>
                        <a:pt x="639" y="1831"/>
                      </a:lnTo>
                      <a:lnTo>
                        <a:pt x="639" y="1818"/>
                      </a:lnTo>
                      <a:lnTo>
                        <a:pt x="633" y="1818"/>
                      </a:lnTo>
                      <a:lnTo>
                        <a:pt x="630" y="1815"/>
                      </a:lnTo>
                      <a:lnTo>
                        <a:pt x="635" y="1809"/>
                      </a:lnTo>
                      <a:lnTo>
                        <a:pt x="652" y="1797"/>
                      </a:lnTo>
                      <a:lnTo>
                        <a:pt x="655" y="1800"/>
                      </a:lnTo>
                      <a:lnTo>
                        <a:pt x="658" y="1788"/>
                      </a:lnTo>
                      <a:lnTo>
                        <a:pt x="672" y="1788"/>
                      </a:lnTo>
                      <a:lnTo>
                        <a:pt x="673" y="1783"/>
                      </a:lnTo>
                      <a:lnTo>
                        <a:pt x="676" y="1778"/>
                      </a:lnTo>
                      <a:lnTo>
                        <a:pt x="677" y="1770"/>
                      </a:lnTo>
                      <a:lnTo>
                        <a:pt x="684" y="1770"/>
                      </a:lnTo>
                      <a:lnTo>
                        <a:pt x="693" y="1775"/>
                      </a:lnTo>
                      <a:lnTo>
                        <a:pt x="698" y="1764"/>
                      </a:lnTo>
                      <a:lnTo>
                        <a:pt x="701" y="1762"/>
                      </a:lnTo>
                      <a:lnTo>
                        <a:pt x="708" y="1757"/>
                      </a:lnTo>
                      <a:lnTo>
                        <a:pt x="712" y="1751"/>
                      </a:lnTo>
                      <a:lnTo>
                        <a:pt x="714" y="1746"/>
                      </a:lnTo>
                      <a:lnTo>
                        <a:pt x="726" y="1742"/>
                      </a:lnTo>
                      <a:lnTo>
                        <a:pt x="740" y="1739"/>
                      </a:lnTo>
                      <a:lnTo>
                        <a:pt x="746" y="1729"/>
                      </a:lnTo>
                      <a:lnTo>
                        <a:pt x="752" y="1732"/>
                      </a:lnTo>
                      <a:lnTo>
                        <a:pt x="763" y="1726"/>
                      </a:lnTo>
                      <a:lnTo>
                        <a:pt x="764" y="1717"/>
                      </a:lnTo>
                      <a:lnTo>
                        <a:pt x="757" y="1712"/>
                      </a:lnTo>
                      <a:lnTo>
                        <a:pt x="767" y="1707"/>
                      </a:lnTo>
                      <a:lnTo>
                        <a:pt x="767" y="1703"/>
                      </a:lnTo>
                      <a:lnTo>
                        <a:pt x="765" y="1699"/>
                      </a:lnTo>
                      <a:lnTo>
                        <a:pt x="767" y="1692"/>
                      </a:lnTo>
                      <a:lnTo>
                        <a:pt x="773" y="1691"/>
                      </a:lnTo>
                      <a:lnTo>
                        <a:pt x="779" y="1681"/>
                      </a:lnTo>
                      <a:lnTo>
                        <a:pt x="796" y="1675"/>
                      </a:lnTo>
                      <a:lnTo>
                        <a:pt x="803" y="1668"/>
                      </a:lnTo>
                      <a:lnTo>
                        <a:pt x="805" y="1660"/>
                      </a:lnTo>
                      <a:lnTo>
                        <a:pt x="805" y="1653"/>
                      </a:lnTo>
                      <a:lnTo>
                        <a:pt x="801" y="1649"/>
                      </a:lnTo>
                      <a:lnTo>
                        <a:pt x="787" y="1642"/>
                      </a:lnTo>
                      <a:lnTo>
                        <a:pt x="785" y="1637"/>
                      </a:lnTo>
                      <a:lnTo>
                        <a:pt x="776" y="1633"/>
                      </a:lnTo>
                      <a:lnTo>
                        <a:pt x="762" y="1638"/>
                      </a:lnTo>
                      <a:lnTo>
                        <a:pt x="757" y="1636"/>
                      </a:lnTo>
                      <a:lnTo>
                        <a:pt x="765" y="1605"/>
                      </a:lnTo>
                      <a:lnTo>
                        <a:pt x="765" y="1600"/>
                      </a:lnTo>
                      <a:lnTo>
                        <a:pt x="779" y="1598"/>
                      </a:lnTo>
                      <a:lnTo>
                        <a:pt x="785" y="1592"/>
                      </a:lnTo>
                      <a:lnTo>
                        <a:pt x="785" y="1586"/>
                      </a:lnTo>
                      <a:lnTo>
                        <a:pt x="791" y="1582"/>
                      </a:lnTo>
                      <a:lnTo>
                        <a:pt x="791" y="1574"/>
                      </a:lnTo>
                      <a:lnTo>
                        <a:pt x="790" y="1566"/>
                      </a:lnTo>
                      <a:lnTo>
                        <a:pt x="795" y="1570"/>
                      </a:lnTo>
                      <a:lnTo>
                        <a:pt x="797" y="1561"/>
                      </a:lnTo>
                      <a:lnTo>
                        <a:pt x="805" y="1559"/>
                      </a:lnTo>
                      <a:lnTo>
                        <a:pt x="805" y="1568"/>
                      </a:lnTo>
                      <a:lnTo>
                        <a:pt x="816" y="1566"/>
                      </a:lnTo>
                      <a:lnTo>
                        <a:pt x="822" y="1561"/>
                      </a:lnTo>
                      <a:lnTo>
                        <a:pt x="822" y="1554"/>
                      </a:lnTo>
                      <a:lnTo>
                        <a:pt x="812" y="1550"/>
                      </a:lnTo>
                      <a:lnTo>
                        <a:pt x="818" y="1546"/>
                      </a:lnTo>
                      <a:lnTo>
                        <a:pt x="834" y="1545"/>
                      </a:lnTo>
                      <a:lnTo>
                        <a:pt x="843" y="1533"/>
                      </a:lnTo>
                      <a:lnTo>
                        <a:pt x="843" y="1525"/>
                      </a:lnTo>
                      <a:lnTo>
                        <a:pt x="840" y="1519"/>
                      </a:lnTo>
                      <a:lnTo>
                        <a:pt x="821" y="1502"/>
                      </a:lnTo>
                      <a:lnTo>
                        <a:pt x="827" y="1501"/>
                      </a:lnTo>
                      <a:lnTo>
                        <a:pt x="833" y="1508"/>
                      </a:lnTo>
                      <a:lnTo>
                        <a:pt x="846" y="1508"/>
                      </a:lnTo>
                      <a:lnTo>
                        <a:pt x="864" y="1490"/>
                      </a:lnTo>
                      <a:lnTo>
                        <a:pt x="870" y="1470"/>
                      </a:lnTo>
                      <a:lnTo>
                        <a:pt x="889" y="1447"/>
                      </a:lnTo>
                      <a:lnTo>
                        <a:pt x="892" y="1433"/>
                      </a:lnTo>
                      <a:lnTo>
                        <a:pt x="925" y="1415"/>
                      </a:lnTo>
                      <a:lnTo>
                        <a:pt x="950" y="1390"/>
                      </a:lnTo>
                      <a:lnTo>
                        <a:pt x="950" y="1383"/>
                      </a:lnTo>
                      <a:lnTo>
                        <a:pt x="948" y="1374"/>
                      </a:lnTo>
                      <a:lnTo>
                        <a:pt x="950" y="1362"/>
                      </a:lnTo>
                      <a:lnTo>
                        <a:pt x="953" y="1353"/>
                      </a:lnTo>
                      <a:lnTo>
                        <a:pt x="959" y="1342"/>
                      </a:lnTo>
                      <a:lnTo>
                        <a:pt x="973" y="1305"/>
                      </a:lnTo>
                      <a:lnTo>
                        <a:pt x="974" y="1296"/>
                      </a:lnTo>
                      <a:lnTo>
                        <a:pt x="974" y="1287"/>
                      </a:lnTo>
                      <a:lnTo>
                        <a:pt x="977" y="1276"/>
                      </a:lnTo>
                      <a:lnTo>
                        <a:pt x="982" y="1278"/>
                      </a:lnTo>
                      <a:lnTo>
                        <a:pt x="983" y="1287"/>
                      </a:lnTo>
                      <a:lnTo>
                        <a:pt x="978" y="1329"/>
                      </a:lnTo>
                      <a:lnTo>
                        <a:pt x="973" y="1342"/>
                      </a:lnTo>
                      <a:lnTo>
                        <a:pt x="961" y="1364"/>
                      </a:lnTo>
                      <a:lnTo>
                        <a:pt x="957" y="1378"/>
                      </a:lnTo>
                      <a:lnTo>
                        <a:pt x="957" y="1390"/>
                      </a:lnTo>
                      <a:lnTo>
                        <a:pt x="962" y="1395"/>
                      </a:lnTo>
                      <a:lnTo>
                        <a:pt x="983" y="1394"/>
                      </a:lnTo>
                      <a:lnTo>
                        <a:pt x="1002" y="1373"/>
                      </a:lnTo>
                      <a:lnTo>
                        <a:pt x="1017" y="1366"/>
                      </a:lnTo>
                      <a:lnTo>
                        <a:pt x="1027" y="1364"/>
                      </a:lnTo>
                      <a:lnTo>
                        <a:pt x="1018" y="1374"/>
                      </a:lnTo>
                      <a:lnTo>
                        <a:pt x="1011" y="1378"/>
                      </a:lnTo>
                      <a:lnTo>
                        <a:pt x="1001" y="1385"/>
                      </a:lnTo>
                      <a:lnTo>
                        <a:pt x="996" y="1395"/>
                      </a:lnTo>
                      <a:lnTo>
                        <a:pt x="988" y="1401"/>
                      </a:lnTo>
                      <a:lnTo>
                        <a:pt x="988" y="1411"/>
                      </a:lnTo>
                      <a:lnTo>
                        <a:pt x="995" y="1418"/>
                      </a:lnTo>
                      <a:lnTo>
                        <a:pt x="1021" y="1425"/>
                      </a:lnTo>
                      <a:lnTo>
                        <a:pt x="1042" y="1436"/>
                      </a:lnTo>
                      <a:lnTo>
                        <a:pt x="999" y="1428"/>
                      </a:lnTo>
                      <a:lnTo>
                        <a:pt x="983" y="1436"/>
                      </a:lnTo>
                      <a:lnTo>
                        <a:pt x="975" y="1434"/>
                      </a:lnTo>
                      <a:lnTo>
                        <a:pt x="968" y="1422"/>
                      </a:lnTo>
                      <a:lnTo>
                        <a:pt x="962" y="1423"/>
                      </a:lnTo>
                      <a:lnTo>
                        <a:pt x="954" y="1428"/>
                      </a:lnTo>
                      <a:lnTo>
                        <a:pt x="946" y="1437"/>
                      </a:lnTo>
                      <a:lnTo>
                        <a:pt x="918" y="1450"/>
                      </a:lnTo>
                      <a:lnTo>
                        <a:pt x="913" y="1459"/>
                      </a:lnTo>
                      <a:lnTo>
                        <a:pt x="916" y="1471"/>
                      </a:lnTo>
                      <a:lnTo>
                        <a:pt x="916" y="1487"/>
                      </a:lnTo>
                      <a:lnTo>
                        <a:pt x="914" y="1504"/>
                      </a:lnTo>
                      <a:lnTo>
                        <a:pt x="910" y="1513"/>
                      </a:lnTo>
                      <a:lnTo>
                        <a:pt x="902" y="1522"/>
                      </a:lnTo>
                      <a:lnTo>
                        <a:pt x="897" y="1534"/>
                      </a:lnTo>
                      <a:lnTo>
                        <a:pt x="896" y="1541"/>
                      </a:lnTo>
                      <a:lnTo>
                        <a:pt x="891" y="1551"/>
                      </a:lnTo>
                      <a:lnTo>
                        <a:pt x="888" y="1561"/>
                      </a:lnTo>
                      <a:lnTo>
                        <a:pt x="892" y="1567"/>
                      </a:lnTo>
                      <a:lnTo>
                        <a:pt x="904" y="1574"/>
                      </a:lnTo>
                      <a:lnTo>
                        <a:pt x="931" y="1557"/>
                      </a:lnTo>
                      <a:lnTo>
                        <a:pt x="936" y="1559"/>
                      </a:lnTo>
                      <a:lnTo>
                        <a:pt x="931" y="1571"/>
                      </a:lnTo>
                      <a:lnTo>
                        <a:pt x="926" y="1579"/>
                      </a:lnTo>
                      <a:lnTo>
                        <a:pt x="919" y="1586"/>
                      </a:lnTo>
                      <a:lnTo>
                        <a:pt x="913" y="1586"/>
                      </a:lnTo>
                      <a:lnTo>
                        <a:pt x="912" y="1589"/>
                      </a:lnTo>
                      <a:lnTo>
                        <a:pt x="916" y="1593"/>
                      </a:lnTo>
                      <a:lnTo>
                        <a:pt x="904" y="1589"/>
                      </a:lnTo>
                      <a:lnTo>
                        <a:pt x="902" y="1589"/>
                      </a:lnTo>
                      <a:lnTo>
                        <a:pt x="899" y="1592"/>
                      </a:lnTo>
                      <a:lnTo>
                        <a:pt x="898" y="1598"/>
                      </a:lnTo>
                      <a:lnTo>
                        <a:pt x="892" y="1592"/>
                      </a:lnTo>
                      <a:lnTo>
                        <a:pt x="888" y="1598"/>
                      </a:lnTo>
                      <a:lnTo>
                        <a:pt x="889" y="1604"/>
                      </a:lnTo>
                      <a:lnTo>
                        <a:pt x="883" y="1606"/>
                      </a:lnTo>
                      <a:lnTo>
                        <a:pt x="883" y="1615"/>
                      </a:lnTo>
                      <a:lnTo>
                        <a:pt x="892" y="1617"/>
                      </a:lnTo>
                      <a:lnTo>
                        <a:pt x="896" y="1622"/>
                      </a:lnTo>
                      <a:lnTo>
                        <a:pt x="907" y="1619"/>
                      </a:lnTo>
                      <a:lnTo>
                        <a:pt x="923" y="1617"/>
                      </a:lnTo>
                      <a:lnTo>
                        <a:pt x="923" y="1608"/>
                      </a:lnTo>
                      <a:lnTo>
                        <a:pt x="924" y="1605"/>
                      </a:lnTo>
                      <a:lnTo>
                        <a:pt x="932" y="1609"/>
                      </a:lnTo>
                      <a:lnTo>
                        <a:pt x="939" y="1614"/>
                      </a:lnTo>
                      <a:lnTo>
                        <a:pt x="948" y="1595"/>
                      </a:lnTo>
                      <a:lnTo>
                        <a:pt x="957" y="1584"/>
                      </a:lnTo>
                      <a:lnTo>
                        <a:pt x="963" y="1586"/>
                      </a:lnTo>
                      <a:lnTo>
                        <a:pt x="970" y="1581"/>
                      </a:lnTo>
                      <a:lnTo>
                        <a:pt x="970" y="1592"/>
                      </a:lnTo>
                      <a:lnTo>
                        <a:pt x="968" y="1603"/>
                      </a:lnTo>
                      <a:lnTo>
                        <a:pt x="980" y="1583"/>
                      </a:lnTo>
                      <a:lnTo>
                        <a:pt x="980" y="1572"/>
                      </a:lnTo>
                      <a:lnTo>
                        <a:pt x="993" y="1565"/>
                      </a:lnTo>
                      <a:lnTo>
                        <a:pt x="997" y="1568"/>
                      </a:lnTo>
                      <a:lnTo>
                        <a:pt x="1002" y="1560"/>
                      </a:lnTo>
                      <a:lnTo>
                        <a:pt x="1000" y="1550"/>
                      </a:lnTo>
                      <a:lnTo>
                        <a:pt x="1001" y="1546"/>
                      </a:lnTo>
                      <a:lnTo>
                        <a:pt x="1005" y="1540"/>
                      </a:lnTo>
                      <a:lnTo>
                        <a:pt x="1007" y="1554"/>
                      </a:lnTo>
                      <a:lnTo>
                        <a:pt x="1011" y="1566"/>
                      </a:lnTo>
                      <a:lnTo>
                        <a:pt x="1013" y="1551"/>
                      </a:lnTo>
                      <a:lnTo>
                        <a:pt x="1015" y="1540"/>
                      </a:lnTo>
                      <a:lnTo>
                        <a:pt x="1020" y="1534"/>
                      </a:lnTo>
                      <a:lnTo>
                        <a:pt x="1020" y="1524"/>
                      </a:lnTo>
                      <a:lnTo>
                        <a:pt x="1023" y="1536"/>
                      </a:lnTo>
                      <a:lnTo>
                        <a:pt x="1028" y="1534"/>
                      </a:lnTo>
                      <a:lnTo>
                        <a:pt x="1033" y="1534"/>
                      </a:lnTo>
                      <a:lnTo>
                        <a:pt x="1038" y="1538"/>
                      </a:lnTo>
                      <a:lnTo>
                        <a:pt x="1055" y="1540"/>
                      </a:lnTo>
                      <a:lnTo>
                        <a:pt x="1064" y="1534"/>
                      </a:lnTo>
                      <a:lnTo>
                        <a:pt x="1069" y="1533"/>
                      </a:lnTo>
                      <a:lnTo>
                        <a:pt x="1074" y="1518"/>
                      </a:lnTo>
                      <a:lnTo>
                        <a:pt x="1077" y="1519"/>
                      </a:lnTo>
                      <a:lnTo>
                        <a:pt x="1083" y="1517"/>
                      </a:lnTo>
                      <a:lnTo>
                        <a:pt x="1088" y="1509"/>
                      </a:lnTo>
                      <a:lnTo>
                        <a:pt x="1085" y="1508"/>
                      </a:lnTo>
                      <a:lnTo>
                        <a:pt x="1082" y="1504"/>
                      </a:lnTo>
                      <a:lnTo>
                        <a:pt x="1076" y="1506"/>
                      </a:lnTo>
                      <a:lnTo>
                        <a:pt x="1081" y="1496"/>
                      </a:lnTo>
                      <a:lnTo>
                        <a:pt x="1088" y="1486"/>
                      </a:lnTo>
                      <a:lnTo>
                        <a:pt x="1093" y="1486"/>
                      </a:lnTo>
                      <a:lnTo>
                        <a:pt x="1096" y="1476"/>
                      </a:lnTo>
                      <a:lnTo>
                        <a:pt x="1091" y="1469"/>
                      </a:lnTo>
                      <a:lnTo>
                        <a:pt x="1082" y="1477"/>
                      </a:lnTo>
                      <a:lnTo>
                        <a:pt x="1076" y="1477"/>
                      </a:lnTo>
                      <a:lnTo>
                        <a:pt x="1065" y="1482"/>
                      </a:lnTo>
                      <a:lnTo>
                        <a:pt x="1064" y="1474"/>
                      </a:lnTo>
                      <a:lnTo>
                        <a:pt x="1074" y="1470"/>
                      </a:lnTo>
                      <a:lnTo>
                        <a:pt x="1082" y="1463"/>
                      </a:lnTo>
                      <a:lnTo>
                        <a:pt x="1083" y="1453"/>
                      </a:lnTo>
                      <a:lnTo>
                        <a:pt x="1076" y="1458"/>
                      </a:lnTo>
                      <a:lnTo>
                        <a:pt x="1076" y="1453"/>
                      </a:lnTo>
                      <a:lnTo>
                        <a:pt x="1066" y="1454"/>
                      </a:lnTo>
                      <a:lnTo>
                        <a:pt x="1066" y="1448"/>
                      </a:lnTo>
                      <a:lnTo>
                        <a:pt x="1063" y="1447"/>
                      </a:lnTo>
                      <a:lnTo>
                        <a:pt x="1066" y="1439"/>
                      </a:lnTo>
                      <a:lnTo>
                        <a:pt x="1077" y="1436"/>
                      </a:lnTo>
                      <a:lnTo>
                        <a:pt x="1083" y="1425"/>
                      </a:lnTo>
                      <a:lnTo>
                        <a:pt x="1074" y="1423"/>
                      </a:lnTo>
                      <a:lnTo>
                        <a:pt x="1082" y="1411"/>
                      </a:lnTo>
                      <a:lnTo>
                        <a:pt x="1086" y="1409"/>
                      </a:lnTo>
                      <a:lnTo>
                        <a:pt x="1090" y="1417"/>
                      </a:lnTo>
                      <a:lnTo>
                        <a:pt x="1093" y="1416"/>
                      </a:lnTo>
                      <a:lnTo>
                        <a:pt x="1098" y="1405"/>
                      </a:lnTo>
                      <a:lnTo>
                        <a:pt x="1109" y="1394"/>
                      </a:lnTo>
                      <a:lnTo>
                        <a:pt x="1109" y="1404"/>
                      </a:lnTo>
                      <a:lnTo>
                        <a:pt x="1099" y="1421"/>
                      </a:lnTo>
                      <a:lnTo>
                        <a:pt x="1096" y="1431"/>
                      </a:lnTo>
                      <a:lnTo>
                        <a:pt x="1102" y="1437"/>
                      </a:lnTo>
                      <a:lnTo>
                        <a:pt x="1111" y="1436"/>
                      </a:lnTo>
                      <a:lnTo>
                        <a:pt x="1114" y="1431"/>
                      </a:lnTo>
                      <a:lnTo>
                        <a:pt x="1114" y="1415"/>
                      </a:lnTo>
                      <a:lnTo>
                        <a:pt x="1115" y="1405"/>
                      </a:lnTo>
                      <a:lnTo>
                        <a:pt x="1120" y="1418"/>
                      </a:lnTo>
                      <a:lnTo>
                        <a:pt x="1120" y="1426"/>
                      </a:lnTo>
                      <a:lnTo>
                        <a:pt x="1128" y="1427"/>
                      </a:lnTo>
                      <a:lnTo>
                        <a:pt x="1144" y="1425"/>
                      </a:lnTo>
                      <a:lnTo>
                        <a:pt x="1150" y="1426"/>
                      </a:lnTo>
                      <a:lnTo>
                        <a:pt x="1160" y="1423"/>
                      </a:lnTo>
                      <a:lnTo>
                        <a:pt x="1166" y="1414"/>
                      </a:lnTo>
                      <a:lnTo>
                        <a:pt x="1178" y="1409"/>
                      </a:lnTo>
                      <a:lnTo>
                        <a:pt x="1190" y="1409"/>
                      </a:lnTo>
                      <a:lnTo>
                        <a:pt x="1189" y="1412"/>
                      </a:lnTo>
                      <a:lnTo>
                        <a:pt x="1173" y="1415"/>
                      </a:lnTo>
                      <a:lnTo>
                        <a:pt x="1173" y="1422"/>
                      </a:lnTo>
                      <a:lnTo>
                        <a:pt x="1171" y="1432"/>
                      </a:lnTo>
                      <a:lnTo>
                        <a:pt x="1171" y="1439"/>
                      </a:lnTo>
                      <a:lnTo>
                        <a:pt x="1177" y="1442"/>
                      </a:lnTo>
                      <a:lnTo>
                        <a:pt x="1194" y="1436"/>
                      </a:lnTo>
                      <a:lnTo>
                        <a:pt x="1195" y="1441"/>
                      </a:lnTo>
                      <a:lnTo>
                        <a:pt x="1179" y="1450"/>
                      </a:lnTo>
                      <a:lnTo>
                        <a:pt x="1168" y="1454"/>
                      </a:lnTo>
                      <a:lnTo>
                        <a:pt x="1183" y="1457"/>
                      </a:lnTo>
                      <a:lnTo>
                        <a:pt x="1190" y="1448"/>
                      </a:lnTo>
                      <a:lnTo>
                        <a:pt x="1200" y="1443"/>
                      </a:lnTo>
                      <a:lnTo>
                        <a:pt x="1204" y="1446"/>
                      </a:lnTo>
                      <a:lnTo>
                        <a:pt x="1190" y="1463"/>
                      </a:lnTo>
                      <a:lnTo>
                        <a:pt x="1208" y="1458"/>
                      </a:lnTo>
                      <a:lnTo>
                        <a:pt x="1212" y="1461"/>
                      </a:lnTo>
                      <a:lnTo>
                        <a:pt x="1222" y="1460"/>
                      </a:lnTo>
                      <a:lnTo>
                        <a:pt x="1224" y="1463"/>
                      </a:lnTo>
                      <a:lnTo>
                        <a:pt x="1216" y="1475"/>
                      </a:lnTo>
                      <a:lnTo>
                        <a:pt x="1224" y="1477"/>
                      </a:lnTo>
                      <a:lnTo>
                        <a:pt x="1238" y="1495"/>
                      </a:lnTo>
                      <a:lnTo>
                        <a:pt x="1246" y="1498"/>
                      </a:lnTo>
                      <a:lnTo>
                        <a:pt x="1253" y="1497"/>
                      </a:lnTo>
                      <a:lnTo>
                        <a:pt x="1253" y="1493"/>
                      </a:lnTo>
                      <a:lnTo>
                        <a:pt x="1254" y="1490"/>
                      </a:lnTo>
                      <a:lnTo>
                        <a:pt x="1254" y="1485"/>
                      </a:lnTo>
                      <a:lnTo>
                        <a:pt x="1258" y="1482"/>
                      </a:lnTo>
                      <a:lnTo>
                        <a:pt x="1263" y="1481"/>
                      </a:lnTo>
                      <a:lnTo>
                        <a:pt x="1268" y="1485"/>
                      </a:lnTo>
                      <a:lnTo>
                        <a:pt x="1270" y="1491"/>
                      </a:lnTo>
                      <a:lnTo>
                        <a:pt x="1270" y="1500"/>
                      </a:lnTo>
                      <a:lnTo>
                        <a:pt x="1279" y="1506"/>
                      </a:lnTo>
                      <a:lnTo>
                        <a:pt x="1284" y="1512"/>
                      </a:lnTo>
                      <a:lnTo>
                        <a:pt x="1287" y="1514"/>
                      </a:lnTo>
                      <a:lnTo>
                        <a:pt x="1289" y="1509"/>
                      </a:lnTo>
                      <a:lnTo>
                        <a:pt x="1296" y="1514"/>
                      </a:lnTo>
                      <a:lnTo>
                        <a:pt x="1301" y="1513"/>
                      </a:lnTo>
                      <a:lnTo>
                        <a:pt x="1307" y="1517"/>
                      </a:lnTo>
                      <a:lnTo>
                        <a:pt x="1313" y="1524"/>
                      </a:lnTo>
                      <a:lnTo>
                        <a:pt x="1313" y="1528"/>
                      </a:lnTo>
                      <a:lnTo>
                        <a:pt x="1312" y="1531"/>
                      </a:lnTo>
                      <a:lnTo>
                        <a:pt x="1316" y="1534"/>
                      </a:lnTo>
                      <a:lnTo>
                        <a:pt x="1324" y="1535"/>
                      </a:lnTo>
                      <a:lnTo>
                        <a:pt x="1337" y="1530"/>
                      </a:lnTo>
                      <a:lnTo>
                        <a:pt x="1370" y="1529"/>
                      </a:lnTo>
                      <a:lnTo>
                        <a:pt x="1373" y="1523"/>
                      </a:lnTo>
                      <a:lnTo>
                        <a:pt x="1383" y="1528"/>
                      </a:lnTo>
                      <a:lnTo>
                        <a:pt x="1387" y="1523"/>
                      </a:lnTo>
                      <a:lnTo>
                        <a:pt x="1399" y="1525"/>
                      </a:lnTo>
                      <a:lnTo>
                        <a:pt x="1405" y="1531"/>
                      </a:lnTo>
                      <a:lnTo>
                        <a:pt x="1437" y="1538"/>
                      </a:lnTo>
                      <a:lnTo>
                        <a:pt x="1445" y="1539"/>
                      </a:lnTo>
                      <a:lnTo>
                        <a:pt x="1459" y="1531"/>
                      </a:lnTo>
                      <a:lnTo>
                        <a:pt x="1466" y="1536"/>
                      </a:lnTo>
                      <a:lnTo>
                        <a:pt x="1467" y="1539"/>
                      </a:lnTo>
                      <a:lnTo>
                        <a:pt x="1459" y="1541"/>
                      </a:lnTo>
                      <a:lnTo>
                        <a:pt x="1458" y="1545"/>
                      </a:lnTo>
                      <a:lnTo>
                        <a:pt x="1463" y="1549"/>
                      </a:lnTo>
                      <a:lnTo>
                        <a:pt x="1483" y="1557"/>
                      </a:lnTo>
                      <a:lnTo>
                        <a:pt x="1504" y="1562"/>
                      </a:lnTo>
                      <a:lnTo>
                        <a:pt x="1522" y="1565"/>
                      </a:lnTo>
                      <a:lnTo>
                        <a:pt x="1540" y="1556"/>
                      </a:lnTo>
                      <a:lnTo>
                        <a:pt x="1555" y="1538"/>
                      </a:lnTo>
                      <a:lnTo>
                        <a:pt x="1559" y="1529"/>
                      </a:lnTo>
                      <a:lnTo>
                        <a:pt x="1563" y="1525"/>
                      </a:lnTo>
                      <a:lnTo>
                        <a:pt x="1574" y="1540"/>
                      </a:lnTo>
                      <a:lnTo>
                        <a:pt x="1580" y="1546"/>
                      </a:lnTo>
                      <a:lnTo>
                        <a:pt x="1590" y="1550"/>
                      </a:lnTo>
                      <a:lnTo>
                        <a:pt x="1586" y="1551"/>
                      </a:lnTo>
                      <a:lnTo>
                        <a:pt x="1579" y="1557"/>
                      </a:lnTo>
                      <a:lnTo>
                        <a:pt x="1579" y="1565"/>
                      </a:lnTo>
                      <a:lnTo>
                        <a:pt x="1580" y="1571"/>
                      </a:lnTo>
                      <a:lnTo>
                        <a:pt x="1581" y="1578"/>
                      </a:lnTo>
                      <a:lnTo>
                        <a:pt x="1579" y="1582"/>
                      </a:lnTo>
                      <a:lnTo>
                        <a:pt x="1574" y="1577"/>
                      </a:lnTo>
                      <a:lnTo>
                        <a:pt x="1572" y="1557"/>
                      </a:lnTo>
                      <a:lnTo>
                        <a:pt x="1574" y="1552"/>
                      </a:lnTo>
                      <a:lnTo>
                        <a:pt x="1574" y="1545"/>
                      </a:lnTo>
                      <a:lnTo>
                        <a:pt x="1570" y="1539"/>
                      </a:lnTo>
                      <a:lnTo>
                        <a:pt x="1567" y="1536"/>
                      </a:lnTo>
                      <a:lnTo>
                        <a:pt x="1563" y="1541"/>
                      </a:lnTo>
                      <a:lnTo>
                        <a:pt x="1561" y="1546"/>
                      </a:lnTo>
                      <a:lnTo>
                        <a:pt x="1561" y="1560"/>
                      </a:lnTo>
                      <a:lnTo>
                        <a:pt x="1564" y="1563"/>
                      </a:lnTo>
                      <a:lnTo>
                        <a:pt x="1564" y="1570"/>
                      </a:lnTo>
                      <a:lnTo>
                        <a:pt x="1563" y="1574"/>
                      </a:lnTo>
                      <a:lnTo>
                        <a:pt x="1560" y="1578"/>
                      </a:lnTo>
                      <a:lnTo>
                        <a:pt x="1555" y="1579"/>
                      </a:lnTo>
                      <a:lnTo>
                        <a:pt x="1548" y="1587"/>
                      </a:lnTo>
                      <a:lnTo>
                        <a:pt x="1552" y="1592"/>
                      </a:lnTo>
                      <a:lnTo>
                        <a:pt x="1567" y="1595"/>
                      </a:lnTo>
                      <a:lnTo>
                        <a:pt x="1567" y="1599"/>
                      </a:lnTo>
                      <a:lnTo>
                        <a:pt x="1572" y="1601"/>
                      </a:lnTo>
                      <a:lnTo>
                        <a:pt x="1579" y="1601"/>
                      </a:lnTo>
                      <a:lnTo>
                        <a:pt x="1581" y="1603"/>
                      </a:lnTo>
                      <a:lnTo>
                        <a:pt x="1580" y="1606"/>
                      </a:lnTo>
                      <a:lnTo>
                        <a:pt x="1598" y="1614"/>
                      </a:lnTo>
                      <a:lnTo>
                        <a:pt x="1612" y="1627"/>
                      </a:lnTo>
                      <a:lnTo>
                        <a:pt x="1612" y="1624"/>
                      </a:lnTo>
                      <a:lnTo>
                        <a:pt x="1615" y="1620"/>
                      </a:lnTo>
                      <a:lnTo>
                        <a:pt x="1629" y="1620"/>
                      </a:lnTo>
                      <a:lnTo>
                        <a:pt x="1630" y="1619"/>
                      </a:lnTo>
                      <a:lnTo>
                        <a:pt x="1631" y="1608"/>
                      </a:lnTo>
                      <a:lnTo>
                        <a:pt x="1628" y="1599"/>
                      </a:lnTo>
                      <a:lnTo>
                        <a:pt x="1630" y="1598"/>
                      </a:lnTo>
                      <a:lnTo>
                        <a:pt x="1635" y="1600"/>
                      </a:lnTo>
                      <a:lnTo>
                        <a:pt x="1638" y="1595"/>
                      </a:lnTo>
                      <a:lnTo>
                        <a:pt x="1635" y="1592"/>
                      </a:lnTo>
                      <a:lnTo>
                        <a:pt x="1608" y="1557"/>
                      </a:lnTo>
                      <a:lnTo>
                        <a:pt x="1603" y="1546"/>
                      </a:lnTo>
                      <a:lnTo>
                        <a:pt x="1590" y="1535"/>
                      </a:lnTo>
                      <a:lnTo>
                        <a:pt x="1583" y="1529"/>
                      </a:lnTo>
                      <a:lnTo>
                        <a:pt x="1587" y="1529"/>
                      </a:lnTo>
                      <a:lnTo>
                        <a:pt x="1587" y="1523"/>
                      </a:lnTo>
                      <a:lnTo>
                        <a:pt x="1587" y="1501"/>
                      </a:lnTo>
                      <a:lnTo>
                        <a:pt x="1554" y="1502"/>
                      </a:lnTo>
                      <a:lnTo>
                        <a:pt x="1542" y="1517"/>
                      </a:lnTo>
                      <a:lnTo>
                        <a:pt x="1536" y="1514"/>
                      </a:lnTo>
                      <a:lnTo>
                        <a:pt x="1521" y="1503"/>
                      </a:lnTo>
                      <a:lnTo>
                        <a:pt x="1506" y="1514"/>
                      </a:lnTo>
                      <a:lnTo>
                        <a:pt x="1486" y="1502"/>
                      </a:lnTo>
                      <a:lnTo>
                        <a:pt x="1486" y="146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90" name="任意多边形: 形状 289">
                  <a:extLst>
                    <a:ext uri="{FF2B5EF4-FFF2-40B4-BE49-F238E27FC236}">
                      <a16:creationId xmlns="" xmlns:a16="http://schemas.microsoft.com/office/drawing/2014/main" id="{D073EC47-8CC3-45AC-989B-002AE3931D82}"/>
                    </a:ext>
                  </a:extLst>
                </p:cNvPr>
                <p:cNvSpPr>
                  <a:spLocks noChangeAspect="1"/>
                </p:cNvSpPr>
                <p:nvPr/>
              </p:nvSpPr>
              <p:spPr bwMode="gray">
                <a:xfrm>
                  <a:off x="999" y="1668"/>
                  <a:ext cx="91" cy="101"/>
                </a:xfrm>
                <a:custGeom>
                  <a:avLst/>
                  <a:gdLst/>
                  <a:ahLst/>
                  <a:cxnLst>
                    <a:cxn ang="0">
                      <a:pos x="39" y="90"/>
                    </a:cxn>
                    <a:cxn ang="0">
                      <a:pos x="91" y="60"/>
                    </a:cxn>
                    <a:cxn ang="0">
                      <a:pos x="103" y="29"/>
                    </a:cxn>
                    <a:cxn ang="0">
                      <a:pos x="162" y="7"/>
                    </a:cxn>
                    <a:cxn ang="0">
                      <a:pos x="192" y="55"/>
                    </a:cxn>
                    <a:cxn ang="0">
                      <a:pos x="214" y="100"/>
                    </a:cxn>
                    <a:cxn ang="0">
                      <a:pos x="292" y="206"/>
                    </a:cxn>
                    <a:cxn ang="0">
                      <a:pos x="322" y="262"/>
                    </a:cxn>
                    <a:cxn ang="0">
                      <a:pos x="334" y="292"/>
                    </a:cxn>
                    <a:cxn ang="0">
                      <a:pos x="353" y="335"/>
                    </a:cxn>
                    <a:cxn ang="0">
                      <a:pos x="450" y="384"/>
                    </a:cxn>
                    <a:cxn ang="0">
                      <a:pos x="451" y="416"/>
                    </a:cxn>
                    <a:cxn ang="0">
                      <a:pos x="451" y="474"/>
                    </a:cxn>
                    <a:cxn ang="0">
                      <a:pos x="424" y="498"/>
                    </a:cxn>
                    <a:cxn ang="0">
                      <a:pos x="404" y="506"/>
                    </a:cxn>
                    <a:cxn ang="0">
                      <a:pos x="416" y="479"/>
                    </a:cxn>
                    <a:cxn ang="0">
                      <a:pos x="421" y="454"/>
                    </a:cxn>
                    <a:cxn ang="0">
                      <a:pos x="407" y="439"/>
                    </a:cxn>
                    <a:cxn ang="0">
                      <a:pos x="394" y="390"/>
                    </a:cxn>
                    <a:cxn ang="0">
                      <a:pos x="389" y="378"/>
                    </a:cxn>
                    <a:cxn ang="0">
                      <a:pos x="362" y="396"/>
                    </a:cxn>
                    <a:cxn ang="0">
                      <a:pos x="354" y="418"/>
                    </a:cxn>
                    <a:cxn ang="0">
                      <a:pos x="338" y="431"/>
                    </a:cxn>
                    <a:cxn ang="0">
                      <a:pos x="342" y="405"/>
                    </a:cxn>
                    <a:cxn ang="0">
                      <a:pos x="369" y="366"/>
                    </a:cxn>
                    <a:cxn ang="0">
                      <a:pos x="328" y="320"/>
                    </a:cxn>
                    <a:cxn ang="0">
                      <a:pos x="302" y="305"/>
                    </a:cxn>
                    <a:cxn ang="0">
                      <a:pos x="305" y="299"/>
                    </a:cxn>
                    <a:cxn ang="0">
                      <a:pos x="286" y="282"/>
                    </a:cxn>
                    <a:cxn ang="0">
                      <a:pos x="275" y="276"/>
                    </a:cxn>
                    <a:cxn ang="0">
                      <a:pos x="279" y="260"/>
                    </a:cxn>
                    <a:cxn ang="0">
                      <a:pos x="268" y="246"/>
                    </a:cxn>
                    <a:cxn ang="0">
                      <a:pos x="267" y="229"/>
                    </a:cxn>
                    <a:cxn ang="0">
                      <a:pos x="284" y="238"/>
                    </a:cxn>
                    <a:cxn ang="0">
                      <a:pos x="276" y="219"/>
                    </a:cxn>
                    <a:cxn ang="0">
                      <a:pos x="264" y="198"/>
                    </a:cxn>
                    <a:cxn ang="0">
                      <a:pos x="254" y="203"/>
                    </a:cxn>
                    <a:cxn ang="0">
                      <a:pos x="251" y="190"/>
                    </a:cxn>
                    <a:cxn ang="0">
                      <a:pos x="256" y="169"/>
                    </a:cxn>
                    <a:cxn ang="0">
                      <a:pos x="233" y="183"/>
                    </a:cxn>
                    <a:cxn ang="0">
                      <a:pos x="219" y="165"/>
                    </a:cxn>
                    <a:cxn ang="0">
                      <a:pos x="178" y="124"/>
                    </a:cxn>
                    <a:cxn ang="0">
                      <a:pos x="156" y="52"/>
                    </a:cxn>
                    <a:cxn ang="0">
                      <a:pos x="150" y="63"/>
                    </a:cxn>
                    <a:cxn ang="0">
                      <a:pos x="172" y="142"/>
                    </a:cxn>
                    <a:cxn ang="0">
                      <a:pos x="152" y="142"/>
                    </a:cxn>
                    <a:cxn ang="0">
                      <a:pos x="133" y="127"/>
                    </a:cxn>
                    <a:cxn ang="0">
                      <a:pos x="117" y="90"/>
                    </a:cxn>
                    <a:cxn ang="0">
                      <a:pos x="90" y="85"/>
                    </a:cxn>
                    <a:cxn ang="0">
                      <a:pos x="71" y="82"/>
                    </a:cxn>
                    <a:cxn ang="0">
                      <a:pos x="77" y="95"/>
                    </a:cxn>
                    <a:cxn ang="0">
                      <a:pos x="98" y="121"/>
                    </a:cxn>
                    <a:cxn ang="0">
                      <a:pos x="117" y="141"/>
                    </a:cxn>
                    <a:cxn ang="0">
                      <a:pos x="97" y="149"/>
                    </a:cxn>
                    <a:cxn ang="0">
                      <a:pos x="48" y="135"/>
                    </a:cxn>
                    <a:cxn ang="0">
                      <a:pos x="27" y="116"/>
                    </a:cxn>
                    <a:cxn ang="0">
                      <a:pos x="5" y="47"/>
                    </a:cxn>
                  </a:cxnLst>
                  <a:rect l="0" t="0" r="r" b="b"/>
                  <a:pathLst>
                    <a:path w="456" h="507">
                      <a:moveTo>
                        <a:pt x="10" y="44"/>
                      </a:moveTo>
                      <a:lnTo>
                        <a:pt x="26" y="57"/>
                      </a:lnTo>
                      <a:lnTo>
                        <a:pt x="36" y="81"/>
                      </a:lnTo>
                      <a:lnTo>
                        <a:pt x="39" y="87"/>
                      </a:lnTo>
                      <a:lnTo>
                        <a:pt x="39" y="90"/>
                      </a:lnTo>
                      <a:lnTo>
                        <a:pt x="42" y="92"/>
                      </a:lnTo>
                      <a:lnTo>
                        <a:pt x="55" y="87"/>
                      </a:lnTo>
                      <a:lnTo>
                        <a:pt x="71" y="73"/>
                      </a:lnTo>
                      <a:lnTo>
                        <a:pt x="87" y="68"/>
                      </a:lnTo>
                      <a:lnTo>
                        <a:pt x="91" y="60"/>
                      </a:lnTo>
                      <a:lnTo>
                        <a:pt x="91" y="51"/>
                      </a:lnTo>
                      <a:lnTo>
                        <a:pt x="93" y="47"/>
                      </a:lnTo>
                      <a:lnTo>
                        <a:pt x="100" y="44"/>
                      </a:lnTo>
                      <a:lnTo>
                        <a:pt x="102" y="41"/>
                      </a:lnTo>
                      <a:lnTo>
                        <a:pt x="103" y="29"/>
                      </a:lnTo>
                      <a:lnTo>
                        <a:pt x="108" y="23"/>
                      </a:lnTo>
                      <a:lnTo>
                        <a:pt x="129" y="17"/>
                      </a:lnTo>
                      <a:lnTo>
                        <a:pt x="151" y="0"/>
                      </a:lnTo>
                      <a:lnTo>
                        <a:pt x="156" y="1"/>
                      </a:lnTo>
                      <a:lnTo>
                        <a:pt x="162" y="7"/>
                      </a:lnTo>
                      <a:lnTo>
                        <a:pt x="171" y="25"/>
                      </a:lnTo>
                      <a:lnTo>
                        <a:pt x="174" y="29"/>
                      </a:lnTo>
                      <a:lnTo>
                        <a:pt x="179" y="29"/>
                      </a:lnTo>
                      <a:lnTo>
                        <a:pt x="183" y="41"/>
                      </a:lnTo>
                      <a:lnTo>
                        <a:pt x="192" y="55"/>
                      </a:lnTo>
                      <a:lnTo>
                        <a:pt x="194" y="63"/>
                      </a:lnTo>
                      <a:lnTo>
                        <a:pt x="206" y="74"/>
                      </a:lnTo>
                      <a:lnTo>
                        <a:pt x="210" y="90"/>
                      </a:lnTo>
                      <a:lnTo>
                        <a:pt x="210" y="93"/>
                      </a:lnTo>
                      <a:lnTo>
                        <a:pt x="214" y="100"/>
                      </a:lnTo>
                      <a:lnTo>
                        <a:pt x="235" y="109"/>
                      </a:lnTo>
                      <a:lnTo>
                        <a:pt x="246" y="120"/>
                      </a:lnTo>
                      <a:lnTo>
                        <a:pt x="253" y="141"/>
                      </a:lnTo>
                      <a:lnTo>
                        <a:pt x="264" y="160"/>
                      </a:lnTo>
                      <a:lnTo>
                        <a:pt x="292" y="206"/>
                      </a:lnTo>
                      <a:lnTo>
                        <a:pt x="299" y="224"/>
                      </a:lnTo>
                      <a:lnTo>
                        <a:pt x="300" y="227"/>
                      </a:lnTo>
                      <a:lnTo>
                        <a:pt x="303" y="227"/>
                      </a:lnTo>
                      <a:lnTo>
                        <a:pt x="308" y="245"/>
                      </a:lnTo>
                      <a:lnTo>
                        <a:pt x="322" y="262"/>
                      </a:lnTo>
                      <a:lnTo>
                        <a:pt x="326" y="270"/>
                      </a:lnTo>
                      <a:lnTo>
                        <a:pt x="326" y="273"/>
                      </a:lnTo>
                      <a:lnTo>
                        <a:pt x="323" y="278"/>
                      </a:lnTo>
                      <a:lnTo>
                        <a:pt x="324" y="283"/>
                      </a:lnTo>
                      <a:lnTo>
                        <a:pt x="334" y="292"/>
                      </a:lnTo>
                      <a:lnTo>
                        <a:pt x="338" y="299"/>
                      </a:lnTo>
                      <a:lnTo>
                        <a:pt x="338" y="303"/>
                      </a:lnTo>
                      <a:lnTo>
                        <a:pt x="343" y="320"/>
                      </a:lnTo>
                      <a:lnTo>
                        <a:pt x="348" y="329"/>
                      </a:lnTo>
                      <a:lnTo>
                        <a:pt x="353" y="335"/>
                      </a:lnTo>
                      <a:lnTo>
                        <a:pt x="365" y="342"/>
                      </a:lnTo>
                      <a:lnTo>
                        <a:pt x="401" y="352"/>
                      </a:lnTo>
                      <a:lnTo>
                        <a:pt x="426" y="373"/>
                      </a:lnTo>
                      <a:lnTo>
                        <a:pt x="431" y="379"/>
                      </a:lnTo>
                      <a:lnTo>
                        <a:pt x="450" y="384"/>
                      </a:lnTo>
                      <a:lnTo>
                        <a:pt x="452" y="388"/>
                      </a:lnTo>
                      <a:lnTo>
                        <a:pt x="456" y="394"/>
                      </a:lnTo>
                      <a:lnTo>
                        <a:pt x="456" y="396"/>
                      </a:lnTo>
                      <a:lnTo>
                        <a:pt x="453" y="401"/>
                      </a:lnTo>
                      <a:lnTo>
                        <a:pt x="451" y="416"/>
                      </a:lnTo>
                      <a:lnTo>
                        <a:pt x="451" y="443"/>
                      </a:lnTo>
                      <a:lnTo>
                        <a:pt x="456" y="459"/>
                      </a:lnTo>
                      <a:lnTo>
                        <a:pt x="456" y="464"/>
                      </a:lnTo>
                      <a:lnTo>
                        <a:pt x="453" y="470"/>
                      </a:lnTo>
                      <a:lnTo>
                        <a:pt x="451" y="474"/>
                      </a:lnTo>
                      <a:lnTo>
                        <a:pt x="450" y="481"/>
                      </a:lnTo>
                      <a:lnTo>
                        <a:pt x="441" y="480"/>
                      </a:lnTo>
                      <a:lnTo>
                        <a:pt x="435" y="488"/>
                      </a:lnTo>
                      <a:lnTo>
                        <a:pt x="429" y="496"/>
                      </a:lnTo>
                      <a:lnTo>
                        <a:pt x="424" y="498"/>
                      </a:lnTo>
                      <a:lnTo>
                        <a:pt x="419" y="498"/>
                      </a:lnTo>
                      <a:lnTo>
                        <a:pt x="415" y="503"/>
                      </a:lnTo>
                      <a:lnTo>
                        <a:pt x="410" y="496"/>
                      </a:lnTo>
                      <a:lnTo>
                        <a:pt x="409" y="507"/>
                      </a:lnTo>
                      <a:lnTo>
                        <a:pt x="404" y="506"/>
                      </a:lnTo>
                      <a:lnTo>
                        <a:pt x="403" y="496"/>
                      </a:lnTo>
                      <a:lnTo>
                        <a:pt x="403" y="482"/>
                      </a:lnTo>
                      <a:lnTo>
                        <a:pt x="409" y="480"/>
                      </a:lnTo>
                      <a:lnTo>
                        <a:pt x="413" y="482"/>
                      </a:lnTo>
                      <a:lnTo>
                        <a:pt x="416" y="479"/>
                      </a:lnTo>
                      <a:lnTo>
                        <a:pt x="419" y="480"/>
                      </a:lnTo>
                      <a:lnTo>
                        <a:pt x="421" y="475"/>
                      </a:lnTo>
                      <a:lnTo>
                        <a:pt x="425" y="474"/>
                      </a:lnTo>
                      <a:lnTo>
                        <a:pt x="423" y="467"/>
                      </a:lnTo>
                      <a:lnTo>
                        <a:pt x="421" y="454"/>
                      </a:lnTo>
                      <a:lnTo>
                        <a:pt x="416" y="453"/>
                      </a:lnTo>
                      <a:lnTo>
                        <a:pt x="414" y="456"/>
                      </a:lnTo>
                      <a:lnTo>
                        <a:pt x="410" y="456"/>
                      </a:lnTo>
                      <a:lnTo>
                        <a:pt x="408" y="454"/>
                      </a:lnTo>
                      <a:lnTo>
                        <a:pt x="407" y="439"/>
                      </a:lnTo>
                      <a:lnTo>
                        <a:pt x="408" y="432"/>
                      </a:lnTo>
                      <a:lnTo>
                        <a:pt x="405" y="426"/>
                      </a:lnTo>
                      <a:lnTo>
                        <a:pt x="404" y="416"/>
                      </a:lnTo>
                      <a:lnTo>
                        <a:pt x="397" y="402"/>
                      </a:lnTo>
                      <a:lnTo>
                        <a:pt x="394" y="390"/>
                      </a:lnTo>
                      <a:lnTo>
                        <a:pt x="392" y="395"/>
                      </a:lnTo>
                      <a:lnTo>
                        <a:pt x="393" y="388"/>
                      </a:lnTo>
                      <a:lnTo>
                        <a:pt x="397" y="382"/>
                      </a:lnTo>
                      <a:lnTo>
                        <a:pt x="394" y="377"/>
                      </a:lnTo>
                      <a:lnTo>
                        <a:pt x="389" y="378"/>
                      </a:lnTo>
                      <a:lnTo>
                        <a:pt x="382" y="386"/>
                      </a:lnTo>
                      <a:lnTo>
                        <a:pt x="377" y="390"/>
                      </a:lnTo>
                      <a:lnTo>
                        <a:pt x="375" y="396"/>
                      </a:lnTo>
                      <a:lnTo>
                        <a:pt x="367" y="393"/>
                      </a:lnTo>
                      <a:lnTo>
                        <a:pt x="362" y="396"/>
                      </a:lnTo>
                      <a:lnTo>
                        <a:pt x="356" y="400"/>
                      </a:lnTo>
                      <a:lnTo>
                        <a:pt x="358" y="404"/>
                      </a:lnTo>
                      <a:lnTo>
                        <a:pt x="355" y="411"/>
                      </a:lnTo>
                      <a:lnTo>
                        <a:pt x="354" y="415"/>
                      </a:lnTo>
                      <a:lnTo>
                        <a:pt x="354" y="418"/>
                      </a:lnTo>
                      <a:lnTo>
                        <a:pt x="350" y="423"/>
                      </a:lnTo>
                      <a:lnTo>
                        <a:pt x="346" y="423"/>
                      </a:lnTo>
                      <a:lnTo>
                        <a:pt x="346" y="429"/>
                      </a:lnTo>
                      <a:lnTo>
                        <a:pt x="342" y="434"/>
                      </a:lnTo>
                      <a:lnTo>
                        <a:pt x="338" y="431"/>
                      </a:lnTo>
                      <a:lnTo>
                        <a:pt x="333" y="423"/>
                      </a:lnTo>
                      <a:lnTo>
                        <a:pt x="331" y="416"/>
                      </a:lnTo>
                      <a:lnTo>
                        <a:pt x="332" y="411"/>
                      </a:lnTo>
                      <a:lnTo>
                        <a:pt x="337" y="410"/>
                      </a:lnTo>
                      <a:lnTo>
                        <a:pt x="342" y="405"/>
                      </a:lnTo>
                      <a:lnTo>
                        <a:pt x="346" y="389"/>
                      </a:lnTo>
                      <a:lnTo>
                        <a:pt x="346" y="375"/>
                      </a:lnTo>
                      <a:lnTo>
                        <a:pt x="351" y="370"/>
                      </a:lnTo>
                      <a:lnTo>
                        <a:pt x="367" y="369"/>
                      </a:lnTo>
                      <a:lnTo>
                        <a:pt x="369" y="366"/>
                      </a:lnTo>
                      <a:lnTo>
                        <a:pt x="350" y="359"/>
                      </a:lnTo>
                      <a:lnTo>
                        <a:pt x="344" y="352"/>
                      </a:lnTo>
                      <a:lnTo>
                        <a:pt x="335" y="348"/>
                      </a:lnTo>
                      <a:lnTo>
                        <a:pt x="329" y="339"/>
                      </a:lnTo>
                      <a:lnTo>
                        <a:pt x="328" y="320"/>
                      </a:lnTo>
                      <a:lnTo>
                        <a:pt x="318" y="319"/>
                      </a:lnTo>
                      <a:lnTo>
                        <a:pt x="317" y="315"/>
                      </a:lnTo>
                      <a:lnTo>
                        <a:pt x="317" y="310"/>
                      </a:lnTo>
                      <a:lnTo>
                        <a:pt x="315" y="307"/>
                      </a:lnTo>
                      <a:lnTo>
                        <a:pt x="302" y="305"/>
                      </a:lnTo>
                      <a:lnTo>
                        <a:pt x="299" y="302"/>
                      </a:lnTo>
                      <a:lnTo>
                        <a:pt x="290" y="288"/>
                      </a:lnTo>
                      <a:lnTo>
                        <a:pt x="289" y="283"/>
                      </a:lnTo>
                      <a:lnTo>
                        <a:pt x="303" y="296"/>
                      </a:lnTo>
                      <a:lnTo>
                        <a:pt x="305" y="299"/>
                      </a:lnTo>
                      <a:lnTo>
                        <a:pt x="300" y="287"/>
                      </a:lnTo>
                      <a:lnTo>
                        <a:pt x="300" y="278"/>
                      </a:lnTo>
                      <a:lnTo>
                        <a:pt x="296" y="278"/>
                      </a:lnTo>
                      <a:lnTo>
                        <a:pt x="291" y="282"/>
                      </a:lnTo>
                      <a:lnTo>
                        <a:pt x="286" y="282"/>
                      </a:lnTo>
                      <a:lnTo>
                        <a:pt x="281" y="278"/>
                      </a:lnTo>
                      <a:lnTo>
                        <a:pt x="281" y="275"/>
                      </a:lnTo>
                      <a:lnTo>
                        <a:pt x="280" y="273"/>
                      </a:lnTo>
                      <a:lnTo>
                        <a:pt x="276" y="273"/>
                      </a:lnTo>
                      <a:lnTo>
                        <a:pt x="275" y="276"/>
                      </a:lnTo>
                      <a:lnTo>
                        <a:pt x="270" y="278"/>
                      </a:lnTo>
                      <a:lnTo>
                        <a:pt x="264" y="271"/>
                      </a:lnTo>
                      <a:lnTo>
                        <a:pt x="263" y="267"/>
                      </a:lnTo>
                      <a:lnTo>
                        <a:pt x="264" y="261"/>
                      </a:lnTo>
                      <a:lnTo>
                        <a:pt x="279" y="260"/>
                      </a:lnTo>
                      <a:lnTo>
                        <a:pt x="281" y="255"/>
                      </a:lnTo>
                      <a:lnTo>
                        <a:pt x="270" y="255"/>
                      </a:lnTo>
                      <a:lnTo>
                        <a:pt x="265" y="253"/>
                      </a:lnTo>
                      <a:lnTo>
                        <a:pt x="265" y="250"/>
                      </a:lnTo>
                      <a:lnTo>
                        <a:pt x="268" y="246"/>
                      </a:lnTo>
                      <a:lnTo>
                        <a:pt x="267" y="244"/>
                      </a:lnTo>
                      <a:lnTo>
                        <a:pt x="262" y="244"/>
                      </a:lnTo>
                      <a:lnTo>
                        <a:pt x="262" y="237"/>
                      </a:lnTo>
                      <a:lnTo>
                        <a:pt x="268" y="233"/>
                      </a:lnTo>
                      <a:lnTo>
                        <a:pt x="267" y="229"/>
                      </a:lnTo>
                      <a:lnTo>
                        <a:pt x="256" y="233"/>
                      </a:lnTo>
                      <a:lnTo>
                        <a:pt x="253" y="229"/>
                      </a:lnTo>
                      <a:lnTo>
                        <a:pt x="257" y="219"/>
                      </a:lnTo>
                      <a:lnTo>
                        <a:pt x="279" y="230"/>
                      </a:lnTo>
                      <a:lnTo>
                        <a:pt x="284" y="238"/>
                      </a:lnTo>
                      <a:lnTo>
                        <a:pt x="289" y="239"/>
                      </a:lnTo>
                      <a:lnTo>
                        <a:pt x="286" y="239"/>
                      </a:lnTo>
                      <a:lnTo>
                        <a:pt x="281" y="232"/>
                      </a:lnTo>
                      <a:lnTo>
                        <a:pt x="280" y="222"/>
                      </a:lnTo>
                      <a:lnTo>
                        <a:pt x="276" y="219"/>
                      </a:lnTo>
                      <a:lnTo>
                        <a:pt x="276" y="223"/>
                      </a:lnTo>
                      <a:lnTo>
                        <a:pt x="272" y="219"/>
                      </a:lnTo>
                      <a:lnTo>
                        <a:pt x="263" y="208"/>
                      </a:lnTo>
                      <a:lnTo>
                        <a:pt x="260" y="203"/>
                      </a:lnTo>
                      <a:lnTo>
                        <a:pt x="264" y="198"/>
                      </a:lnTo>
                      <a:lnTo>
                        <a:pt x="275" y="201"/>
                      </a:lnTo>
                      <a:lnTo>
                        <a:pt x="279" y="198"/>
                      </a:lnTo>
                      <a:lnTo>
                        <a:pt x="273" y="196"/>
                      </a:lnTo>
                      <a:lnTo>
                        <a:pt x="254" y="196"/>
                      </a:lnTo>
                      <a:lnTo>
                        <a:pt x="254" y="203"/>
                      </a:lnTo>
                      <a:lnTo>
                        <a:pt x="249" y="208"/>
                      </a:lnTo>
                      <a:lnTo>
                        <a:pt x="247" y="203"/>
                      </a:lnTo>
                      <a:lnTo>
                        <a:pt x="243" y="196"/>
                      </a:lnTo>
                      <a:lnTo>
                        <a:pt x="245" y="190"/>
                      </a:lnTo>
                      <a:lnTo>
                        <a:pt x="251" y="190"/>
                      </a:lnTo>
                      <a:lnTo>
                        <a:pt x="262" y="181"/>
                      </a:lnTo>
                      <a:lnTo>
                        <a:pt x="259" y="178"/>
                      </a:lnTo>
                      <a:lnTo>
                        <a:pt x="251" y="184"/>
                      </a:lnTo>
                      <a:lnTo>
                        <a:pt x="249" y="180"/>
                      </a:lnTo>
                      <a:lnTo>
                        <a:pt x="256" y="169"/>
                      </a:lnTo>
                      <a:lnTo>
                        <a:pt x="249" y="169"/>
                      </a:lnTo>
                      <a:lnTo>
                        <a:pt x="246" y="173"/>
                      </a:lnTo>
                      <a:lnTo>
                        <a:pt x="243" y="180"/>
                      </a:lnTo>
                      <a:lnTo>
                        <a:pt x="238" y="186"/>
                      </a:lnTo>
                      <a:lnTo>
                        <a:pt x="233" y="183"/>
                      </a:lnTo>
                      <a:lnTo>
                        <a:pt x="230" y="171"/>
                      </a:lnTo>
                      <a:lnTo>
                        <a:pt x="230" y="165"/>
                      </a:lnTo>
                      <a:lnTo>
                        <a:pt x="226" y="162"/>
                      </a:lnTo>
                      <a:lnTo>
                        <a:pt x="224" y="162"/>
                      </a:lnTo>
                      <a:lnTo>
                        <a:pt x="219" y="165"/>
                      </a:lnTo>
                      <a:lnTo>
                        <a:pt x="215" y="159"/>
                      </a:lnTo>
                      <a:lnTo>
                        <a:pt x="202" y="148"/>
                      </a:lnTo>
                      <a:lnTo>
                        <a:pt x="190" y="146"/>
                      </a:lnTo>
                      <a:lnTo>
                        <a:pt x="183" y="130"/>
                      </a:lnTo>
                      <a:lnTo>
                        <a:pt x="178" y="124"/>
                      </a:lnTo>
                      <a:lnTo>
                        <a:pt x="181" y="117"/>
                      </a:lnTo>
                      <a:lnTo>
                        <a:pt x="178" y="104"/>
                      </a:lnTo>
                      <a:lnTo>
                        <a:pt x="173" y="108"/>
                      </a:lnTo>
                      <a:lnTo>
                        <a:pt x="162" y="68"/>
                      </a:lnTo>
                      <a:lnTo>
                        <a:pt x="156" y="52"/>
                      </a:lnTo>
                      <a:lnTo>
                        <a:pt x="154" y="40"/>
                      </a:lnTo>
                      <a:lnTo>
                        <a:pt x="149" y="49"/>
                      </a:lnTo>
                      <a:lnTo>
                        <a:pt x="155" y="63"/>
                      </a:lnTo>
                      <a:lnTo>
                        <a:pt x="154" y="67"/>
                      </a:lnTo>
                      <a:lnTo>
                        <a:pt x="150" y="63"/>
                      </a:lnTo>
                      <a:lnTo>
                        <a:pt x="155" y="81"/>
                      </a:lnTo>
                      <a:lnTo>
                        <a:pt x="155" y="85"/>
                      </a:lnTo>
                      <a:lnTo>
                        <a:pt x="163" y="105"/>
                      </a:lnTo>
                      <a:lnTo>
                        <a:pt x="166" y="126"/>
                      </a:lnTo>
                      <a:lnTo>
                        <a:pt x="172" y="142"/>
                      </a:lnTo>
                      <a:lnTo>
                        <a:pt x="173" y="149"/>
                      </a:lnTo>
                      <a:lnTo>
                        <a:pt x="168" y="160"/>
                      </a:lnTo>
                      <a:lnTo>
                        <a:pt x="166" y="165"/>
                      </a:lnTo>
                      <a:lnTo>
                        <a:pt x="157" y="163"/>
                      </a:lnTo>
                      <a:lnTo>
                        <a:pt x="152" y="142"/>
                      </a:lnTo>
                      <a:lnTo>
                        <a:pt x="147" y="136"/>
                      </a:lnTo>
                      <a:lnTo>
                        <a:pt x="146" y="147"/>
                      </a:lnTo>
                      <a:lnTo>
                        <a:pt x="129" y="146"/>
                      </a:lnTo>
                      <a:lnTo>
                        <a:pt x="129" y="128"/>
                      </a:lnTo>
                      <a:lnTo>
                        <a:pt x="133" y="127"/>
                      </a:lnTo>
                      <a:lnTo>
                        <a:pt x="127" y="122"/>
                      </a:lnTo>
                      <a:lnTo>
                        <a:pt x="120" y="110"/>
                      </a:lnTo>
                      <a:lnTo>
                        <a:pt x="120" y="100"/>
                      </a:lnTo>
                      <a:lnTo>
                        <a:pt x="123" y="98"/>
                      </a:lnTo>
                      <a:lnTo>
                        <a:pt x="117" y="90"/>
                      </a:lnTo>
                      <a:lnTo>
                        <a:pt x="113" y="92"/>
                      </a:lnTo>
                      <a:lnTo>
                        <a:pt x="112" y="104"/>
                      </a:lnTo>
                      <a:lnTo>
                        <a:pt x="106" y="106"/>
                      </a:lnTo>
                      <a:lnTo>
                        <a:pt x="98" y="100"/>
                      </a:lnTo>
                      <a:lnTo>
                        <a:pt x="90" y="85"/>
                      </a:lnTo>
                      <a:lnTo>
                        <a:pt x="86" y="84"/>
                      </a:lnTo>
                      <a:lnTo>
                        <a:pt x="87" y="90"/>
                      </a:lnTo>
                      <a:lnTo>
                        <a:pt x="85" y="93"/>
                      </a:lnTo>
                      <a:lnTo>
                        <a:pt x="77" y="88"/>
                      </a:lnTo>
                      <a:lnTo>
                        <a:pt x="71" y="82"/>
                      </a:lnTo>
                      <a:lnTo>
                        <a:pt x="75" y="88"/>
                      </a:lnTo>
                      <a:lnTo>
                        <a:pt x="73" y="92"/>
                      </a:lnTo>
                      <a:lnTo>
                        <a:pt x="66" y="93"/>
                      </a:lnTo>
                      <a:lnTo>
                        <a:pt x="66" y="94"/>
                      </a:lnTo>
                      <a:lnTo>
                        <a:pt x="77" y="95"/>
                      </a:lnTo>
                      <a:lnTo>
                        <a:pt x="86" y="101"/>
                      </a:lnTo>
                      <a:lnTo>
                        <a:pt x="88" y="106"/>
                      </a:lnTo>
                      <a:lnTo>
                        <a:pt x="87" y="108"/>
                      </a:lnTo>
                      <a:lnTo>
                        <a:pt x="98" y="115"/>
                      </a:lnTo>
                      <a:lnTo>
                        <a:pt x="98" y="121"/>
                      </a:lnTo>
                      <a:lnTo>
                        <a:pt x="101" y="122"/>
                      </a:lnTo>
                      <a:lnTo>
                        <a:pt x="103" y="121"/>
                      </a:lnTo>
                      <a:lnTo>
                        <a:pt x="108" y="121"/>
                      </a:lnTo>
                      <a:lnTo>
                        <a:pt x="116" y="135"/>
                      </a:lnTo>
                      <a:lnTo>
                        <a:pt x="117" y="141"/>
                      </a:lnTo>
                      <a:lnTo>
                        <a:pt x="116" y="148"/>
                      </a:lnTo>
                      <a:lnTo>
                        <a:pt x="108" y="153"/>
                      </a:lnTo>
                      <a:lnTo>
                        <a:pt x="98" y="154"/>
                      </a:lnTo>
                      <a:lnTo>
                        <a:pt x="96" y="148"/>
                      </a:lnTo>
                      <a:lnTo>
                        <a:pt x="97" y="149"/>
                      </a:lnTo>
                      <a:lnTo>
                        <a:pt x="97" y="158"/>
                      </a:lnTo>
                      <a:lnTo>
                        <a:pt x="86" y="162"/>
                      </a:lnTo>
                      <a:lnTo>
                        <a:pt x="66" y="144"/>
                      </a:lnTo>
                      <a:lnTo>
                        <a:pt x="54" y="141"/>
                      </a:lnTo>
                      <a:lnTo>
                        <a:pt x="48" y="135"/>
                      </a:lnTo>
                      <a:lnTo>
                        <a:pt x="41" y="130"/>
                      </a:lnTo>
                      <a:lnTo>
                        <a:pt x="33" y="127"/>
                      </a:lnTo>
                      <a:lnTo>
                        <a:pt x="38" y="115"/>
                      </a:lnTo>
                      <a:lnTo>
                        <a:pt x="33" y="114"/>
                      </a:lnTo>
                      <a:lnTo>
                        <a:pt x="27" y="116"/>
                      </a:lnTo>
                      <a:lnTo>
                        <a:pt x="17" y="105"/>
                      </a:lnTo>
                      <a:lnTo>
                        <a:pt x="1" y="82"/>
                      </a:lnTo>
                      <a:lnTo>
                        <a:pt x="0" y="73"/>
                      </a:lnTo>
                      <a:lnTo>
                        <a:pt x="3" y="66"/>
                      </a:lnTo>
                      <a:lnTo>
                        <a:pt x="5" y="47"/>
                      </a:lnTo>
                      <a:lnTo>
                        <a:pt x="10" y="44"/>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grpSp>
            <p:nvGrpSpPr>
              <p:cNvPr id="280" name="组合 279">
                <a:extLst>
                  <a:ext uri="{FF2B5EF4-FFF2-40B4-BE49-F238E27FC236}">
                    <a16:creationId xmlns="" xmlns:a16="http://schemas.microsoft.com/office/drawing/2014/main" id="{665E6629-FCC1-4B38-B17E-5F4268B1B8EF}"/>
                  </a:ext>
                </a:extLst>
              </p:cNvPr>
              <p:cNvGrpSpPr>
                <a:grpSpLocks noChangeAspect="1"/>
              </p:cNvGrpSpPr>
              <p:nvPr/>
            </p:nvGrpSpPr>
            <p:grpSpPr bwMode="gray">
              <a:xfrm>
                <a:off x="1149" y="1865"/>
                <a:ext cx="635" cy="339"/>
                <a:chOff x="1149" y="1865"/>
                <a:chExt cx="635" cy="339"/>
              </a:xfrm>
              <a:grpFill/>
            </p:grpSpPr>
            <p:sp>
              <p:nvSpPr>
                <p:cNvPr id="281" name="任意多边形: 形状 280">
                  <a:extLst>
                    <a:ext uri="{FF2B5EF4-FFF2-40B4-BE49-F238E27FC236}">
                      <a16:creationId xmlns="" xmlns:a16="http://schemas.microsoft.com/office/drawing/2014/main" id="{34DF9D2E-E648-4024-BE5D-5E591813AE29}"/>
                    </a:ext>
                  </a:extLst>
                </p:cNvPr>
                <p:cNvSpPr>
                  <a:spLocks noChangeAspect="1"/>
                </p:cNvSpPr>
                <p:nvPr/>
              </p:nvSpPr>
              <p:spPr bwMode="gray">
                <a:xfrm>
                  <a:off x="1782" y="1939"/>
                  <a:ext cx="2" cy="3"/>
                </a:xfrm>
                <a:custGeom>
                  <a:avLst/>
                  <a:gdLst/>
                  <a:ahLst/>
                  <a:cxnLst>
                    <a:cxn ang="0">
                      <a:pos x="5" y="0"/>
                    </a:cxn>
                    <a:cxn ang="0">
                      <a:pos x="2" y="3"/>
                    </a:cxn>
                    <a:cxn ang="0">
                      <a:pos x="1" y="10"/>
                    </a:cxn>
                    <a:cxn ang="0">
                      <a:pos x="0" y="15"/>
                    </a:cxn>
                    <a:cxn ang="0">
                      <a:pos x="5" y="10"/>
                    </a:cxn>
                    <a:cxn ang="0">
                      <a:pos x="8" y="10"/>
                    </a:cxn>
                    <a:cxn ang="0">
                      <a:pos x="8" y="6"/>
                    </a:cxn>
                    <a:cxn ang="0">
                      <a:pos x="10" y="1"/>
                    </a:cxn>
                    <a:cxn ang="0">
                      <a:pos x="5" y="0"/>
                    </a:cxn>
                  </a:cxnLst>
                  <a:rect l="0" t="0" r="r" b="b"/>
                  <a:pathLst>
                    <a:path w="10" h="15">
                      <a:moveTo>
                        <a:pt x="5" y="0"/>
                      </a:moveTo>
                      <a:lnTo>
                        <a:pt x="2" y="3"/>
                      </a:lnTo>
                      <a:lnTo>
                        <a:pt x="1" y="10"/>
                      </a:lnTo>
                      <a:lnTo>
                        <a:pt x="0" y="15"/>
                      </a:lnTo>
                      <a:lnTo>
                        <a:pt x="5" y="10"/>
                      </a:lnTo>
                      <a:lnTo>
                        <a:pt x="8" y="10"/>
                      </a:lnTo>
                      <a:lnTo>
                        <a:pt x="8" y="6"/>
                      </a:lnTo>
                      <a:lnTo>
                        <a:pt x="10" y="1"/>
                      </a:lnTo>
                      <a:lnTo>
                        <a:pt x="5"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82" name="任意多边形: 形状 281">
                  <a:extLst>
                    <a:ext uri="{FF2B5EF4-FFF2-40B4-BE49-F238E27FC236}">
                      <a16:creationId xmlns="" xmlns:a16="http://schemas.microsoft.com/office/drawing/2014/main" id="{1CB1F74A-5E55-4452-A10D-21B3368A8ADE}"/>
                    </a:ext>
                  </a:extLst>
                </p:cNvPr>
                <p:cNvSpPr>
                  <a:spLocks noChangeAspect="1"/>
                </p:cNvSpPr>
                <p:nvPr/>
              </p:nvSpPr>
              <p:spPr bwMode="gray">
                <a:xfrm>
                  <a:off x="1782" y="1939"/>
                  <a:ext cx="2" cy="3"/>
                </a:xfrm>
                <a:custGeom>
                  <a:avLst/>
                  <a:gdLst/>
                  <a:ahLst/>
                  <a:cxnLst>
                    <a:cxn ang="0">
                      <a:pos x="5" y="0"/>
                    </a:cxn>
                    <a:cxn ang="0">
                      <a:pos x="2" y="3"/>
                    </a:cxn>
                    <a:cxn ang="0">
                      <a:pos x="1" y="10"/>
                    </a:cxn>
                    <a:cxn ang="0">
                      <a:pos x="0" y="15"/>
                    </a:cxn>
                    <a:cxn ang="0">
                      <a:pos x="5" y="10"/>
                    </a:cxn>
                    <a:cxn ang="0">
                      <a:pos x="8" y="10"/>
                    </a:cxn>
                    <a:cxn ang="0">
                      <a:pos x="8" y="6"/>
                    </a:cxn>
                    <a:cxn ang="0">
                      <a:pos x="10" y="1"/>
                    </a:cxn>
                    <a:cxn ang="0">
                      <a:pos x="5" y="0"/>
                    </a:cxn>
                  </a:cxnLst>
                  <a:rect l="0" t="0" r="r" b="b"/>
                  <a:pathLst>
                    <a:path w="10" h="15">
                      <a:moveTo>
                        <a:pt x="5" y="0"/>
                      </a:moveTo>
                      <a:lnTo>
                        <a:pt x="2" y="3"/>
                      </a:lnTo>
                      <a:lnTo>
                        <a:pt x="1" y="10"/>
                      </a:lnTo>
                      <a:lnTo>
                        <a:pt x="0" y="15"/>
                      </a:lnTo>
                      <a:lnTo>
                        <a:pt x="5" y="10"/>
                      </a:lnTo>
                      <a:lnTo>
                        <a:pt x="8" y="10"/>
                      </a:lnTo>
                      <a:lnTo>
                        <a:pt x="8" y="6"/>
                      </a:lnTo>
                      <a:lnTo>
                        <a:pt x="10" y="1"/>
                      </a:lnTo>
                      <a:lnTo>
                        <a:pt x="5"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83" name="任意多边形: 形状 282">
                  <a:extLst>
                    <a:ext uri="{FF2B5EF4-FFF2-40B4-BE49-F238E27FC236}">
                      <a16:creationId xmlns="" xmlns:a16="http://schemas.microsoft.com/office/drawing/2014/main" id="{CAD9FC8B-9F8E-4D56-94B7-8A10EDC36B37}"/>
                    </a:ext>
                  </a:extLst>
                </p:cNvPr>
                <p:cNvSpPr>
                  <a:spLocks noChangeAspect="1"/>
                </p:cNvSpPr>
                <p:nvPr/>
              </p:nvSpPr>
              <p:spPr bwMode="gray">
                <a:xfrm>
                  <a:off x="1671" y="2027"/>
                  <a:ext cx="1" cy="1"/>
                </a:xfrm>
                <a:custGeom>
                  <a:avLst/>
                  <a:gdLst/>
                  <a:ahLst/>
                  <a:cxnLst>
                    <a:cxn ang="0">
                      <a:pos x="0" y="3"/>
                    </a:cxn>
                    <a:cxn ang="0">
                      <a:pos x="0" y="0"/>
                    </a:cxn>
                    <a:cxn ang="0">
                      <a:pos x="0" y="3"/>
                    </a:cxn>
                  </a:cxnLst>
                  <a:rect l="0" t="0" r="r" b="b"/>
                  <a:pathLst>
                    <a:path h="3">
                      <a:moveTo>
                        <a:pt x="0" y="3"/>
                      </a:moveTo>
                      <a:lnTo>
                        <a:pt x="0" y="0"/>
                      </a:lnTo>
                      <a:lnTo>
                        <a:pt x="0" y="3"/>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84" name="任意多边形: 形状 283">
                  <a:extLst>
                    <a:ext uri="{FF2B5EF4-FFF2-40B4-BE49-F238E27FC236}">
                      <a16:creationId xmlns="" xmlns:a16="http://schemas.microsoft.com/office/drawing/2014/main" id="{EECF3AC2-4F80-48A2-B468-604651F98BC4}"/>
                    </a:ext>
                  </a:extLst>
                </p:cNvPr>
                <p:cNvSpPr>
                  <a:spLocks noChangeAspect="1"/>
                </p:cNvSpPr>
                <p:nvPr/>
              </p:nvSpPr>
              <p:spPr bwMode="gray">
                <a:xfrm>
                  <a:off x="1670" y="2025"/>
                  <a:ext cx="1" cy="1"/>
                </a:xfrm>
                <a:custGeom>
                  <a:avLst/>
                  <a:gdLst/>
                  <a:ahLst/>
                  <a:cxnLst>
                    <a:cxn ang="0">
                      <a:pos x="3" y="2"/>
                    </a:cxn>
                    <a:cxn ang="0">
                      <a:pos x="0" y="0"/>
                    </a:cxn>
                    <a:cxn ang="0">
                      <a:pos x="3" y="2"/>
                    </a:cxn>
                    <a:cxn ang="0">
                      <a:pos x="5" y="6"/>
                    </a:cxn>
                    <a:cxn ang="0">
                      <a:pos x="3" y="2"/>
                    </a:cxn>
                  </a:cxnLst>
                  <a:rect l="0" t="0" r="r" b="b"/>
                  <a:pathLst>
                    <a:path w="5" h="6">
                      <a:moveTo>
                        <a:pt x="3" y="2"/>
                      </a:moveTo>
                      <a:lnTo>
                        <a:pt x="0" y="0"/>
                      </a:lnTo>
                      <a:lnTo>
                        <a:pt x="3" y="2"/>
                      </a:lnTo>
                      <a:lnTo>
                        <a:pt x="5" y="6"/>
                      </a:lnTo>
                      <a:lnTo>
                        <a:pt x="3" y="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85" name="任意多边形: 形状 284">
                  <a:extLst>
                    <a:ext uri="{FF2B5EF4-FFF2-40B4-BE49-F238E27FC236}">
                      <a16:creationId xmlns="" xmlns:a16="http://schemas.microsoft.com/office/drawing/2014/main" id="{20002E71-D41E-4109-B832-11C5BDE30ADA}"/>
                    </a:ext>
                  </a:extLst>
                </p:cNvPr>
                <p:cNvSpPr>
                  <a:spLocks noChangeAspect="1"/>
                </p:cNvSpPr>
                <p:nvPr/>
              </p:nvSpPr>
              <p:spPr bwMode="gray">
                <a:xfrm>
                  <a:off x="1149" y="1865"/>
                  <a:ext cx="633" cy="339"/>
                </a:xfrm>
                <a:custGeom>
                  <a:avLst/>
                  <a:gdLst/>
                  <a:ahLst/>
                  <a:cxnLst>
                    <a:cxn ang="0">
                      <a:pos x="3079" y="181"/>
                    </a:cxn>
                    <a:cxn ang="0">
                      <a:pos x="2964" y="328"/>
                    </a:cxn>
                    <a:cxn ang="0">
                      <a:pos x="2682" y="394"/>
                    </a:cxn>
                    <a:cxn ang="0">
                      <a:pos x="2593" y="483"/>
                    </a:cxn>
                    <a:cxn ang="0">
                      <a:pos x="2432" y="575"/>
                    </a:cxn>
                    <a:cxn ang="0">
                      <a:pos x="2290" y="541"/>
                    </a:cxn>
                    <a:cxn ang="0">
                      <a:pos x="2235" y="456"/>
                    </a:cxn>
                    <a:cxn ang="0">
                      <a:pos x="2211" y="306"/>
                    </a:cxn>
                    <a:cxn ang="0">
                      <a:pos x="2135" y="345"/>
                    </a:cxn>
                    <a:cxn ang="0">
                      <a:pos x="2081" y="588"/>
                    </a:cxn>
                    <a:cxn ang="0">
                      <a:pos x="2036" y="404"/>
                    </a:cxn>
                    <a:cxn ang="0">
                      <a:pos x="2077" y="294"/>
                    </a:cxn>
                    <a:cxn ang="0">
                      <a:pos x="2231" y="279"/>
                    </a:cxn>
                    <a:cxn ang="0">
                      <a:pos x="2111" y="222"/>
                    </a:cxn>
                    <a:cxn ang="0">
                      <a:pos x="2021" y="160"/>
                    </a:cxn>
                    <a:cxn ang="0">
                      <a:pos x="1811" y="226"/>
                    </a:cxn>
                    <a:cxn ang="0">
                      <a:pos x="1785" y="86"/>
                    </a:cxn>
                    <a:cxn ang="0">
                      <a:pos x="1640" y="33"/>
                    </a:cxn>
                    <a:cxn ang="0">
                      <a:pos x="888" y="36"/>
                    </a:cxn>
                    <a:cxn ang="0">
                      <a:pos x="133" y="58"/>
                    </a:cxn>
                    <a:cxn ang="0">
                      <a:pos x="101" y="150"/>
                    </a:cxn>
                    <a:cxn ang="0">
                      <a:pos x="4" y="86"/>
                    </a:cxn>
                    <a:cxn ang="0">
                      <a:pos x="46" y="225"/>
                    </a:cxn>
                    <a:cxn ang="0">
                      <a:pos x="47" y="295"/>
                    </a:cxn>
                    <a:cxn ang="0">
                      <a:pos x="27" y="576"/>
                    </a:cxn>
                    <a:cxn ang="0">
                      <a:pos x="98" y="850"/>
                    </a:cxn>
                    <a:cxn ang="0">
                      <a:pos x="130" y="886"/>
                    </a:cxn>
                    <a:cxn ang="0">
                      <a:pos x="223" y="1056"/>
                    </a:cxn>
                    <a:cxn ang="0">
                      <a:pos x="336" y="1131"/>
                    </a:cxn>
                    <a:cxn ang="0">
                      <a:pos x="989" y="1276"/>
                    </a:cxn>
                    <a:cxn ang="0">
                      <a:pos x="1294" y="1430"/>
                    </a:cxn>
                    <a:cxn ang="0">
                      <a:pos x="1501" y="1624"/>
                    </a:cxn>
                    <a:cxn ang="0">
                      <a:pos x="1515" y="1515"/>
                    </a:cxn>
                    <a:cxn ang="0">
                      <a:pos x="1564" y="1480"/>
                    </a:cxn>
                    <a:cxn ang="0">
                      <a:pos x="1629" y="1410"/>
                    </a:cxn>
                    <a:cxn ang="0">
                      <a:pos x="1784" y="1405"/>
                    </a:cxn>
                    <a:cxn ang="0">
                      <a:pos x="1912" y="1435"/>
                    </a:cxn>
                    <a:cxn ang="0">
                      <a:pos x="1905" y="1382"/>
                    </a:cxn>
                    <a:cxn ang="0">
                      <a:pos x="2012" y="1367"/>
                    </a:cxn>
                    <a:cxn ang="0">
                      <a:pos x="2117" y="1377"/>
                    </a:cxn>
                    <a:cxn ang="0">
                      <a:pos x="2264" y="1424"/>
                    </a:cxn>
                    <a:cxn ang="0">
                      <a:pos x="2323" y="1587"/>
                    </a:cxn>
                    <a:cxn ang="0">
                      <a:pos x="2409" y="1690"/>
                    </a:cxn>
                    <a:cxn ang="0">
                      <a:pos x="2365" y="1348"/>
                    </a:cxn>
                    <a:cxn ang="0">
                      <a:pos x="2446" y="1228"/>
                    </a:cxn>
                    <a:cxn ang="0">
                      <a:pos x="2579" y="1118"/>
                    </a:cxn>
                    <a:cxn ang="0">
                      <a:pos x="2645" y="1037"/>
                    </a:cxn>
                    <a:cxn ang="0">
                      <a:pos x="2634" y="986"/>
                    </a:cxn>
                    <a:cxn ang="0">
                      <a:pos x="2655" y="940"/>
                    </a:cxn>
                    <a:cxn ang="0">
                      <a:pos x="2654" y="871"/>
                    </a:cxn>
                    <a:cxn ang="0">
                      <a:pos x="2651" y="857"/>
                    </a:cxn>
                    <a:cxn ang="0">
                      <a:pos x="2661" y="778"/>
                    </a:cxn>
                    <a:cxn ang="0">
                      <a:pos x="2683" y="867"/>
                    </a:cxn>
                    <a:cxn ang="0">
                      <a:pos x="2708" y="796"/>
                    </a:cxn>
                    <a:cxn ang="0">
                      <a:pos x="2774" y="727"/>
                    </a:cxn>
                    <a:cxn ang="0">
                      <a:pos x="2843" y="631"/>
                    </a:cxn>
                    <a:cxn ang="0">
                      <a:pos x="3004" y="602"/>
                    </a:cxn>
                    <a:cxn ang="0">
                      <a:pos x="2957" y="538"/>
                    </a:cxn>
                    <a:cxn ang="0">
                      <a:pos x="3032" y="440"/>
                    </a:cxn>
                    <a:cxn ang="0">
                      <a:pos x="3107" y="399"/>
                    </a:cxn>
                  </a:cxnLst>
                  <a:rect l="0" t="0" r="r" b="b"/>
                  <a:pathLst>
                    <a:path w="3166" h="1693">
                      <a:moveTo>
                        <a:pt x="3165" y="365"/>
                      </a:moveTo>
                      <a:lnTo>
                        <a:pt x="3158" y="364"/>
                      </a:lnTo>
                      <a:lnTo>
                        <a:pt x="3160" y="361"/>
                      </a:lnTo>
                      <a:lnTo>
                        <a:pt x="3162" y="355"/>
                      </a:lnTo>
                      <a:lnTo>
                        <a:pt x="3162" y="344"/>
                      </a:lnTo>
                      <a:lnTo>
                        <a:pt x="3161" y="339"/>
                      </a:lnTo>
                      <a:lnTo>
                        <a:pt x="3160" y="343"/>
                      </a:lnTo>
                      <a:lnTo>
                        <a:pt x="3155" y="343"/>
                      </a:lnTo>
                      <a:lnTo>
                        <a:pt x="3146" y="342"/>
                      </a:lnTo>
                      <a:lnTo>
                        <a:pt x="3138" y="335"/>
                      </a:lnTo>
                      <a:lnTo>
                        <a:pt x="3135" y="330"/>
                      </a:lnTo>
                      <a:lnTo>
                        <a:pt x="3134" y="326"/>
                      </a:lnTo>
                      <a:lnTo>
                        <a:pt x="3134" y="310"/>
                      </a:lnTo>
                      <a:lnTo>
                        <a:pt x="3119" y="302"/>
                      </a:lnTo>
                      <a:lnTo>
                        <a:pt x="3119" y="246"/>
                      </a:lnTo>
                      <a:lnTo>
                        <a:pt x="3119" y="195"/>
                      </a:lnTo>
                      <a:lnTo>
                        <a:pt x="3093" y="170"/>
                      </a:lnTo>
                      <a:lnTo>
                        <a:pt x="3086" y="170"/>
                      </a:lnTo>
                      <a:lnTo>
                        <a:pt x="3079" y="181"/>
                      </a:lnTo>
                      <a:lnTo>
                        <a:pt x="3061" y="184"/>
                      </a:lnTo>
                      <a:lnTo>
                        <a:pt x="3049" y="179"/>
                      </a:lnTo>
                      <a:lnTo>
                        <a:pt x="3047" y="176"/>
                      </a:lnTo>
                      <a:lnTo>
                        <a:pt x="3044" y="170"/>
                      </a:lnTo>
                      <a:lnTo>
                        <a:pt x="3037" y="163"/>
                      </a:lnTo>
                      <a:lnTo>
                        <a:pt x="3031" y="162"/>
                      </a:lnTo>
                      <a:lnTo>
                        <a:pt x="3025" y="166"/>
                      </a:lnTo>
                      <a:lnTo>
                        <a:pt x="2998" y="211"/>
                      </a:lnTo>
                      <a:lnTo>
                        <a:pt x="2994" y="235"/>
                      </a:lnTo>
                      <a:lnTo>
                        <a:pt x="2988" y="247"/>
                      </a:lnTo>
                      <a:lnTo>
                        <a:pt x="2987" y="253"/>
                      </a:lnTo>
                      <a:lnTo>
                        <a:pt x="2982" y="262"/>
                      </a:lnTo>
                      <a:lnTo>
                        <a:pt x="2979" y="269"/>
                      </a:lnTo>
                      <a:lnTo>
                        <a:pt x="2975" y="305"/>
                      </a:lnTo>
                      <a:lnTo>
                        <a:pt x="2974" y="307"/>
                      </a:lnTo>
                      <a:lnTo>
                        <a:pt x="2967" y="312"/>
                      </a:lnTo>
                      <a:lnTo>
                        <a:pt x="2964" y="317"/>
                      </a:lnTo>
                      <a:lnTo>
                        <a:pt x="2963" y="322"/>
                      </a:lnTo>
                      <a:lnTo>
                        <a:pt x="2964" y="328"/>
                      </a:lnTo>
                      <a:lnTo>
                        <a:pt x="2964" y="330"/>
                      </a:lnTo>
                      <a:lnTo>
                        <a:pt x="2957" y="327"/>
                      </a:lnTo>
                      <a:lnTo>
                        <a:pt x="2956" y="328"/>
                      </a:lnTo>
                      <a:lnTo>
                        <a:pt x="2956" y="334"/>
                      </a:lnTo>
                      <a:lnTo>
                        <a:pt x="2945" y="330"/>
                      </a:lnTo>
                      <a:lnTo>
                        <a:pt x="2936" y="333"/>
                      </a:lnTo>
                      <a:lnTo>
                        <a:pt x="2934" y="335"/>
                      </a:lnTo>
                      <a:lnTo>
                        <a:pt x="2921" y="337"/>
                      </a:lnTo>
                      <a:lnTo>
                        <a:pt x="2918" y="340"/>
                      </a:lnTo>
                      <a:lnTo>
                        <a:pt x="2912" y="356"/>
                      </a:lnTo>
                      <a:lnTo>
                        <a:pt x="2910" y="356"/>
                      </a:lnTo>
                      <a:lnTo>
                        <a:pt x="2812" y="356"/>
                      </a:lnTo>
                      <a:lnTo>
                        <a:pt x="2737" y="356"/>
                      </a:lnTo>
                      <a:lnTo>
                        <a:pt x="2722" y="356"/>
                      </a:lnTo>
                      <a:lnTo>
                        <a:pt x="2706" y="371"/>
                      </a:lnTo>
                      <a:lnTo>
                        <a:pt x="2687" y="382"/>
                      </a:lnTo>
                      <a:lnTo>
                        <a:pt x="2684" y="387"/>
                      </a:lnTo>
                      <a:lnTo>
                        <a:pt x="2683" y="388"/>
                      </a:lnTo>
                      <a:lnTo>
                        <a:pt x="2682" y="394"/>
                      </a:lnTo>
                      <a:lnTo>
                        <a:pt x="2676" y="404"/>
                      </a:lnTo>
                      <a:lnTo>
                        <a:pt x="2655" y="418"/>
                      </a:lnTo>
                      <a:lnTo>
                        <a:pt x="2651" y="423"/>
                      </a:lnTo>
                      <a:lnTo>
                        <a:pt x="2652" y="428"/>
                      </a:lnTo>
                      <a:lnTo>
                        <a:pt x="2660" y="428"/>
                      </a:lnTo>
                      <a:lnTo>
                        <a:pt x="2663" y="431"/>
                      </a:lnTo>
                      <a:lnTo>
                        <a:pt x="2662" y="436"/>
                      </a:lnTo>
                      <a:lnTo>
                        <a:pt x="2659" y="439"/>
                      </a:lnTo>
                      <a:lnTo>
                        <a:pt x="2655" y="437"/>
                      </a:lnTo>
                      <a:lnTo>
                        <a:pt x="2654" y="440"/>
                      </a:lnTo>
                      <a:lnTo>
                        <a:pt x="2655" y="442"/>
                      </a:lnTo>
                      <a:lnTo>
                        <a:pt x="2660" y="448"/>
                      </a:lnTo>
                      <a:lnTo>
                        <a:pt x="2661" y="458"/>
                      </a:lnTo>
                      <a:lnTo>
                        <a:pt x="2660" y="466"/>
                      </a:lnTo>
                      <a:lnTo>
                        <a:pt x="2643" y="468"/>
                      </a:lnTo>
                      <a:lnTo>
                        <a:pt x="2627" y="480"/>
                      </a:lnTo>
                      <a:lnTo>
                        <a:pt x="2617" y="484"/>
                      </a:lnTo>
                      <a:lnTo>
                        <a:pt x="2597" y="484"/>
                      </a:lnTo>
                      <a:lnTo>
                        <a:pt x="2593" y="483"/>
                      </a:lnTo>
                      <a:lnTo>
                        <a:pt x="2582" y="486"/>
                      </a:lnTo>
                      <a:lnTo>
                        <a:pt x="2575" y="480"/>
                      </a:lnTo>
                      <a:lnTo>
                        <a:pt x="2560" y="477"/>
                      </a:lnTo>
                      <a:lnTo>
                        <a:pt x="2553" y="477"/>
                      </a:lnTo>
                      <a:lnTo>
                        <a:pt x="2532" y="479"/>
                      </a:lnTo>
                      <a:lnTo>
                        <a:pt x="2511" y="484"/>
                      </a:lnTo>
                      <a:lnTo>
                        <a:pt x="2501" y="489"/>
                      </a:lnTo>
                      <a:lnTo>
                        <a:pt x="2504" y="499"/>
                      </a:lnTo>
                      <a:lnTo>
                        <a:pt x="2509" y="506"/>
                      </a:lnTo>
                      <a:lnTo>
                        <a:pt x="2511" y="518"/>
                      </a:lnTo>
                      <a:lnTo>
                        <a:pt x="2499" y="531"/>
                      </a:lnTo>
                      <a:lnTo>
                        <a:pt x="2495" y="536"/>
                      </a:lnTo>
                      <a:lnTo>
                        <a:pt x="2491" y="538"/>
                      </a:lnTo>
                      <a:lnTo>
                        <a:pt x="2488" y="539"/>
                      </a:lnTo>
                      <a:lnTo>
                        <a:pt x="2478" y="549"/>
                      </a:lnTo>
                      <a:lnTo>
                        <a:pt x="2461" y="560"/>
                      </a:lnTo>
                      <a:lnTo>
                        <a:pt x="2452" y="566"/>
                      </a:lnTo>
                      <a:lnTo>
                        <a:pt x="2441" y="568"/>
                      </a:lnTo>
                      <a:lnTo>
                        <a:pt x="2432" y="575"/>
                      </a:lnTo>
                      <a:lnTo>
                        <a:pt x="2419" y="582"/>
                      </a:lnTo>
                      <a:lnTo>
                        <a:pt x="2404" y="585"/>
                      </a:lnTo>
                      <a:lnTo>
                        <a:pt x="2386" y="593"/>
                      </a:lnTo>
                      <a:lnTo>
                        <a:pt x="2350" y="614"/>
                      </a:lnTo>
                      <a:lnTo>
                        <a:pt x="2334" y="614"/>
                      </a:lnTo>
                      <a:lnTo>
                        <a:pt x="2316" y="620"/>
                      </a:lnTo>
                      <a:lnTo>
                        <a:pt x="2296" y="618"/>
                      </a:lnTo>
                      <a:lnTo>
                        <a:pt x="2294" y="614"/>
                      </a:lnTo>
                      <a:lnTo>
                        <a:pt x="2286" y="614"/>
                      </a:lnTo>
                      <a:lnTo>
                        <a:pt x="2281" y="613"/>
                      </a:lnTo>
                      <a:lnTo>
                        <a:pt x="2274" y="607"/>
                      </a:lnTo>
                      <a:lnTo>
                        <a:pt x="2259" y="602"/>
                      </a:lnTo>
                      <a:lnTo>
                        <a:pt x="2264" y="595"/>
                      </a:lnTo>
                      <a:lnTo>
                        <a:pt x="2278" y="581"/>
                      </a:lnTo>
                      <a:lnTo>
                        <a:pt x="2278" y="570"/>
                      </a:lnTo>
                      <a:lnTo>
                        <a:pt x="2283" y="558"/>
                      </a:lnTo>
                      <a:lnTo>
                        <a:pt x="2289" y="553"/>
                      </a:lnTo>
                      <a:lnTo>
                        <a:pt x="2289" y="545"/>
                      </a:lnTo>
                      <a:lnTo>
                        <a:pt x="2290" y="541"/>
                      </a:lnTo>
                      <a:lnTo>
                        <a:pt x="2296" y="534"/>
                      </a:lnTo>
                      <a:lnTo>
                        <a:pt x="2308" y="534"/>
                      </a:lnTo>
                      <a:lnTo>
                        <a:pt x="2308" y="534"/>
                      </a:lnTo>
                      <a:lnTo>
                        <a:pt x="2316" y="507"/>
                      </a:lnTo>
                      <a:lnTo>
                        <a:pt x="2316" y="500"/>
                      </a:lnTo>
                      <a:lnTo>
                        <a:pt x="2315" y="502"/>
                      </a:lnTo>
                      <a:lnTo>
                        <a:pt x="2312" y="496"/>
                      </a:lnTo>
                      <a:lnTo>
                        <a:pt x="2308" y="489"/>
                      </a:lnTo>
                      <a:lnTo>
                        <a:pt x="2306" y="467"/>
                      </a:lnTo>
                      <a:lnTo>
                        <a:pt x="2305" y="456"/>
                      </a:lnTo>
                      <a:lnTo>
                        <a:pt x="2301" y="445"/>
                      </a:lnTo>
                      <a:lnTo>
                        <a:pt x="2289" y="425"/>
                      </a:lnTo>
                      <a:lnTo>
                        <a:pt x="2280" y="426"/>
                      </a:lnTo>
                      <a:lnTo>
                        <a:pt x="2263" y="434"/>
                      </a:lnTo>
                      <a:lnTo>
                        <a:pt x="2262" y="435"/>
                      </a:lnTo>
                      <a:lnTo>
                        <a:pt x="2256" y="451"/>
                      </a:lnTo>
                      <a:lnTo>
                        <a:pt x="2248" y="456"/>
                      </a:lnTo>
                      <a:lnTo>
                        <a:pt x="2242" y="458"/>
                      </a:lnTo>
                      <a:lnTo>
                        <a:pt x="2235" y="456"/>
                      </a:lnTo>
                      <a:lnTo>
                        <a:pt x="2232" y="451"/>
                      </a:lnTo>
                      <a:lnTo>
                        <a:pt x="2235" y="442"/>
                      </a:lnTo>
                      <a:lnTo>
                        <a:pt x="2240" y="432"/>
                      </a:lnTo>
                      <a:lnTo>
                        <a:pt x="2254" y="421"/>
                      </a:lnTo>
                      <a:lnTo>
                        <a:pt x="2258" y="412"/>
                      </a:lnTo>
                      <a:lnTo>
                        <a:pt x="2264" y="404"/>
                      </a:lnTo>
                      <a:lnTo>
                        <a:pt x="2267" y="398"/>
                      </a:lnTo>
                      <a:lnTo>
                        <a:pt x="2267" y="388"/>
                      </a:lnTo>
                      <a:lnTo>
                        <a:pt x="2263" y="367"/>
                      </a:lnTo>
                      <a:lnTo>
                        <a:pt x="2259" y="360"/>
                      </a:lnTo>
                      <a:lnTo>
                        <a:pt x="2259" y="353"/>
                      </a:lnTo>
                      <a:lnTo>
                        <a:pt x="2262" y="349"/>
                      </a:lnTo>
                      <a:lnTo>
                        <a:pt x="2263" y="348"/>
                      </a:lnTo>
                      <a:lnTo>
                        <a:pt x="2257" y="334"/>
                      </a:lnTo>
                      <a:lnTo>
                        <a:pt x="2251" y="328"/>
                      </a:lnTo>
                      <a:lnTo>
                        <a:pt x="2235" y="323"/>
                      </a:lnTo>
                      <a:lnTo>
                        <a:pt x="2229" y="318"/>
                      </a:lnTo>
                      <a:lnTo>
                        <a:pt x="2225" y="316"/>
                      </a:lnTo>
                      <a:lnTo>
                        <a:pt x="2211" y="306"/>
                      </a:lnTo>
                      <a:lnTo>
                        <a:pt x="2206" y="303"/>
                      </a:lnTo>
                      <a:lnTo>
                        <a:pt x="2199" y="305"/>
                      </a:lnTo>
                      <a:lnTo>
                        <a:pt x="2198" y="302"/>
                      </a:lnTo>
                      <a:lnTo>
                        <a:pt x="2186" y="299"/>
                      </a:lnTo>
                      <a:lnTo>
                        <a:pt x="2175" y="300"/>
                      </a:lnTo>
                      <a:lnTo>
                        <a:pt x="2170" y="307"/>
                      </a:lnTo>
                      <a:lnTo>
                        <a:pt x="2170" y="312"/>
                      </a:lnTo>
                      <a:lnTo>
                        <a:pt x="2171" y="318"/>
                      </a:lnTo>
                      <a:lnTo>
                        <a:pt x="2176" y="324"/>
                      </a:lnTo>
                      <a:lnTo>
                        <a:pt x="2173" y="327"/>
                      </a:lnTo>
                      <a:lnTo>
                        <a:pt x="2160" y="333"/>
                      </a:lnTo>
                      <a:lnTo>
                        <a:pt x="2151" y="334"/>
                      </a:lnTo>
                      <a:lnTo>
                        <a:pt x="2150" y="349"/>
                      </a:lnTo>
                      <a:lnTo>
                        <a:pt x="2149" y="360"/>
                      </a:lnTo>
                      <a:lnTo>
                        <a:pt x="2144" y="361"/>
                      </a:lnTo>
                      <a:lnTo>
                        <a:pt x="2140" y="367"/>
                      </a:lnTo>
                      <a:lnTo>
                        <a:pt x="2139" y="364"/>
                      </a:lnTo>
                      <a:lnTo>
                        <a:pt x="2138" y="351"/>
                      </a:lnTo>
                      <a:lnTo>
                        <a:pt x="2135" y="345"/>
                      </a:lnTo>
                      <a:lnTo>
                        <a:pt x="2130" y="349"/>
                      </a:lnTo>
                      <a:lnTo>
                        <a:pt x="2125" y="355"/>
                      </a:lnTo>
                      <a:lnTo>
                        <a:pt x="2112" y="362"/>
                      </a:lnTo>
                      <a:lnTo>
                        <a:pt x="2109" y="372"/>
                      </a:lnTo>
                      <a:lnTo>
                        <a:pt x="2104" y="378"/>
                      </a:lnTo>
                      <a:lnTo>
                        <a:pt x="2104" y="389"/>
                      </a:lnTo>
                      <a:lnTo>
                        <a:pt x="2103" y="396"/>
                      </a:lnTo>
                      <a:lnTo>
                        <a:pt x="2102" y="408"/>
                      </a:lnTo>
                      <a:lnTo>
                        <a:pt x="2103" y="412"/>
                      </a:lnTo>
                      <a:lnTo>
                        <a:pt x="2097" y="416"/>
                      </a:lnTo>
                      <a:lnTo>
                        <a:pt x="2095" y="435"/>
                      </a:lnTo>
                      <a:lnTo>
                        <a:pt x="2090" y="457"/>
                      </a:lnTo>
                      <a:lnTo>
                        <a:pt x="2097" y="480"/>
                      </a:lnTo>
                      <a:lnTo>
                        <a:pt x="2103" y="490"/>
                      </a:lnTo>
                      <a:lnTo>
                        <a:pt x="2106" y="499"/>
                      </a:lnTo>
                      <a:lnTo>
                        <a:pt x="2104" y="533"/>
                      </a:lnTo>
                      <a:lnTo>
                        <a:pt x="2095" y="559"/>
                      </a:lnTo>
                      <a:lnTo>
                        <a:pt x="2084" y="580"/>
                      </a:lnTo>
                      <a:lnTo>
                        <a:pt x="2081" y="588"/>
                      </a:lnTo>
                      <a:lnTo>
                        <a:pt x="2068" y="597"/>
                      </a:lnTo>
                      <a:lnTo>
                        <a:pt x="2054" y="606"/>
                      </a:lnTo>
                      <a:lnTo>
                        <a:pt x="2046" y="606"/>
                      </a:lnTo>
                      <a:lnTo>
                        <a:pt x="2039" y="602"/>
                      </a:lnTo>
                      <a:lnTo>
                        <a:pt x="2034" y="601"/>
                      </a:lnTo>
                      <a:lnTo>
                        <a:pt x="2032" y="595"/>
                      </a:lnTo>
                      <a:lnTo>
                        <a:pt x="2028" y="582"/>
                      </a:lnTo>
                      <a:lnTo>
                        <a:pt x="2020" y="560"/>
                      </a:lnTo>
                      <a:lnTo>
                        <a:pt x="2020" y="545"/>
                      </a:lnTo>
                      <a:lnTo>
                        <a:pt x="2020" y="533"/>
                      </a:lnTo>
                      <a:lnTo>
                        <a:pt x="2020" y="525"/>
                      </a:lnTo>
                      <a:lnTo>
                        <a:pt x="2016" y="506"/>
                      </a:lnTo>
                      <a:lnTo>
                        <a:pt x="2015" y="490"/>
                      </a:lnTo>
                      <a:lnTo>
                        <a:pt x="2018" y="477"/>
                      </a:lnTo>
                      <a:lnTo>
                        <a:pt x="2027" y="456"/>
                      </a:lnTo>
                      <a:lnTo>
                        <a:pt x="2027" y="442"/>
                      </a:lnTo>
                      <a:lnTo>
                        <a:pt x="2030" y="432"/>
                      </a:lnTo>
                      <a:lnTo>
                        <a:pt x="2036" y="413"/>
                      </a:lnTo>
                      <a:lnTo>
                        <a:pt x="2036" y="404"/>
                      </a:lnTo>
                      <a:lnTo>
                        <a:pt x="2038" y="391"/>
                      </a:lnTo>
                      <a:lnTo>
                        <a:pt x="2043" y="378"/>
                      </a:lnTo>
                      <a:lnTo>
                        <a:pt x="2053" y="362"/>
                      </a:lnTo>
                      <a:lnTo>
                        <a:pt x="2060" y="344"/>
                      </a:lnTo>
                      <a:lnTo>
                        <a:pt x="2058" y="334"/>
                      </a:lnTo>
                      <a:lnTo>
                        <a:pt x="2044" y="350"/>
                      </a:lnTo>
                      <a:lnTo>
                        <a:pt x="2043" y="359"/>
                      </a:lnTo>
                      <a:lnTo>
                        <a:pt x="2041" y="367"/>
                      </a:lnTo>
                      <a:lnTo>
                        <a:pt x="2034" y="369"/>
                      </a:lnTo>
                      <a:lnTo>
                        <a:pt x="2011" y="389"/>
                      </a:lnTo>
                      <a:lnTo>
                        <a:pt x="2011" y="385"/>
                      </a:lnTo>
                      <a:lnTo>
                        <a:pt x="2018" y="369"/>
                      </a:lnTo>
                      <a:lnTo>
                        <a:pt x="2021" y="364"/>
                      </a:lnTo>
                      <a:lnTo>
                        <a:pt x="2027" y="359"/>
                      </a:lnTo>
                      <a:lnTo>
                        <a:pt x="2034" y="346"/>
                      </a:lnTo>
                      <a:lnTo>
                        <a:pt x="2057" y="308"/>
                      </a:lnTo>
                      <a:lnTo>
                        <a:pt x="2066" y="296"/>
                      </a:lnTo>
                      <a:lnTo>
                        <a:pt x="2070" y="297"/>
                      </a:lnTo>
                      <a:lnTo>
                        <a:pt x="2077" y="294"/>
                      </a:lnTo>
                      <a:lnTo>
                        <a:pt x="2085" y="287"/>
                      </a:lnTo>
                      <a:lnTo>
                        <a:pt x="2084" y="307"/>
                      </a:lnTo>
                      <a:lnTo>
                        <a:pt x="2090" y="306"/>
                      </a:lnTo>
                      <a:lnTo>
                        <a:pt x="2107" y="287"/>
                      </a:lnTo>
                      <a:lnTo>
                        <a:pt x="2120" y="284"/>
                      </a:lnTo>
                      <a:lnTo>
                        <a:pt x="2136" y="281"/>
                      </a:lnTo>
                      <a:lnTo>
                        <a:pt x="2144" y="273"/>
                      </a:lnTo>
                      <a:lnTo>
                        <a:pt x="2155" y="270"/>
                      </a:lnTo>
                      <a:lnTo>
                        <a:pt x="2167" y="274"/>
                      </a:lnTo>
                      <a:lnTo>
                        <a:pt x="2178" y="279"/>
                      </a:lnTo>
                      <a:lnTo>
                        <a:pt x="2181" y="281"/>
                      </a:lnTo>
                      <a:lnTo>
                        <a:pt x="2184" y="286"/>
                      </a:lnTo>
                      <a:lnTo>
                        <a:pt x="2193" y="286"/>
                      </a:lnTo>
                      <a:lnTo>
                        <a:pt x="2194" y="279"/>
                      </a:lnTo>
                      <a:lnTo>
                        <a:pt x="2197" y="275"/>
                      </a:lnTo>
                      <a:lnTo>
                        <a:pt x="2202" y="278"/>
                      </a:lnTo>
                      <a:lnTo>
                        <a:pt x="2205" y="284"/>
                      </a:lnTo>
                      <a:lnTo>
                        <a:pt x="2224" y="279"/>
                      </a:lnTo>
                      <a:lnTo>
                        <a:pt x="2231" y="279"/>
                      </a:lnTo>
                      <a:lnTo>
                        <a:pt x="2231" y="278"/>
                      </a:lnTo>
                      <a:lnTo>
                        <a:pt x="2230" y="275"/>
                      </a:lnTo>
                      <a:lnTo>
                        <a:pt x="2225" y="272"/>
                      </a:lnTo>
                      <a:lnTo>
                        <a:pt x="2221" y="267"/>
                      </a:lnTo>
                      <a:lnTo>
                        <a:pt x="2215" y="263"/>
                      </a:lnTo>
                      <a:lnTo>
                        <a:pt x="2215" y="252"/>
                      </a:lnTo>
                      <a:lnTo>
                        <a:pt x="2213" y="246"/>
                      </a:lnTo>
                      <a:lnTo>
                        <a:pt x="2211" y="242"/>
                      </a:lnTo>
                      <a:lnTo>
                        <a:pt x="2209" y="238"/>
                      </a:lnTo>
                      <a:lnTo>
                        <a:pt x="2202" y="238"/>
                      </a:lnTo>
                      <a:lnTo>
                        <a:pt x="2187" y="240"/>
                      </a:lnTo>
                      <a:lnTo>
                        <a:pt x="2179" y="238"/>
                      </a:lnTo>
                      <a:lnTo>
                        <a:pt x="2171" y="233"/>
                      </a:lnTo>
                      <a:lnTo>
                        <a:pt x="2171" y="222"/>
                      </a:lnTo>
                      <a:lnTo>
                        <a:pt x="2168" y="216"/>
                      </a:lnTo>
                      <a:lnTo>
                        <a:pt x="2160" y="216"/>
                      </a:lnTo>
                      <a:lnTo>
                        <a:pt x="2150" y="221"/>
                      </a:lnTo>
                      <a:lnTo>
                        <a:pt x="2141" y="224"/>
                      </a:lnTo>
                      <a:lnTo>
                        <a:pt x="2111" y="222"/>
                      </a:lnTo>
                      <a:lnTo>
                        <a:pt x="2101" y="229"/>
                      </a:lnTo>
                      <a:lnTo>
                        <a:pt x="2092" y="232"/>
                      </a:lnTo>
                      <a:lnTo>
                        <a:pt x="2085" y="240"/>
                      </a:lnTo>
                      <a:lnTo>
                        <a:pt x="2080" y="242"/>
                      </a:lnTo>
                      <a:lnTo>
                        <a:pt x="2055" y="237"/>
                      </a:lnTo>
                      <a:lnTo>
                        <a:pt x="2047" y="238"/>
                      </a:lnTo>
                      <a:lnTo>
                        <a:pt x="2036" y="227"/>
                      </a:lnTo>
                      <a:lnTo>
                        <a:pt x="2030" y="217"/>
                      </a:lnTo>
                      <a:lnTo>
                        <a:pt x="2011" y="208"/>
                      </a:lnTo>
                      <a:lnTo>
                        <a:pt x="1995" y="210"/>
                      </a:lnTo>
                      <a:lnTo>
                        <a:pt x="1990" y="209"/>
                      </a:lnTo>
                      <a:lnTo>
                        <a:pt x="1983" y="216"/>
                      </a:lnTo>
                      <a:lnTo>
                        <a:pt x="1982" y="213"/>
                      </a:lnTo>
                      <a:lnTo>
                        <a:pt x="1983" y="200"/>
                      </a:lnTo>
                      <a:lnTo>
                        <a:pt x="1988" y="194"/>
                      </a:lnTo>
                      <a:lnTo>
                        <a:pt x="1995" y="190"/>
                      </a:lnTo>
                      <a:lnTo>
                        <a:pt x="2011" y="171"/>
                      </a:lnTo>
                      <a:lnTo>
                        <a:pt x="2020" y="165"/>
                      </a:lnTo>
                      <a:lnTo>
                        <a:pt x="2021" y="160"/>
                      </a:lnTo>
                      <a:lnTo>
                        <a:pt x="2018" y="159"/>
                      </a:lnTo>
                      <a:lnTo>
                        <a:pt x="2007" y="160"/>
                      </a:lnTo>
                      <a:lnTo>
                        <a:pt x="1996" y="163"/>
                      </a:lnTo>
                      <a:lnTo>
                        <a:pt x="1985" y="170"/>
                      </a:lnTo>
                      <a:lnTo>
                        <a:pt x="1969" y="179"/>
                      </a:lnTo>
                      <a:lnTo>
                        <a:pt x="1958" y="193"/>
                      </a:lnTo>
                      <a:lnTo>
                        <a:pt x="1947" y="199"/>
                      </a:lnTo>
                      <a:lnTo>
                        <a:pt x="1936" y="208"/>
                      </a:lnTo>
                      <a:lnTo>
                        <a:pt x="1921" y="211"/>
                      </a:lnTo>
                      <a:lnTo>
                        <a:pt x="1909" y="215"/>
                      </a:lnTo>
                      <a:lnTo>
                        <a:pt x="1890" y="229"/>
                      </a:lnTo>
                      <a:lnTo>
                        <a:pt x="1877" y="230"/>
                      </a:lnTo>
                      <a:lnTo>
                        <a:pt x="1856" y="227"/>
                      </a:lnTo>
                      <a:lnTo>
                        <a:pt x="1853" y="232"/>
                      </a:lnTo>
                      <a:lnTo>
                        <a:pt x="1851" y="230"/>
                      </a:lnTo>
                      <a:lnTo>
                        <a:pt x="1854" y="219"/>
                      </a:lnTo>
                      <a:lnTo>
                        <a:pt x="1854" y="209"/>
                      </a:lnTo>
                      <a:lnTo>
                        <a:pt x="1848" y="203"/>
                      </a:lnTo>
                      <a:lnTo>
                        <a:pt x="1811" y="226"/>
                      </a:lnTo>
                      <a:lnTo>
                        <a:pt x="1799" y="229"/>
                      </a:lnTo>
                      <a:lnTo>
                        <a:pt x="1790" y="227"/>
                      </a:lnTo>
                      <a:lnTo>
                        <a:pt x="1785" y="221"/>
                      </a:lnTo>
                      <a:lnTo>
                        <a:pt x="1792" y="213"/>
                      </a:lnTo>
                      <a:lnTo>
                        <a:pt x="1831" y="179"/>
                      </a:lnTo>
                      <a:lnTo>
                        <a:pt x="1872" y="145"/>
                      </a:lnTo>
                      <a:lnTo>
                        <a:pt x="1892" y="138"/>
                      </a:lnTo>
                      <a:lnTo>
                        <a:pt x="1915" y="118"/>
                      </a:lnTo>
                      <a:lnTo>
                        <a:pt x="1910" y="118"/>
                      </a:lnTo>
                      <a:lnTo>
                        <a:pt x="1896" y="111"/>
                      </a:lnTo>
                      <a:lnTo>
                        <a:pt x="1870" y="111"/>
                      </a:lnTo>
                      <a:lnTo>
                        <a:pt x="1853" y="103"/>
                      </a:lnTo>
                      <a:lnTo>
                        <a:pt x="1844" y="104"/>
                      </a:lnTo>
                      <a:lnTo>
                        <a:pt x="1831" y="111"/>
                      </a:lnTo>
                      <a:lnTo>
                        <a:pt x="1824" y="112"/>
                      </a:lnTo>
                      <a:lnTo>
                        <a:pt x="1812" y="106"/>
                      </a:lnTo>
                      <a:lnTo>
                        <a:pt x="1805" y="96"/>
                      </a:lnTo>
                      <a:lnTo>
                        <a:pt x="1792" y="92"/>
                      </a:lnTo>
                      <a:lnTo>
                        <a:pt x="1785" y="86"/>
                      </a:lnTo>
                      <a:lnTo>
                        <a:pt x="1776" y="84"/>
                      </a:lnTo>
                      <a:lnTo>
                        <a:pt x="1772" y="81"/>
                      </a:lnTo>
                      <a:lnTo>
                        <a:pt x="1765" y="74"/>
                      </a:lnTo>
                      <a:lnTo>
                        <a:pt x="1757" y="68"/>
                      </a:lnTo>
                      <a:lnTo>
                        <a:pt x="1747" y="64"/>
                      </a:lnTo>
                      <a:lnTo>
                        <a:pt x="1721" y="63"/>
                      </a:lnTo>
                      <a:lnTo>
                        <a:pt x="1713" y="68"/>
                      </a:lnTo>
                      <a:lnTo>
                        <a:pt x="1702" y="68"/>
                      </a:lnTo>
                      <a:lnTo>
                        <a:pt x="1695" y="66"/>
                      </a:lnTo>
                      <a:lnTo>
                        <a:pt x="1695" y="64"/>
                      </a:lnTo>
                      <a:lnTo>
                        <a:pt x="1693" y="63"/>
                      </a:lnTo>
                      <a:lnTo>
                        <a:pt x="1679" y="59"/>
                      </a:lnTo>
                      <a:lnTo>
                        <a:pt x="1675" y="55"/>
                      </a:lnTo>
                      <a:lnTo>
                        <a:pt x="1665" y="58"/>
                      </a:lnTo>
                      <a:lnTo>
                        <a:pt x="1661" y="58"/>
                      </a:lnTo>
                      <a:lnTo>
                        <a:pt x="1660" y="55"/>
                      </a:lnTo>
                      <a:lnTo>
                        <a:pt x="1651" y="57"/>
                      </a:lnTo>
                      <a:lnTo>
                        <a:pt x="1643" y="34"/>
                      </a:lnTo>
                      <a:lnTo>
                        <a:pt x="1640" y="33"/>
                      </a:lnTo>
                      <a:lnTo>
                        <a:pt x="1629" y="1"/>
                      </a:lnTo>
                      <a:lnTo>
                        <a:pt x="1622" y="0"/>
                      </a:lnTo>
                      <a:lnTo>
                        <a:pt x="1617" y="0"/>
                      </a:lnTo>
                      <a:lnTo>
                        <a:pt x="1617" y="36"/>
                      </a:lnTo>
                      <a:lnTo>
                        <a:pt x="1558" y="36"/>
                      </a:lnTo>
                      <a:lnTo>
                        <a:pt x="1503" y="36"/>
                      </a:lnTo>
                      <a:lnTo>
                        <a:pt x="1503" y="36"/>
                      </a:lnTo>
                      <a:lnTo>
                        <a:pt x="1491" y="36"/>
                      </a:lnTo>
                      <a:lnTo>
                        <a:pt x="1445" y="36"/>
                      </a:lnTo>
                      <a:lnTo>
                        <a:pt x="1397" y="36"/>
                      </a:lnTo>
                      <a:lnTo>
                        <a:pt x="1344" y="36"/>
                      </a:lnTo>
                      <a:lnTo>
                        <a:pt x="1294" y="36"/>
                      </a:lnTo>
                      <a:lnTo>
                        <a:pt x="1277" y="36"/>
                      </a:lnTo>
                      <a:lnTo>
                        <a:pt x="1130" y="36"/>
                      </a:lnTo>
                      <a:lnTo>
                        <a:pt x="1086" y="36"/>
                      </a:lnTo>
                      <a:lnTo>
                        <a:pt x="1032" y="36"/>
                      </a:lnTo>
                      <a:lnTo>
                        <a:pt x="983" y="36"/>
                      </a:lnTo>
                      <a:lnTo>
                        <a:pt x="936" y="36"/>
                      </a:lnTo>
                      <a:lnTo>
                        <a:pt x="888" y="36"/>
                      </a:lnTo>
                      <a:lnTo>
                        <a:pt x="834" y="36"/>
                      </a:lnTo>
                      <a:lnTo>
                        <a:pt x="802" y="36"/>
                      </a:lnTo>
                      <a:lnTo>
                        <a:pt x="753" y="34"/>
                      </a:lnTo>
                      <a:lnTo>
                        <a:pt x="699" y="34"/>
                      </a:lnTo>
                      <a:lnTo>
                        <a:pt x="649" y="34"/>
                      </a:lnTo>
                      <a:lnTo>
                        <a:pt x="580" y="34"/>
                      </a:lnTo>
                      <a:lnTo>
                        <a:pt x="471" y="34"/>
                      </a:lnTo>
                      <a:lnTo>
                        <a:pt x="418" y="34"/>
                      </a:lnTo>
                      <a:lnTo>
                        <a:pt x="365" y="34"/>
                      </a:lnTo>
                      <a:lnTo>
                        <a:pt x="320" y="34"/>
                      </a:lnTo>
                      <a:lnTo>
                        <a:pt x="270" y="34"/>
                      </a:lnTo>
                      <a:lnTo>
                        <a:pt x="218" y="34"/>
                      </a:lnTo>
                      <a:lnTo>
                        <a:pt x="167" y="34"/>
                      </a:lnTo>
                      <a:lnTo>
                        <a:pt x="105" y="34"/>
                      </a:lnTo>
                      <a:lnTo>
                        <a:pt x="108" y="43"/>
                      </a:lnTo>
                      <a:lnTo>
                        <a:pt x="113" y="50"/>
                      </a:lnTo>
                      <a:lnTo>
                        <a:pt x="121" y="50"/>
                      </a:lnTo>
                      <a:lnTo>
                        <a:pt x="129" y="53"/>
                      </a:lnTo>
                      <a:lnTo>
                        <a:pt x="133" y="58"/>
                      </a:lnTo>
                      <a:lnTo>
                        <a:pt x="132" y="59"/>
                      </a:lnTo>
                      <a:lnTo>
                        <a:pt x="128" y="57"/>
                      </a:lnTo>
                      <a:lnTo>
                        <a:pt x="124" y="58"/>
                      </a:lnTo>
                      <a:lnTo>
                        <a:pt x="124" y="66"/>
                      </a:lnTo>
                      <a:lnTo>
                        <a:pt x="119" y="74"/>
                      </a:lnTo>
                      <a:lnTo>
                        <a:pt x="116" y="75"/>
                      </a:lnTo>
                      <a:lnTo>
                        <a:pt x="116" y="76"/>
                      </a:lnTo>
                      <a:lnTo>
                        <a:pt x="122" y="81"/>
                      </a:lnTo>
                      <a:lnTo>
                        <a:pt x="127" y="84"/>
                      </a:lnTo>
                      <a:lnTo>
                        <a:pt x="128" y="87"/>
                      </a:lnTo>
                      <a:lnTo>
                        <a:pt x="133" y="103"/>
                      </a:lnTo>
                      <a:lnTo>
                        <a:pt x="133" y="119"/>
                      </a:lnTo>
                      <a:lnTo>
                        <a:pt x="132" y="133"/>
                      </a:lnTo>
                      <a:lnTo>
                        <a:pt x="130" y="133"/>
                      </a:lnTo>
                      <a:lnTo>
                        <a:pt x="127" y="125"/>
                      </a:lnTo>
                      <a:lnTo>
                        <a:pt x="124" y="125"/>
                      </a:lnTo>
                      <a:lnTo>
                        <a:pt x="118" y="127"/>
                      </a:lnTo>
                      <a:lnTo>
                        <a:pt x="111" y="143"/>
                      </a:lnTo>
                      <a:lnTo>
                        <a:pt x="101" y="150"/>
                      </a:lnTo>
                      <a:lnTo>
                        <a:pt x="98" y="155"/>
                      </a:lnTo>
                      <a:lnTo>
                        <a:pt x="101" y="156"/>
                      </a:lnTo>
                      <a:lnTo>
                        <a:pt x="101" y="162"/>
                      </a:lnTo>
                      <a:lnTo>
                        <a:pt x="92" y="162"/>
                      </a:lnTo>
                      <a:lnTo>
                        <a:pt x="92" y="151"/>
                      </a:lnTo>
                      <a:lnTo>
                        <a:pt x="101" y="130"/>
                      </a:lnTo>
                      <a:lnTo>
                        <a:pt x="103" y="127"/>
                      </a:lnTo>
                      <a:lnTo>
                        <a:pt x="109" y="124"/>
                      </a:lnTo>
                      <a:lnTo>
                        <a:pt x="111" y="122"/>
                      </a:lnTo>
                      <a:lnTo>
                        <a:pt x="112" y="112"/>
                      </a:lnTo>
                      <a:lnTo>
                        <a:pt x="109" y="104"/>
                      </a:lnTo>
                      <a:lnTo>
                        <a:pt x="98" y="106"/>
                      </a:lnTo>
                      <a:lnTo>
                        <a:pt x="84" y="100"/>
                      </a:lnTo>
                      <a:lnTo>
                        <a:pt x="70" y="101"/>
                      </a:lnTo>
                      <a:lnTo>
                        <a:pt x="58" y="98"/>
                      </a:lnTo>
                      <a:lnTo>
                        <a:pt x="48" y="98"/>
                      </a:lnTo>
                      <a:lnTo>
                        <a:pt x="19" y="87"/>
                      </a:lnTo>
                      <a:lnTo>
                        <a:pt x="9" y="81"/>
                      </a:lnTo>
                      <a:lnTo>
                        <a:pt x="4" y="86"/>
                      </a:lnTo>
                      <a:lnTo>
                        <a:pt x="1" y="96"/>
                      </a:lnTo>
                      <a:lnTo>
                        <a:pt x="0" y="106"/>
                      </a:lnTo>
                      <a:lnTo>
                        <a:pt x="3" y="113"/>
                      </a:lnTo>
                      <a:lnTo>
                        <a:pt x="6" y="122"/>
                      </a:lnTo>
                      <a:lnTo>
                        <a:pt x="15" y="131"/>
                      </a:lnTo>
                      <a:lnTo>
                        <a:pt x="21" y="147"/>
                      </a:lnTo>
                      <a:lnTo>
                        <a:pt x="28" y="181"/>
                      </a:lnTo>
                      <a:lnTo>
                        <a:pt x="32" y="193"/>
                      </a:lnTo>
                      <a:lnTo>
                        <a:pt x="33" y="194"/>
                      </a:lnTo>
                      <a:lnTo>
                        <a:pt x="38" y="188"/>
                      </a:lnTo>
                      <a:lnTo>
                        <a:pt x="42" y="193"/>
                      </a:lnTo>
                      <a:lnTo>
                        <a:pt x="41" y="199"/>
                      </a:lnTo>
                      <a:lnTo>
                        <a:pt x="37" y="205"/>
                      </a:lnTo>
                      <a:lnTo>
                        <a:pt x="37" y="211"/>
                      </a:lnTo>
                      <a:lnTo>
                        <a:pt x="38" y="215"/>
                      </a:lnTo>
                      <a:lnTo>
                        <a:pt x="42" y="216"/>
                      </a:lnTo>
                      <a:lnTo>
                        <a:pt x="46" y="215"/>
                      </a:lnTo>
                      <a:lnTo>
                        <a:pt x="47" y="217"/>
                      </a:lnTo>
                      <a:lnTo>
                        <a:pt x="46" y="225"/>
                      </a:lnTo>
                      <a:lnTo>
                        <a:pt x="47" y="236"/>
                      </a:lnTo>
                      <a:lnTo>
                        <a:pt x="46" y="240"/>
                      </a:lnTo>
                      <a:lnTo>
                        <a:pt x="43" y="238"/>
                      </a:lnTo>
                      <a:lnTo>
                        <a:pt x="42" y="229"/>
                      </a:lnTo>
                      <a:lnTo>
                        <a:pt x="38" y="225"/>
                      </a:lnTo>
                      <a:lnTo>
                        <a:pt x="37" y="238"/>
                      </a:lnTo>
                      <a:lnTo>
                        <a:pt x="39" y="246"/>
                      </a:lnTo>
                      <a:lnTo>
                        <a:pt x="47" y="252"/>
                      </a:lnTo>
                      <a:lnTo>
                        <a:pt x="68" y="251"/>
                      </a:lnTo>
                      <a:lnTo>
                        <a:pt x="74" y="257"/>
                      </a:lnTo>
                      <a:lnTo>
                        <a:pt x="81" y="260"/>
                      </a:lnTo>
                      <a:lnTo>
                        <a:pt x="80" y="264"/>
                      </a:lnTo>
                      <a:lnTo>
                        <a:pt x="68" y="259"/>
                      </a:lnTo>
                      <a:lnTo>
                        <a:pt x="48" y="262"/>
                      </a:lnTo>
                      <a:lnTo>
                        <a:pt x="46" y="264"/>
                      </a:lnTo>
                      <a:lnTo>
                        <a:pt x="44" y="269"/>
                      </a:lnTo>
                      <a:lnTo>
                        <a:pt x="43" y="285"/>
                      </a:lnTo>
                      <a:lnTo>
                        <a:pt x="43" y="291"/>
                      </a:lnTo>
                      <a:lnTo>
                        <a:pt x="47" y="295"/>
                      </a:lnTo>
                      <a:lnTo>
                        <a:pt x="44" y="301"/>
                      </a:lnTo>
                      <a:lnTo>
                        <a:pt x="46" y="312"/>
                      </a:lnTo>
                      <a:lnTo>
                        <a:pt x="42" y="321"/>
                      </a:lnTo>
                      <a:lnTo>
                        <a:pt x="41" y="353"/>
                      </a:lnTo>
                      <a:lnTo>
                        <a:pt x="37" y="366"/>
                      </a:lnTo>
                      <a:lnTo>
                        <a:pt x="38" y="409"/>
                      </a:lnTo>
                      <a:lnTo>
                        <a:pt x="36" y="419"/>
                      </a:lnTo>
                      <a:lnTo>
                        <a:pt x="36" y="431"/>
                      </a:lnTo>
                      <a:lnTo>
                        <a:pt x="30" y="457"/>
                      </a:lnTo>
                      <a:lnTo>
                        <a:pt x="28" y="464"/>
                      </a:lnTo>
                      <a:lnTo>
                        <a:pt x="30" y="466"/>
                      </a:lnTo>
                      <a:lnTo>
                        <a:pt x="31" y="466"/>
                      </a:lnTo>
                      <a:lnTo>
                        <a:pt x="32" y="474"/>
                      </a:lnTo>
                      <a:lnTo>
                        <a:pt x="26" y="478"/>
                      </a:lnTo>
                      <a:lnTo>
                        <a:pt x="20" y="488"/>
                      </a:lnTo>
                      <a:lnTo>
                        <a:pt x="15" y="515"/>
                      </a:lnTo>
                      <a:lnTo>
                        <a:pt x="17" y="529"/>
                      </a:lnTo>
                      <a:lnTo>
                        <a:pt x="20" y="555"/>
                      </a:lnTo>
                      <a:lnTo>
                        <a:pt x="27" y="576"/>
                      </a:lnTo>
                      <a:lnTo>
                        <a:pt x="28" y="580"/>
                      </a:lnTo>
                      <a:lnTo>
                        <a:pt x="31" y="590"/>
                      </a:lnTo>
                      <a:lnTo>
                        <a:pt x="39" y="624"/>
                      </a:lnTo>
                      <a:lnTo>
                        <a:pt x="36" y="646"/>
                      </a:lnTo>
                      <a:lnTo>
                        <a:pt x="36" y="667"/>
                      </a:lnTo>
                      <a:lnTo>
                        <a:pt x="30" y="678"/>
                      </a:lnTo>
                      <a:lnTo>
                        <a:pt x="22" y="688"/>
                      </a:lnTo>
                      <a:lnTo>
                        <a:pt x="22" y="697"/>
                      </a:lnTo>
                      <a:lnTo>
                        <a:pt x="24" y="701"/>
                      </a:lnTo>
                      <a:lnTo>
                        <a:pt x="30" y="706"/>
                      </a:lnTo>
                      <a:lnTo>
                        <a:pt x="54" y="747"/>
                      </a:lnTo>
                      <a:lnTo>
                        <a:pt x="55" y="752"/>
                      </a:lnTo>
                      <a:lnTo>
                        <a:pt x="54" y="758"/>
                      </a:lnTo>
                      <a:lnTo>
                        <a:pt x="54" y="769"/>
                      </a:lnTo>
                      <a:lnTo>
                        <a:pt x="63" y="806"/>
                      </a:lnTo>
                      <a:lnTo>
                        <a:pt x="69" y="813"/>
                      </a:lnTo>
                      <a:lnTo>
                        <a:pt x="78" y="824"/>
                      </a:lnTo>
                      <a:lnTo>
                        <a:pt x="95" y="841"/>
                      </a:lnTo>
                      <a:lnTo>
                        <a:pt x="98" y="850"/>
                      </a:lnTo>
                      <a:lnTo>
                        <a:pt x="98" y="857"/>
                      </a:lnTo>
                      <a:lnTo>
                        <a:pt x="100" y="862"/>
                      </a:lnTo>
                      <a:lnTo>
                        <a:pt x="108" y="868"/>
                      </a:lnTo>
                      <a:lnTo>
                        <a:pt x="114" y="868"/>
                      </a:lnTo>
                      <a:lnTo>
                        <a:pt x="116" y="872"/>
                      </a:lnTo>
                      <a:lnTo>
                        <a:pt x="119" y="872"/>
                      </a:lnTo>
                      <a:lnTo>
                        <a:pt x="122" y="870"/>
                      </a:lnTo>
                      <a:lnTo>
                        <a:pt x="123" y="868"/>
                      </a:lnTo>
                      <a:lnTo>
                        <a:pt x="124" y="854"/>
                      </a:lnTo>
                      <a:lnTo>
                        <a:pt x="138" y="854"/>
                      </a:lnTo>
                      <a:lnTo>
                        <a:pt x="150" y="859"/>
                      </a:lnTo>
                      <a:lnTo>
                        <a:pt x="144" y="864"/>
                      </a:lnTo>
                      <a:lnTo>
                        <a:pt x="138" y="865"/>
                      </a:lnTo>
                      <a:lnTo>
                        <a:pt x="133" y="870"/>
                      </a:lnTo>
                      <a:lnTo>
                        <a:pt x="134" y="876"/>
                      </a:lnTo>
                      <a:lnTo>
                        <a:pt x="144" y="894"/>
                      </a:lnTo>
                      <a:lnTo>
                        <a:pt x="145" y="899"/>
                      </a:lnTo>
                      <a:lnTo>
                        <a:pt x="137" y="893"/>
                      </a:lnTo>
                      <a:lnTo>
                        <a:pt x="130" y="886"/>
                      </a:lnTo>
                      <a:lnTo>
                        <a:pt x="129" y="881"/>
                      </a:lnTo>
                      <a:lnTo>
                        <a:pt x="124" y="880"/>
                      </a:lnTo>
                      <a:lnTo>
                        <a:pt x="123" y="887"/>
                      </a:lnTo>
                      <a:lnTo>
                        <a:pt x="124" y="894"/>
                      </a:lnTo>
                      <a:lnTo>
                        <a:pt x="129" y="905"/>
                      </a:lnTo>
                      <a:lnTo>
                        <a:pt x="133" y="925"/>
                      </a:lnTo>
                      <a:lnTo>
                        <a:pt x="143" y="934"/>
                      </a:lnTo>
                      <a:lnTo>
                        <a:pt x="155" y="936"/>
                      </a:lnTo>
                      <a:lnTo>
                        <a:pt x="161" y="946"/>
                      </a:lnTo>
                      <a:lnTo>
                        <a:pt x="161" y="958"/>
                      </a:lnTo>
                      <a:lnTo>
                        <a:pt x="155" y="963"/>
                      </a:lnTo>
                      <a:lnTo>
                        <a:pt x="155" y="977"/>
                      </a:lnTo>
                      <a:lnTo>
                        <a:pt x="157" y="980"/>
                      </a:lnTo>
                      <a:lnTo>
                        <a:pt x="180" y="1004"/>
                      </a:lnTo>
                      <a:lnTo>
                        <a:pt x="192" y="1023"/>
                      </a:lnTo>
                      <a:lnTo>
                        <a:pt x="207" y="1038"/>
                      </a:lnTo>
                      <a:lnTo>
                        <a:pt x="213" y="1042"/>
                      </a:lnTo>
                      <a:lnTo>
                        <a:pt x="214" y="1053"/>
                      </a:lnTo>
                      <a:lnTo>
                        <a:pt x="223" y="1056"/>
                      </a:lnTo>
                      <a:lnTo>
                        <a:pt x="227" y="1064"/>
                      </a:lnTo>
                      <a:lnTo>
                        <a:pt x="227" y="1066"/>
                      </a:lnTo>
                      <a:lnTo>
                        <a:pt x="226" y="1072"/>
                      </a:lnTo>
                      <a:lnTo>
                        <a:pt x="226" y="1081"/>
                      </a:lnTo>
                      <a:lnTo>
                        <a:pt x="229" y="1096"/>
                      </a:lnTo>
                      <a:lnTo>
                        <a:pt x="231" y="1099"/>
                      </a:lnTo>
                      <a:lnTo>
                        <a:pt x="238" y="1102"/>
                      </a:lnTo>
                      <a:lnTo>
                        <a:pt x="257" y="1104"/>
                      </a:lnTo>
                      <a:lnTo>
                        <a:pt x="268" y="1110"/>
                      </a:lnTo>
                      <a:lnTo>
                        <a:pt x="273" y="1108"/>
                      </a:lnTo>
                      <a:lnTo>
                        <a:pt x="280" y="1109"/>
                      </a:lnTo>
                      <a:lnTo>
                        <a:pt x="289" y="1114"/>
                      </a:lnTo>
                      <a:lnTo>
                        <a:pt x="299" y="1118"/>
                      </a:lnTo>
                      <a:lnTo>
                        <a:pt x="302" y="1124"/>
                      </a:lnTo>
                      <a:lnTo>
                        <a:pt x="318" y="1130"/>
                      </a:lnTo>
                      <a:lnTo>
                        <a:pt x="324" y="1134"/>
                      </a:lnTo>
                      <a:lnTo>
                        <a:pt x="328" y="1137"/>
                      </a:lnTo>
                      <a:lnTo>
                        <a:pt x="331" y="1131"/>
                      </a:lnTo>
                      <a:lnTo>
                        <a:pt x="336" y="1131"/>
                      </a:lnTo>
                      <a:lnTo>
                        <a:pt x="339" y="1134"/>
                      </a:lnTo>
                      <a:lnTo>
                        <a:pt x="348" y="1141"/>
                      </a:lnTo>
                      <a:lnTo>
                        <a:pt x="349" y="1151"/>
                      </a:lnTo>
                      <a:lnTo>
                        <a:pt x="350" y="1153"/>
                      </a:lnTo>
                      <a:lnTo>
                        <a:pt x="364" y="1155"/>
                      </a:lnTo>
                      <a:lnTo>
                        <a:pt x="376" y="1161"/>
                      </a:lnTo>
                      <a:lnTo>
                        <a:pt x="383" y="1167"/>
                      </a:lnTo>
                      <a:lnTo>
                        <a:pt x="397" y="1183"/>
                      </a:lnTo>
                      <a:lnTo>
                        <a:pt x="406" y="1192"/>
                      </a:lnTo>
                      <a:lnTo>
                        <a:pt x="412" y="1201"/>
                      </a:lnTo>
                      <a:lnTo>
                        <a:pt x="415" y="1227"/>
                      </a:lnTo>
                      <a:lnTo>
                        <a:pt x="417" y="1233"/>
                      </a:lnTo>
                      <a:lnTo>
                        <a:pt x="541" y="1223"/>
                      </a:lnTo>
                      <a:lnTo>
                        <a:pt x="542" y="1230"/>
                      </a:lnTo>
                      <a:lnTo>
                        <a:pt x="751" y="1307"/>
                      </a:lnTo>
                      <a:lnTo>
                        <a:pt x="854" y="1307"/>
                      </a:lnTo>
                      <a:lnTo>
                        <a:pt x="898" y="1307"/>
                      </a:lnTo>
                      <a:lnTo>
                        <a:pt x="899" y="1277"/>
                      </a:lnTo>
                      <a:lnTo>
                        <a:pt x="989" y="1276"/>
                      </a:lnTo>
                      <a:lnTo>
                        <a:pt x="999" y="1282"/>
                      </a:lnTo>
                      <a:lnTo>
                        <a:pt x="1004" y="1285"/>
                      </a:lnTo>
                      <a:lnTo>
                        <a:pt x="1011" y="1297"/>
                      </a:lnTo>
                      <a:lnTo>
                        <a:pt x="1023" y="1303"/>
                      </a:lnTo>
                      <a:lnTo>
                        <a:pt x="1032" y="1316"/>
                      </a:lnTo>
                      <a:lnTo>
                        <a:pt x="1052" y="1333"/>
                      </a:lnTo>
                      <a:lnTo>
                        <a:pt x="1081" y="1352"/>
                      </a:lnTo>
                      <a:lnTo>
                        <a:pt x="1095" y="1403"/>
                      </a:lnTo>
                      <a:lnTo>
                        <a:pt x="1109" y="1421"/>
                      </a:lnTo>
                      <a:lnTo>
                        <a:pt x="1128" y="1437"/>
                      </a:lnTo>
                      <a:lnTo>
                        <a:pt x="1152" y="1453"/>
                      </a:lnTo>
                      <a:lnTo>
                        <a:pt x="1176" y="1458"/>
                      </a:lnTo>
                      <a:lnTo>
                        <a:pt x="1199" y="1411"/>
                      </a:lnTo>
                      <a:lnTo>
                        <a:pt x="1202" y="1408"/>
                      </a:lnTo>
                      <a:lnTo>
                        <a:pt x="1213" y="1403"/>
                      </a:lnTo>
                      <a:lnTo>
                        <a:pt x="1224" y="1406"/>
                      </a:lnTo>
                      <a:lnTo>
                        <a:pt x="1269" y="1404"/>
                      </a:lnTo>
                      <a:lnTo>
                        <a:pt x="1277" y="1414"/>
                      </a:lnTo>
                      <a:lnTo>
                        <a:pt x="1294" y="1430"/>
                      </a:lnTo>
                      <a:lnTo>
                        <a:pt x="1300" y="1440"/>
                      </a:lnTo>
                      <a:lnTo>
                        <a:pt x="1311" y="1448"/>
                      </a:lnTo>
                      <a:lnTo>
                        <a:pt x="1331" y="1494"/>
                      </a:lnTo>
                      <a:lnTo>
                        <a:pt x="1347" y="1511"/>
                      </a:lnTo>
                      <a:lnTo>
                        <a:pt x="1355" y="1531"/>
                      </a:lnTo>
                      <a:lnTo>
                        <a:pt x="1372" y="1542"/>
                      </a:lnTo>
                      <a:lnTo>
                        <a:pt x="1387" y="1589"/>
                      </a:lnTo>
                      <a:lnTo>
                        <a:pt x="1404" y="1615"/>
                      </a:lnTo>
                      <a:lnTo>
                        <a:pt x="1421" y="1626"/>
                      </a:lnTo>
                      <a:lnTo>
                        <a:pt x="1435" y="1628"/>
                      </a:lnTo>
                      <a:lnTo>
                        <a:pt x="1450" y="1636"/>
                      </a:lnTo>
                      <a:lnTo>
                        <a:pt x="1477" y="1639"/>
                      </a:lnTo>
                      <a:lnTo>
                        <a:pt x="1495" y="1647"/>
                      </a:lnTo>
                      <a:lnTo>
                        <a:pt x="1512" y="1648"/>
                      </a:lnTo>
                      <a:lnTo>
                        <a:pt x="1514" y="1647"/>
                      </a:lnTo>
                      <a:lnTo>
                        <a:pt x="1509" y="1644"/>
                      </a:lnTo>
                      <a:lnTo>
                        <a:pt x="1505" y="1632"/>
                      </a:lnTo>
                      <a:lnTo>
                        <a:pt x="1503" y="1625"/>
                      </a:lnTo>
                      <a:lnTo>
                        <a:pt x="1501" y="1624"/>
                      </a:lnTo>
                      <a:lnTo>
                        <a:pt x="1495" y="1598"/>
                      </a:lnTo>
                      <a:lnTo>
                        <a:pt x="1494" y="1588"/>
                      </a:lnTo>
                      <a:lnTo>
                        <a:pt x="1499" y="1585"/>
                      </a:lnTo>
                      <a:lnTo>
                        <a:pt x="1499" y="1572"/>
                      </a:lnTo>
                      <a:lnTo>
                        <a:pt x="1498" y="1571"/>
                      </a:lnTo>
                      <a:lnTo>
                        <a:pt x="1491" y="1570"/>
                      </a:lnTo>
                      <a:lnTo>
                        <a:pt x="1489" y="1567"/>
                      </a:lnTo>
                      <a:lnTo>
                        <a:pt x="1490" y="1564"/>
                      </a:lnTo>
                      <a:lnTo>
                        <a:pt x="1498" y="1564"/>
                      </a:lnTo>
                      <a:lnTo>
                        <a:pt x="1500" y="1566"/>
                      </a:lnTo>
                      <a:lnTo>
                        <a:pt x="1505" y="1564"/>
                      </a:lnTo>
                      <a:lnTo>
                        <a:pt x="1506" y="1556"/>
                      </a:lnTo>
                      <a:lnTo>
                        <a:pt x="1506" y="1543"/>
                      </a:lnTo>
                      <a:lnTo>
                        <a:pt x="1501" y="1533"/>
                      </a:lnTo>
                      <a:lnTo>
                        <a:pt x="1516" y="1531"/>
                      </a:lnTo>
                      <a:lnTo>
                        <a:pt x="1521" y="1521"/>
                      </a:lnTo>
                      <a:lnTo>
                        <a:pt x="1520" y="1518"/>
                      </a:lnTo>
                      <a:lnTo>
                        <a:pt x="1515" y="1519"/>
                      </a:lnTo>
                      <a:lnTo>
                        <a:pt x="1515" y="1515"/>
                      </a:lnTo>
                      <a:lnTo>
                        <a:pt x="1525" y="1508"/>
                      </a:lnTo>
                      <a:lnTo>
                        <a:pt x="1528" y="1510"/>
                      </a:lnTo>
                      <a:lnTo>
                        <a:pt x="1533" y="1502"/>
                      </a:lnTo>
                      <a:lnTo>
                        <a:pt x="1534" y="1500"/>
                      </a:lnTo>
                      <a:lnTo>
                        <a:pt x="1537" y="1496"/>
                      </a:lnTo>
                      <a:lnTo>
                        <a:pt x="1547" y="1496"/>
                      </a:lnTo>
                      <a:lnTo>
                        <a:pt x="1550" y="1494"/>
                      </a:lnTo>
                      <a:lnTo>
                        <a:pt x="1552" y="1489"/>
                      </a:lnTo>
                      <a:lnTo>
                        <a:pt x="1546" y="1485"/>
                      </a:lnTo>
                      <a:lnTo>
                        <a:pt x="1546" y="1480"/>
                      </a:lnTo>
                      <a:lnTo>
                        <a:pt x="1547" y="1476"/>
                      </a:lnTo>
                      <a:lnTo>
                        <a:pt x="1552" y="1479"/>
                      </a:lnTo>
                      <a:lnTo>
                        <a:pt x="1555" y="1481"/>
                      </a:lnTo>
                      <a:lnTo>
                        <a:pt x="1557" y="1481"/>
                      </a:lnTo>
                      <a:lnTo>
                        <a:pt x="1557" y="1476"/>
                      </a:lnTo>
                      <a:lnTo>
                        <a:pt x="1558" y="1475"/>
                      </a:lnTo>
                      <a:lnTo>
                        <a:pt x="1559" y="1476"/>
                      </a:lnTo>
                      <a:lnTo>
                        <a:pt x="1563" y="1480"/>
                      </a:lnTo>
                      <a:lnTo>
                        <a:pt x="1564" y="1480"/>
                      </a:lnTo>
                      <a:lnTo>
                        <a:pt x="1566" y="1479"/>
                      </a:lnTo>
                      <a:lnTo>
                        <a:pt x="1569" y="1475"/>
                      </a:lnTo>
                      <a:lnTo>
                        <a:pt x="1570" y="1474"/>
                      </a:lnTo>
                      <a:lnTo>
                        <a:pt x="1571" y="1483"/>
                      </a:lnTo>
                      <a:lnTo>
                        <a:pt x="1587" y="1476"/>
                      </a:lnTo>
                      <a:lnTo>
                        <a:pt x="1590" y="1478"/>
                      </a:lnTo>
                      <a:lnTo>
                        <a:pt x="1590" y="1479"/>
                      </a:lnTo>
                      <a:lnTo>
                        <a:pt x="1585" y="1481"/>
                      </a:lnTo>
                      <a:lnTo>
                        <a:pt x="1575" y="1485"/>
                      </a:lnTo>
                      <a:lnTo>
                        <a:pt x="1566" y="1489"/>
                      </a:lnTo>
                      <a:lnTo>
                        <a:pt x="1565" y="1492"/>
                      </a:lnTo>
                      <a:lnTo>
                        <a:pt x="1568" y="1492"/>
                      </a:lnTo>
                      <a:lnTo>
                        <a:pt x="1584" y="1486"/>
                      </a:lnTo>
                      <a:lnTo>
                        <a:pt x="1598" y="1479"/>
                      </a:lnTo>
                      <a:lnTo>
                        <a:pt x="1606" y="1473"/>
                      </a:lnTo>
                      <a:lnTo>
                        <a:pt x="1619" y="1463"/>
                      </a:lnTo>
                      <a:lnTo>
                        <a:pt x="1622" y="1459"/>
                      </a:lnTo>
                      <a:lnTo>
                        <a:pt x="1628" y="1443"/>
                      </a:lnTo>
                      <a:lnTo>
                        <a:pt x="1629" y="1410"/>
                      </a:lnTo>
                      <a:lnTo>
                        <a:pt x="1632" y="1408"/>
                      </a:lnTo>
                      <a:lnTo>
                        <a:pt x="1635" y="1406"/>
                      </a:lnTo>
                      <a:lnTo>
                        <a:pt x="1638" y="1406"/>
                      </a:lnTo>
                      <a:lnTo>
                        <a:pt x="1638" y="1419"/>
                      </a:lnTo>
                      <a:lnTo>
                        <a:pt x="1645" y="1419"/>
                      </a:lnTo>
                      <a:lnTo>
                        <a:pt x="1643" y="1422"/>
                      </a:lnTo>
                      <a:lnTo>
                        <a:pt x="1636" y="1425"/>
                      </a:lnTo>
                      <a:lnTo>
                        <a:pt x="1639" y="1426"/>
                      </a:lnTo>
                      <a:lnTo>
                        <a:pt x="1659" y="1419"/>
                      </a:lnTo>
                      <a:lnTo>
                        <a:pt x="1671" y="1411"/>
                      </a:lnTo>
                      <a:lnTo>
                        <a:pt x="1688" y="1411"/>
                      </a:lnTo>
                      <a:lnTo>
                        <a:pt x="1719" y="1406"/>
                      </a:lnTo>
                      <a:lnTo>
                        <a:pt x="1740" y="1413"/>
                      </a:lnTo>
                      <a:lnTo>
                        <a:pt x="1751" y="1418"/>
                      </a:lnTo>
                      <a:lnTo>
                        <a:pt x="1763" y="1420"/>
                      </a:lnTo>
                      <a:lnTo>
                        <a:pt x="1775" y="1420"/>
                      </a:lnTo>
                      <a:lnTo>
                        <a:pt x="1781" y="1414"/>
                      </a:lnTo>
                      <a:lnTo>
                        <a:pt x="1781" y="1409"/>
                      </a:lnTo>
                      <a:lnTo>
                        <a:pt x="1784" y="1405"/>
                      </a:lnTo>
                      <a:lnTo>
                        <a:pt x="1794" y="1405"/>
                      </a:lnTo>
                      <a:lnTo>
                        <a:pt x="1810" y="1414"/>
                      </a:lnTo>
                      <a:lnTo>
                        <a:pt x="1816" y="1421"/>
                      </a:lnTo>
                      <a:lnTo>
                        <a:pt x="1822" y="1422"/>
                      </a:lnTo>
                      <a:lnTo>
                        <a:pt x="1833" y="1440"/>
                      </a:lnTo>
                      <a:lnTo>
                        <a:pt x="1845" y="1440"/>
                      </a:lnTo>
                      <a:lnTo>
                        <a:pt x="1848" y="1442"/>
                      </a:lnTo>
                      <a:lnTo>
                        <a:pt x="1856" y="1445"/>
                      </a:lnTo>
                      <a:lnTo>
                        <a:pt x="1864" y="1441"/>
                      </a:lnTo>
                      <a:lnTo>
                        <a:pt x="1870" y="1445"/>
                      </a:lnTo>
                      <a:lnTo>
                        <a:pt x="1875" y="1442"/>
                      </a:lnTo>
                      <a:lnTo>
                        <a:pt x="1880" y="1442"/>
                      </a:lnTo>
                      <a:lnTo>
                        <a:pt x="1890" y="1445"/>
                      </a:lnTo>
                      <a:lnTo>
                        <a:pt x="1897" y="1436"/>
                      </a:lnTo>
                      <a:lnTo>
                        <a:pt x="1898" y="1433"/>
                      </a:lnTo>
                      <a:lnTo>
                        <a:pt x="1897" y="1429"/>
                      </a:lnTo>
                      <a:lnTo>
                        <a:pt x="1899" y="1427"/>
                      </a:lnTo>
                      <a:lnTo>
                        <a:pt x="1904" y="1427"/>
                      </a:lnTo>
                      <a:lnTo>
                        <a:pt x="1912" y="1435"/>
                      </a:lnTo>
                      <a:lnTo>
                        <a:pt x="1923" y="1440"/>
                      </a:lnTo>
                      <a:lnTo>
                        <a:pt x="1934" y="1453"/>
                      </a:lnTo>
                      <a:lnTo>
                        <a:pt x="1937" y="1452"/>
                      </a:lnTo>
                      <a:lnTo>
                        <a:pt x="1945" y="1449"/>
                      </a:lnTo>
                      <a:lnTo>
                        <a:pt x="1946" y="1445"/>
                      </a:lnTo>
                      <a:lnTo>
                        <a:pt x="1941" y="1438"/>
                      </a:lnTo>
                      <a:lnTo>
                        <a:pt x="1925" y="1430"/>
                      </a:lnTo>
                      <a:lnTo>
                        <a:pt x="1918" y="1420"/>
                      </a:lnTo>
                      <a:lnTo>
                        <a:pt x="1918" y="1418"/>
                      </a:lnTo>
                      <a:lnTo>
                        <a:pt x="1923" y="1410"/>
                      </a:lnTo>
                      <a:lnTo>
                        <a:pt x="1934" y="1402"/>
                      </a:lnTo>
                      <a:lnTo>
                        <a:pt x="1936" y="1387"/>
                      </a:lnTo>
                      <a:lnTo>
                        <a:pt x="1934" y="1386"/>
                      </a:lnTo>
                      <a:lnTo>
                        <a:pt x="1933" y="1384"/>
                      </a:lnTo>
                      <a:lnTo>
                        <a:pt x="1920" y="1389"/>
                      </a:lnTo>
                      <a:lnTo>
                        <a:pt x="1914" y="1395"/>
                      </a:lnTo>
                      <a:lnTo>
                        <a:pt x="1910" y="1394"/>
                      </a:lnTo>
                      <a:lnTo>
                        <a:pt x="1908" y="1383"/>
                      </a:lnTo>
                      <a:lnTo>
                        <a:pt x="1905" y="1382"/>
                      </a:lnTo>
                      <a:lnTo>
                        <a:pt x="1902" y="1383"/>
                      </a:lnTo>
                      <a:lnTo>
                        <a:pt x="1893" y="1388"/>
                      </a:lnTo>
                      <a:lnTo>
                        <a:pt x="1883" y="1389"/>
                      </a:lnTo>
                      <a:lnTo>
                        <a:pt x="1876" y="1382"/>
                      </a:lnTo>
                      <a:lnTo>
                        <a:pt x="1878" y="1371"/>
                      </a:lnTo>
                      <a:lnTo>
                        <a:pt x="1891" y="1367"/>
                      </a:lnTo>
                      <a:lnTo>
                        <a:pt x="1905" y="1375"/>
                      </a:lnTo>
                      <a:lnTo>
                        <a:pt x="1921" y="1377"/>
                      </a:lnTo>
                      <a:lnTo>
                        <a:pt x="1934" y="1371"/>
                      </a:lnTo>
                      <a:lnTo>
                        <a:pt x="1942" y="1373"/>
                      </a:lnTo>
                      <a:lnTo>
                        <a:pt x="1953" y="1366"/>
                      </a:lnTo>
                      <a:lnTo>
                        <a:pt x="1987" y="1368"/>
                      </a:lnTo>
                      <a:lnTo>
                        <a:pt x="1995" y="1370"/>
                      </a:lnTo>
                      <a:lnTo>
                        <a:pt x="1999" y="1367"/>
                      </a:lnTo>
                      <a:lnTo>
                        <a:pt x="2007" y="1334"/>
                      </a:lnTo>
                      <a:lnTo>
                        <a:pt x="2010" y="1341"/>
                      </a:lnTo>
                      <a:lnTo>
                        <a:pt x="2010" y="1350"/>
                      </a:lnTo>
                      <a:lnTo>
                        <a:pt x="2012" y="1363"/>
                      </a:lnTo>
                      <a:lnTo>
                        <a:pt x="2012" y="1367"/>
                      </a:lnTo>
                      <a:lnTo>
                        <a:pt x="2010" y="1373"/>
                      </a:lnTo>
                      <a:lnTo>
                        <a:pt x="2011" y="1377"/>
                      </a:lnTo>
                      <a:lnTo>
                        <a:pt x="2020" y="1376"/>
                      </a:lnTo>
                      <a:lnTo>
                        <a:pt x="2041" y="1370"/>
                      </a:lnTo>
                      <a:lnTo>
                        <a:pt x="2049" y="1361"/>
                      </a:lnTo>
                      <a:lnTo>
                        <a:pt x="2054" y="1361"/>
                      </a:lnTo>
                      <a:lnTo>
                        <a:pt x="2059" y="1356"/>
                      </a:lnTo>
                      <a:lnTo>
                        <a:pt x="2061" y="1356"/>
                      </a:lnTo>
                      <a:lnTo>
                        <a:pt x="2061" y="1359"/>
                      </a:lnTo>
                      <a:lnTo>
                        <a:pt x="2058" y="1366"/>
                      </a:lnTo>
                      <a:lnTo>
                        <a:pt x="2065" y="1366"/>
                      </a:lnTo>
                      <a:lnTo>
                        <a:pt x="2087" y="1361"/>
                      </a:lnTo>
                      <a:lnTo>
                        <a:pt x="2098" y="1361"/>
                      </a:lnTo>
                      <a:lnTo>
                        <a:pt x="2103" y="1362"/>
                      </a:lnTo>
                      <a:lnTo>
                        <a:pt x="2102" y="1366"/>
                      </a:lnTo>
                      <a:lnTo>
                        <a:pt x="2100" y="1367"/>
                      </a:lnTo>
                      <a:lnTo>
                        <a:pt x="2100" y="1370"/>
                      </a:lnTo>
                      <a:lnTo>
                        <a:pt x="2107" y="1373"/>
                      </a:lnTo>
                      <a:lnTo>
                        <a:pt x="2117" y="1377"/>
                      </a:lnTo>
                      <a:lnTo>
                        <a:pt x="2143" y="1392"/>
                      </a:lnTo>
                      <a:lnTo>
                        <a:pt x="2147" y="1397"/>
                      </a:lnTo>
                      <a:lnTo>
                        <a:pt x="2152" y="1406"/>
                      </a:lnTo>
                      <a:lnTo>
                        <a:pt x="2157" y="1410"/>
                      </a:lnTo>
                      <a:lnTo>
                        <a:pt x="2171" y="1406"/>
                      </a:lnTo>
                      <a:lnTo>
                        <a:pt x="2186" y="1404"/>
                      </a:lnTo>
                      <a:lnTo>
                        <a:pt x="2199" y="1397"/>
                      </a:lnTo>
                      <a:lnTo>
                        <a:pt x="2205" y="1397"/>
                      </a:lnTo>
                      <a:lnTo>
                        <a:pt x="2206" y="1397"/>
                      </a:lnTo>
                      <a:lnTo>
                        <a:pt x="2208" y="1390"/>
                      </a:lnTo>
                      <a:lnTo>
                        <a:pt x="2213" y="1387"/>
                      </a:lnTo>
                      <a:lnTo>
                        <a:pt x="2221" y="1387"/>
                      </a:lnTo>
                      <a:lnTo>
                        <a:pt x="2226" y="1387"/>
                      </a:lnTo>
                      <a:lnTo>
                        <a:pt x="2236" y="1390"/>
                      </a:lnTo>
                      <a:lnTo>
                        <a:pt x="2243" y="1398"/>
                      </a:lnTo>
                      <a:lnTo>
                        <a:pt x="2253" y="1409"/>
                      </a:lnTo>
                      <a:lnTo>
                        <a:pt x="2258" y="1411"/>
                      </a:lnTo>
                      <a:lnTo>
                        <a:pt x="2259" y="1421"/>
                      </a:lnTo>
                      <a:lnTo>
                        <a:pt x="2264" y="1424"/>
                      </a:lnTo>
                      <a:lnTo>
                        <a:pt x="2274" y="1437"/>
                      </a:lnTo>
                      <a:lnTo>
                        <a:pt x="2280" y="1441"/>
                      </a:lnTo>
                      <a:lnTo>
                        <a:pt x="2292" y="1446"/>
                      </a:lnTo>
                      <a:lnTo>
                        <a:pt x="2295" y="1449"/>
                      </a:lnTo>
                      <a:lnTo>
                        <a:pt x="2296" y="1457"/>
                      </a:lnTo>
                      <a:lnTo>
                        <a:pt x="2297" y="1476"/>
                      </a:lnTo>
                      <a:lnTo>
                        <a:pt x="2292" y="1511"/>
                      </a:lnTo>
                      <a:lnTo>
                        <a:pt x="2292" y="1517"/>
                      </a:lnTo>
                      <a:lnTo>
                        <a:pt x="2295" y="1527"/>
                      </a:lnTo>
                      <a:lnTo>
                        <a:pt x="2295" y="1528"/>
                      </a:lnTo>
                      <a:lnTo>
                        <a:pt x="2300" y="1528"/>
                      </a:lnTo>
                      <a:lnTo>
                        <a:pt x="2301" y="1518"/>
                      </a:lnTo>
                      <a:lnTo>
                        <a:pt x="2305" y="1521"/>
                      </a:lnTo>
                      <a:lnTo>
                        <a:pt x="2308" y="1524"/>
                      </a:lnTo>
                      <a:lnTo>
                        <a:pt x="2305" y="1537"/>
                      </a:lnTo>
                      <a:lnTo>
                        <a:pt x="2303" y="1545"/>
                      </a:lnTo>
                      <a:lnTo>
                        <a:pt x="2305" y="1556"/>
                      </a:lnTo>
                      <a:lnTo>
                        <a:pt x="2310" y="1566"/>
                      </a:lnTo>
                      <a:lnTo>
                        <a:pt x="2323" y="1587"/>
                      </a:lnTo>
                      <a:lnTo>
                        <a:pt x="2326" y="1587"/>
                      </a:lnTo>
                      <a:lnTo>
                        <a:pt x="2333" y="1585"/>
                      </a:lnTo>
                      <a:lnTo>
                        <a:pt x="2335" y="1602"/>
                      </a:lnTo>
                      <a:lnTo>
                        <a:pt x="2340" y="1601"/>
                      </a:lnTo>
                      <a:lnTo>
                        <a:pt x="2340" y="1601"/>
                      </a:lnTo>
                      <a:lnTo>
                        <a:pt x="2338" y="1605"/>
                      </a:lnTo>
                      <a:lnTo>
                        <a:pt x="2337" y="1609"/>
                      </a:lnTo>
                      <a:lnTo>
                        <a:pt x="2345" y="1623"/>
                      </a:lnTo>
                      <a:lnTo>
                        <a:pt x="2349" y="1635"/>
                      </a:lnTo>
                      <a:lnTo>
                        <a:pt x="2353" y="1641"/>
                      </a:lnTo>
                      <a:lnTo>
                        <a:pt x="2358" y="1647"/>
                      </a:lnTo>
                      <a:lnTo>
                        <a:pt x="2366" y="1647"/>
                      </a:lnTo>
                      <a:lnTo>
                        <a:pt x="2371" y="1653"/>
                      </a:lnTo>
                      <a:lnTo>
                        <a:pt x="2381" y="1674"/>
                      </a:lnTo>
                      <a:lnTo>
                        <a:pt x="2381" y="1688"/>
                      </a:lnTo>
                      <a:lnTo>
                        <a:pt x="2382" y="1690"/>
                      </a:lnTo>
                      <a:lnTo>
                        <a:pt x="2386" y="1693"/>
                      </a:lnTo>
                      <a:lnTo>
                        <a:pt x="2399" y="1693"/>
                      </a:lnTo>
                      <a:lnTo>
                        <a:pt x="2409" y="1690"/>
                      </a:lnTo>
                      <a:lnTo>
                        <a:pt x="2421" y="1684"/>
                      </a:lnTo>
                      <a:lnTo>
                        <a:pt x="2429" y="1688"/>
                      </a:lnTo>
                      <a:lnTo>
                        <a:pt x="2432" y="1680"/>
                      </a:lnTo>
                      <a:lnTo>
                        <a:pt x="2429" y="1677"/>
                      </a:lnTo>
                      <a:lnTo>
                        <a:pt x="2434" y="1657"/>
                      </a:lnTo>
                      <a:lnTo>
                        <a:pt x="2440" y="1636"/>
                      </a:lnTo>
                      <a:lnTo>
                        <a:pt x="2442" y="1617"/>
                      </a:lnTo>
                      <a:lnTo>
                        <a:pt x="2440" y="1597"/>
                      </a:lnTo>
                      <a:lnTo>
                        <a:pt x="2441" y="1583"/>
                      </a:lnTo>
                      <a:lnTo>
                        <a:pt x="2424" y="1539"/>
                      </a:lnTo>
                      <a:lnTo>
                        <a:pt x="2414" y="1522"/>
                      </a:lnTo>
                      <a:lnTo>
                        <a:pt x="2412" y="1508"/>
                      </a:lnTo>
                      <a:lnTo>
                        <a:pt x="2414" y="1492"/>
                      </a:lnTo>
                      <a:lnTo>
                        <a:pt x="2412" y="1483"/>
                      </a:lnTo>
                      <a:lnTo>
                        <a:pt x="2404" y="1469"/>
                      </a:lnTo>
                      <a:lnTo>
                        <a:pt x="2387" y="1441"/>
                      </a:lnTo>
                      <a:lnTo>
                        <a:pt x="2374" y="1400"/>
                      </a:lnTo>
                      <a:lnTo>
                        <a:pt x="2362" y="1354"/>
                      </a:lnTo>
                      <a:lnTo>
                        <a:pt x="2365" y="1348"/>
                      </a:lnTo>
                      <a:lnTo>
                        <a:pt x="2365" y="1332"/>
                      </a:lnTo>
                      <a:lnTo>
                        <a:pt x="2371" y="1322"/>
                      </a:lnTo>
                      <a:lnTo>
                        <a:pt x="2374" y="1311"/>
                      </a:lnTo>
                      <a:lnTo>
                        <a:pt x="2377" y="1302"/>
                      </a:lnTo>
                      <a:lnTo>
                        <a:pt x="2389" y="1274"/>
                      </a:lnTo>
                      <a:lnTo>
                        <a:pt x="2396" y="1264"/>
                      </a:lnTo>
                      <a:lnTo>
                        <a:pt x="2398" y="1264"/>
                      </a:lnTo>
                      <a:lnTo>
                        <a:pt x="2398" y="1259"/>
                      </a:lnTo>
                      <a:lnTo>
                        <a:pt x="2399" y="1257"/>
                      </a:lnTo>
                      <a:lnTo>
                        <a:pt x="2408" y="1252"/>
                      </a:lnTo>
                      <a:lnTo>
                        <a:pt x="2413" y="1252"/>
                      </a:lnTo>
                      <a:lnTo>
                        <a:pt x="2417" y="1247"/>
                      </a:lnTo>
                      <a:lnTo>
                        <a:pt x="2414" y="1242"/>
                      </a:lnTo>
                      <a:lnTo>
                        <a:pt x="2409" y="1234"/>
                      </a:lnTo>
                      <a:lnTo>
                        <a:pt x="2409" y="1232"/>
                      </a:lnTo>
                      <a:lnTo>
                        <a:pt x="2409" y="1230"/>
                      </a:lnTo>
                      <a:lnTo>
                        <a:pt x="2425" y="1228"/>
                      </a:lnTo>
                      <a:lnTo>
                        <a:pt x="2441" y="1230"/>
                      </a:lnTo>
                      <a:lnTo>
                        <a:pt x="2446" y="1228"/>
                      </a:lnTo>
                      <a:lnTo>
                        <a:pt x="2468" y="1210"/>
                      </a:lnTo>
                      <a:lnTo>
                        <a:pt x="2471" y="1210"/>
                      </a:lnTo>
                      <a:lnTo>
                        <a:pt x="2475" y="1206"/>
                      </a:lnTo>
                      <a:lnTo>
                        <a:pt x="2478" y="1199"/>
                      </a:lnTo>
                      <a:lnTo>
                        <a:pt x="2487" y="1196"/>
                      </a:lnTo>
                      <a:lnTo>
                        <a:pt x="2493" y="1192"/>
                      </a:lnTo>
                      <a:lnTo>
                        <a:pt x="2495" y="1185"/>
                      </a:lnTo>
                      <a:lnTo>
                        <a:pt x="2493" y="1179"/>
                      </a:lnTo>
                      <a:lnTo>
                        <a:pt x="2499" y="1174"/>
                      </a:lnTo>
                      <a:lnTo>
                        <a:pt x="2505" y="1163"/>
                      </a:lnTo>
                      <a:lnTo>
                        <a:pt x="2512" y="1156"/>
                      </a:lnTo>
                      <a:lnTo>
                        <a:pt x="2526" y="1150"/>
                      </a:lnTo>
                      <a:lnTo>
                        <a:pt x="2527" y="1145"/>
                      </a:lnTo>
                      <a:lnTo>
                        <a:pt x="2533" y="1144"/>
                      </a:lnTo>
                      <a:lnTo>
                        <a:pt x="2550" y="1141"/>
                      </a:lnTo>
                      <a:lnTo>
                        <a:pt x="2569" y="1133"/>
                      </a:lnTo>
                      <a:lnTo>
                        <a:pt x="2571" y="1126"/>
                      </a:lnTo>
                      <a:lnTo>
                        <a:pt x="2574" y="1123"/>
                      </a:lnTo>
                      <a:lnTo>
                        <a:pt x="2579" y="1118"/>
                      </a:lnTo>
                      <a:lnTo>
                        <a:pt x="2585" y="1109"/>
                      </a:lnTo>
                      <a:lnTo>
                        <a:pt x="2592" y="1103"/>
                      </a:lnTo>
                      <a:lnTo>
                        <a:pt x="2611" y="1094"/>
                      </a:lnTo>
                      <a:lnTo>
                        <a:pt x="2631" y="1093"/>
                      </a:lnTo>
                      <a:lnTo>
                        <a:pt x="2646" y="1083"/>
                      </a:lnTo>
                      <a:lnTo>
                        <a:pt x="2649" y="1079"/>
                      </a:lnTo>
                      <a:lnTo>
                        <a:pt x="2649" y="1071"/>
                      </a:lnTo>
                      <a:lnTo>
                        <a:pt x="2640" y="1069"/>
                      </a:lnTo>
                      <a:lnTo>
                        <a:pt x="2635" y="1071"/>
                      </a:lnTo>
                      <a:lnTo>
                        <a:pt x="2634" y="1074"/>
                      </a:lnTo>
                      <a:lnTo>
                        <a:pt x="2634" y="1071"/>
                      </a:lnTo>
                      <a:lnTo>
                        <a:pt x="2634" y="1065"/>
                      </a:lnTo>
                      <a:lnTo>
                        <a:pt x="2639" y="1061"/>
                      </a:lnTo>
                      <a:lnTo>
                        <a:pt x="2640" y="1056"/>
                      </a:lnTo>
                      <a:lnTo>
                        <a:pt x="2645" y="1053"/>
                      </a:lnTo>
                      <a:lnTo>
                        <a:pt x="2641" y="1048"/>
                      </a:lnTo>
                      <a:lnTo>
                        <a:pt x="2625" y="1042"/>
                      </a:lnTo>
                      <a:lnTo>
                        <a:pt x="2639" y="1042"/>
                      </a:lnTo>
                      <a:lnTo>
                        <a:pt x="2645" y="1037"/>
                      </a:lnTo>
                      <a:lnTo>
                        <a:pt x="2647" y="1043"/>
                      </a:lnTo>
                      <a:lnTo>
                        <a:pt x="2651" y="1043"/>
                      </a:lnTo>
                      <a:lnTo>
                        <a:pt x="2655" y="1048"/>
                      </a:lnTo>
                      <a:lnTo>
                        <a:pt x="2665" y="1048"/>
                      </a:lnTo>
                      <a:lnTo>
                        <a:pt x="2671" y="1044"/>
                      </a:lnTo>
                      <a:lnTo>
                        <a:pt x="2679" y="1032"/>
                      </a:lnTo>
                      <a:lnTo>
                        <a:pt x="2686" y="1028"/>
                      </a:lnTo>
                      <a:lnTo>
                        <a:pt x="2686" y="1020"/>
                      </a:lnTo>
                      <a:lnTo>
                        <a:pt x="2684" y="1013"/>
                      </a:lnTo>
                      <a:lnTo>
                        <a:pt x="2679" y="1007"/>
                      </a:lnTo>
                      <a:lnTo>
                        <a:pt x="2674" y="1012"/>
                      </a:lnTo>
                      <a:lnTo>
                        <a:pt x="2670" y="1023"/>
                      </a:lnTo>
                      <a:lnTo>
                        <a:pt x="2670" y="1023"/>
                      </a:lnTo>
                      <a:lnTo>
                        <a:pt x="2667" y="1018"/>
                      </a:lnTo>
                      <a:lnTo>
                        <a:pt x="2666" y="1006"/>
                      </a:lnTo>
                      <a:lnTo>
                        <a:pt x="2641" y="1010"/>
                      </a:lnTo>
                      <a:lnTo>
                        <a:pt x="2635" y="1008"/>
                      </a:lnTo>
                      <a:lnTo>
                        <a:pt x="2634" y="1001"/>
                      </a:lnTo>
                      <a:lnTo>
                        <a:pt x="2634" y="986"/>
                      </a:lnTo>
                      <a:lnTo>
                        <a:pt x="2635" y="984"/>
                      </a:lnTo>
                      <a:lnTo>
                        <a:pt x="2639" y="997"/>
                      </a:lnTo>
                      <a:lnTo>
                        <a:pt x="2643" y="1000"/>
                      </a:lnTo>
                      <a:lnTo>
                        <a:pt x="2647" y="1000"/>
                      </a:lnTo>
                      <a:lnTo>
                        <a:pt x="2662" y="991"/>
                      </a:lnTo>
                      <a:lnTo>
                        <a:pt x="2666" y="993"/>
                      </a:lnTo>
                      <a:lnTo>
                        <a:pt x="2666" y="989"/>
                      </a:lnTo>
                      <a:lnTo>
                        <a:pt x="2672" y="991"/>
                      </a:lnTo>
                      <a:lnTo>
                        <a:pt x="2678" y="991"/>
                      </a:lnTo>
                      <a:lnTo>
                        <a:pt x="2682" y="999"/>
                      </a:lnTo>
                      <a:lnTo>
                        <a:pt x="2682" y="997"/>
                      </a:lnTo>
                      <a:lnTo>
                        <a:pt x="2679" y="990"/>
                      </a:lnTo>
                      <a:lnTo>
                        <a:pt x="2677" y="984"/>
                      </a:lnTo>
                      <a:lnTo>
                        <a:pt x="2674" y="975"/>
                      </a:lnTo>
                      <a:lnTo>
                        <a:pt x="2673" y="973"/>
                      </a:lnTo>
                      <a:lnTo>
                        <a:pt x="2676" y="957"/>
                      </a:lnTo>
                      <a:lnTo>
                        <a:pt x="2674" y="943"/>
                      </a:lnTo>
                      <a:lnTo>
                        <a:pt x="2657" y="938"/>
                      </a:lnTo>
                      <a:lnTo>
                        <a:pt x="2655" y="940"/>
                      </a:lnTo>
                      <a:lnTo>
                        <a:pt x="2654" y="942"/>
                      </a:lnTo>
                      <a:lnTo>
                        <a:pt x="2647" y="940"/>
                      </a:lnTo>
                      <a:lnTo>
                        <a:pt x="2643" y="936"/>
                      </a:lnTo>
                      <a:lnTo>
                        <a:pt x="2643" y="931"/>
                      </a:lnTo>
                      <a:lnTo>
                        <a:pt x="2652" y="931"/>
                      </a:lnTo>
                      <a:lnTo>
                        <a:pt x="2657" y="929"/>
                      </a:lnTo>
                      <a:lnTo>
                        <a:pt x="2656" y="925"/>
                      </a:lnTo>
                      <a:lnTo>
                        <a:pt x="2651" y="923"/>
                      </a:lnTo>
                      <a:lnTo>
                        <a:pt x="2649" y="916"/>
                      </a:lnTo>
                      <a:lnTo>
                        <a:pt x="2649" y="913"/>
                      </a:lnTo>
                      <a:lnTo>
                        <a:pt x="2654" y="910"/>
                      </a:lnTo>
                      <a:lnTo>
                        <a:pt x="2657" y="910"/>
                      </a:lnTo>
                      <a:lnTo>
                        <a:pt x="2654" y="903"/>
                      </a:lnTo>
                      <a:lnTo>
                        <a:pt x="2649" y="899"/>
                      </a:lnTo>
                      <a:lnTo>
                        <a:pt x="2647" y="892"/>
                      </a:lnTo>
                      <a:lnTo>
                        <a:pt x="2647" y="891"/>
                      </a:lnTo>
                      <a:lnTo>
                        <a:pt x="2651" y="889"/>
                      </a:lnTo>
                      <a:lnTo>
                        <a:pt x="2654" y="877"/>
                      </a:lnTo>
                      <a:lnTo>
                        <a:pt x="2654" y="871"/>
                      </a:lnTo>
                      <a:lnTo>
                        <a:pt x="2647" y="864"/>
                      </a:lnTo>
                      <a:lnTo>
                        <a:pt x="2635" y="857"/>
                      </a:lnTo>
                      <a:lnTo>
                        <a:pt x="2625" y="855"/>
                      </a:lnTo>
                      <a:lnTo>
                        <a:pt x="2616" y="846"/>
                      </a:lnTo>
                      <a:lnTo>
                        <a:pt x="2598" y="838"/>
                      </a:lnTo>
                      <a:lnTo>
                        <a:pt x="2597" y="835"/>
                      </a:lnTo>
                      <a:lnTo>
                        <a:pt x="2597" y="832"/>
                      </a:lnTo>
                      <a:lnTo>
                        <a:pt x="2600" y="825"/>
                      </a:lnTo>
                      <a:lnTo>
                        <a:pt x="2604" y="824"/>
                      </a:lnTo>
                      <a:lnTo>
                        <a:pt x="2604" y="827"/>
                      </a:lnTo>
                      <a:lnTo>
                        <a:pt x="2601" y="833"/>
                      </a:lnTo>
                      <a:lnTo>
                        <a:pt x="2603" y="835"/>
                      </a:lnTo>
                      <a:lnTo>
                        <a:pt x="2611" y="837"/>
                      </a:lnTo>
                      <a:lnTo>
                        <a:pt x="2622" y="843"/>
                      </a:lnTo>
                      <a:lnTo>
                        <a:pt x="2628" y="843"/>
                      </a:lnTo>
                      <a:lnTo>
                        <a:pt x="2631" y="846"/>
                      </a:lnTo>
                      <a:lnTo>
                        <a:pt x="2639" y="849"/>
                      </a:lnTo>
                      <a:lnTo>
                        <a:pt x="2644" y="854"/>
                      </a:lnTo>
                      <a:lnTo>
                        <a:pt x="2651" y="857"/>
                      </a:lnTo>
                      <a:lnTo>
                        <a:pt x="2646" y="841"/>
                      </a:lnTo>
                      <a:lnTo>
                        <a:pt x="2640" y="835"/>
                      </a:lnTo>
                      <a:lnTo>
                        <a:pt x="2645" y="834"/>
                      </a:lnTo>
                      <a:lnTo>
                        <a:pt x="2645" y="833"/>
                      </a:lnTo>
                      <a:lnTo>
                        <a:pt x="2643" y="828"/>
                      </a:lnTo>
                      <a:lnTo>
                        <a:pt x="2641" y="816"/>
                      </a:lnTo>
                      <a:lnTo>
                        <a:pt x="2644" y="790"/>
                      </a:lnTo>
                      <a:lnTo>
                        <a:pt x="2641" y="781"/>
                      </a:lnTo>
                      <a:lnTo>
                        <a:pt x="2649" y="778"/>
                      </a:lnTo>
                      <a:lnTo>
                        <a:pt x="2662" y="767"/>
                      </a:lnTo>
                      <a:lnTo>
                        <a:pt x="2666" y="760"/>
                      </a:lnTo>
                      <a:lnTo>
                        <a:pt x="2668" y="755"/>
                      </a:lnTo>
                      <a:lnTo>
                        <a:pt x="2671" y="755"/>
                      </a:lnTo>
                      <a:lnTo>
                        <a:pt x="2673" y="758"/>
                      </a:lnTo>
                      <a:lnTo>
                        <a:pt x="2674" y="760"/>
                      </a:lnTo>
                      <a:lnTo>
                        <a:pt x="2672" y="767"/>
                      </a:lnTo>
                      <a:lnTo>
                        <a:pt x="2670" y="770"/>
                      </a:lnTo>
                      <a:lnTo>
                        <a:pt x="2665" y="773"/>
                      </a:lnTo>
                      <a:lnTo>
                        <a:pt x="2661" y="778"/>
                      </a:lnTo>
                      <a:lnTo>
                        <a:pt x="2661" y="782"/>
                      </a:lnTo>
                      <a:lnTo>
                        <a:pt x="2663" y="789"/>
                      </a:lnTo>
                      <a:lnTo>
                        <a:pt x="2662" y="792"/>
                      </a:lnTo>
                      <a:lnTo>
                        <a:pt x="2655" y="801"/>
                      </a:lnTo>
                      <a:lnTo>
                        <a:pt x="2656" y="803"/>
                      </a:lnTo>
                      <a:lnTo>
                        <a:pt x="2662" y="803"/>
                      </a:lnTo>
                      <a:lnTo>
                        <a:pt x="2663" y="806"/>
                      </a:lnTo>
                      <a:lnTo>
                        <a:pt x="2663" y="812"/>
                      </a:lnTo>
                      <a:lnTo>
                        <a:pt x="2663" y="821"/>
                      </a:lnTo>
                      <a:lnTo>
                        <a:pt x="2660" y="823"/>
                      </a:lnTo>
                      <a:lnTo>
                        <a:pt x="2657" y="827"/>
                      </a:lnTo>
                      <a:lnTo>
                        <a:pt x="2656" y="832"/>
                      </a:lnTo>
                      <a:lnTo>
                        <a:pt x="2657" y="838"/>
                      </a:lnTo>
                      <a:lnTo>
                        <a:pt x="2663" y="845"/>
                      </a:lnTo>
                      <a:lnTo>
                        <a:pt x="2672" y="846"/>
                      </a:lnTo>
                      <a:lnTo>
                        <a:pt x="2676" y="848"/>
                      </a:lnTo>
                      <a:lnTo>
                        <a:pt x="2681" y="859"/>
                      </a:lnTo>
                      <a:lnTo>
                        <a:pt x="2682" y="865"/>
                      </a:lnTo>
                      <a:lnTo>
                        <a:pt x="2683" y="867"/>
                      </a:lnTo>
                      <a:lnTo>
                        <a:pt x="2688" y="870"/>
                      </a:lnTo>
                      <a:lnTo>
                        <a:pt x="2687" y="876"/>
                      </a:lnTo>
                      <a:lnTo>
                        <a:pt x="2682" y="877"/>
                      </a:lnTo>
                      <a:lnTo>
                        <a:pt x="2679" y="881"/>
                      </a:lnTo>
                      <a:lnTo>
                        <a:pt x="2671" y="903"/>
                      </a:lnTo>
                      <a:lnTo>
                        <a:pt x="2671" y="911"/>
                      </a:lnTo>
                      <a:lnTo>
                        <a:pt x="2672" y="923"/>
                      </a:lnTo>
                      <a:lnTo>
                        <a:pt x="2674" y="925"/>
                      </a:lnTo>
                      <a:lnTo>
                        <a:pt x="2679" y="924"/>
                      </a:lnTo>
                      <a:lnTo>
                        <a:pt x="2683" y="921"/>
                      </a:lnTo>
                      <a:lnTo>
                        <a:pt x="2686" y="916"/>
                      </a:lnTo>
                      <a:lnTo>
                        <a:pt x="2693" y="892"/>
                      </a:lnTo>
                      <a:lnTo>
                        <a:pt x="2709" y="862"/>
                      </a:lnTo>
                      <a:lnTo>
                        <a:pt x="2709" y="854"/>
                      </a:lnTo>
                      <a:lnTo>
                        <a:pt x="2717" y="843"/>
                      </a:lnTo>
                      <a:lnTo>
                        <a:pt x="2720" y="834"/>
                      </a:lnTo>
                      <a:lnTo>
                        <a:pt x="2722" y="828"/>
                      </a:lnTo>
                      <a:lnTo>
                        <a:pt x="2717" y="811"/>
                      </a:lnTo>
                      <a:lnTo>
                        <a:pt x="2708" y="796"/>
                      </a:lnTo>
                      <a:lnTo>
                        <a:pt x="2694" y="771"/>
                      </a:lnTo>
                      <a:lnTo>
                        <a:pt x="2692" y="763"/>
                      </a:lnTo>
                      <a:lnTo>
                        <a:pt x="2694" y="757"/>
                      </a:lnTo>
                      <a:lnTo>
                        <a:pt x="2700" y="764"/>
                      </a:lnTo>
                      <a:lnTo>
                        <a:pt x="2708" y="773"/>
                      </a:lnTo>
                      <a:lnTo>
                        <a:pt x="2715" y="775"/>
                      </a:lnTo>
                      <a:lnTo>
                        <a:pt x="2721" y="780"/>
                      </a:lnTo>
                      <a:lnTo>
                        <a:pt x="2732" y="781"/>
                      </a:lnTo>
                      <a:lnTo>
                        <a:pt x="2731" y="795"/>
                      </a:lnTo>
                      <a:lnTo>
                        <a:pt x="2732" y="797"/>
                      </a:lnTo>
                      <a:lnTo>
                        <a:pt x="2740" y="790"/>
                      </a:lnTo>
                      <a:lnTo>
                        <a:pt x="2751" y="773"/>
                      </a:lnTo>
                      <a:lnTo>
                        <a:pt x="2758" y="765"/>
                      </a:lnTo>
                      <a:lnTo>
                        <a:pt x="2762" y="759"/>
                      </a:lnTo>
                      <a:lnTo>
                        <a:pt x="2762" y="754"/>
                      </a:lnTo>
                      <a:lnTo>
                        <a:pt x="2767" y="752"/>
                      </a:lnTo>
                      <a:lnTo>
                        <a:pt x="2769" y="749"/>
                      </a:lnTo>
                      <a:lnTo>
                        <a:pt x="2773" y="730"/>
                      </a:lnTo>
                      <a:lnTo>
                        <a:pt x="2774" y="727"/>
                      </a:lnTo>
                      <a:lnTo>
                        <a:pt x="2776" y="728"/>
                      </a:lnTo>
                      <a:lnTo>
                        <a:pt x="2779" y="727"/>
                      </a:lnTo>
                      <a:lnTo>
                        <a:pt x="2783" y="712"/>
                      </a:lnTo>
                      <a:lnTo>
                        <a:pt x="2784" y="708"/>
                      </a:lnTo>
                      <a:lnTo>
                        <a:pt x="2781" y="703"/>
                      </a:lnTo>
                      <a:lnTo>
                        <a:pt x="2776" y="697"/>
                      </a:lnTo>
                      <a:lnTo>
                        <a:pt x="2769" y="693"/>
                      </a:lnTo>
                      <a:lnTo>
                        <a:pt x="2769" y="690"/>
                      </a:lnTo>
                      <a:lnTo>
                        <a:pt x="2769" y="687"/>
                      </a:lnTo>
                      <a:lnTo>
                        <a:pt x="2773" y="678"/>
                      </a:lnTo>
                      <a:lnTo>
                        <a:pt x="2775" y="674"/>
                      </a:lnTo>
                      <a:lnTo>
                        <a:pt x="2785" y="662"/>
                      </a:lnTo>
                      <a:lnTo>
                        <a:pt x="2790" y="662"/>
                      </a:lnTo>
                      <a:lnTo>
                        <a:pt x="2796" y="652"/>
                      </a:lnTo>
                      <a:lnTo>
                        <a:pt x="2807" y="650"/>
                      </a:lnTo>
                      <a:lnTo>
                        <a:pt x="2819" y="644"/>
                      </a:lnTo>
                      <a:lnTo>
                        <a:pt x="2830" y="641"/>
                      </a:lnTo>
                      <a:lnTo>
                        <a:pt x="2835" y="635"/>
                      </a:lnTo>
                      <a:lnTo>
                        <a:pt x="2843" y="631"/>
                      </a:lnTo>
                      <a:lnTo>
                        <a:pt x="2856" y="634"/>
                      </a:lnTo>
                      <a:lnTo>
                        <a:pt x="2869" y="631"/>
                      </a:lnTo>
                      <a:lnTo>
                        <a:pt x="2894" y="630"/>
                      </a:lnTo>
                      <a:lnTo>
                        <a:pt x="2913" y="625"/>
                      </a:lnTo>
                      <a:lnTo>
                        <a:pt x="2918" y="623"/>
                      </a:lnTo>
                      <a:lnTo>
                        <a:pt x="2923" y="619"/>
                      </a:lnTo>
                      <a:lnTo>
                        <a:pt x="2929" y="604"/>
                      </a:lnTo>
                      <a:lnTo>
                        <a:pt x="2931" y="602"/>
                      </a:lnTo>
                      <a:lnTo>
                        <a:pt x="2936" y="604"/>
                      </a:lnTo>
                      <a:lnTo>
                        <a:pt x="2937" y="614"/>
                      </a:lnTo>
                      <a:lnTo>
                        <a:pt x="2941" y="614"/>
                      </a:lnTo>
                      <a:lnTo>
                        <a:pt x="2948" y="613"/>
                      </a:lnTo>
                      <a:lnTo>
                        <a:pt x="2963" y="604"/>
                      </a:lnTo>
                      <a:lnTo>
                        <a:pt x="2967" y="604"/>
                      </a:lnTo>
                      <a:lnTo>
                        <a:pt x="2969" y="612"/>
                      </a:lnTo>
                      <a:lnTo>
                        <a:pt x="2974" y="613"/>
                      </a:lnTo>
                      <a:lnTo>
                        <a:pt x="2987" y="608"/>
                      </a:lnTo>
                      <a:lnTo>
                        <a:pt x="2993" y="609"/>
                      </a:lnTo>
                      <a:lnTo>
                        <a:pt x="3004" y="602"/>
                      </a:lnTo>
                      <a:lnTo>
                        <a:pt x="3006" y="599"/>
                      </a:lnTo>
                      <a:lnTo>
                        <a:pt x="3004" y="586"/>
                      </a:lnTo>
                      <a:lnTo>
                        <a:pt x="3002" y="583"/>
                      </a:lnTo>
                      <a:lnTo>
                        <a:pt x="3000" y="583"/>
                      </a:lnTo>
                      <a:lnTo>
                        <a:pt x="3000" y="596"/>
                      </a:lnTo>
                      <a:lnTo>
                        <a:pt x="2999" y="599"/>
                      </a:lnTo>
                      <a:lnTo>
                        <a:pt x="2991" y="602"/>
                      </a:lnTo>
                      <a:lnTo>
                        <a:pt x="2982" y="599"/>
                      </a:lnTo>
                      <a:lnTo>
                        <a:pt x="2972" y="593"/>
                      </a:lnTo>
                      <a:lnTo>
                        <a:pt x="2967" y="582"/>
                      </a:lnTo>
                      <a:lnTo>
                        <a:pt x="2963" y="580"/>
                      </a:lnTo>
                      <a:lnTo>
                        <a:pt x="2962" y="569"/>
                      </a:lnTo>
                      <a:lnTo>
                        <a:pt x="2957" y="564"/>
                      </a:lnTo>
                      <a:lnTo>
                        <a:pt x="2948" y="559"/>
                      </a:lnTo>
                      <a:lnTo>
                        <a:pt x="2947" y="558"/>
                      </a:lnTo>
                      <a:lnTo>
                        <a:pt x="2947" y="552"/>
                      </a:lnTo>
                      <a:lnTo>
                        <a:pt x="2950" y="548"/>
                      </a:lnTo>
                      <a:lnTo>
                        <a:pt x="2953" y="547"/>
                      </a:lnTo>
                      <a:lnTo>
                        <a:pt x="2957" y="538"/>
                      </a:lnTo>
                      <a:lnTo>
                        <a:pt x="2962" y="536"/>
                      </a:lnTo>
                      <a:lnTo>
                        <a:pt x="2957" y="528"/>
                      </a:lnTo>
                      <a:lnTo>
                        <a:pt x="2951" y="515"/>
                      </a:lnTo>
                      <a:lnTo>
                        <a:pt x="2956" y="500"/>
                      </a:lnTo>
                      <a:lnTo>
                        <a:pt x="2971" y="488"/>
                      </a:lnTo>
                      <a:lnTo>
                        <a:pt x="2982" y="470"/>
                      </a:lnTo>
                      <a:lnTo>
                        <a:pt x="2987" y="466"/>
                      </a:lnTo>
                      <a:lnTo>
                        <a:pt x="2989" y="455"/>
                      </a:lnTo>
                      <a:lnTo>
                        <a:pt x="2996" y="446"/>
                      </a:lnTo>
                      <a:lnTo>
                        <a:pt x="3005" y="442"/>
                      </a:lnTo>
                      <a:lnTo>
                        <a:pt x="3009" y="443"/>
                      </a:lnTo>
                      <a:lnTo>
                        <a:pt x="3011" y="451"/>
                      </a:lnTo>
                      <a:lnTo>
                        <a:pt x="3014" y="451"/>
                      </a:lnTo>
                      <a:lnTo>
                        <a:pt x="3017" y="447"/>
                      </a:lnTo>
                      <a:lnTo>
                        <a:pt x="3020" y="437"/>
                      </a:lnTo>
                      <a:lnTo>
                        <a:pt x="3022" y="437"/>
                      </a:lnTo>
                      <a:lnTo>
                        <a:pt x="3025" y="441"/>
                      </a:lnTo>
                      <a:lnTo>
                        <a:pt x="3027" y="441"/>
                      </a:lnTo>
                      <a:lnTo>
                        <a:pt x="3032" y="440"/>
                      </a:lnTo>
                      <a:lnTo>
                        <a:pt x="3036" y="432"/>
                      </a:lnTo>
                      <a:lnTo>
                        <a:pt x="3039" y="429"/>
                      </a:lnTo>
                      <a:lnTo>
                        <a:pt x="3045" y="431"/>
                      </a:lnTo>
                      <a:lnTo>
                        <a:pt x="3048" y="430"/>
                      </a:lnTo>
                      <a:lnTo>
                        <a:pt x="3053" y="421"/>
                      </a:lnTo>
                      <a:lnTo>
                        <a:pt x="3054" y="414"/>
                      </a:lnTo>
                      <a:lnTo>
                        <a:pt x="3058" y="408"/>
                      </a:lnTo>
                      <a:lnTo>
                        <a:pt x="3059" y="398"/>
                      </a:lnTo>
                      <a:lnTo>
                        <a:pt x="3065" y="393"/>
                      </a:lnTo>
                      <a:lnTo>
                        <a:pt x="3068" y="392"/>
                      </a:lnTo>
                      <a:lnTo>
                        <a:pt x="3070" y="393"/>
                      </a:lnTo>
                      <a:lnTo>
                        <a:pt x="3071" y="400"/>
                      </a:lnTo>
                      <a:lnTo>
                        <a:pt x="3072" y="405"/>
                      </a:lnTo>
                      <a:lnTo>
                        <a:pt x="3077" y="407"/>
                      </a:lnTo>
                      <a:lnTo>
                        <a:pt x="3082" y="404"/>
                      </a:lnTo>
                      <a:lnTo>
                        <a:pt x="3092" y="412"/>
                      </a:lnTo>
                      <a:lnTo>
                        <a:pt x="3097" y="410"/>
                      </a:lnTo>
                      <a:lnTo>
                        <a:pt x="3100" y="405"/>
                      </a:lnTo>
                      <a:lnTo>
                        <a:pt x="3107" y="399"/>
                      </a:lnTo>
                      <a:lnTo>
                        <a:pt x="3112" y="399"/>
                      </a:lnTo>
                      <a:lnTo>
                        <a:pt x="3118" y="396"/>
                      </a:lnTo>
                      <a:lnTo>
                        <a:pt x="3120" y="389"/>
                      </a:lnTo>
                      <a:lnTo>
                        <a:pt x="3133" y="388"/>
                      </a:lnTo>
                      <a:lnTo>
                        <a:pt x="3136" y="387"/>
                      </a:lnTo>
                      <a:lnTo>
                        <a:pt x="3141" y="383"/>
                      </a:lnTo>
                      <a:lnTo>
                        <a:pt x="3147" y="383"/>
                      </a:lnTo>
                      <a:lnTo>
                        <a:pt x="3151" y="380"/>
                      </a:lnTo>
                      <a:lnTo>
                        <a:pt x="3158" y="380"/>
                      </a:lnTo>
                      <a:lnTo>
                        <a:pt x="3165" y="375"/>
                      </a:lnTo>
                      <a:lnTo>
                        <a:pt x="3166" y="370"/>
                      </a:lnTo>
                      <a:lnTo>
                        <a:pt x="3165" y="365"/>
                      </a:lnTo>
                      <a:close/>
                    </a:path>
                  </a:pathLst>
                </a:custGeom>
                <a:grpFill/>
                <a:ln w="6350" cap="flat" cmpd="sng">
                  <a:noFill/>
                  <a:prstDash val="solid"/>
                  <a:round/>
                  <a:headEnd type="none" w="med" len="med"/>
                  <a:tailEnd type="none" w="med" len="med"/>
                </a:ln>
                <a:effectLst/>
              </p:spPr>
              <p:txBody>
                <a:bodyPr anchor="ctr"/>
                <a:lstStyle/>
                <a:p>
                  <a:pPr algn="ctr"/>
                  <a:endParaRPr/>
                </a:p>
              </p:txBody>
            </p:sp>
          </p:grpSp>
        </p:grpSp>
        <p:grpSp>
          <p:nvGrpSpPr>
            <p:cNvPr id="105" name="组合 104">
              <a:extLst>
                <a:ext uri="{FF2B5EF4-FFF2-40B4-BE49-F238E27FC236}">
                  <a16:creationId xmlns="" xmlns:a16="http://schemas.microsoft.com/office/drawing/2014/main" id="{C7848DD9-4A48-4CF4-8EDA-D0E148656827}"/>
                </a:ext>
              </a:extLst>
            </p:cNvPr>
            <p:cNvGrpSpPr>
              <a:grpSpLocks noChangeAspect="1"/>
            </p:cNvGrpSpPr>
            <p:nvPr/>
          </p:nvGrpSpPr>
          <p:grpSpPr bwMode="gray">
            <a:xfrm>
              <a:off x="3437151" y="1795279"/>
              <a:ext cx="1540710" cy="1784412"/>
              <a:chOff x="969" y="960"/>
              <a:chExt cx="969" cy="1022"/>
            </a:xfrm>
            <a:solidFill>
              <a:schemeClr val="bg1">
                <a:lumMod val="75000"/>
              </a:schemeClr>
            </a:solidFill>
          </p:grpSpPr>
          <p:sp>
            <p:nvSpPr>
              <p:cNvPr id="250" name="任意多边形: 形状 249">
                <a:extLst>
                  <a:ext uri="{FF2B5EF4-FFF2-40B4-BE49-F238E27FC236}">
                    <a16:creationId xmlns="" xmlns:a16="http://schemas.microsoft.com/office/drawing/2014/main" id="{BA738BB3-4546-479B-A0F8-CBBB4B7B5E59}"/>
                  </a:ext>
                </a:extLst>
              </p:cNvPr>
              <p:cNvSpPr>
                <a:spLocks noChangeAspect="1"/>
              </p:cNvSpPr>
              <p:nvPr/>
            </p:nvSpPr>
            <p:spPr bwMode="gray">
              <a:xfrm>
                <a:off x="1903" y="1791"/>
                <a:ext cx="1" cy="1"/>
              </a:xfrm>
              <a:custGeom>
                <a:avLst/>
                <a:gdLst/>
                <a:ahLst/>
                <a:cxnLst>
                  <a:cxn ang="0">
                    <a:pos x="0" y="0"/>
                  </a:cxn>
                  <a:cxn ang="0">
                    <a:pos x="0" y="1"/>
                  </a:cxn>
                  <a:cxn ang="0">
                    <a:pos x="3" y="2"/>
                  </a:cxn>
                  <a:cxn ang="0">
                    <a:pos x="0" y="0"/>
                  </a:cxn>
                </a:cxnLst>
                <a:rect l="0" t="0" r="r" b="b"/>
                <a:pathLst>
                  <a:path w="3" h="2">
                    <a:moveTo>
                      <a:pt x="0" y="0"/>
                    </a:moveTo>
                    <a:lnTo>
                      <a:pt x="0" y="1"/>
                    </a:lnTo>
                    <a:lnTo>
                      <a:pt x="3" y="2"/>
                    </a:lnTo>
                    <a:lnTo>
                      <a:pt x="0"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51" name="任意多边形: 形状 250">
                <a:extLst>
                  <a:ext uri="{FF2B5EF4-FFF2-40B4-BE49-F238E27FC236}">
                    <a16:creationId xmlns="" xmlns:a16="http://schemas.microsoft.com/office/drawing/2014/main" id="{9BDE296D-EEA4-46B2-AFC8-AE8635808E6C}"/>
                  </a:ext>
                </a:extLst>
              </p:cNvPr>
              <p:cNvSpPr>
                <a:spLocks noChangeAspect="1"/>
              </p:cNvSpPr>
              <p:nvPr/>
            </p:nvSpPr>
            <p:spPr bwMode="gray">
              <a:xfrm>
                <a:off x="1865" y="1826"/>
                <a:ext cx="73" cy="84"/>
              </a:xfrm>
              <a:custGeom>
                <a:avLst/>
                <a:gdLst/>
                <a:ahLst/>
                <a:cxnLst>
                  <a:cxn ang="0">
                    <a:pos x="147" y="25"/>
                  </a:cxn>
                  <a:cxn ang="0">
                    <a:pos x="138" y="43"/>
                  </a:cxn>
                  <a:cxn ang="0">
                    <a:pos x="129" y="52"/>
                  </a:cxn>
                  <a:cxn ang="0">
                    <a:pos x="120" y="75"/>
                  </a:cxn>
                  <a:cxn ang="0">
                    <a:pos x="115" y="89"/>
                  </a:cxn>
                  <a:cxn ang="0">
                    <a:pos x="103" y="121"/>
                  </a:cxn>
                  <a:cxn ang="0">
                    <a:pos x="92" y="139"/>
                  </a:cxn>
                  <a:cxn ang="0">
                    <a:pos x="82" y="178"/>
                  </a:cxn>
                  <a:cxn ang="0">
                    <a:pos x="65" y="193"/>
                  </a:cxn>
                  <a:cxn ang="0">
                    <a:pos x="71" y="208"/>
                  </a:cxn>
                  <a:cxn ang="0">
                    <a:pos x="71" y="221"/>
                  </a:cxn>
                  <a:cxn ang="0">
                    <a:pos x="31" y="259"/>
                  </a:cxn>
                  <a:cxn ang="0">
                    <a:pos x="11" y="263"/>
                  </a:cxn>
                  <a:cxn ang="0">
                    <a:pos x="44" y="267"/>
                  </a:cxn>
                  <a:cxn ang="0">
                    <a:pos x="1" y="318"/>
                  </a:cxn>
                  <a:cxn ang="0">
                    <a:pos x="18" y="344"/>
                  </a:cxn>
                  <a:cxn ang="0">
                    <a:pos x="90" y="338"/>
                  </a:cxn>
                  <a:cxn ang="0">
                    <a:pos x="141" y="343"/>
                  </a:cxn>
                  <a:cxn ang="0">
                    <a:pos x="180" y="329"/>
                  </a:cxn>
                  <a:cxn ang="0">
                    <a:pos x="194" y="339"/>
                  </a:cxn>
                  <a:cxn ang="0">
                    <a:pos x="187" y="350"/>
                  </a:cxn>
                  <a:cxn ang="0">
                    <a:pos x="221" y="336"/>
                  </a:cxn>
                  <a:cxn ang="0">
                    <a:pos x="248" y="343"/>
                  </a:cxn>
                  <a:cxn ang="0">
                    <a:pos x="212" y="380"/>
                  </a:cxn>
                  <a:cxn ang="0">
                    <a:pos x="189" y="397"/>
                  </a:cxn>
                  <a:cxn ang="0">
                    <a:pos x="224" y="392"/>
                  </a:cxn>
                  <a:cxn ang="0">
                    <a:pos x="264" y="354"/>
                  </a:cxn>
                  <a:cxn ang="0">
                    <a:pos x="289" y="315"/>
                  </a:cxn>
                  <a:cxn ang="0">
                    <a:pos x="297" y="361"/>
                  </a:cxn>
                  <a:cxn ang="0">
                    <a:pos x="294" y="403"/>
                  </a:cxn>
                  <a:cxn ang="0">
                    <a:pos x="314" y="392"/>
                  </a:cxn>
                  <a:cxn ang="0">
                    <a:pos x="320" y="420"/>
                  </a:cxn>
                  <a:cxn ang="0">
                    <a:pos x="351" y="396"/>
                  </a:cxn>
                  <a:cxn ang="0">
                    <a:pos x="362" y="332"/>
                  </a:cxn>
                  <a:cxn ang="0">
                    <a:pos x="339" y="347"/>
                  </a:cxn>
                  <a:cxn ang="0">
                    <a:pos x="348" y="306"/>
                  </a:cxn>
                  <a:cxn ang="0">
                    <a:pos x="332" y="307"/>
                  </a:cxn>
                  <a:cxn ang="0">
                    <a:pos x="313" y="337"/>
                  </a:cxn>
                  <a:cxn ang="0">
                    <a:pos x="307" y="320"/>
                  </a:cxn>
                  <a:cxn ang="0">
                    <a:pos x="307" y="300"/>
                  </a:cxn>
                  <a:cxn ang="0">
                    <a:pos x="326" y="274"/>
                  </a:cxn>
                  <a:cxn ang="0">
                    <a:pos x="340" y="254"/>
                  </a:cxn>
                  <a:cxn ang="0">
                    <a:pos x="293" y="272"/>
                  </a:cxn>
                  <a:cxn ang="0">
                    <a:pos x="304" y="247"/>
                  </a:cxn>
                  <a:cxn ang="0">
                    <a:pos x="300" y="226"/>
                  </a:cxn>
                  <a:cxn ang="0">
                    <a:pos x="318" y="197"/>
                  </a:cxn>
                  <a:cxn ang="0">
                    <a:pos x="275" y="192"/>
                  </a:cxn>
                  <a:cxn ang="0">
                    <a:pos x="218" y="204"/>
                  </a:cxn>
                  <a:cxn ang="0">
                    <a:pos x="218" y="184"/>
                  </a:cxn>
                  <a:cxn ang="0">
                    <a:pos x="189" y="184"/>
                  </a:cxn>
                  <a:cxn ang="0">
                    <a:pos x="191" y="157"/>
                  </a:cxn>
                  <a:cxn ang="0">
                    <a:pos x="176" y="144"/>
                  </a:cxn>
                  <a:cxn ang="0">
                    <a:pos x="162" y="148"/>
                  </a:cxn>
                  <a:cxn ang="0">
                    <a:pos x="137" y="161"/>
                  </a:cxn>
                  <a:cxn ang="0">
                    <a:pos x="153" y="122"/>
                  </a:cxn>
                  <a:cxn ang="0">
                    <a:pos x="172" y="81"/>
                  </a:cxn>
                  <a:cxn ang="0">
                    <a:pos x="176" y="71"/>
                  </a:cxn>
                  <a:cxn ang="0">
                    <a:pos x="185" y="33"/>
                  </a:cxn>
                  <a:cxn ang="0">
                    <a:pos x="207" y="8"/>
                  </a:cxn>
                  <a:cxn ang="0">
                    <a:pos x="194" y="5"/>
                  </a:cxn>
                </a:cxnLst>
                <a:rect l="0" t="0" r="r" b="b"/>
                <a:pathLst>
                  <a:path w="362" h="420">
                    <a:moveTo>
                      <a:pt x="170" y="11"/>
                    </a:moveTo>
                    <a:lnTo>
                      <a:pt x="159" y="16"/>
                    </a:lnTo>
                    <a:lnTo>
                      <a:pt x="147" y="25"/>
                    </a:lnTo>
                    <a:lnTo>
                      <a:pt x="144" y="33"/>
                    </a:lnTo>
                    <a:lnTo>
                      <a:pt x="141" y="38"/>
                    </a:lnTo>
                    <a:lnTo>
                      <a:pt x="138" y="43"/>
                    </a:lnTo>
                    <a:lnTo>
                      <a:pt x="135" y="46"/>
                    </a:lnTo>
                    <a:lnTo>
                      <a:pt x="135" y="48"/>
                    </a:lnTo>
                    <a:lnTo>
                      <a:pt x="129" y="52"/>
                    </a:lnTo>
                    <a:lnTo>
                      <a:pt x="127" y="60"/>
                    </a:lnTo>
                    <a:lnTo>
                      <a:pt x="126" y="68"/>
                    </a:lnTo>
                    <a:lnTo>
                      <a:pt x="120" y="75"/>
                    </a:lnTo>
                    <a:lnTo>
                      <a:pt x="111" y="78"/>
                    </a:lnTo>
                    <a:lnTo>
                      <a:pt x="106" y="83"/>
                    </a:lnTo>
                    <a:lnTo>
                      <a:pt x="115" y="89"/>
                    </a:lnTo>
                    <a:lnTo>
                      <a:pt x="109" y="96"/>
                    </a:lnTo>
                    <a:lnTo>
                      <a:pt x="103" y="119"/>
                    </a:lnTo>
                    <a:lnTo>
                      <a:pt x="103" y="121"/>
                    </a:lnTo>
                    <a:lnTo>
                      <a:pt x="110" y="128"/>
                    </a:lnTo>
                    <a:lnTo>
                      <a:pt x="93" y="134"/>
                    </a:lnTo>
                    <a:lnTo>
                      <a:pt x="92" y="139"/>
                    </a:lnTo>
                    <a:lnTo>
                      <a:pt x="81" y="164"/>
                    </a:lnTo>
                    <a:lnTo>
                      <a:pt x="79" y="175"/>
                    </a:lnTo>
                    <a:lnTo>
                      <a:pt x="82" y="178"/>
                    </a:lnTo>
                    <a:lnTo>
                      <a:pt x="82" y="182"/>
                    </a:lnTo>
                    <a:lnTo>
                      <a:pt x="73" y="182"/>
                    </a:lnTo>
                    <a:lnTo>
                      <a:pt x="65" y="193"/>
                    </a:lnTo>
                    <a:lnTo>
                      <a:pt x="61" y="202"/>
                    </a:lnTo>
                    <a:lnTo>
                      <a:pt x="63" y="207"/>
                    </a:lnTo>
                    <a:lnTo>
                      <a:pt x="71" y="208"/>
                    </a:lnTo>
                    <a:lnTo>
                      <a:pt x="71" y="210"/>
                    </a:lnTo>
                    <a:lnTo>
                      <a:pt x="68" y="215"/>
                    </a:lnTo>
                    <a:lnTo>
                      <a:pt x="71" y="221"/>
                    </a:lnTo>
                    <a:lnTo>
                      <a:pt x="52" y="219"/>
                    </a:lnTo>
                    <a:lnTo>
                      <a:pt x="39" y="254"/>
                    </a:lnTo>
                    <a:lnTo>
                      <a:pt x="31" y="259"/>
                    </a:lnTo>
                    <a:lnTo>
                      <a:pt x="27" y="252"/>
                    </a:lnTo>
                    <a:lnTo>
                      <a:pt x="19" y="257"/>
                    </a:lnTo>
                    <a:lnTo>
                      <a:pt x="11" y="263"/>
                    </a:lnTo>
                    <a:lnTo>
                      <a:pt x="11" y="267"/>
                    </a:lnTo>
                    <a:lnTo>
                      <a:pt x="33" y="264"/>
                    </a:lnTo>
                    <a:lnTo>
                      <a:pt x="44" y="267"/>
                    </a:lnTo>
                    <a:lnTo>
                      <a:pt x="47" y="274"/>
                    </a:lnTo>
                    <a:lnTo>
                      <a:pt x="18" y="300"/>
                    </a:lnTo>
                    <a:lnTo>
                      <a:pt x="1" y="318"/>
                    </a:lnTo>
                    <a:lnTo>
                      <a:pt x="0" y="332"/>
                    </a:lnTo>
                    <a:lnTo>
                      <a:pt x="4" y="342"/>
                    </a:lnTo>
                    <a:lnTo>
                      <a:pt x="18" y="344"/>
                    </a:lnTo>
                    <a:lnTo>
                      <a:pt x="38" y="339"/>
                    </a:lnTo>
                    <a:lnTo>
                      <a:pt x="68" y="334"/>
                    </a:lnTo>
                    <a:lnTo>
                      <a:pt x="90" y="338"/>
                    </a:lnTo>
                    <a:lnTo>
                      <a:pt x="103" y="338"/>
                    </a:lnTo>
                    <a:lnTo>
                      <a:pt x="113" y="342"/>
                    </a:lnTo>
                    <a:lnTo>
                      <a:pt x="141" y="343"/>
                    </a:lnTo>
                    <a:lnTo>
                      <a:pt x="156" y="339"/>
                    </a:lnTo>
                    <a:lnTo>
                      <a:pt x="173" y="337"/>
                    </a:lnTo>
                    <a:lnTo>
                      <a:pt x="180" y="329"/>
                    </a:lnTo>
                    <a:lnTo>
                      <a:pt x="196" y="322"/>
                    </a:lnTo>
                    <a:lnTo>
                      <a:pt x="194" y="332"/>
                    </a:lnTo>
                    <a:lnTo>
                      <a:pt x="194" y="339"/>
                    </a:lnTo>
                    <a:lnTo>
                      <a:pt x="179" y="345"/>
                    </a:lnTo>
                    <a:lnTo>
                      <a:pt x="176" y="350"/>
                    </a:lnTo>
                    <a:lnTo>
                      <a:pt x="187" y="350"/>
                    </a:lnTo>
                    <a:lnTo>
                      <a:pt x="189" y="354"/>
                    </a:lnTo>
                    <a:lnTo>
                      <a:pt x="211" y="352"/>
                    </a:lnTo>
                    <a:lnTo>
                      <a:pt x="221" y="336"/>
                    </a:lnTo>
                    <a:lnTo>
                      <a:pt x="229" y="339"/>
                    </a:lnTo>
                    <a:lnTo>
                      <a:pt x="244" y="339"/>
                    </a:lnTo>
                    <a:lnTo>
                      <a:pt x="248" y="343"/>
                    </a:lnTo>
                    <a:lnTo>
                      <a:pt x="235" y="352"/>
                    </a:lnTo>
                    <a:lnTo>
                      <a:pt x="224" y="361"/>
                    </a:lnTo>
                    <a:lnTo>
                      <a:pt x="212" y="380"/>
                    </a:lnTo>
                    <a:lnTo>
                      <a:pt x="199" y="383"/>
                    </a:lnTo>
                    <a:lnTo>
                      <a:pt x="191" y="387"/>
                    </a:lnTo>
                    <a:lnTo>
                      <a:pt x="189" y="397"/>
                    </a:lnTo>
                    <a:lnTo>
                      <a:pt x="200" y="399"/>
                    </a:lnTo>
                    <a:lnTo>
                      <a:pt x="213" y="397"/>
                    </a:lnTo>
                    <a:lnTo>
                      <a:pt x="224" y="392"/>
                    </a:lnTo>
                    <a:lnTo>
                      <a:pt x="234" y="376"/>
                    </a:lnTo>
                    <a:lnTo>
                      <a:pt x="248" y="360"/>
                    </a:lnTo>
                    <a:lnTo>
                      <a:pt x="264" y="354"/>
                    </a:lnTo>
                    <a:lnTo>
                      <a:pt x="267" y="356"/>
                    </a:lnTo>
                    <a:lnTo>
                      <a:pt x="281" y="315"/>
                    </a:lnTo>
                    <a:lnTo>
                      <a:pt x="289" y="315"/>
                    </a:lnTo>
                    <a:lnTo>
                      <a:pt x="291" y="327"/>
                    </a:lnTo>
                    <a:lnTo>
                      <a:pt x="294" y="344"/>
                    </a:lnTo>
                    <a:lnTo>
                      <a:pt x="297" y="361"/>
                    </a:lnTo>
                    <a:lnTo>
                      <a:pt x="289" y="382"/>
                    </a:lnTo>
                    <a:lnTo>
                      <a:pt x="287" y="401"/>
                    </a:lnTo>
                    <a:lnTo>
                      <a:pt x="294" y="403"/>
                    </a:lnTo>
                    <a:lnTo>
                      <a:pt x="314" y="376"/>
                    </a:lnTo>
                    <a:lnTo>
                      <a:pt x="319" y="380"/>
                    </a:lnTo>
                    <a:lnTo>
                      <a:pt x="314" y="392"/>
                    </a:lnTo>
                    <a:lnTo>
                      <a:pt x="315" y="402"/>
                    </a:lnTo>
                    <a:lnTo>
                      <a:pt x="315" y="412"/>
                    </a:lnTo>
                    <a:lnTo>
                      <a:pt x="320" y="420"/>
                    </a:lnTo>
                    <a:lnTo>
                      <a:pt x="330" y="412"/>
                    </a:lnTo>
                    <a:lnTo>
                      <a:pt x="343" y="414"/>
                    </a:lnTo>
                    <a:lnTo>
                      <a:pt x="351" y="396"/>
                    </a:lnTo>
                    <a:lnTo>
                      <a:pt x="356" y="372"/>
                    </a:lnTo>
                    <a:lnTo>
                      <a:pt x="362" y="354"/>
                    </a:lnTo>
                    <a:lnTo>
                      <a:pt x="362" y="332"/>
                    </a:lnTo>
                    <a:lnTo>
                      <a:pt x="357" y="329"/>
                    </a:lnTo>
                    <a:lnTo>
                      <a:pt x="343" y="353"/>
                    </a:lnTo>
                    <a:lnTo>
                      <a:pt x="339" y="347"/>
                    </a:lnTo>
                    <a:lnTo>
                      <a:pt x="339" y="332"/>
                    </a:lnTo>
                    <a:lnTo>
                      <a:pt x="343" y="317"/>
                    </a:lnTo>
                    <a:lnTo>
                      <a:pt x="348" y="306"/>
                    </a:lnTo>
                    <a:lnTo>
                      <a:pt x="353" y="301"/>
                    </a:lnTo>
                    <a:lnTo>
                      <a:pt x="353" y="293"/>
                    </a:lnTo>
                    <a:lnTo>
                      <a:pt x="332" y="307"/>
                    </a:lnTo>
                    <a:lnTo>
                      <a:pt x="324" y="323"/>
                    </a:lnTo>
                    <a:lnTo>
                      <a:pt x="319" y="337"/>
                    </a:lnTo>
                    <a:lnTo>
                      <a:pt x="313" y="337"/>
                    </a:lnTo>
                    <a:lnTo>
                      <a:pt x="307" y="333"/>
                    </a:lnTo>
                    <a:lnTo>
                      <a:pt x="304" y="327"/>
                    </a:lnTo>
                    <a:lnTo>
                      <a:pt x="307" y="320"/>
                    </a:lnTo>
                    <a:lnTo>
                      <a:pt x="310" y="306"/>
                    </a:lnTo>
                    <a:lnTo>
                      <a:pt x="308" y="305"/>
                    </a:lnTo>
                    <a:lnTo>
                      <a:pt x="307" y="300"/>
                    </a:lnTo>
                    <a:lnTo>
                      <a:pt x="298" y="291"/>
                    </a:lnTo>
                    <a:lnTo>
                      <a:pt x="319" y="284"/>
                    </a:lnTo>
                    <a:lnTo>
                      <a:pt x="326" y="274"/>
                    </a:lnTo>
                    <a:lnTo>
                      <a:pt x="336" y="270"/>
                    </a:lnTo>
                    <a:lnTo>
                      <a:pt x="342" y="259"/>
                    </a:lnTo>
                    <a:lnTo>
                      <a:pt x="340" y="254"/>
                    </a:lnTo>
                    <a:lnTo>
                      <a:pt x="314" y="267"/>
                    </a:lnTo>
                    <a:lnTo>
                      <a:pt x="308" y="266"/>
                    </a:lnTo>
                    <a:lnTo>
                      <a:pt x="293" y="272"/>
                    </a:lnTo>
                    <a:lnTo>
                      <a:pt x="291" y="268"/>
                    </a:lnTo>
                    <a:lnTo>
                      <a:pt x="297" y="259"/>
                    </a:lnTo>
                    <a:lnTo>
                      <a:pt x="304" y="247"/>
                    </a:lnTo>
                    <a:lnTo>
                      <a:pt x="300" y="242"/>
                    </a:lnTo>
                    <a:lnTo>
                      <a:pt x="294" y="241"/>
                    </a:lnTo>
                    <a:lnTo>
                      <a:pt x="300" y="226"/>
                    </a:lnTo>
                    <a:lnTo>
                      <a:pt x="312" y="215"/>
                    </a:lnTo>
                    <a:lnTo>
                      <a:pt x="319" y="202"/>
                    </a:lnTo>
                    <a:lnTo>
                      <a:pt x="318" y="197"/>
                    </a:lnTo>
                    <a:lnTo>
                      <a:pt x="313" y="196"/>
                    </a:lnTo>
                    <a:lnTo>
                      <a:pt x="293" y="189"/>
                    </a:lnTo>
                    <a:lnTo>
                      <a:pt x="275" y="192"/>
                    </a:lnTo>
                    <a:lnTo>
                      <a:pt x="267" y="184"/>
                    </a:lnTo>
                    <a:lnTo>
                      <a:pt x="229" y="203"/>
                    </a:lnTo>
                    <a:lnTo>
                      <a:pt x="218" y="204"/>
                    </a:lnTo>
                    <a:lnTo>
                      <a:pt x="228" y="186"/>
                    </a:lnTo>
                    <a:lnTo>
                      <a:pt x="229" y="178"/>
                    </a:lnTo>
                    <a:lnTo>
                      <a:pt x="218" y="184"/>
                    </a:lnTo>
                    <a:lnTo>
                      <a:pt x="216" y="189"/>
                    </a:lnTo>
                    <a:lnTo>
                      <a:pt x="210" y="186"/>
                    </a:lnTo>
                    <a:lnTo>
                      <a:pt x="189" y="184"/>
                    </a:lnTo>
                    <a:lnTo>
                      <a:pt x="190" y="172"/>
                    </a:lnTo>
                    <a:lnTo>
                      <a:pt x="179" y="168"/>
                    </a:lnTo>
                    <a:lnTo>
                      <a:pt x="191" y="157"/>
                    </a:lnTo>
                    <a:lnTo>
                      <a:pt x="210" y="149"/>
                    </a:lnTo>
                    <a:lnTo>
                      <a:pt x="202" y="145"/>
                    </a:lnTo>
                    <a:lnTo>
                      <a:pt x="176" y="144"/>
                    </a:lnTo>
                    <a:lnTo>
                      <a:pt x="179" y="132"/>
                    </a:lnTo>
                    <a:lnTo>
                      <a:pt x="172" y="132"/>
                    </a:lnTo>
                    <a:lnTo>
                      <a:pt x="162" y="148"/>
                    </a:lnTo>
                    <a:lnTo>
                      <a:pt x="149" y="159"/>
                    </a:lnTo>
                    <a:lnTo>
                      <a:pt x="142" y="173"/>
                    </a:lnTo>
                    <a:lnTo>
                      <a:pt x="137" y="161"/>
                    </a:lnTo>
                    <a:lnTo>
                      <a:pt x="142" y="149"/>
                    </a:lnTo>
                    <a:lnTo>
                      <a:pt x="142" y="137"/>
                    </a:lnTo>
                    <a:lnTo>
                      <a:pt x="153" y="122"/>
                    </a:lnTo>
                    <a:lnTo>
                      <a:pt x="160" y="105"/>
                    </a:lnTo>
                    <a:lnTo>
                      <a:pt x="170" y="91"/>
                    </a:lnTo>
                    <a:lnTo>
                      <a:pt x="172" y="81"/>
                    </a:lnTo>
                    <a:lnTo>
                      <a:pt x="170" y="75"/>
                    </a:lnTo>
                    <a:lnTo>
                      <a:pt x="172" y="64"/>
                    </a:lnTo>
                    <a:lnTo>
                      <a:pt x="176" y="71"/>
                    </a:lnTo>
                    <a:lnTo>
                      <a:pt x="187" y="64"/>
                    </a:lnTo>
                    <a:lnTo>
                      <a:pt x="195" y="42"/>
                    </a:lnTo>
                    <a:lnTo>
                      <a:pt x="185" y="33"/>
                    </a:lnTo>
                    <a:lnTo>
                      <a:pt x="186" y="26"/>
                    </a:lnTo>
                    <a:lnTo>
                      <a:pt x="200" y="25"/>
                    </a:lnTo>
                    <a:lnTo>
                      <a:pt x="207" y="8"/>
                    </a:lnTo>
                    <a:lnTo>
                      <a:pt x="207" y="0"/>
                    </a:lnTo>
                    <a:lnTo>
                      <a:pt x="199" y="8"/>
                    </a:lnTo>
                    <a:lnTo>
                      <a:pt x="194" y="5"/>
                    </a:lnTo>
                    <a:lnTo>
                      <a:pt x="183" y="5"/>
                    </a:lnTo>
                    <a:lnTo>
                      <a:pt x="170" y="11"/>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52" name="任意多边形: 形状 251">
                <a:extLst>
                  <a:ext uri="{FF2B5EF4-FFF2-40B4-BE49-F238E27FC236}">
                    <a16:creationId xmlns="" xmlns:a16="http://schemas.microsoft.com/office/drawing/2014/main" id="{C55B3967-B152-40F3-91B0-7A91AF04C3D1}"/>
                  </a:ext>
                </a:extLst>
              </p:cNvPr>
              <p:cNvSpPr>
                <a:spLocks noChangeAspect="1"/>
              </p:cNvSpPr>
              <p:nvPr/>
            </p:nvSpPr>
            <p:spPr bwMode="gray">
              <a:xfrm>
                <a:off x="1108" y="1839"/>
                <a:ext cx="55" cy="43"/>
              </a:xfrm>
              <a:custGeom>
                <a:avLst/>
                <a:gdLst/>
                <a:ahLst/>
                <a:cxnLst>
                  <a:cxn ang="0">
                    <a:pos x="48" y="41"/>
                  </a:cxn>
                  <a:cxn ang="0">
                    <a:pos x="48" y="41"/>
                  </a:cxn>
                  <a:cxn ang="0">
                    <a:pos x="45" y="22"/>
                  </a:cxn>
                  <a:cxn ang="0">
                    <a:pos x="19" y="15"/>
                  </a:cxn>
                  <a:cxn ang="0">
                    <a:pos x="13" y="27"/>
                  </a:cxn>
                  <a:cxn ang="0">
                    <a:pos x="0" y="19"/>
                  </a:cxn>
                  <a:cxn ang="0">
                    <a:pos x="2" y="6"/>
                  </a:cxn>
                  <a:cxn ang="0">
                    <a:pos x="18" y="0"/>
                  </a:cxn>
                  <a:cxn ang="0">
                    <a:pos x="38" y="9"/>
                  </a:cxn>
                  <a:cxn ang="0">
                    <a:pos x="56" y="18"/>
                  </a:cxn>
                  <a:cxn ang="0">
                    <a:pos x="119" y="38"/>
                  </a:cxn>
                  <a:cxn ang="0">
                    <a:pos x="148" y="46"/>
                  </a:cxn>
                  <a:cxn ang="0">
                    <a:pos x="157" y="57"/>
                  </a:cxn>
                  <a:cxn ang="0">
                    <a:pos x="188" y="99"/>
                  </a:cxn>
                  <a:cxn ang="0">
                    <a:pos x="188" y="106"/>
                  </a:cxn>
                  <a:cxn ang="0">
                    <a:pos x="194" y="116"/>
                  </a:cxn>
                  <a:cxn ang="0">
                    <a:pos x="215" y="129"/>
                  </a:cxn>
                  <a:cxn ang="0">
                    <a:pos x="228" y="134"/>
                  </a:cxn>
                  <a:cxn ang="0">
                    <a:pos x="250" y="151"/>
                  </a:cxn>
                  <a:cxn ang="0">
                    <a:pos x="260" y="174"/>
                  </a:cxn>
                  <a:cxn ang="0">
                    <a:pos x="264" y="189"/>
                  </a:cxn>
                  <a:cxn ang="0">
                    <a:pos x="269" y="188"/>
                  </a:cxn>
                  <a:cxn ang="0">
                    <a:pos x="272" y="203"/>
                  </a:cxn>
                  <a:cxn ang="0">
                    <a:pos x="264" y="214"/>
                  </a:cxn>
                  <a:cxn ang="0">
                    <a:pos x="239" y="207"/>
                  </a:cxn>
                  <a:cxn ang="0">
                    <a:pos x="222" y="196"/>
                  </a:cxn>
                  <a:cxn ang="0">
                    <a:pos x="211" y="196"/>
                  </a:cxn>
                  <a:cxn ang="0">
                    <a:pos x="196" y="185"/>
                  </a:cxn>
                  <a:cxn ang="0">
                    <a:pos x="202" y="175"/>
                  </a:cxn>
                  <a:cxn ang="0">
                    <a:pos x="196" y="182"/>
                  </a:cxn>
                  <a:cxn ang="0">
                    <a:pos x="182" y="176"/>
                  </a:cxn>
                  <a:cxn ang="0">
                    <a:pos x="179" y="167"/>
                  </a:cxn>
                  <a:cxn ang="0">
                    <a:pos x="190" y="160"/>
                  </a:cxn>
                  <a:cxn ang="0">
                    <a:pos x="178" y="155"/>
                  </a:cxn>
                  <a:cxn ang="0">
                    <a:pos x="166" y="160"/>
                  </a:cxn>
                  <a:cxn ang="0">
                    <a:pos x="143" y="154"/>
                  </a:cxn>
                  <a:cxn ang="0">
                    <a:pos x="157" y="153"/>
                  </a:cxn>
                  <a:cxn ang="0">
                    <a:pos x="143" y="135"/>
                  </a:cxn>
                  <a:cxn ang="0">
                    <a:pos x="130" y="129"/>
                  </a:cxn>
                  <a:cxn ang="0">
                    <a:pos x="109" y="126"/>
                  </a:cxn>
                  <a:cxn ang="0">
                    <a:pos x="100" y="112"/>
                  </a:cxn>
                  <a:cxn ang="0">
                    <a:pos x="118" y="110"/>
                  </a:cxn>
                  <a:cxn ang="0">
                    <a:pos x="119" y="100"/>
                  </a:cxn>
                  <a:cxn ang="0">
                    <a:pos x="107" y="100"/>
                  </a:cxn>
                  <a:cxn ang="0">
                    <a:pos x="99" y="99"/>
                  </a:cxn>
                  <a:cxn ang="0">
                    <a:pos x="86" y="83"/>
                  </a:cxn>
                  <a:cxn ang="0">
                    <a:pos x="80" y="80"/>
                  </a:cxn>
                  <a:cxn ang="0">
                    <a:pos x="65" y="80"/>
                  </a:cxn>
                  <a:cxn ang="0">
                    <a:pos x="70" y="65"/>
                  </a:cxn>
                  <a:cxn ang="0">
                    <a:pos x="60" y="61"/>
                  </a:cxn>
                  <a:cxn ang="0">
                    <a:pos x="49" y="61"/>
                  </a:cxn>
                  <a:cxn ang="0">
                    <a:pos x="40" y="59"/>
                  </a:cxn>
                  <a:cxn ang="0">
                    <a:pos x="29" y="64"/>
                  </a:cxn>
                  <a:cxn ang="0">
                    <a:pos x="29" y="57"/>
                  </a:cxn>
                  <a:cxn ang="0">
                    <a:pos x="24" y="45"/>
                  </a:cxn>
                  <a:cxn ang="0">
                    <a:pos x="33" y="35"/>
                  </a:cxn>
                  <a:cxn ang="0">
                    <a:pos x="45" y="41"/>
                  </a:cxn>
                </a:cxnLst>
                <a:rect l="0" t="0" r="r" b="b"/>
                <a:pathLst>
                  <a:path w="275" h="214">
                    <a:moveTo>
                      <a:pt x="45" y="41"/>
                    </a:moveTo>
                    <a:lnTo>
                      <a:pt x="48" y="41"/>
                    </a:lnTo>
                    <a:lnTo>
                      <a:pt x="48" y="42"/>
                    </a:lnTo>
                    <a:lnTo>
                      <a:pt x="48" y="41"/>
                    </a:lnTo>
                    <a:lnTo>
                      <a:pt x="45" y="31"/>
                    </a:lnTo>
                    <a:lnTo>
                      <a:pt x="45" y="22"/>
                    </a:lnTo>
                    <a:lnTo>
                      <a:pt x="24" y="20"/>
                    </a:lnTo>
                    <a:lnTo>
                      <a:pt x="19" y="15"/>
                    </a:lnTo>
                    <a:lnTo>
                      <a:pt x="16" y="21"/>
                    </a:lnTo>
                    <a:lnTo>
                      <a:pt x="13" y="27"/>
                    </a:lnTo>
                    <a:lnTo>
                      <a:pt x="6" y="24"/>
                    </a:lnTo>
                    <a:lnTo>
                      <a:pt x="0" y="19"/>
                    </a:lnTo>
                    <a:lnTo>
                      <a:pt x="0" y="11"/>
                    </a:lnTo>
                    <a:lnTo>
                      <a:pt x="2" y="6"/>
                    </a:lnTo>
                    <a:lnTo>
                      <a:pt x="8" y="2"/>
                    </a:lnTo>
                    <a:lnTo>
                      <a:pt x="18" y="0"/>
                    </a:lnTo>
                    <a:lnTo>
                      <a:pt x="28" y="4"/>
                    </a:lnTo>
                    <a:lnTo>
                      <a:pt x="38" y="9"/>
                    </a:lnTo>
                    <a:lnTo>
                      <a:pt x="46" y="10"/>
                    </a:lnTo>
                    <a:lnTo>
                      <a:pt x="56" y="18"/>
                    </a:lnTo>
                    <a:lnTo>
                      <a:pt x="89" y="31"/>
                    </a:lnTo>
                    <a:lnTo>
                      <a:pt x="119" y="38"/>
                    </a:lnTo>
                    <a:lnTo>
                      <a:pt x="134" y="43"/>
                    </a:lnTo>
                    <a:lnTo>
                      <a:pt x="148" y="46"/>
                    </a:lnTo>
                    <a:lnTo>
                      <a:pt x="153" y="51"/>
                    </a:lnTo>
                    <a:lnTo>
                      <a:pt x="157" y="57"/>
                    </a:lnTo>
                    <a:lnTo>
                      <a:pt x="158" y="65"/>
                    </a:lnTo>
                    <a:lnTo>
                      <a:pt x="188" y="99"/>
                    </a:lnTo>
                    <a:lnTo>
                      <a:pt x="189" y="101"/>
                    </a:lnTo>
                    <a:lnTo>
                      <a:pt x="188" y="106"/>
                    </a:lnTo>
                    <a:lnTo>
                      <a:pt x="190" y="112"/>
                    </a:lnTo>
                    <a:lnTo>
                      <a:pt x="194" y="116"/>
                    </a:lnTo>
                    <a:lnTo>
                      <a:pt x="206" y="126"/>
                    </a:lnTo>
                    <a:lnTo>
                      <a:pt x="215" y="129"/>
                    </a:lnTo>
                    <a:lnTo>
                      <a:pt x="225" y="131"/>
                    </a:lnTo>
                    <a:lnTo>
                      <a:pt x="228" y="134"/>
                    </a:lnTo>
                    <a:lnTo>
                      <a:pt x="236" y="137"/>
                    </a:lnTo>
                    <a:lnTo>
                      <a:pt x="250" y="151"/>
                    </a:lnTo>
                    <a:lnTo>
                      <a:pt x="253" y="160"/>
                    </a:lnTo>
                    <a:lnTo>
                      <a:pt x="260" y="174"/>
                    </a:lnTo>
                    <a:lnTo>
                      <a:pt x="261" y="180"/>
                    </a:lnTo>
                    <a:lnTo>
                      <a:pt x="264" y="189"/>
                    </a:lnTo>
                    <a:lnTo>
                      <a:pt x="266" y="194"/>
                    </a:lnTo>
                    <a:lnTo>
                      <a:pt x="269" y="188"/>
                    </a:lnTo>
                    <a:lnTo>
                      <a:pt x="275" y="202"/>
                    </a:lnTo>
                    <a:lnTo>
                      <a:pt x="272" y="203"/>
                    </a:lnTo>
                    <a:lnTo>
                      <a:pt x="271" y="209"/>
                    </a:lnTo>
                    <a:lnTo>
                      <a:pt x="264" y="214"/>
                    </a:lnTo>
                    <a:lnTo>
                      <a:pt x="258" y="214"/>
                    </a:lnTo>
                    <a:lnTo>
                      <a:pt x="239" y="207"/>
                    </a:lnTo>
                    <a:lnTo>
                      <a:pt x="222" y="198"/>
                    </a:lnTo>
                    <a:lnTo>
                      <a:pt x="222" y="196"/>
                    </a:lnTo>
                    <a:lnTo>
                      <a:pt x="217" y="193"/>
                    </a:lnTo>
                    <a:lnTo>
                      <a:pt x="211" y="196"/>
                    </a:lnTo>
                    <a:lnTo>
                      <a:pt x="196" y="189"/>
                    </a:lnTo>
                    <a:lnTo>
                      <a:pt x="196" y="185"/>
                    </a:lnTo>
                    <a:lnTo>
                      <a:pt x="200" y="180"/>
                    </a:lnTo>
                    <a:lnTo>
                      <a:pt x="202" y="175"/>
                    </a:lnTo>
                    <a:lnTo>
                      <a:pt x="199" y="176"/>
                    </a:lnTo>
                    <a:lnTo>
                      <a:pt x="196" y="182"/>
                    </a:lnTo>
                    <a:lnTo>
                      <a:pt x="190" y="183"/>
                    </a:lnTo>
                    <a:lnTo>
                      <a:pt x="182" y="176"/>
                    </a:lnTo>
                    <a:lnTo>
                      <a:pt x="179" y="172"/>
                    </a:lnTo>
                    <a:lnTo>
                      <a:pt x="179" y="167"/>
                    </a:lnTo>
                    <a:lnTo>
                      <a:pt x="184" y="165"/>
                    </a:lnTo>
                    <a:lnTo>
                      <a:pt x="190" y="160"/>
                    </a:lnTo>
                    <a:lnTo>
                      <a:pt x="184" y="159"/>
                    </a:lnTo>
                    <a:lnTo>
                      <a:pt x="178" y="155"/>
                    </a:lnTo>
                    <a:lnTo>
                      <a:pt x="173" y="161"/>
                    </a:lnTo>
                    <a:lnTo>
                      <a:pt x="166" y="160"/>
                    </a:lnTo>
                    <a:lnTo>
                      <a:pt x="153" y="162"/>
                    </a:lnTo>
                    <a:lnTo>
                      <a:pt x="143" y="154"/>
                    </a:lnTo>
                    <a:lnTo>
                      <a:pt x="147" y="155"/>
                    </a:lnTo>
                    <a:lnTo>
                      <a:pt x="157" y="153"/>
                    </a:lnTo>
                    <a:lnTo>
                      <a:pt x="153" y="145"/>
                    </a:lnTo>
                    <a:lnTo>
                      <a:pt x="143" y="135"/>
                    </a:lnTo>
                    <a:lnTo>
                      <a:pt x="132" y="134"/>
                    </a:lnTo>
                    <a:lnTo>
                      <a:pt x="130" y="129"/>
                    </a:lnTo>
                    <a:lnTo>
                      <a:pt x="120" y="124"/>
                    </a:lnTo>
                    <a:lnTo>
                      <a:pt x="109" y="126"/>
                    </a:lnTo>
                    <a:lnTo>
                      <a:pt x="104" y="124"/>
                    </a:lnTo>
                    <a:lnTo>
                      <a:pt x="100" y="112"/>
                    </a:lnTo>
                    <a:lnTo>
                      <a:pt x="105" y="108"/>
                    </a:lnTo>
                    <a:lnTo>
                      <a:pt x="118" y="110"/>
                    </a:lnTo>
                    <a:lnTo>
                      <a:pt x="129" y="105"/>
                    </a:lnTo>
                    <a:lnTo>
                      <a:pt x="119" y="100"/>
                    </a:lnTo>
                    <a:lnTo>
                      <a:pt x="109" y="102"/>
                    </a:lnTo>
                    <a:lnTo>
                      <a:pt x="107" y="100"/>
                    </a:lnTo>
                    <a:lnTo>
                      <a:pt x="105" y="94"/>
                    </a:lnTo>
                    <a:lnTo>
                      <a:pt x="99" y="99"/>
                    </a:lnTo>
                    <a:lnTo>
                      <a:pt x="96" y="89"/>
                    </a:lnTo>
                    <a:lnTo>
                      <a:pt x="86" y="83"/>
                    </a:lnTo>
                    <a:lnTo>
                      <a:pt x="82" y="84"/>
                    </a:lnTo>
                    <a:lnTo>
                      <a:pt x="80" y="80"/>
                    </a:lnTo>
                    <a:lnTo>
                      <a:pt x="72" y="86"/>
                    </a:lnTo>
                    <a:lnTo>
                      <a:pt x="65" y="80"/>
                    </a:lnTo>
                    <a:lnTo>
                      <a:pt x="66" y="70"/>
                    </a:lnTo>
                    <a:lnTo>
                      <a:pt x="70" y="65"/>
                    </a:lnTo>
                    <a:lnTo>
                      <a:pt x="66" y="65"/>
                    </a:lnTo>
                    <a:lnTo>
                      <a:pt x="60" y="61"/>
                    </a:lnTo>
                    <a:lnTo>
                      <a:pt x="56" y="70"/>
                    </a:lnTo>
                    <a:lnTo>
                      <a:pt x="49" y="61"/>
                    </a:lnTo>
                    <a:lnTo>
                      <a:pt x="45" y="62"/>
                    </a:lnTo>
                    <a:lnTo>
                      <a:pt x="40" y="59"/>
                    </a:lnTo>
                    <a:lnTo>
                      <a:pt x="34" y="67"/>
                    </a:lnTo>
                    <a:lnTo>
                      <a:pt x="29" y="64"/>
                    </a:lnTo>
                    <a:lnTo>
                      <a:pt x="27" y="62"/>
                    </a:lnTo>
                    <a:lnTo>
                      <a:pt x="29" y="57"/>
                    </a:lnTo>
                    <a:lnTo>
                      <a:pt x="30" y="48"/>
                    </a:lnTo>
                    <a:lnTo>
                      <a:pt x="24" y="45"/>
                    </a:lnTo>
                    <a:lnTo>
                      <a:pt x="23" y="37"/>
                    </a:lnTo>
                    <a:lnTo>
                      <a:pt x="33" y="35"/>
                    </a:lnTo>
                    <a:lnTo>
                      <a:pt x="41" y="36"/>
                    </a:lnTo>
                    <a:lnTo>
                      <a:pt x="45" y="41"/>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53" name="任意多边形: 形状 252">
                <a:extLst>
                  <a:ext uri="{FF2B5EF4-FFF2-40B4-BE49-F238E27FC236}">
                    <a16:creationId xmlns="" xmlns:a16="http://schemas.microsoft.com/office/drawing/2014/main" id="{9A10D2E8-E9E4-43B9-8E35-A74DB20DAD85}"/>
                  </a:ext>
                </a:extLst>
              </p:cNvPr>
              <p:cNvSpPr>
                <a:spLocks noChangeAspect="1"/>
              </p:cNvSpPr>
              <p:nvPr/>
            </p:nvSpPr>
            <p:spPr bwMode="gray">
              <a:xfrm>
                <a:off x="1425" y="1404"/>
                <a:ext cx="47" cy="44"/>
              </a:xfrm>
              <a:custGeom>
                <a:avLst/>
                <a:gdLst/>
                <a:ahLst/>
                <a:cxnLst>
                  <a:cxn ang="0">
                    <a:pos x="132" y="38"/>
                  </a:cxn>
                  <a:cxn ang="0">
                    <a:pos x="118" y="33"/>
                  </a:cxn>
                  <a:cxn ang="0">
                    <a:pos x="118" y="18"/>
                  </a:cxn>
                  <a:cxn ang="0">
                    <a:pos x="104" y="4"/>
                  </a:cxn>
                  <a:cxn ang="0">
                    <a:pos x="86" y="0"/>
                  </a:cxn>
                  <a:cxn ang="0">
                    <a:pos x="73" y="20"/>
                  </a:cxn>
                  <a:cxn ang="0">
                    <a:pos x="71" y="52"/>
                  </a:cxn>
                  <a:cxn ang="0">
                    <a:pos x="66" y="51"/>
                  </a:cxn>
                  <a:cxn ang="0">
                    <a:pos x="53" y="57"/>
                  </a:cxn>
                  <a:cxn ang="0">
                    <a:pos x="53" y="73"/>
                  </a:cxn>
                  <a:cxn ang="0">
                    <a:pos x="50" y="98"/>
                  </a:cxn>
                  <a:cxn ang="0">
                    <a:pos x="40" y="109"/>
                  </a:cxn>
                  <a:cxn ang="0">
                    <a:pos x="11" y="119"/>
                  </a:cxn>
                  <a:cxn ang="0">
                    <a:pos x="0" y="136"/>
                  </a:cxn>
                  <a:cxn ang="0">
                    <a:pos x="10" y="163"/>
                  </a:cxn>
                  <a:cxn ang="0">
                    <a:pos x="21" y="158"/>
                  </a:cxn>
                  <a:cxn ang="0">
                    <a:pos x="32" y="152"/>
                  </a:cxn>
                  <a:cxn ang="0">
                    <a:pos x="44" y="167"/>
                  </a:cxn>
                  <a:cxn ang="0">
                    <a:pos x="55" y="175"/>
                  </a:cxn>
                  <a:cxn ang="0">
                    <a:pos x="62" y="165"/>
                  </a:cxn>
                  <a:cxn ang="0">
                    <a:pos x="71" y="180"/>
                  </a:cxn>
                  <a:cxn ang="0">
                    <a:pos x="89" y="180"/>
                  </a:cxn>
                  <a:cxn ang="0">
                    <a:pos x="109" y="202"/>
                  </a:cxn>
                  <a:cxn ang="0">
                    <a:pos x="132" y="210"/>
                  </a:cxn>
                  <a:cxn ang="0">
                    <a:pos x="136" y="202"/>
                  </a:cxn>
                  <a:cxn ang="0">
                    <a:pos x="167" y="221"/>
                  </a:cxn>
                  <a:cxn ang="0">
                    <a:pos x="186" y="195"/>
                  </a:cxn>
                  <a:cxn ang="0">
                    <a:pos x="209" y="179"/>
                  </a:cxn>
                  <a:cxn ang="0">
                    <a:pos x="216" y="186"/>
                  </a:cxn>
                  <a:cxn ang="0">
                    <a:pos x="233" y="174"/>
                  </a:cxn>
                  <a:cxn ang="0">
                    <a:pos x="231" y="163"/>
                  </a:cxn>
                  <a:cxn ang="0">
                    <a:pos x="207" y="153"/>
                  </a:cxn>
                  <a:cxn ang="0">
                    <a:pos x="202" y="132"/>
                  </a:cxn>
                  <a:cxn ang="0">
                    <a:pos x="179" y="100"/>
                  </a:cxn>
                  <a:cxn ang="0">
                    <a:pos x="143" y="60"/>
                  </a:cxn>
                </a:cxnLst>
                <a:rect l="0" t="0" r="r" b="b"/>
                <a:pathLst>
                  <a:path w="236" h="221">
                    <a:moveTo>
                      <a:pt x="141" y="55"/>
                    </a:moveTo>
                    <a:lnTo>
                      <a:pt x="132" y="38"/>
                    </a:lnTo>
                    <a:lnTo>
                      <a:pt x="126" y="33"/>
                    </a:lnTo>
                    <a:lnTo>
                      <a:pt x="118" y="33"/>
                    </a:lnTo>
                    <a:lnTo>
                      <a:pt x="120" y="24"/>
                    </a:lnTo>
                    <a:lnTo>
                      <a:pt x="118" y="18"/>
                    </a:lnTo>
                    <a:lnTo>
                      <a:pt x="108" y="14"/>
                    </a:lnTo>
                    <a:lnTo>
                      <a:pt x="104" y="4"/>
                    </a:lnTo>
                    <a:lnTo>
                      <a:pt x="96" y="0"/>
                    </a:lnTo>
                    <a:lnTo>
                      <a:pt x="86" y="0"/>
                    </a:lnTo>
                    <a:lnTo>
                      <a:pt x="84" y="11"/>
                    </a:lnTo>
                    <a:lnTo>
                      <a:pt x="73" y="20"/>
                    </a:lnTo>
                    <a:lnTo>
                      <a:pt x="65" y="44"/>
                    </a:lnTo>
                    <a:lnTo>
                      <a:pt x="71" y="52"/>
                    </a:lnTo>
                    <a:lnTo>
                      <a:pt x="71" y="57"/>
                    </a:lnTo>
                    <a:lnTo>
                      <a:pt x="66" y="51"/>
                    </a:lnTo>
                    <a:lnTo>
                      <a:pt x="56" y="51"/>
                    </a:lnTo>
                    <a:lnTo>
                      <a:pt x="53" y="57"/>
                    </a:lnTo>
                    <a:lnTo>
                      <a:pt x="54" y="62"/>
                    </a:lnTo>
                    <a:lnTo>
                      <a:pt x="53" y="73"/>
                    </a:lnTo>
                    <a:lnTo>
                      <a:pt x="57" y="90"/>
                    </a:lnTo>
                    <a:lnTo>
                      <a:pt x="50" y="98"/>
                    </a:lnTo>
                    <a:lnTo>
                      <a:pt x="48" y="108"/>
                    </a:lnTo>
                    <a:lnTo>
                      <a:pt x="40" y="109"/>
                    </a:lnTo>
                    <a:lnTo>
                      <a:pt x="24" y="117"/>
                    </a:lnTo>
                    <a:lnTo>
                      <a:pt x="11" y="119"/>
                    </a:lnTo>
                    <a:lnTo>
                      <a:pt x="2" y="125"/>
                    </a:lnTo>
                    <a:lnTo>
                      <a:pt x="0" y="136"/>
                    </a:lnTo>
                    <a:lnTo>
                      <a:pt x="0" y="152"/>
                    </a:lnTo>
                    <a:lnTo>
                      <a:pt x="10" y="163"/>
                    </a:lnTo>
                    <a:lnTo>
                      <a:pt x="21" y="168"/>
                    </a:lnTo>
                    <a:lnTo>
                      <a:pt x="21" y="158"/>
                    </a:lnTo>
                    <a:lnTo>
                      <a:pt x="24" y="153"/>
                    </a:lnTo>
                    <a:lnTo>
                      <a:pt x="32" y="152"/>
                    </a:lnTo>
                    <a:lnTo>
                      <a:pt x="41" y="158"/>
                    </a:lnTo>
                    <a:lnTo>
                      <a:pt x="44" y="167"/>
                    </a:lnTo>
                    <a:lnTo>
                      <a:pt x="51" y="170"/>
                    </a:lnTo>
                    <a:lnTo>
                      <a:pt x="55" y="175"/>
                    </a:lnTo>
                    <a:lnTo>
                      <a:pt x="60" y="172"/>
                    </a:lnTo>
                    <a:lnTo>
                      <a:pt x="62" y="165"/>
                    </a:lnTo>
                    <a:lnTo>
                      <a:pt x="71" y="172"/>
                    </a:lnTo>
                    <a:lnTo>
                      <a:pt x="71" y="180"/>
                    </a:lnTo>
                    <a:lnTo>
                      <a:pt x="77" y="183"/>
                    </a:lnTo>
                    <a:lnTo>
                      <a:pt x="89" y="180"/>
                    </a:lnTo>
                    <a:lnTo>
                      <a:pt x="99" y="196"/>
                    </a:lnTo>
                    <a:lnTo>
                      <a:pt x="109" y="202"/>
                    </a:lnTo>
                    <a:lnTo>
                      <a:pt x="129" y="206"/>
                    </a:lnTo>
                    <a:lnTo>
                      <a:pt x="132" y="210"/>
                    </a:lnTo>
                    <a:lnTo>
                      <a:pt x="134" y="202"/>
                    </a:lnTo>
                    <a:lnTo>
                      <a:pt x="136" y="202"/>
                    </a:lnTo>
                    <a:lnTo>
                      <a:pt x="152" y="213"/>
                    </a:lnTo>
                    <a:lnTo>
                      <a:pt x="167" y="221"/>
                    </a:lnTo>
                    <a:lnTo>
                      <a:pt x="177" y="216"/>
                    </a:lnTo>
                    <a:lnTo>
                      <a:pt x="186" y="195"/>
                    </a:lnTo>
                    <a:lnTo>
                      <a:pt x="194" y="194"/>
                    </a:lnTo>
                    <a:lnTo>
                      <a:pt x="209" y="179"/>
                    </a:lnTo>
                    <a:lnTo>
                      <a:pt x="216" y="178"/>
                    </a:lnTo>
                    <a:lnTo>
                      <a:pt x="216" y="186"/>
                    </a:lnTo>
                    <a:lnTo>
                      <a:pt x="223" y="183"/>
                    </a:lnTo>
                    <a:lnTo>
                      <a:pt x="233" y="174"/>
                    </a:lnTo>
                    <a:lnTo>
                      <a:pt x="236" y="164"/>
                    </a:lnTo>
                    <a:lnTo>
                      <a:pt x="231" y="163"/>
                    </a:lnTo>
                    <a:lnTo>
                      <a:pt x="220" y="169"/>
                    </a:lnTo>
                    <a:lnTo>
                      <a:pt x="207" y="153"/>
                    </a:lnTo>
                    <a:lnTo>
                      <a:pt x="202" y="142"/>
                    </a:lnTo>
                    <a:lnTo>
                      <a:pt x="202" y="132"/>
                    </a:lnTo>
                    <a:lnTo>
                      <a:pt x="190" y="110"/>
                    </a:lnTo>
                    <a:lnTo>
                      <a:pt x="179" y="100"/>
                    </a:lnTo>
                    <a:lnTo>
                      <a:pt x="174" y="89"/>
                    </a:lnTo>
                    <a:lnTo>
                      <a:pt x="143" y="60"/>
                    </a:lnTo>
                    <a:lnTo>
                      <a:pt x="141" y="55"/>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54" name="任意多边形: 形状 253">
                <a:extLst>
                  <a:ext uri="{FF2B5EF4-FFF2-40B4-BE49-F238E27FC236}">
                    <a16:creationId xmlns="" xmlns:a16="http://schemas.microsoft.com/office/drawing/2014/main" id="{38A025F9-7A09-4031-A60F-63EF33183F85}"/>
                  </a:ext>
                </a:extLst>
              </p:cNvPr>
              <p:cNvSpPr>
                <a:spLocks noChangeAspect="1"/>
              </p:cNvSpPr>
              <p:nvPr/>
            </p:nvSpPr>
            <p:spPr bwMode="gray">
              <a:xfrm>
                <a:off x="1134" y="1234"/>
                <a:ext cx="117" cy="130"/>
              </a:xfrm>
              <a:custGeom>
                <a:avLst/>
                <a:gdLst/>
                <a:ahLst/>
                <a:cxnLst>
                  <a:cxn ang="0">
                    <a:pos x="109" y="137"/>
                  </a:cxn>
                  <a:cxn ang="0">
                    <a:pos x="97" y="189"/>
                  </a:cxn>
                  <a:cxn ang="0">
                    <a:pos x="84" y="213"/>
                  </a:cxn>
                  <a:cxn ang="0">
                    <a:pos x="72" y="242"/>
                  </a:cxn>
                  <a:cxn ang="0">
                    <a:pos x="66" y="272"/>
                  </a:cxn>
                  <a:cxn ang="0">
                    <a:pos x="55" y="288"/>
                  </a:cxn>
                  <a:cxn ang="0">
                    <a:pos x="66" y="305"/>
                  </a:cxn>
                  <a:cxn ang="0">
                    <a:pos x="72" y="321"/>
                  </a:cxn>
                  <a:cxn ang="0">
                    <a:pos x="41" y="333"/>
                  </a:cxn>
                  <a:cxn ang="0">
                    <a:pos x="46" y="358"/>
                  </a:cxn>
                  <a:cxn ang="0">
                    <a:pos x="44" y="380"/>
                  </a:cxn>
                  <a:cxn ang="0">
                    <a:pos x="44" y="391"/>
                  </a:cxn>
                  <a:cxn ang="0">
                    <a:pos x="40" y="409"/>
                  </a:cxn>
                  <a:cxn ang="0">
                    <a:pos x="27" y="430"/>
                  </a:cxn>
                  <a:cxn ang="0">
                    <a:pos x="30" y="449"/>
                  </a:cxn>
                  <a:cxn ang="0">
                    <a:pos x="18" y="465"/>
                  </a:cxn>
                  <a:cxn ang="0">
                    <a:pos x="11" y="479"/>
                  </a:cxn>
                  <a:cxn ang="0">
                    <a:pos x="0" y="500"/>
                  </a:cxn>
                  <a:cxn ang="0">
                    <a:pos x="49" y="504"/>
                  </a:cxn>
                  <a:cxn ang="0">
                    <a:pos x="41" y="511"/>
                  </a:cxn>
                  <a:cxn ang="0">
                    <a:pos x="66" y="519"/>
                  </a:cxn>
                  <a:cxn ang="0">
                    <a:pos x="99" y="541"/>
                  </a:cxn>
                  <a:cxn ang="0">
                    <a:pos x="124" y="585"/>
                  </a:cxn>
                  <a:cxn ang="0">
                    <a:pos x="163" y="650"/>
                  </a:cxn>
                  <a:cxn ang="0">
                    <a:pos x="215" y="603"/>
                  </a:cxn>
                  <a:cxn ang="0">
                    <a:pos x="238" y="587"/>
                  </a:cxn>
                  <a:cxn ang="0">
                    <a:pos x="249" y="601"/>
                  </a:cxn>
                  <a:cxn ang="0">
                    <a:pos x="264" y="581"/>
                  </a:cxn>
                  <a:cxn ang="0">
                    <a:pos x="279" y="587"/>
                  </a:cxn>
                  <a:cxn ang="0">
                    <a:pos x="298" y="549"/>
                  </a:cxn>
                  <a:cxn ang="0">
                    <a:pos x="299" y="511"/>
                  </a:cxn>
                  <a:cxn ang="0">
                    <a:pos x="313" y="461"/>
                  </a:cxn>
                  <a:cxn ang="0">
                    <a:pos x="328" y="455"/>
                  </a:cxn>
                  <a:cxn ang="0">
                    <a:pos x="362" y="433"/>
                  </a:cxn>
                  <a:cxn ang="0">
                    <a:pos x="371" y="381"/>
                  </a:cxn>
                  <a:cxn ang="0">
                    <a:pos x="406" y="357"/>
                  </a:cxn>
                  <a:cxn ang="0">
                    <a:pos x="462" y="309"/>
                  </a:cxn>
                  <a:cxn ang="0">
                    <a:pos x="514" y="267"/>
                  </a:cxn>
                  <a:cxn ang="0">
                    <a:pos x="581" y="203"/>
                  </a:cxn>
                  <a:cxn ang="0">
                    <a:pos x="552" y="176"/>
                  </a:cxn>
                  <a:cxn ang="0">
                    <a:pos x="506" y="119"/>
                  </a:cxn>
                  <a:cxn ang="0">
                    <a:pos x="462" y="69"/>
                  </a:cxn>
                  <a:cxn ang="0">
                    <a:pos x="385" y="78"/>
                  </a:cxn>
                  <a:cxn ang="0">
                    <a:pos x="384" y="105"/>
                  </a:cxn>
                  <a:cxn ang="0">
                    <a:pos x="368" y="108"/>
                  </a:cxn>
                  <a:cxn ang="0">
                    <a:pos x="373" y="78"/>
                  </a:cxn>
                  <a:cxn ang="0">
                    <a:pos x="352" y="86"/>
                  </a:cxn>
                  <a:cxn ang="0">
                    <a:pos x="338" y="102"/>
                  </a:cxn>
                  <a:cxn ang="0">
                    <a:pos x="304" y="52"/>
                  </a:cxn>
                  <a:cxn ang="0">
                    <a:pos x="276" y="13"/>
                  </a:cxn>
                  <a:cxn ang="0">
                    <a:pos x="224" y="14"/>
                  </a:cxn>
                  <a:cxn ang="0">
                    <a:pos x="157" y="19"/>
                  </a:cxn>
                  <a:cxn ang="0">
                    <a:pos x="158" y="46"/>
                  </a:cxn>
                  <a:cxn ang="0">
                    <a:pos x="150" y="21"/>
                  </a:cxn>
                  <a:cxn ang="0">
                    <a:pos x="139" y="27"/>
                  </a:cxn>
                  <a:cxn ang="0">
                    <a:pos x="120" y="27"/>
                  </a:cxn>
                  <a:cxn ang="0">
                    <a:pos x="99" y="31"/>
                  </a:cxn>
                  <a:cxn ang="0">
                    <a:pos x="75" y="42"/>
                  </a:cxn>
                  <a:cxn ang="0">
                    <a:pos x="84" y="78"/>
                  </a:cxn>
                </a:cxnLst>
                <a:rect l="0" t="0" r="r" b="b"/>
                <a:pathLst>
                  <a:path w="582" h="653">
                    <a:moveTo>
                      <a:pt x="93" y="117"/>
                    </a:moveTo>
                    <a:lnTo>
                      <a:pt x="100" y="129"/>
                    </a:lnTo>
                    <a:lnTo>
                      <a:pt x="109" y="137"/>
                    </a:lnTo>
                    <a:lnTo>
                      <a:pt x="113" y="148"/>
                    </a:lnTo>
                    <a:lnTo>
                      <a:pt x="105" y="161"/>
                    </a:lnTo>
                    <a:lnTo>
                      <a:pt x="97" y="189"/>
                    </a:lnTo>
                    <a:lnTo>
                      <a:pt x="93" y="198"/>
                    </a:lnTo>
                    <a:lnTo>
                      <a:pt x="84" y="208"/>
                    </a:lnTo>
                    <a:lnTo>
                      <a:pt x="84" y="213"/>
                    </a:lnTo>
                    <a:lnTo>
                      <a:pt x="81" y="225"/>
                    </a:lnTo>
                    <a:lnTo>
                      <a:pt x="76" y="229"/>
                    </a:lnTo>
                    <a:lnTo>
                      <a:pt x="72" y="242"/>
                    </a:lnTo>
                    <a:lnTo>
                      <a:pt x="72" y="251"/>
                    </a:lnTo>
                    <a:lnTo>
                      <a:pt x="65" y="263"/>
                    </a:lnTo>
                    <a:lnTo>
                      <a:pt x="66" y="272"/>
                    </a:lnTo>
                    <a:lnTo>
                      <a:pt x="64" y="275"/>
                    </a:lnTo>
                    <a:lnTo>
                      <a:pt x="60" y="284"/>
                    </a:lnTo>
                    <a:lnTo>
                      <a:pt x="55" y="288"/>
                    </a:lnTo>
                    <a:lnTo>
                      <a:pt x="57" y="299"/>
                    </a:lnTo>
                    <a:lnTo>
                      <a:pt x="64" y="298"/>
                    </a:lnTo>
                    <a:lnTo>
                      <a:pt x="66" y="305"/>
                    </a:lnTo>
                    <a:lnTo>
                      <a:pt x="72" y="309"/>
                    </a:lnTo>
                    <a:lnTo>
                      <a:pt x="73" y="315"/>
                    </a:lnTo>
                    <a:lnTo>
                      <a:pt x="72" y="321"/>
                    </a:lnTo>
                    <a:lnTo>
                      <a:pt x="51" y="331"/>
                    </a:lnTo>
                    <a:lnTo>
                      <a:pt x="43" y="327"/>
                    </a:lnTo>
                    <a:lnTo>
                      <a:pt x="41" y="333"/>
                    </a:lnTo>
                    <a:lnTo>
                      <a:pt x="44" y="342"/>
                    </a:lnTo>
                    <a:lnTo>
                      <a:pt x="46" y="345"/>
                    </a:lnTo>
                    <a:lnTo>
                      <a:pt x="46" y="358"/>
                    </a:lnTo>
                    <a:lnTo>
                      <a:pt x="48" y="359"/>
                    </a:lnTo>
                    <a:lnTo>
                      <a:pt x="48" y="366"/>
                    </a:lnTo>
                    <a:lnTo>
                      <a:pt x="44" y="380"/>
                    </a:lnTo>
                    <a:lnTo>
                      <a:pt x="49" y="377"/>
                    </a:lnTo>
                    <a:lnTo>
                      <a:pt x="50" y="387"/>
                    </a:lnTo>
                    <a:lnTo>
                      <a:pt x="44" y="391"/>
                    </a:lnTo>
                    <a:lnTo>
                      <a:pt x="38" y="400"/>
                    </a:lnTo>
                    <a:lnTo>
                      <a:pt x="45" y="404"/>
                    </a:lnTo>
                    <a:lnTo>
                      <a:pt x="40" y="409"/>
                    </a:lnTo>
                    <a:lnTo>
                      <a:pt x="33" y="406"/>
                    </a:lnTo>
                    <a:lnTo>
                      <a:pt x="27" y="418"/>
                    </a:lnTo>
                    <a:lnTo>
                      <a:pt x="27" y="430"/>
                    </a:lnTo>
                    <a:lnTo>
                      <a:pt x="21" y="435"/>
                    </a:lnTo>
                    <a:lnTo>
                      <a:pt x="22" y="441"/>
                    </a:lnTo>
                    <a:lnTo>
                      <a:pt x="30" y="449"/>
                    </a:lnTo>
                    <a:lnTo>
                      <a:pt x="12" y="455"/>
                    </a:lnTo>
                    <a:lnTo>
                      <a:pt x="17" y="457"/>
                    </a:lnTo>
                    <a:lnTo>
                      <a:pt x="18" y="465"/>
                    </a:lnTo>
                    <a:lnTo>
                      <a:pt x="13" y="463"/>
                    </a:lnTo>
                    <a:lnTo>
                      <a:pt x="10" y="471"/>
                    </a:lnTo>
                    <a:lnTo>
                      <a:pt x="11" y="479"/>
                    </a:lnTo>
                    <a:lnTo>
                      <a:pt x="16" y="482"/>
                    </a:lnTo>
                    <a:lnTo>
                      <a:pt x="8" y="499"/>
                    </a:lnTo>
                    <a:lnTo>
                      <a:pt x="0" y="500"/>
                    </a:lnTo>
                    <a:lnTo>
                      <a:pt x="3" y="509"/>
                    </a:lnTo>
                    <a:lnTo>
                      <a:pt x="30" y="499"/>
                    </a:lnTo>
                    <a:lnTo>
                      <a:pt x="49" y="504"/>
                    </a:lnTo>
                    <a:lnTo>
                      <a:pt x="51" y="509"/>
                    </a:lnTo>
                    <a:lnTo>
                      <a:pt x="41" y="505"/>
                    </a:lnTo>
                    <a:lnTo>
                      <a:pt x="41" y="511"/>
                    </a:lnTo>
                    <a:lnTo>
                      <a:pt x="60" y="522"/>
                    </a:lnTo>
                    <a:lnTo>
                      <a:pt x="66" y="530"/>
                    </a:lnTo>
                    <a:lnTo>
                      <a:pt x="66" y="519"/>
                    </a:lnTo>
                    <a:lnTo>
                      <a:pt x="75" y="520"/>
                    </a:lnTo>
                    <a:lnTo>
                      <a:pt x="75" y="531"/>
                    </a:lnTo>
                    <a:lnTo>
                      <a:pt x="99" y="541"/>
                    </a:lnTo>
                    <a:lnTo>
                      <a:pt x="113" y="560"/>
                    </a:lnTo>
                    <a:lnTo>
                      <a:pt x="116" y="575"/>
                    </a:lnTo>
                    <a:lnTo>
                      <a:pt x="124" y="585"/>
                    </a:lnTo>
                    <a:lnTo>
                      <a:pt x="139" y="632"/>
                    </a:lnTo>
                    <a:lnTo>
                      <a:pt x="151" y="653"/>
                    </a:lnTo>
                    <a:lnTo>
                      <a:pt x="163" y="650"/>
                    </a:lnTo>
                    <a:lnTo>
                      <a:pt x="180" y="628"/>
                    </a:lnTo>
                    <a:lnTo>
                      <a:pt x="194" y="624"/>
                    </a:lnTo>
                    <a:lnTo>
                      <a:pt x="215" y="603"/>
                    </a:lnTo>
                    <a:lnTo>
                      <a:pt x="223" y="592"/>
                    </a:lnTo>
                    <a:lnTo>
                      <a:pt x="229" y="580"/>
                    </a:lnTo>
                    <a:lnTo>
                      <a:pt x="238" y="587"/>
                    </a:lnTo>
                    <a:lnTo>
                      <a:pt x="239" y="592"/>
                    </a:lnTo>
                    <a:lnTo>
                      <a:pt x="238" y="600"/>
                    </a:lnTo>
                    <a:lnTo>
                      <a:pt x="249" y="601"/>
                    </a:lnTo>
                    <a:lnTo>
                      <a:pt x="259" y="600"/>
                    </a:lnTo>
                    <a:lnTo>
                      <a:pt x="263" y="591"/>
                    </a:lnTo>
                    <a:lnTo>
                      <a:pt x="264" y="581"/>
                    </a:lnTo>
                    <a:lnTo>
                      <a:pt x="269" y="590"/>
                    </a:lnTo>
                    <a:lnTo>
                      <a:pt x="272" y="591"/>
                    </a:lnTo>
                    <a:lnTo>
                      <a:pt x="279" y="587"/>
                    </a:lnTo>
                    <a:lnTo>
                      <a:pt x="291" y="575"/>
                    </a:lnTo>
                    <a:lnTo>
                      <a:pt x="298" y="562"/>
                    </a:lnTo>
                    <a:lnTo>
                      <a:pt x="298" y="549"/>
                    </a:lnTo>
                    <a:lnTo>
                      <a:pt x="301" y="542"/>
                    </a:lnTo>
                    <a:lnTo>
                      <a:pt x="298" y="537"/>
                    </a:lnTo>
                    <a:lnTo>
                      <a:pt x="299" y="511"/>
                    </a:lnTo>
                    <a:lnTo>
                      <a:pt x="297" y="501"/>
                    </a:lnTo>
                    <a:lnTo>
                      <a:pt x="310" y="474"/>
                    </a:lnTo>
                    <a:lnTo>
                      <a:pt x="313" y="461"/>
                    </a:lnTo>
                    <a:lnTo>
                      <a:pt x="314" y="449"/>
                    </a:lnTo>
                    <a:lnTo>
                      <a:pt x="317" y="446"/>
                    </a:lnTo>
                    <a:lnTo>
                      <a:pt x="328" y="455"/>
                    </a:lnTo>
                    <a:lnTo>
                      <a:pt x="336" y="446"/>
                    </a:lnTo>
                    <a:lnTo>
                      <a:pt x="346" y="444"/>
                    </a:lnTo>
                    <a:lnTo>
                      <a:pt x="362" y="433"/>
                    </a:lnTo>
                    <a:lnTo>
                      <a:pt x="366" y="412"/>
                    </a:lnTo>
                    <a:lnTo>
                      <a:pt x="371" y="395"/>
                    </a:lnTo>
                    <a:lnTo>
                      <a:pt x="371" y="381"/>
                    </a:lnTo>
                    <a:lnTo>
                      <a:pt x="379" y="370"/>
                    </a:lnTo>
                    <a:lnTo>
                      <a:pt x="392" y="361"/>
                    </a:lnTo>
                    <a:lnTo>
                      <a:pt x="406" y="357"/>
                    </a:lnTo>
                    <a:lnTo>
                      <a:pt x="416" y="343"/>
                    </a:lnTo>
                    <a:lnTo>
                      <a:pt x="438" y="330"/>
                    </a:lnTo>
                    <a:lnTo>
                      <a:pt x="462" y="309"/>
                    </a:lnTo>
                    <a:lnTo>
                      <a:pt x="474" y="304"/>
                    </a:lnTo>
                    <a:lnTo>
                      <a:pt x="481" y="294"/>
                    </a:lnTo>
                    <a:lnTo>
                      <a:pt x="514" y="267"/>
                    </a:lnTo>
                    <a:lnTo>
                      <a:pt x="550" y="251"/>
                    </a:lnTo>
                    <a:lnTo>
                      <a:pt x="582" y="224"/>
                    </a:lnTo>
                    <a:lnTo>
                      <a:pt x="581" y="203"/>
                    </a:lnTo>
                    <a:lnTo>
                      <a:pt x="573" y="198"/>
                    </a:lnTo>
                    <a:lnTo>
                      <a:pt x="561" y="180"/>
                    </a:lnTo>
                    <a:lnTo>
                      <a:pt x="552" y="176"/>
                    </a:lnTo>
                    <a:lnTo>
                      <a:pt x="535" y="150"/>
                    </a:lnTo>
                    <a:lnTo>
                      <a:pt x="512" y="129"/>
                    </a:lnTo>
                    <a:lnTo>
                      <a:pt x="506" y="119"/>
                    </a:lnTo>
                    <a:lnTo>
                      <a:pt x="487" y="95"/>
                    </a:lnTo>
                    <a:lnTo>
                      <a:pt x="478" y="89"/>
                    </a:lnTo>
                    <a:lnTo>
                      <a:pt x="462" y="69"/>
                    </a:lnTo>
                    <a:lnTo>
                      <a:pt x="420" y="59"/>
                    </a:lnTo>
                    <a:lnTo>
                      <a:pt x="390" y="73"/>
                    </a:lnTo>
                    <a:lnTo>
                      <a:pt x="385" y="78"/>
                    </a:lnTo>
                    <a:lnTo>
                      <a:pt x="382" y="86"/>
                    </a:lnTo>
                    <a:lnTo>
                      <a:pt x="389" y="96"/>
                    </a:lnTo>
                    <a:lnTo>
                      <a:pt x="384" y="105"/>
                    </a:lnTo>
                    <a:lnTo>
                      <a:pt x="382" y="115"/>
                    </a:lnTo>
                    <a:lnTo>
                      <a:pt x="371" y="121"/>
                    </a:lnTo>
                    <a:lnTo>
                      <a:pt x="368" y="108"/>
                    </a:lnTo>
                    <a:lnTo>
                      <a:pt x="374" y="101"/>
                    </a:lnTo>
                    <a:lnTo>
                      <a:pt x="374" y="85"/>
                    </a:lnTo>
                    <a:lnTo>
                      <a:pt x="373" y="78"/>
                    </a:lnTo>
                    <a:lnTo>
                      <a:pt x="358" y="75"/>
                    </a:lnTo>
                    <a:lnTo>
                      <a:pt x="352" y="81"/>
                    </a:lnTo>
                    <a:lnTo>
                      <a:pt x="352" y="86"/>
                    </a:lnTo>
                    <a:lnTo>
                      <a:pt x="345" y="92"/>
                    </a:lnTo>
                    <a:lnTo>
                      <a:pt x="340" y="111"/>
                    </a:lnTo>
                    <a:lnTo>
                      <a:pt x="338" y="102"/>
                    </a:lnTo>
                    <a:lnTo>
                      <a:pt x="336" y="90"/>
                    </a:lnTo>
                    <a:lnTo>
                      <a:pt x="345" y="76"/>
                    </a:lnTo>
                    <a:lnTo>
                      <a:pt x="304" y="52"/>
                    </a:lnTo>
                    <a:lnTo>
                      <a:pt x="291" y="33"/>
                    </a:lnTo>
                    <a:lnTo>
                      <a:pt x="279" y="24"/>
                    </a:lnTo>
                    <a:lnTo>
                      <a:pt x="276" y="13"/>
                    </a:lnTo>
                    <a:lnTo>
                      <a:pt x="244" y="0"/>
                    </a:lnTo>
                    <a:lnTo>
                      <a:pt x="231" y="3"/>
                    </a:lnTo>
                    <a:lnTo>
                      <a:pt x="224" y="14"/>
                    </a:lnTo>
                    <a:lnTo>
                      <a:pt x="213" y="9"/>
                    </a:lnTo>
                    <a:lnTo>
                      <a:pt x="197" y="16"/>
                    </a:lnTo>
                    <a:lnTo>
                      <a:pt x="157" y="19"/>
                    </a:lnTo>
                    <a:lnTo>
                      <a:pt x="156" y="24"/>
                    </a:lnTo>
                    <a:lnTo>
                      <a:pt x="158" y="36"/>
                    </a:lnTo>
                    <a:lnTo>
                      <a:pt x="158" y="46"/>
                    </a:lnTo>
                    <a:lnTo>
                      <a:pt x="154" y="36"/>
                    </a:lnTo>
                    <a:lnTo>
                      <a:pt x="151" y="31"/>
                    </a:lnTo>
                    <a:lnTo>
                      <a:pt x="150" y="21"/>
                    </a:lnTo>
                    <a:lnTo>
                      <a:pt x="146" y="19"/>
                    </a:lnTo>
                    <a:lnTo>
                      <a:pt x="141" y="29"/>
                    </a:lnTo>
                    <a:lnTo>
                      <a:pt x="139" y="27"/>
                    </a:lnTo>
                    <a:lnTo>
                      <a:pt x="136" y="20"/>
                    </a:lnTo>
                    <a:lnTo>
                      <a:pt x="120" y="24"/>
                    </a:lnTo>
                    <a:lnTo>
                      <a:pt x="120" y="27"/>
                    </a:lnTo>
                    <a:lnTo>
                      <a:pt x="105" y="24"/>
                    </a:lnTo>
                    <a:lnTo>
                      <a:pt x="99" y="25"/>
                    </a:lnTo>
                    <a:lnTo>
                      <a:pt x="99" y="31"/>
                    </a:lnTo>
                    <a:lnTo>
                      <a:pt x="83" y="33"/>
                    </a:lnTo>
                    <a:lnTo>
                      <a:pt x="70" y="40"/>
                    </a:lnTo>
                    <a:lnTo>
                      <a:pt x="75" y="42"/>
                    </a:lnTo>
                    <a:lnTo>
                      <a:pt x="80" y="63"/>
                    </a:lnTo>
                    <a:lnTo>
                      <a:pt x="93" y="73"/>
                    </a:lnTo>
                    <a:lnTo>
                      <a:pt x="84" y="78"/>
                    </a:lnTo>
                    <a:lnTo>
                      <a:pt x="83" y="89"/>
                    </a:lnTo>
                    <a:lnTo>
                      <a:pt x="93" y="11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55" name="任意多边形: 形状 254">
                <a:extLst>
                  <a:ext uri="{FF2B5EF4-FFF2-40B4-BE49-F238E27FC236}">
                    <a16:creationId xmlns="" xmlns:a16="http://schemas.microsoft.com/office/drawing/2014/main" id="{E71FF3BC-5C2D-4AB5-8B44-F34CCBF1B070}"/>
                  </a:ext>
                </a:extLst>
              </p:cNvPr>
              <p:cNvSpPr>
                <a:spLocks noChangeAspect="1"/>
              </p:cNvSpPr>
              <p:nvPr/>
            </p:nvSpPr>
            <p:spPr bwMode="gray">
              <a:xfrm>
                <a:off x="1210" y="1283"/>
                <a:ext cx="200" cy="164"/>
              </a:xfrm>
              <a:custGeom>
                <a:avLst/>
                <a:gdLst/>
                <a:ahLst/>
                <a:cxnLst>
                  <a:cxn ang="0">
                    <a:pos x="126" y="657"/>
                  </a:cxn>
                  <a:cxn ang="0">
                    <a:pos x="169" y="549"/>
                  </a:cxn>
                  <a:cxn ang="0">
                    <a:pos x="358" y="544"/>
                  </a:cxn>
                  <a:cxn ang="0">
                    <a:pos x="368" y="506"/>
                  </a:cxn>
                  <a:cxn ang="0">
                    <a:pos x="282" y="473"/>
                  </a:cxn>
                  <a:cxn ang="0">
                    <a:pos x="101" y="478"/>
                  </a:cxn>
                  <a:cxn ang="0">
                    <a:pos x="62" y="396"/>
                  </a:cxn>
                  <a:cxn ang="0">
                    <a:pos x="178" y="361"/>
                  </a:cxn>
                  <a:cxn ang="0">
                    <a:pos x="133" y="340"/>
                  </a:cxn>
                  <a:cxn ang="0">
                    <a:pos x="79" y="345"/>
                  </a:cxn>
                  <a:cxn ang="0">
                    <a:pos x="47" y="338"/>
                  </a:cxn>
                  <a:cxn ang="0">
                    <a:pos x="29" y="309"/>
                  </a:cxn>
                  <a:cxn ang="0">
                    <a:pos x="52" y="209"/>
                  </a:cxn>
                  <a:cxn ang="0">
                    <a:pos x="46" y="135"/>
                  </a:cxn>
                  <a:cxn ang="0">
                    <a:pos x="239" y="0"/>
                  </a:cxn>
                  <a:cxn ang="0">
                    <a:pos x="272" y="94"/>
                  </a:cxn>
                  <a:cxn ang="0">
                    <a:pos x="244" y="146"/>
                  </a:cxn>
                  <a:cxn ang="0">
                    <a:pos x="300" y="81"/>
                  </a:cxn>
                  <a:cxn ang="0">
                    <a:pos x="406" y="106"/>
                  </a:cxn>
                  <a:cxn ang="0">
                    <a:pos x="415" y="173"/>
                  </a:cxn>
                  <a:cxn ang="0">
                    <a:pos x="446" y="157"/>
                  </a:cxn>
                  <a:cxn ang="0">
                    <a:pos x="486" y="144"/>
                  </a:cxn>
                  <a:cxn ang="0">
                    <a:pos x="503" y="123"/>
                  </a:cxn>
                  <a:cxn ang="0">
                    <a:pos x="504" y="76"/>
                  </a:cxn>
                  <a:cxn ang="0">
                    <a:pos x="546" y="121"/>
                  </a:cxn>
                  <a:cxn ang="0">
                    <a:pos x="570" y="205"/>
                  </a:cxn>
                  <a:cxn ang="0">
                    <a:pos x="606" y="310"/>
                  </a:cxn>
                  <a:cxn ang="0">
                    <a:pos x="627" y="247"/>
                  </a:cxn>
                  <a:cxn ang="0">
                    <a:pos x="617" y="166"/>
                  </a:cxn>
                  <a:cxn ang="0">
                    <a:pos x="600" y="49"/>
                  </a:cxn>
                  <a:cxn ang="0">
                    <a:pos x="602" y="8"/>
                  </a:cxn>
                  <a:cxn ang="0">
                    <a:pos x="669" y="31"/>
                  </a:cxn>
                  <a:cxn ang="0">
                    <a:pos x="691" y="44"/>
                  </a:cxn>
                  <a:cxn ang="0">
                    <a:pos x="751" y="110"/>
                  </a:cxn>
                  <a:cxn ang="0">
                    <a:pos x="766" y="200"/>
                  </a:cxn>
                  <a:cxn ang="0">
                    <a:pos x="805" y="336"/>
                  </a:cxn>
                  <a:cxn ang="0">
                    <a:pos x="815" y="428"/>
                  </a:cxn>
                  <a:cxn ang="0">
                    <a:pos x="881" y="478"/>
                  </a:cxn>
                  <a:cxn ang="0">
                    <a:pos x="963" y="543"/>
                  </a:cxn>
                  <a:cxn ang="0">
                    <a:pos x="999" y="584"/>
                  </a:cxn>
                  <a:cxn ang="0">
                    <a:pos x="961" y="616"/>
                  </a:cxn>
                  <a:cxn ang="0">
                    <a:pos x="934" y="597"/>
                  </a:cxn>
                  <a:cxn ang="0">
                    <a:pos x="906" y="632"/>
                  </a:cxn>
                  <a:cxn ang="0">
                    <a:pos x="880" y="677"/>
                  </a:cxn>
                  <a:cxn ang="0">
                    <a:pos x="940" y="671"/>
                  </a:cxn>
                  <a:cxn ang="0">
                    <a:pos x="933" y="711"/>
                  </a:cxn>
                  <a:cxn ang="0">
                    <a:pos x="949" y="734"/>
                  </a:cxn>
                  <a:cxn ang="0">
                    <a:pos x="893" y="767"/>
                  </a:cxn>
                  <a:cxn ang="0">
                    <a:pos x="809" y="749"/>
                  </a:cxn>
                  <a:cxn ang="0">
                    <a:pos x="758" y="724"/>
                  </a:cxn>
                  <a:cxn ang="0">
                    <a:pos x="697" y="677"/>
                  </a:cxn>
                  <a:cxn ang="0">
                    <a:pos x="655" y="718"/>
                  </a:cxn>
                  <a:cxn ang="0">
                    <a:pos x="521" y="796"/>
                  </a:cxn>
                  <a:cxn ang="0">
                    <a:pos x="425" y="805"/>
                  </a:cxn>
                  <a:cxn ang="0">
                    <a:pos x="320" y="819"/>
                  </a:cxn>
                  <a:cxn ang="0">
                    <a:pos x="300" y="732"/>
                  </a:cxn>
                  <a:cxn ang="0">
                    <a:pos x="230" y="698"/>
                  </a:cxn>
                </a:cxnLst>
                <a:rect l="0" t="0" r="r" b="b"/>
                <a:pathLst>
                  <a:path w="999" h="819">
                    <a:moveTo>
                      <a:pt x="230" y="698"/>
                    </a:moveTo>
                    <a:lnTo>
                      <a:pt x="225" y="704"/>
                    </a:lnTo>
                    <a:lnTo>
                      <a:pt x="203" y="704"/>
                    </a:lnTo>
                    <a:lnTo>
                      <a:pt x="196" y="698"/>
                    </a:lnTo>
                    <a:lnTo>
                      <a:pt x="173" y="697"/>
                    </a:lnTo>
                    <a:lnTo>
                      <a:pt x="137" y="671"/>
                    </a:lnTo>
                    <a:lnTo>
                      <a:pt x="137" y="660"/>
                    </a:lnTo>
                    <a:lnTo>
                      <a:pt x="126" y="657"/>
                    </a:lnTo>
                    <a:lnTo>
                      <a:pt x="118" y="650"/>
                    </a:lnTo>
                    <a:lnTo>
                      <a:pt x="116" y="630"/>
                    </a:lnTo>
                    <a:lnTo>
                      <a:pt x="105" y="622"/>
                    </a:lnTo>
                    <a:lnTo>
                      <a:pt x="101" y="613"/>
                    </a:lnTo>
                    <a:lnTo>
                      <a:pt x="94" y="593"/>
                    </a:lnTo>
                    <a:lnTo>
                      <a:pt x="91" y="581"/>
                    </a:lnTo>
                    <a:lnTo>
                      <a:pt x="112" y="571"/>
                    </a:lnTo>
                    <a:lnTo>
                      <a:pt x="169" y="549"/>
                    </a:lnTo>
                    <a:lnTo>
                      <a:pt x="209" y="539"/>
                    </a:lnTo>
                    <a:lnTo>
                      <a:pt x="232" y="538"/>
                    </a:lnTo>
                    <a:lnTo>
                      <a:pt x="253" y="530"/>
                    </a:lnTo>
                    <a:lnTo>
                      <a:pt x="266" y="528"/>
                    </a:lnTo>
                    <a:lnTo>
                      <a:pt x="279" y="536"/>
                    </a:lnTo>
                    <a:lnTo>
                      <a:pt x="318" y="539"/>
                    </a:lnTo>
                    <a:lnTo>
                      <a:pt x="339" y="546"/>
                    </a:lnTo>
                    <a:lnTo>
                      <a:pt x="358" y="544"/>
                    </a:lnTo>
                    <a:lnTo>
                      <a:pt x="369" y="533"/>
                    </a:lnTo>
                    <a:lnTo>
                      <a:pt x="365" y="526"/>
                    </a:lnTo>
                    <a:lnTo>
                      <a:pt x="365" y="522"/>
                    </a:lnTo>
                    <a:lnTo>
                      <a:pt x="374" y="527"/>
                    </a:lnTo>
                    <a:lnTo>
                      <a:pt x="382" y="525"/>
                    </a:lnTo>
                    <a:lnTo>
                      <a:pt x="381" y="520"/>
                    </a:lnTo>
                    <a:lnTo>
                      <a:pt x="375" y="510"/>
                    </a:lnTo>
                    <a:lnTo>
                      <a:pt x="368" y="506"/>
                    </a:lnTo>
                    <a:lnTo>
                      <a:pt x="348" y="503"/>
                    </a:lnTo>
                    <a:lnTo>
                      <a:pt x="344" y="495"/>
                    </a:lnTo>
                    <a:lnTo>
                      <a:pt x="332" y="495"/>
                    </a:lnTo>
                    <a:lnTo>
                      <a:pt x="317" y="488"/>
                    </a:lnTo>
                    <a:lnTo>
                      <a:pt x="312" y="482"/>
                    </a:lnTo>
                    <a:lnTo>
                      <a:pt x="296" y="479"/>
                    </a:lnTo>
                    <a:lnTo>
                      <a:pt x="289" y="480"/>
                    </a:lnTo>
                    <a:lnTo>
                      <a:pt x="282" y="473"/>
                    </a:lnTo>
                    <a:lnTo>
                      <a:pt x="248" y="479"/>
                    </a:lnTo>
                    <a:lnTo>
                      <a:pt x="196" y="499"/>
                    </a:lnTo>
                    <a:lnTo>
                      <a:pt x="188" y="493"/>
                    </a:lnTo>
                    <a:lnTo>
                      <a:pt x="172" y="493"/>
                    </a:lnTo>
                    <a:lnTo>
                      <a:pt x="162" y="488"/>
                    </a:lnTo>
                    <a:lnTo>
                      <a:pt x="158" y="480"/>
                    </a:lnTo>
                    <a:lnTo>
                      <a:pt x="118" y="489"/>
                    </a:lnTo>
                    <a:lnTo>
                      <a:pt x="101" y="478"/>
                    </a:lnTo>
                    <a:lnTo>
                      <a:pt x="83" y="482"/>
                    </a:lnTo>
                    <a:lnTo>
                      <a:pt x="81" y="476"/>
                    </a:lnTo>
                    <a:lnTo>
                      <a:pt x="81" y="472"/>
                    </a:lnTo>
                    <a:lnTo>
                      <a:pt x="68" y="467"/>
                    </a:lnTo>
                    <a:lnTo>
                      <a:pt x="57" y="452"/>
                    </a:lnTo>
                    <a:lnTo>
                      <a:pt x="46" y="434"/>
                    </a:lnTo>
                    <a:lnTo>
                      <a:pt x="42" y="418"/>
                    </a:lnTo>
                    <a:lnTo>
                      <a:pt x="62" y="396"/>
                    </a:lnTo>
                    <a:lnTo>
                      <a:pt x="83" y="387"/>
                    </a:lnTo>
                    <a:lnTo>
                      <a:pt x="103" y="385"/>
                    </a:lnTo>
                    <a:lnTo>
                      <a:pt x="122" y="377"/>
                    </a:lnTo>
                    <a:lnTo>
                      <a:pt x="142" y="363"/>
                    </a:lnTo>
                    <a:lnTo>
                      <a:pt x="161" y="358"/>
                    </a:lnTo>
                    <a:lnTo>
                      <a:pt x="160" y="361"/>
                    </a:lnTo>
                    <a:lnTo>
                      <a:pt x="165" y="364"/>
                    </a:lnTo>
                    <a:lnTo>
                      <a:pt x="178" y="361"/>
                    </a:lnTo>
                    <a:lnTo>
                      <a:pt x="185" y="358"/>
                    </a:lnTo>
                    <a:lnTo>
                      <a:pt x="181" y="353"/>
                    </a:lnTo>
                    <a:lnTo>
                      <a:pt x="165" y="352"/>
                    </a:lnTo>
                    <a:lnTo>
                      <a:pt x="173" y="342"/>
                    </a:lnTo>
                    <a:lnTo>
                      <a:pt x="187" y="339"/>
                    </a:lnTo>
                    <a:lnTo>
                      <a:pt x="193" y="334"/>
                    </a:lnTo>
                    <a:lnTo>
                      <a:pt x="194" y="329"/>
                    </a:lnTo>
                    <a:lnTo>
                      <a:pt x="133" y="340"/>
                    </a:lnTo>
                    <a:lnTo>
                      <a:pt x="122" y="345"/>
                    </a:lnTo>
                    <a:lnTo>
                      <a:pt x="111" y="347"/>
                    </a:lnTo>
                    <a:lnTo>
                      <a:pt x="105" y="352"/>
                    </a:lnTo>
                    <a:lnTo>
                      <a:pt x="96" y="352"/>
                    </a:lnTo>
                    <a:lnTo>
                      <a:pt x="91" y="348"/>
                    </a:lnTo>
                    <a:lnTo>
                      <a:pt x="90" y="344"/>
                    </a:lnTo>
                    <a:lnTo>
                      <a:pt x="83" y="343"/>
                    </a:lnTo>
                    <a:lnTo>
                      <a:pt x="79" y="345"/>
                    </a:lnTo>
                    <a:lnTo>
                      <a:pt x="83" y="348"/>
                    </a:lnTo>
                    <a:lnTo>
                      <a:pt x="83" y="354"/>
                    </a:lnTo>
                    <a:lnTo>
                      <a:pt x="68" y="354"/>
                    </a:lnTo>
                    <a:lnTo>
                      <a:pt x="64" y="359"/>
                    </a:lnTo>
                    <a:lnTo>
                      <a:pt x="51" y="360"/>
                    </a:lnTo>
                    <a:lnTo>
                      <a:pt x="45" y="355"/>
                    </a:lnTo>
                    <a:lnTo>
                      <a:pt x="43" y="347"/>
                    </a:lnTo>
                    <a:lnTo>
                      <a:pt x="47" y="338"/>
                    </a:lnTo>
                    <a:lnTo>
                      <a:pt x="53" y="333"/>
                    </a:lnTo>
                    <a:lnTo>
                      <a:pt x="69" y="332"/>
                    </a:lnTo>
                    <a:lnTo>
                      <a:pt x="67" y="310"/>
                    </a:lnTo>
                    <a:lnTo>
                      <a:pt x="53" y="313"/>
                    </a:lnTo>
                    <a:lnTo>
                      <a:pt x="41" y="322"/>
                    </a:lnTo>
                    <a:lnTo>
                      <a:pt x="35" y="320"/>
                    </a:lnTo>
                    <a:lnTo>
                      <a:pt x="33" y="311"/>
                    </a:lnTo>
                    <a:lnTo>
                      <a:pt x="29" y="309"/>
                    </a:lnTo>
                    <a:lnTo>
                      <a:pt x="8" y="313"/>
                    </a:lnTo>
                    <a:lnTo>
                      <a:pt x="6" y="304"/>
                    </a:lnTo>
                    <a:lnTo>
                      <a:pt x="2" y="290"/>
                    </a:lnTo>
                    <a:lnTo>
                      <a:pt x="0" y="273"/>
                    </a:lnTo>
                    <a:lnTo>
                      <a:pt x="6" y="256"/>
                    </a:lnTo>
                    <a:lnTo>
                      <a:pt x="22" y="234"/>
                    </a:lnTo>
                    <a:lnTo>
                      <a:pt x="32" y="218"/>
                    </a:lnTo>
                    <a:lnTo>
                      <a:pt x="52" y="209"/>
                    </a:lnTo>
                    <a:lnTo>
                      <a:pt x="53" y="202"/>
                    </a:lnTo>
                    <a:lnTo>
                      <a:pt x="51" y="194"/>
                    </a:lnTo>
                    <a:lnTo>
                      <a:pt x="48" y="189"/>
                    </a:lnTo>
                    <a:lnTo>
                      <a:pt x="36" y="189"/>
                    </a:lnTo>
                    <a:lnTo>
                      <a:pt x="32" y="182"/>
                    </a:lnTo>
                    <a:lnTo>
                      <a:pt x="31" y="165"/>
                    </a:lnTo>
                    <a:lnTo>
                      <a:pt x="36" y="151"/>
                    </a:lnTo>
                    <a:lnTo>
                      <a:pt x="46" y="135"/>
                    </a:lnTo>
                    <a:lnTo>
                      <a:pt x="85" y="94"/>
                    </a:lnTo>
                    <a:lnTo>
                      <a:pt x="122" y="68"/>
                    </a:lnTo>
                    <a:lnTo>
                      <a:pt x="129" y="59"/>
                    </a:lnTo>
                    <a:lnTo>
                      <a:pt x="142" y="55"/>
                    </a:lnTo>
                    <a:lnTo>
                      <a:pt x="148" y="44"/>
                    </a:lnTo>
                    <a:lnTo>
                      <a:pt x="162" y="42"/>
                    </a:lnTo>
                    <a:lnTo>
                      <a:pt x="194" y="22"/>
                    </a:lnTo>
                    <a:lnTo>
                      <a:pt x="239" y="0"/>
                    </a:lnTo>
                    <a:lnTo>
                      <a:pt x="252" y="3"/>
                    </a:lnTo>
                    <a:lnTo>
                      <a:pt x="255" y="10"/>
                    </a:lnTo>
                    <a:lnTo>
                      <a:pt x="261" y="14"/>
                    </a:lnTo>
                    <a:lnTo>
                      <a:pt x="262" y="21"/>
                    </a:lnTo>
                    <a:lnTo>
                      <a:pt x="269" y="31"/>
                    </a:lnTo>
                    <a:lnTo>
                      <a:pt x="272" y="43"/>
                    </a:lnTo>
                    <a:lnTo>
                      <a:pt x="273" y="71"/>
                    </a:lnTo>
                    <a:lnTo>
                      <a:pt x="272" y="94"/>
                    </a:lnTo>
                    <a:lnTo>
                      <a:pt x="259" y="101"/>
                    </a:lnTo>
                    <a:lnTo>
                      <a:pt x="255" y="111"/>
                    </a:lnTo>
                    <a:lnTo>
                      <a:pt x="253" y="117"/>
                    </a:lnTo>
                    <a:lnTo>
                      <a:pt x="255" y="121"/>
                    </a:lnTo>
                    <a:lnTo>
                      <a:pt x="252" y="127"/>
                    </a:lnTo>
                    <a:lnTo>
                      <a:pt x="239" y="133"/>
                    </a:lnTo>
                    <a:lnTo>
                      <a:pt x="237" y="138"/>
                    </a:lnTo>
                    <a:lnTo>
                      <a:pt x="244" y="146"/>
                    </a:lnTo>
                    <a:lnTo>
                      <a:pt x="268" y="126"/>
                    </a:lnTo>
                    <a:lnTo>
                      <a:pt x="274" y="126"/>
                    </a:lnTo>
                    <a:lnTo>
                      <a:pt x="277" y="135"/>
                    </a:lnTo>
                    <a:lnTo>
                      <a:pt x="295" y="127"/>
                    </a:lnTo>
                    <a:lnTo>
                      <a:pt x="300" y="113"/>
                    </a:lnTo>
                    <a:lnTo>
                      <a:pt x="294" y="110"/>
                    </a:lnTo>
                    <a:lnTo>
                      <a:pt x="294" y="97"/>
                    </a:lnTo>
                    <a:lnTo>
                      <a:pt x="300" y="81"/>
                    </a:lnTo>
                    <a:lnTo>
                      <a:pt x="309" y="76"/>
                    </a:lnTo>
                    <a:lnTo>
                      <a:pt x="310" y="69"/>
                    </a:lnTo>
                    <a:lnTo>
                      <a:pt x="315" y="64"/>
                    </a:lnTo>
                    <a:lnTo>
                      <a:pt x="329" y="62"/>
                    </a:lnTo>
                    <a:lnTo>
                      <a:pt x="355" y="80"/>
                    </a:lnTo>
                    <a:lnTo>
                      <a:pt x="388" y="91"/>
                    </a:lnTo>
                    <a:lnTo>
                      <a:pt x="396" y="101"/>
                    </a:lnTo>
                    <a:lnTo>
                      <a:pt x="406" y="106"/>
                    </a:lnTo>
                    <a:lnTo>
                      <a:pt x="415" y="113"/>
                    </a:lnTo>
                    <a:lnTo>
                      <a:pt x="424" y="128"/>
                    </a:lnTo>
                    <a:lnTo>
                      <a:pt x="427" y="145"/>
                    </a:lnTo>
                    <a:lnTo>
                      <a:pt x="408" y="171"/>
                    </a:lnTo>
                    <a:lnTo>
                      <a:pt x="388" y="189"/>
                    </a:lnTo>
                    <a:lnTo>
                      <a:pt x="388" y="192"/>
                    </a:lnTo>
                    <a:lnTo>
                      <a:pt x="406" y="188"/>
                    </a:lnTo>
                    <a:lnTo>
                      <a:pt x="415" y="173"/>
                    </a:lnTo>
                    <a:lnTo>
                      <a:pt x="427" y="166"/>
                    </a:lnTo>
                    <a:lnTo>
                      <a:pt x="425" y="173"/>
                    </a:lnTo>
                    <a:lnTo>
                      <a:pt x="420" y="187"/>
                    </a:lnTo>
                    <a:lnTo>
                      <a:pt x="433" y="192"/>
                    </a:lnTo>
                    <a:lnTo>
                      <a:pt x="435" y="187"/>
                    </a:lnTo>
                    <a:lnTo>
                      <a:pt x="439" y="167"/>
                    </a:lnTo>
                    <a:lnTo>
                      <a:pt x="440" y="161"/>
                    </a:lnTo>
                    <a:lnTo>
                      <a:pt x="446" y="157"/>
                    </a:lnTo>
                    <a:lnTo>
                      <a:pt x="454" y="148"/>
                    </a:lnTo>
                    <a:lnTo>
                      <a:pt x="465" y="150"/>
                    </a:lnTo>
                    <a:lnTo>
                      <a:pt x="472" y="146"/>
                    </a:lnTo>
                    <a:lnTo>
                      <a:pt x="486" y="164"/>
                    </a:lnTo>
                    <a:lnTo>
                      <a:pt x="488" y="157"/>
                    </a:lnTo>
                    <a:lnTo>
                      <a:pt x="486" y="148"/>
                    </a:lnTo>
                    <a:lnTo>
                      <a:pt x="483" y="145"/>
                    </a:lnTo>
                    <a:lnTo>
                      <a:pt x="486" y="144"/>
                    </a:lnTo>
                    <a:lnTo>
                      <a:pt x="494" y="151"/>
                    </a:lnTo>
                    <a:lnTo>
                      <a:pt x="499" y="148"/>
                    </a:lnTo>
                    <a:lnTo>
                      <a:pt x="497" y="138"/>
                    </a:lnTo>
                    <a:lnTo>
                      <a:pt x="484" y="129"/>
                    </a:lnTo>
                    <a:lnTo>
                      <a:pt x="484" y="123"/>
                    </a:lnTo>
                    <a:lnTo>
                      <a:pt x="486" y="122"/>
                    </a:lnTo>
                    <a:lnTo>
                      <a:pt x="498" y="132"/>
                    </a:lnTo>
                    <a:lnTo>
                      <a:pt x="503" y="123"/>
                    </a:lnTo>
                    <a:lnTo>
                      <a:pt x="488" y="103"/>
                    </a:lnTo>
                    <a:lnTo>
                      <a:pt x="481" y="100"/>
                    </a:lnTo>
                    <a:lnTo>
                      <a:pt x="473" y="90"/>
                    </a:lnTo>
                    <a:lnTo>
                      <a:pt x="470" y="78"/>
                    </a:lnTo>
                    <a:lnTo>
                      <a:pt x="468" y="68"/>
                    </a:lnTo>
                    <a:lnTo>
                      <a:pt x="477" y="67"/>
                    </a:lnTo>
                    <a:lnTo>
                      <a:pt x="494" y="71"/>
                    </a:lnTo>
                    <a:lnTo>
                      <a:pt x="504" y="76"/>
                    </a:lnTo>
                    <a:lnTo>
                      <a:pt x="508" y="87"/>
                    </a:lnTo>
                    <a:lnTo>
                      <a:pt x="519" y="86"/>
                    </a:lnTo>
                    <a:lnTo>
                      <a:pt x="519" y="92"/>
                    </a:lnTo>
                    <a:lnTo>
                      <a:pt x="526" y="108"/>
                    </a:lnTo>
                    <a:lnTo>
                      <a:pt x="533" y="113"/>
                    </a:lnTo>
                    <a:lnTo>
                      <a:pt x="540" y="111"/>
                    </a:lnTo>
                    <a:lnTo>
                      <a:pt x="546" y="117"/>
                    </a:lnTo>
                    <a:lnTo>
                      <a:pt x="546" y="121"/>
                    </a:lnTo>
                    <a:lnTo>
                      <a:pt x="554" y="127"/>
                    </a:lnTo>
                    <a:lnTo>
                      <a:pt x="553" y="133"/>
                    </a:lnTo>
                    <a:lnTo>
                      <a:pt x="551" y="135"/>
                    </a:lnTo>
                    <a:lnTo>
                      <a:pt x="560" y="139"/>
                    </a:lnTo>
                    <a:lnTo>
                      <a:pt x="568" y="155"/>
                    </a:lnTo>
                    <a:lnTo>
                      <a:pt x="567" y="186"/>
                    </a:lnTo>
                    <a:lnTo>
                      <a:pt x="568" y="197"/>
                    </a:lnTo>
                    <a:lnTo>
                      <a:pt x="570" y="205"/>
                    </a:lnTo>
                    <a:lnTo>
                      <a:pt x="575" y="214"/>
                    </a:lnTo>
                    <a:lnTo>
                      <a:pt x="578" y="243"/>
                    </a:lnTo>
                    <a:lnTo>
                      <a:pt x="592" y="258"/>
                    </a:lnTo>
                    <a:lnTo>
                      <a:pt x="585" y="273"/>
                    </a:lnTo>
                    <a:lnTo>
                      <a:pt x="585" y="295"/>
                    </a:lnTo>
                    <a:lnTo>
                      <a:pt x="591" y="296"/>
                    </a:lnTo>
                    <a:lnTo>
                      <a:pt x="600" y="311"/>
                    </a:lnTo>
                    <a:lnTo>
                      <a:pt x="606" y="310"/>
                    </a:lnTo>
                    <a:lnTo>
                      <a:pt x="608" y="301"/>
                    </a:lnTo>
                    <a:lnTo>
                      <a:pt x="616" y="297"/>
                    </a:lnTo>
                    <a:lnTo>
                      <a:pt x="622" y="295"/>
                    </a:lnTo>
                    <a:lnTo>
                      <a:pt x="629" y="285"/>
                    </a:lnTo>
                    <a:lnTo>
                      <a:pt x="630" y="274"/>
                    </a:lnTo>
                    <a:lnTo>
                      <a:pt x="639" y="270"/>
                    </a:lnTo>
                    <a:lnTo>
                      <a:pt x="639" y="264"/>
                    </a:lnTo>
                    <a:lnTo>
                      <a:pt x="627" y="247"/>
                    </a:lnTo>
                    <a:lnTo>
                      <a:pt x="624" y="236"/>
                    </a:lnTo>
                    <a:lnTo>
                      <a:pt x="624" y="225"/>
                    </a:lnTo>
                    <a:lnTo>
                      <a:pt x="619" y="220"/>
                    </a:lnTo>
                    <a:lnTo>
                      <a:pt x="617" y="203"/>
                    </a:lnTo>
                    <a:lnTo>
                      <a:pt x="614" y="187"/>
                    </a:lnTo>
                    <a:lnTo>
                      <a:pt x="618" y="186"/>
                    </a:lnTo>
                    <a:lnTo>
                      <a:pt x="617" y="177"/>
                    </a:lnTo>
                    <a:lnTo>
                      <a:pt x="617" y="166"/>
                    </a:lnTo>
                    <a:lnTo>
                      <a:pt x="613" y="160"/>
                    </a:lnTo>
                    <a:lnTo>
                      <a:pt x="612" y="139"/>
                    </a:lnTo>
                    <a:lnTo>
                      <a:pt x="610" y="121"/>
                    </a:lnTo>
                    <a:lnTo>
                      <a:pt x="605" y="103"/>
                    </a:lnTo>
                    <a:lnTo>
                      <a:pt x="597" y="68"/>
                    </a:lnTo>
                    <a:lnTo>
                      <a:pt x="595" y="62"/>
                    </a:lnTo>
                    <a:lnTo>
                      <a:pt x="599" y="62"/>
                    </a:lnTo>
                    <a:lnTo>
                      <a:pt x="600" y="49"/>
                    </a:lnTo>
                    <a:lnTo>
                      <a:pt x="596" y="49"/>
                    </a:lnTo>
                    <a:lnTo>
                      <a:pt x="592" y="38"/>
                    </a:lnTo>
                    <a:lnTo>
                      <a:pt x="596" y="33"/>
                    </a:lnTo>
                    <a:lnTo>
                      <a:pt x="606" y="33"/>
                    </a:lnTo>
                    <a:lnTo>
                      <a:pt x="608" y="27"/>
                    </a:lnTo>
                    <a:lnTo>
                      <a:pt x="597" y="16"/>
                    </a:lnTo>
                    <a:lnTo>
                      <a:pt x="599" y="8"/>
                    </a:lnTo>
                    <a:lnTo>
                      <a:pt x="602" y="8"/>
                    </a:lnTo>
                    <a:lnTo>
                      <a:pt x="602" y="3"/>
                    </a:lnTo>
                    <a:lnTo>
                      <a:pt x="608" y="3"/>
                    </a:lnTo>
                    <a:lnTo>
                      <a:pt x="630" y="9"/>
                    </a:lnTo>
                    <a:lnTo>
                      <a:pt x="632" y="15"/>
                    </a:lnTo>
                    <a:lnTo>
                      <a:pt x="650" y="33"/>
                    </a:lnTo>
                    <a:lnTo>
                      <a:pt x="665" y="40"/>
                    </a:lnTo>
                    <a:lnTo>
                      <a:pt x="667" y="37"/>
                    </a:lnTo>
                    <a:lnTo>
                      <a:pt x="669" y="31"/>
                    </a:lnTo>
                    <a:lnTo>
                      <a:pt x="662" y="28"/>
                    </a:lnTo>
                    <a:lnTo>
                      <a:pt x="661" y="21"/>
                    </a:lnTo>
                    <a:lnTo>
                      <a:pt x="661" y="15"/>
                    </a:lnTo>
                    <a:lnTo>
                      <a:pt x="666" y="14"/>
                    </a:lnTo>
                    <a:lnTo>
                      <a:pt x="676" y="19"/>
                    </a:lnTo>
                    <a:lnTo>
                      <a:pt x="678" y="25"/>
                    </a:lnTo>
                    <a:lnTo>
                      <a:pt x="687" y="28"/>
                    </a:lnTo>
                    <a:lnTo>
                      <a:pt x="691" y="44"/>
                    </a:lnTo>
                    <a:lnTo>
                      <a:pt x="696" y="52"/>
                    </a:lnTo>
                    <a:lnTo>
                      <a:pt x="720" y="67"/>
                    </a:lnTo>
                    <a:lnTo>
                      <a:pt x="720" y="74"/>
                    </a:lnTo>
                    <a:lnTo>
                      <a:pt x="734" y="81"/>
                    </a:lnTo>
                    <a:lnTo>
                      <a:pt x="741" y="91"/>
                    </a:lnTo>
                    <a:lnTo>
                      <a:pt x="742" y="96"/>
                    </a:lnTo>
                    <a:lnTo>
                      <a:pt x="750" y="102"/>
                    </a:lnTo>
                    <a:lnTo>
                      <a:pt x="751" y="110"/>
                    </a:lnTo>
                    <a:lnTo>
                      <a:pt x="745" y="123"/>
                    </a:lnTo>
                    <a:lnTo>
                      <a:pt x="751" y="123"/>
                    </a:lnTo>
                    <a:lnTo>
                      <a:pt x="756" y="140"/>
                    </a:lnTo>
                    <a:lnTo>
                      <a:pt x="756" y="151"/>
                    </a:lnTo>
                    <a:lnTo>
                      <a:pt x="755" y="156"/>
                    </a:lnTo>
                    <a:lnTo>
                      <a:pt x="758" y="166"/>
                    </a:lnTo>
                    <a:lnTo>
                      <a:pt x="759" y="177"/>
                    </a:lnTo>
                    <a:lnTo>
                      <a:pt x="766" y="200"/>
                    </a:lnTo>
                    <a:lnTo>
                      <a:pt x="768" y="246"/>
                    </a:lnTo>
                    <a:lnTo>
                      <a:pt x="771" y="250"/>
                    </a:lnTo>
                    <a:lnTo>
                      <a:pt x="775" y="273"/>
                    </a:lnTo>
                    <a:lnTo>
                      <a:pt x="791" y="294"/>
                    </a:lnTo>
                    <a:lnTo>
                      <a:pt x="799" y="306"/>
                    </a:lnTo>
                    <a:lnTo>
                      <a:pt x="804" y="322"/>
                    </a:lnTo>
                    <a:lnTo>
                      <a:pt x="802" y="329"/>
                    </a:lnTo>
                    <a:lnTo>
                      <a:pt x="805" y="336"/>
                    </a:lnTo>
                    <a:lnTo>
                      <a:pt x="806" y="353"/>
                    </a:lnTo>
                    <a:lnTo>
                      <a:pt x="804" y="353"/>
                    </a:lnTo>
                    <a:lnTo>
                      <a:pt x="796" y="358"/>
                    </a:lnTo>
                    <a:lnTo>
                      <a:pt x="798" y="383"/>
                    </a:lnTo>
                    <a:lnTo>
                      <a:pt x="794" y="396"/>
                    </a:lnTo>
                    <a:lnTo>
                      <a:pt x="798" y="409"/>
                    </a:lnTo>
                    <a:lnTo>
                      <a:pt x="812" y="419"/>
                    </a:lnTo>
                    <a:lnTo>
                      <a:pt x="815" y="428"/>
                    </a:lnTo>
                    <a:lnTo>
                      <a:pt x="829" y="455"/>
                    </a:lnTo>
                    <a:lnTo>
                      <a:pt x="847" y="460"/>
                    </a:lnTo>
                    <a:lnTo>
                      <a:pt x="854" y="479"/>
                    </a:lnTo>
                    <a:lnTo>
                      <a:pt x="860" y="483"/>
                    </a:lnTo>
                    <a:lnTo>
                      <a:pt x="870" y="484"/>
                    </a:lnTo>
                    <a:lnTo>
                      <a:pt x="876" y="492"/>
                    </a:lnTo>
                    <a:lnTo>
                      <a:pt x="881" y="487"/>
                    </a:lnTo>
                    <a:lnTo>
                      <a:pt x="881" y="478"/>
                    </a:lnTo>
                    <a:lnTo>
                      <a:pt x="885" y="476"/>
                    </a:lnTo>
                    <a:lnTo>
                      <a:pt x="896" y="480"/>
                    </a:lnTo>
                    <a:lnTo>
                      <a:pt x="901" y="485"/>
                    </a:lnTo>
                    <a:lnTo>
                      <a:pt x="898" y="494"/>
                    </a:lnTo>
                    <a:lnTo>
                      <a:pt x="938" y="531"/>
                    </a:lnTo>
                    <a:lnTo>
                      <a:pt x="946" y="536"/>
                    </a:lnTo>
                    <a:lnTo>
                      <a:pt x="958" y="536"/>
                    </a:lnTo>
                    <a:lnTo>
                      <a:pt x="963" y="543"/>
                    </a:lnTo>
                    <a:lnTo>
                      <a:pt x="962" y="552"/>
                    </a:lnTo>
                    <a:lnTo>
                      <a:pt x="963" y="560"/>
                    </a:lnTo>
                    <a:lnTo>
                      <a:pt x="972" y="562"/>
                    </a:lnTo>
                    <a:lnTo>
                      <a:pt x="978" y="558"/>
                    </a:lnTo>
                    <a:lnTo>
                      <a:pt x="981" y="562"/>
                    </a:lnTo>
                    <a:lnTo>
                      <a:pt x="989" y="558"/>
                    </a:lnTo>
                    <a:lnTo>
                      <a:pt x="994" y="560"/>
                    </a:lnTo>
                    <a:lnTo>
                      <a:pt x="999" y="584"/>
                    </a:lnTo>
                    <a:lnTo>
                      <a:pt x="994" y="596"/>
                    </a:lnTo>
                    <a:lnTo>
                      <a:pt x="997" y="622"/>
                    </a:lnTo>
                    <a:lnTo>
                      <a:pt x="992" y="635"/>
                    </a:lnTo>
                    <a:lnTo>
                      <a:pt x="984" y="638"/>
                    </a:lnTo>
                    <a:lnTo>
                      <a:pt x="977" y="635"/>
                    </a:lnTo>
                    <a:lnTo>
                      <a:pt x="967" y="617"/>
                    </a:lnTo>
                    <a:lnTo>
                      <a:pt x="967" y="595"/>
                    </a:lnTo>
                    <a:lnTo>
                      <a:pt x="961" y="616"/>
                    </a:lnTo>
                    <a:lnTo>
                      <a:pt x="958" y="635"/>
                    </a:lnTo>
                    <a:lnTo>
                      <a:pt x="956" y="640"/>
                    </a:lnTo>
                    <a:lnTo>
                      <a:pt x="952" y="629"/>
                    </a:lnTo>
                    <a:lnTo>
                      <a:pt x="946" y="627"/>
                    </a:lnTo>
                    <a:lnTo>
                      <a:pt x="944" y="633"/>
                    </a:lnTo>
                    <a:lnTo>
                      <a:pt x="938" y="623"/>
                    </a:lnTo>
                    <a:lnTo>
                      <a:pt x="934" y="611"/>
                    </a:lnTo>
                    <a:lnTo>
                      <a:pt x="934" y="597"/>
                    </a:lnTo>
                    <a:lnTo>
                      <a:pt x="931" y="605"/>
                    </a:lnTo>
                    <a:lnTo>
                      <a:pt x="925" y="606"/>
                    </a:lnTo>
                    <a:lnTo>
                      <a:pt x="924" y="602"/>
                    </a:lnTo>
                    <a:lnTo>
                      <a:pt x="918" y="617"/>
                    </a:lnTo>
                    <a:lnTo>
                      <a:pt x="914" y="617"/>
                    </a:lnTo>
                    <a:lnTo>
                      <a:pt x="902" y="624"/>
                    </a:lnTo>
                    <a:lnTo>
                      <a:pt x="902" y="632"/>
                    </a:lnTo>
                    <a:lnTo>
                      <a:pt x="906" y="632"/>
                    </a:lnTo>
                    <a:lnTo>
                      <a:pt x="907" y="656"/>
                    </a:lnTo>
                    <a:lnTo>
                      <a:pt x="899" y="657"/>
                    </a:lnTo>
                    <a:lnTo>
                      <a:pt x="895" y="652"/>
                    </a:lnTo>
                    <a:lnTo>
                      <a:pt x="881" y="651"/>
                    </a:lnTo>
                    <a:lnTo>
                      <a:pt x="874" y="654"/>
                    </a:lnTo>
                    <a:lnTo>
                      <a:pt x="872" y="657"/>
                    </a:lnTo>
                    <a:lnTo>
                      <a:pt x="879" y="670"/>
                    </a:lnTo>
                    <a:lnTo>
                      <a:pt x="880" y="677"/>
                    </a:lnTo>
                    <a:lnTo>
                      <a:pt x="877" y="694"/>
                    </a:lnTo>
                    <a:lnTo>
                      <a:pt x="879" y="700"/>
                    </a:lnTo>
                    <a:lnTo>
                      <a:pt x="888" y="681"/>
                    </a:lnTo>
                    <a:lnTo>
                      <a:pt x="902" y="672"/>
                    </a:lnTo>
                    <a:lnTo>
                      <a:pt x="906" y="663"/>
                    </a:lnTo>
                    <a:lnTo>
                      <a:pt x="929" y="662"/>
                    </a:lnTo>
                    <a:lnTo>
                      <a:pt x="931" y="668"/>
                    </a:lnTo>
                    <a:lnTo>
                      <a:pt x="940" y="671"/>
                    </a:lnTo>
                    <a:lnTo>
                      <a:pt x="936" y="677"/>
                    </a:lnTo>
                    <a:lnTo>
                      <a:pt x="935" y="684"/>
                    </a:lnTo>
                    <a:lnTo>
                      <a:pt x="929" y="691"/>
                    </a:lnTo>
                    <a:lnTo>
                      <a:pt x="930" y="695"/>
                    </a:lnTo>
                    <a:lnTo>
                      <a:pt x="925" y="694"/>
                    </a:lnTo>
                    <a:lnTo>
                      <a:pt x="923" y="700"/>
                    </a:lnTo>
                    <a:lnTo>
                      <a:pt x="927" y="710"/>
                    </a:lnTo>
                    <a:lnTo>
                      <a:pt x="933" y="711"/>
                    </a:lnTo>
                    <a:lnTo>
                      <a:pt x="935" y="700"/>
                    </a:lnTo>
                    <a:lnTo>
                      <a:pt x="947" y="706"/>
                    </a:lnTo>
                    <a:lnTo>
                      <a:pt x="958" y="708"/>
                    </a:lnTo>
                    <a:lnTo>
                      <a:pt x="961" y="719"/>
                    </a:lnTo>
                    <a:lnTo>
                      <a:pt x="960" y="727"/>
                    </a:lnTo>
                    <a:lnTo>
                      <a:pt x="954" y="729"/>
                    </a:lnTo>
                    <a:lnTo>
                      <a:pt x="951" y="726"/>
                    </a:lnTo>
                    <a:lnTo>
                      <a:pt x="949" y="734"/>
                    </a:lnTo>
                    <a:lnTo>
                      <a:pt x="944" y="740"/>
                    </a:lnTo>
                    <a:lnTo>
                      <a:pt x="944" y="745"/>
                    </a:lnTo>
                    <a:lnTo>
                      <a:pt x="936" y="743"/>
                    </a:lnTo>
                    <a:lnTo>
                      <a:pt x="917" y="751"/>
                    </a:lnTo>
                    <a:lnTo>
                      <a:pt x="914" y="761"/>
                    </a:lnTo>
                    <a:lnTo>
                      <a:pt x="901" y="761"/>
                    </a:lnTo>
                    <a:lnTo>
                      <a:pt x="895" y="757"/>
                    </a:lnTo>
                    <a:lnTo>
                      <a:pt x="893" y="767"/>
                    </a:lnTo>
                    <a:lnTo>
                      <a:pt x="887" y="770"/>
                    </a:lnTo>
                    <a:lnTo>
                      <a:pt x="885" y="774"/>
                    </a:lnTo>
                    <a:lnTo>
                      <a:pt x="876" y="769"/>
                    </a:lnTo>
                    <a:lnTo>
                      <a:pt x="861" y="775"/>
                    </a:lnTo>
                    <a:lnTo>
                      <a:pt x="836" y="769"/>
                    </a:lnTo>
                    <a:lnTo>
                      <a:pt x="831" y="761"/>
                    </a:lnTo>
                    <a:lnTo>
                      <a:pt x="814" y="756"/>
                    </a:lnTo>
                    <a:lnTo>
                      <a:pt x="809" y="749"/>
                    </a:lnTo>
                    <a:lnTo>
                      <a:pt x="800" y="749"/>
                    </a:lnTo>
                    <a:lnTo>
                      <a:pt x="795" y="758"/>
                    </a:lnTo>
                    <a:lnTo>
                      <a:pt x="771" y="754"/>
                    </a:lnTo>
                    <a:lnTo>
                      <a:pt x="758" y="749"/>
                    </a:lnTo>
                    <a:lnTo>
                      <a:pt x="757" y="742"/>
                    </a:lnTo>
                    <a:lnTo>
                      <a:pt x="773" y="726"/>
                    </a:lnTo>
                    <a:lnTo>
                      <a:pt x="768" y="720"/>
                    </a:lnTo>
                    <a:lnTo>
                      <a:pt x="758" y="724"/>
                    </a:lnTo>
                    <a:lnTo>
                      <a:pt x="742" y="722"/>
                    </a:lnTo>
                    <a:lnTo>
                      <a:pt x="740" y="715"/>
                    </a:lnTo>
                    <a:lnTo>
                      <a:pt x="726" y="711"/>
                    </a:lnTo>
                    <a:lnTo>
                      <a:pt x="721" y="714"/>
                    </a:lnTo>
                    <a:lnTo>
                      <a:pt x="697" y="710"/>
                    </a:lnTo>
                    <a:lnTo>
                      <a:pt x="696" y="700"/>
                    </a:lnTo>
                    <a:lnTo>
                      <a:pt x="699" y="693"/>
                    </a:lnTo>
                    <a:lnTo>
                      <a:pt x="697" y="677"/>
                    </a:lnTo>
                    <a:lnTo>
                      <a:pt x="693" y="666"/>
                    </a:lnTo>
                    <a:lnTo>
                      <a:pt x="682" y="662"/>
                    </a:lnTo>
                    <a:lnTo>
                      <a:pt x="678" y="670"/>
                    </a:lnTo>
                    <a:lnTo>
                      <a:pt x="673" y="678"/>
                    </a:lnTo>
                    <a:lnTo>
                      <a:pt x="660" y="684"/>
                    </a:lnTo>
                    <a:lnTo>
                      <a:pt x="665" y="702"/>
                    </a:lnTo>
                    <a:lnTo>
                      <a:pt x="665" y="710"/>
                    </a:lnTo>
                    <a:lnTo>
                      <a:pt x="655" y="718"/>
                    </a:lnTo>
                    <a:lnTo>
                      <a:pt x="639" y="741"/>
                    </a:lnTo>
                    <a:lnTo>
                      <a:pt x="612" y="748"/>
                    </a:lnTo>
                    <a:lnTo>
                      <a:pt x="572" y="748"/>
                    </a:lnTo>
                    <a:lnTo>
                      <a:pt x="578" y="753"/>
                    </a:lnTo>
                    <a:lnTo>
                      <a:pt x="567" y="770"/>
                    </a:lnTo>
                    <a:lnTo>
                      <a:pt x="552" y="781"/>
                    </a:lnTo>
                    <a:lnTo>
                      <a:pt x="535" y="788"/>
                    </a:lnTo>
                    <a:lnTo>
                      <a:pt x="521" y="796"/>
                    </a:lnTo>
                    <a:lnTo>
                      <a:pt x="503" y="799"/>
                    </a:lnTo>
                    <a:lnTo>
                      <a:pt x="495" y="795"/>
                    </a:lnTo>
                    <a:lnTo>
                      <a:pt x="482" y="801"/>
                    </a:lnTo>
                    <a:lnTo>
                      <a:pt x="467" y="797"/>
                    </a:lnTo>
                    <a:lnTo>
                      <a:pt x="460" y="802"/>
                    </a:lnTo>
                    <a:lnTo>
                      <a:pt x="455" y="796"/>
                    </a:lnTo>
                    <a:lnTo>
                      <a:pt x="440" y="802"/>
                    </a:lnTo>
                    <a:lnTo>
                      <a:pt x="425" y="805"/>
                    </a:lnTo>
                    <a:lnTo>
                      <a:pt x="423" y="807"/>
                    </a:lnTo>
                    <a:lnTo>
                      <a:pt x="430" y="807"/>
                    </a:lnTo>
                    <a:lnTo>
                      <a:pt x="429" y="812"/>
                    </a:lnTo>
                    <a:lnTo>
                      <a:pt x="415" y="812"/>
                    </a:lnTo>
                    <a:lnTo>
                      <a:pt x="393" y="818"/>
                    </a:lnTo>
                    <a:lnTo>
                      <a:pt x="387" y="815"/>
                    </a:lnTo>
                    <a:lnTo>
                      <a:pt x="369" y="815"/>
                    </a:lnTo>
                    <a:lnTo>
                      <a:pt x="320" y="819"/>
                    </a:lnTo>
                    <a:lnTo>
                      <a:pt x="321" y="816"/>
                    </a:lnTo>
                    <a:lnTo>
                      <a:pt x="332" y="807"/>
                    </a:lnTo>
                    <a:lnTo>
                      <a:pt x="314" y="796"/>
                    </a:lnTo>
                    <a:lnTo>
                      <a:pt x="305" y="783"/>
                    </a:lnTo>
                    <a:lnTo>
                      <a:pt x="301" y="770"/>
                    </a:lnTo>
                    <a:lnTo>
                      <a:pt x="296" y="758"/>
                    </a:lnTo>
                    <a:lnTo>
                      <a:pt x="296" y="743"/>
                    </a:lnTo>
                    <a:lnTo>
                      <a:pt x="300" y="732"/>
                    </a:lnTo>
                    <a:lnTo>
                      <a:pt x="300" y="729"/>
                    </a:lnTo>
                    <a:lnTo>
                      <a:pt x="291" y="724"/>
                    </a:lnTo>
                    <a:lnTo>
                      <a:pt x="290" y="719"/>
                    </a:lnTo>
                    <a:lnTo>
                      <a:pt x="287" y="713"/>
                    </a:lnTo>
                    <a:lnTo>
                      <a:pt x="277" y="706"/>
                    </a:lnTo>
                    <a:lnTo>
                      <a:pt x="277" y="702"/>
                    </a:lnTo>
                    <a:lnTo>
                      <a:pt x="259" y="697"/>
                    </a:lnTo>
                    <a:lnTo>
                      <a:pt x="230" y="69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56" name="任意多边形: 形状 255">
                <a:extLst>
                  <a:ext uri="{FF2B5EF4-FFF2-40B4-BE49-F238E27FC236}">
                    <a16:creationId xmlns="" xmlns:a16="http://schemas.microsoft.com/office/drawing/2014/main" id="{82909EC3-4D3A-4817-9F2B-07ABC9168220}"/>
                  </a:ext>
                </a:extLst>
              </p:cNvPr>
              <p:cNvSpPr>
                <a:spLocks noChangeAspect="1"/>
              </p:cNvSpPr>
              <p:nvPr/>
            </p:nvSpPr>
            <p:spPr bwMode="gray">
              <a:xfrm>
                <a:off x="1342" y="1267"/>
                <a:ext cx="27" cy="34"/>
              </a:xfrm>
              <a:custGeom>
                <a:avLst/>
                <a:gdLst/>
                <a:ahLst/>
                <a:cxnLst>
                  <a:cxn ang="0">
                    <a:pos x="114" y="130"/>
                  </a:cxn>
                  <a:cxn ang="0">
                    <a:pos x="114" y="121"/>
                  </a:cxn>
                  <a:cxn ang="0">
                    <a:pos x="118" y="111"/>
                  </a:cxn>
                  <a:cxn ang="0">
                    <a:pos x="127" y="95"/>
                  </a:cxn>
                  <a:cxn ang="0">
                    <a:pos x="132" y="76"/>
                  </a:cxn>
                  <a:cxn ang="0">
                    <a:pos x="135" y="59"/>
                  </a:cxn>
                  <a:cxn ang="0">
                    <a:pos x="135" y="46"/>
                  </a:cxn>
                  <a:cxn ang="0">
                    <a:pos x="137" y="39"/>
                  </a:cxn>
                  <a:cxn ang="0">
                    <a:pos x="134" y="29"/>
                  </a:cxn>
                  <a:cxn ang="0">
                    <a:pos x="126" y="28"/>
                  </a:cxn>
                  <a:cxn ang="0">
                    <a:pos x="120" y="16"/>
                  </a:cxn>
                  <a:cxn ang="0">
                    <a:pos x="99" y="2"/>
                  </a:cxn>
                  <a:cxn ang="0">
                    <a:pos x="88" y="0"/>
                  </a:cxn>
                  <a:cxn ang="0">
                    <a:pos x="69" y="6"/>
                  </a:cxn>
                  <a:cxn ang="0">
                    <a:pos x="34" y="6"/>
                  </a:cxn>
                  <a:cxn ang="0">
                    <a:pos x="23" y="12"/>
                  </a:cxn>
                  <a:cxn ang="0">
                    <a:pos x="13" y="32"/>
                  </a:cxn>
                  <a:cxn ang="0">
                    <a:pos x="2" y="48"/>
                  </a:cxn>
                  <a:cxn ang="0">
                    <a:pos x="0" y="57"/>
                  </a:cxn>
                  <a:cxn ang="0">
                    <a:pos x="26" y="71"/>
                  </a:cxn>
                  <a:cxn ang="0">
                    <a:pos x="32" y="81"/>
                  </a:cxn>
                  <a:cxn ang="0">
                    <a:pos x="44" y="92"/>
                  </a:cxn>
                  <a:cxn ang="0">
                    <a:pos x="54" y="109"/>
                  </a:cxn>
                  <a:cxn ang="0">
                    <a:pos x="60" y="115"/>
                  </a:cxn>
                  <a:cxn ang="0">
                    <a:pos x="71" y="132"/>
                  </a:cxn>
                  <a:cxn ang="0">
                    <a:pos x="72" y="141"/>
                  </a:cxn>
                  <a:cxn ang="0">
                    <a:pos x="93" y="167"/>
                  </a:cxn>
                  <a:cxn ang="0">
                    <a:pos x="96" y="163"/>
                  </a:cxn>
                  <a:cxn ang="0">
                    <a:pos x="96" y="158"/>
                  </a:cxn>
                  <a:cxn ang="0">
                    <a:pos x="100" y="158"/>
                  </a:cxn>
                  <a:cxn ang="0">
                    <a:pos x="110" y="145"/>
                  </a:cxn>
                  <a:cxn ang="0">
                    <a:pos x="114" y="136"/>
                  </a:cxn>
                  <a:cxn ang="0">
                    <a:pos x="114" y="130"/>
                  </a:cxn>
                </a:cxnLst>
                <a:rect l="0" t="0" r="r" b="b"/>
                <a:pathLst>
                  <a:path w="137" h="167">
                    <a:moveTo>
                      <a:pt x="114" y="130"/>
                    </a:moveTo>
                    <a:lnTo>
                      <a:pt x="114" y="121"/>
                    </a:lnTo>
                    <a:lnTo>
                      <a:pt x="118" y="111"/>
                    </a:lnTo>
                    <a:lnTo>
                      <a:pt x="127" y="95"/>
                    </a:lnTo>
                    <a:lnTo>
                      <a:pt x="132" y="76"/>
                    </a:lnTo>
                    <a:lnTo>
                      <a:pt x="135" y="59"/>
                    </a:lnTo>
                    <a:lnTo>
                      <a:pt x="135" y="46"/>
                    </a:lnTo>
                    <a:lnTo>
                      <a:pt x="137" y="39"/>
                    </a:lnTo>
                    <a:lnTo>
                      <a:pt x="134" y="29"/>
                    </a:lnTo>
                    <a:lnTo>
                      <a:pt x="126" y="28"/>
                    </a:lnTo>
                    <a:lnTo>
                      <a:pt x="120" y="16"/>
                    </a:lnTo>
                    <a:lnTo>
                      <a:pt x="99" y="2"/>
                    </a:lnTo>
                    <a:lnTo>
                      <a:pt x="88" y="0"/>
                    </a:lnTo>
                    <a:lnTo>
                      <a:pt x="69" y="6"/>
                    </a:lnTo>
                    <a:lnTo>
                      <a:pt x="34" y="6"/>
                    </a:lnTo>
                    <a:lnTo>
                      <a:pt x="23" y="12"/>
                    </a:lnTo>
                    <a:lnTo>
                      <a:pt x="13" y="32"/>
                    </a:lnTo>
                    <a:lnTo>
                      <a:pt x="2" y="48"/>
                    </a:lnTo>
                    <a:lnTo>
                      <a:pt x="0" y="57"/>
                    </a:lnTo>
                    <a:lnTo>
                      <a:pt x="26" y="71"/>
                    </a:lnTo>
                    <a:lnTo>
                      <a:pt x="32" y="81"/>
                    </a:lnTo>
                    <a:lnTo>
                      <a:pt x="44" y="92"/>
                    </a:lnTo>
                    <a:lnTo>
                      <a:pt x="54" y="109"/>
                    </a:lnTo>
                    <a:lnTo>
                      <a:pt x="60" y="115"/>
                    </a:lnTo>
                    <a:lnTo>
                      <a:pt x="71" y="132"/>
                    </a:lnTo>
                    <a:lnTo>
                      <a:pt x="72" y="141"/>
                    </a:lnTo>
                    <a:lnTo>
                      <a:pt x="93" y="167"/>
                    </a:lnTo>
                    <a:lnTo>
                      <a:pt x="96" y="163"/>
                    </a:lnTo>
                    <a:lnTo>
                      <a:pt x="96" y="158"/>
                    </a:lnTo>
                    <a:lnTo>
                      <a:pt x="100" y="158"/>
                    </a:lnTo>
                    <a:lnTo>
                      <a:pt x="110" y="145"/>
                    </a:lnTo>
                    <a:lnTo>
                      <a:pt x="114" y="136"/>
                    </a:lnTo>
                    <a:lnTo>
                      <a:pt x="114" y="13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57" name="任意多边形: 形状 256">
                <a:extLst>
                  <a:ext uri="{FF2B5EF4-FFF2-40B4-BE49-F238E27FC236}">
                    <a16:creationId xmlns="" xmlns:a16="http://schemas.microsoft.com/office/drawing/2014/main" id="{1C4F9607-D13B-4B7B-A2A0-1324749F3010}"/>
                  </a:ext>
                </a:extLst>
              </p:cNvPr>
              <p:cNvSpPr>
                <a:spLocks noChangeAspect="1"/>
              </p:cNvSpPr>
              <p:nvPr/>
            </p:nvSpPr>
            <p:spPr bwMode="gray">
              <a:xfrm>
                <a:off x="1392" y="1262"/>
                <a:ext cx="67" cy="97"/>
              </a:xfrm>
              <a:custGeom>
                <a:avLst/>
                <a:gdLst/>
                <a:ahLst/>
                <a:cxnLst>
                  <a:cxn ang="0">
                    <a:pos x="124" y="351"/>
                  </a:cxn>
                  <a:cxn ang="0">
                    <a:pos x="109" y="334"/>
                  </a:cxn>
                  <a:cxn ang="0">
                    <a:pos x="87" y="317"/>
                  </a:cxn>
                  <a:cxn ang="0">
                    <a:pos x="55" y="322"/>
                  </a:cxn>
                  <a:cxn ang="0">
                    <a:pos x="40" y="291"/>
                  </a:cxn>
                  <a:cxn ang="0">
                    <a:pos x="1" y="245"/>
                  </a:cxn>
                  <a:cxn ang="0">
                    <a:pos x="6" y="189"/>
                  </a:cxn>
                  <a:cxn ang="0">
                    <a:pos x="35" y="189"/>
                  </a:cxn>
                  <a:cxn ang="0">
                    <a:pos x="42" y="202"/>
                  </a:cxn>
                  <a:cxn ang="0">
                    <a:pos x="64" y="217"/>
                  </a:cxn>
                  <a:cxn ang="0">
                    <a:pos x="71" y="244"/>
                  </a:cxn>
                  <a:cxn ang="0">
                    <a:pos x="99" y="236"/>
                  </a:cxn>
                  <a:cxn ang="0">
                    <a:pos x="124" y="223"/>
                  </a:cxn>
                  <a:cxn ang="0">
                    <a:pos x="120" y="196"/>
                  </a:cxn>
                  <a:cxn ang="0">
                    <a:pos x="132" y="190"/>
                  </a:cxn>
                  <a:cxn ang="0">
                    <a:pos x="116" y="171"/>
                  </a:cxn>
                  <a:cxn ang="0">
                    <a:pos x="110" y="144"/>
                  </a:cxn>
                  <a:cxn ang="0">
                    <a:pos x="137" y="151"/>
                  </a:cxn>
                  <a:cxn ang="0">
                    <a:pos x="114" y="119"/>
                  </a:cxn>
                  <a:cxn ang="0">
                    <a:pos x="93" y="134"/>
                  </a:cxn>
                  <a:cxn ang="0">
                    <a:pos x="61" y="105"/>
                  </a:cxn>
                  <a:cxn ang="0">
                    <a:pos x="80" y="78"/>
                  </a:cxn>
                  <a:cxn ang="0">
                    <a:pos x="99" y="98"/>
                  </a:cxn>
                  <a:cxn ang="0">
                    <a:pos x="98" y="71"/>
                  </a:cxn>
                  <a:cxn ang="0">
                    <a:pos x="71" y="59"/>
                  </a:cxn>
                  <a:cxn ang="0">
                    <a:pos x="96" y="21"/>
                  </a:cxn>
                  <a:cxn ang="0">
                    <a:pos x="124" y="39"/>
                  </a:cxn>
                  <a:cxn ang="0">
                    <a:pos x="113" y="19"/>
                  </a:cxn>
                  <a:cxn ang="0">
                    <a:pos x="129" y="0"/>
                  </a:cxn>
                  <a:cxn ang="0">
                    <a:pos x="152" y="22"/>
                  </a:cxn>
                  <a:cxn ang="0">
                    <a:pos x="188" y="34"/>
                  </a:cxn>
                  <a:cxn ang="0">
                    <a:pos x="248" y="8"/>
                  </a:cxn>
                  <a:cxn ang="0">
                    <a:pos x="288" y="26"/>
                  </a:cxn>
                  <a:cxn ang="0">
                    <a:pos x="284" y="66"/>
                  </a:cxn>
                  <a:cxn ang="0">
                    <a:pos x="270" y="76"/>
                  </a:cxn>
                  <a:cxn ang="0">
                    <a:pos x="282" y="112"/>
                  </a:cxn>
                  <a:cxn ang="0">
                    <a:pos x="250" y="130"/>
                  </a:cxn>
                  <a:cxn ang="0">
                    <a:pos x="228" y="164"/>
                  </a:cxn>
                  <a:cxn ang="0">
                    <a:pos x="220" y="195"/>
                  </a:cxn>
                  <a:cxn ang="0">
                    <a:pos x="265" y="173"/>
                  </a:cxn>
                  <a:cxn ang="0">
                    <a:pos x="282" y="204"/>
                  </a:cxn>
                  <a:cxn ang="0">
                    <a:pos x="293" y="222"/>
                  </a:cxn>
                  <a:cxn ang="0">
                    <a:pos x="290" y="248"/>
                  </a:cxn>
                  <a:cxn ang="0">
                    <a:pos x="315" y="222"/>
                  </a:cxn>
                  <a:cxn ang="0">
                    <a:pos x="324" y="247"/>
                  </a:cxn>
                  <a:cxn ang="0">
                    <a:pos x="329" y="288"/>
                  </a:cxn>
                  <a:cxn ang="0">
                    <a:pos x="320" y="313"/>
                  </a:cxn>
                  <a:cxn ang="0">
                    <a:pos x="323" y="344"/>
                  </a:cxn>
                  <a:cxn ang="0">
                    <a:pos x="325" y="360"/>
                  </a:cxn>
                  <a:cxn ang="0">
                    <a:pos x="322" y="389"/>
                  </a:cxn>
                  <a:cxn ang="0">
                    <a:pos x="303" y="410"/>
                  </a:cxn>
                  <a:cxn ang="0">
                    <a:pos x="249" y="426"/>
                  </a:cxn>
                  <a:cxn ang="0">
                    <a:pos x="248" y="444"/>
                  </a:cxn>
                  <a:cxn ang="0">
                    <a:pos x="229" y="475"/>
                  </a:cxn>
                  <a:cxn ang="0">
                    <a:pos x="205" y="464"/>
                  </a:cxn>
                  <a:cxn ang="0">
                    <a:pos x="187" y="473"/>
                  </a:cxn>
                  <a:cxn ang="0">
                    <a:pos x="172" y="424"/>
                  </a:cxn>
                  <a:cxn ang="0">
                    <a:pos x="144" y="384"/>
                  </a:cxn>
                </a:cxnLst>
                <a:rect l="0" t="0" r="r" b="b"/>
                <a:pathLst>
                  <a:path w="331" h="484">
                    <a:moveTo>
                      <a:pt x="137" y="376"/>
                    </a:moveTo>
                    <a:lnTo>
                      <a:pt x="132" y="371"/>
                    </a:lnTo>
                    <a:lnTo>
                      <a:pt x="124" y="351"/>
                    </a:lnTo>
                    <a:lnTo>
                      <a:pt x="123" y="344"/>
                    </a:lnTo>
                    <a:lnTo>
                      <a:pt x="116" y="336"/>
                    </a:lnTo>
                    <a:lnTo>
                      <a:pt x="109" y="334"/>
                    </a:lnTo>
                    <a:lnTo>
                      <a:pt x="99" y="341"/>
                    </a:lnTo>
                    <a:lnTo>
                      <a:pt x="94" y="328"/>
                    </a:lnTo>
                    <a:lnTo>
                      <a:pt x="87" y="317"/>
                    </a:lnTo>
                    <a:lnTo>
                      <a:pt x="81" y="317"/>
                    </a:lnTo>
                    <a:lnTo>
                      <a:pt x="78" y="325"/>
                    </a:lnTo>
                    <a:lnTo>
                      <a:pt x="55" y="322"/>
                    </a:lnTo>
                    <a:lnTo>
                      <a:pt x="51" y="307"/>
                    </a:lnTo>
                    <a:lnTo>
                      <a:pt x="42" y="297"/>
                    </a:lnTo>
                    <a:lnTo>
                      <a:pt x="40" y="291"/>
                    </a:lnTo>
                    <a:lnTo>
                      <a:pt x="22" y="275"/>
                    </a:lnTo>
                    <a:lnTo>
                      <a:pt x="18" y="268"/>
                    </a:lnTo>
                    <a:lnTo>
                      <a:pt x="1" y="245"/>
                    </a:lnTo>
                    <a:lnTo>
                      <a:pt x="0" y="227"/>
                    </a:lnTo>
                    <a:lnTo>
                      <a:pt x="2" y="205"/>
                    </a:lnTo>
                    <a:lnTo>
                      <a:pt x="6" y="189"/>
                    </a:lnTo>
                    <a:lnTo>
                      <a:pt x="15" y="182"/>
                    </a:lnTo>
                    <a:lnTo>
                      <a:pt x="28" y="179"/>
                    </a:lnTo>
                    <a:lnTo>
                      <a:pt x="35" y="189"/>
                    </a:lnTo>
                    <a:lnTo>
                      <a:pt x="43" y="194"/>
                    </a:lnTo>
                    <a:lnTo>
                      <a:pt x="44" y="195"/>
                    </a:lnTo>
                    <a:lnTo>
                      <a:pt x="42" y="202"/>
                    </a:lnTo>
                    <a:lnTo>
                      <a:pt x="48" y="209"/>
                    </a:lnTo>
                    <a:lnTo>
                      <a:pt x="59" y="212"/>
                    </a:lnTo>
                    <a:lnTo>
                      <a:pt x="64" y="217"/>
                    </a:lnTo>
                    <a:lnTo>
                      <a:pt x="65" y="228"/>
                    </a:lnTo>
                    <a:lnTo>
                      <a:pt x="69" y="236"/>
                    </a:lnTo>
                    <a:lnTo>
                      <a:pt x="71" y="244"/>
                    </a:lnTo>
                    <a:lnTo>
                      <a:pt x="89" y="245"/>
                    </a:lnTo>
                    <a:lnTo>
                      <a:pt x="97" y="241"/>
                    </a:lnTo>
                    <a:lnTo>
                      <a:pt x="99" y="236"/>
                    </a:lnTo>
                    <a:lnTo>
                      <a:pt x="105" y="238"/>
                    </a:lnTo>
                    <a:lnTo>
                      <a:pt x="113" y="236"/>
                    </a:lnTo>
                    <a:lnTo>
                      <a:pt x="124" y="223"/>
                    </a:lnTo>
                    <a:lnTo>
                      <a:pt x="119" y="214"/>
                    </a:lnTo>
                    <a:lnTo>
                      <a:pt x="116" y="196"/>
                    </a:lnTo>
                    <a:lnTo>
                      <a:pt x="120" y="196"/>
                    </a:lnTo>
                    <a:lnTo>
                      <a:pt x="128" y="206"/>
                    </a:lnTo>
                    <a:lnTo>
                      <a:pt x="132" y="204"/>
                    </a:lnTo>
                    <a:lnTo>
                      <a:pt x="132" y="190"/>
                    </a:lnTo>
                    <a:lnTo>
                      <a:pt x="129" y="183"/>
                    </a:lnTo>
                    <a:lnTo>
                      <a:pt x="119" y="182"/>
                    </a:lnTo>
                    <a:lnTo>
                      <a:pt x="116" y="171"/>
                    </a:lnTo>
                    <a:lnTo>
                      <a:pt x="112" y="168"/>
                    </a:lnTo>
                    <a:lnTo>
                      <a:pt x="112" y="155"/>
                    </a:lnTo>
                    <a:lnTo>
                      <a:pt x="110" y="144"/>
                    </a:lnTo>
                    <a:lnTo>
                      <a:pt x="112" y="140"/>
                    </a:lnTo>
                    <a:lnTo>
                      <a:pt x="121" y="137"/>
                    </a:lnTo>
                    <a:lnTo>
                      <a:pt x="137" y="151"/>
                    </a:lnTo>
                    <a:lnTo>
                      <a:pt x="140" y="146"/>
                    </a:lnTo>
                    <a:lnTo>
                      <a:pt x="118" y="113"/>
                    </a:lnTo>
                    <a:lnTo>
                      <a:pt x="114" y="119"/>
                    </a:lnTo>
                    <a:lnTo>
                      <a:pt x="113" y="128"/>
                    </a:lnTo>
                    <a:lnTo>
                      <a:pt x="104" y="131"/>
                    </a:lnTo>
                    <a:lnTo>
                      <a:pt x="93" y="134"/>
                    </a:lnTo>
                    <a:lnTo>
                      <a:pt x="77" y="123"/>
                    </a:lnTo>
                    <a:lnTo>
                      <a:pt x="69" y="107"/>
                    </a:lnTo>
                    <a:lnTo>
                      <a:pt x="61" y="105"/>
                    </a:lnTo>
                    <a:lnTo>
                      <a:pt x="59" y="89"/>
                    </a:lnTo>
                    <a:lnTo>
                      <a:pt x="60" y="78"/>
                    </a:lnTo>
                    <a:lnTo>
                      <a:pt x="80" y="78"/>
                    </a:lnTo>
                    <a:lnTo>
                      <a:pt x="87" y="85"/>
                    </a:lnTo>
                    <a:lnTo>
                      <a:pt x="89" y="92"/>
                    </a:lnTo>
                    <a:lnTo>
                      <a:pt x="99" y="98"/>
                    </a:lnTo>
                    <a:lnTo>
                      <a:pt x="102" y="92"/>
                    </a:lnTo>
                    <a:lnTo>
                      <a:pt x="98" y="80"/>
                    </a:lnTo>
                    <a:lnTo>
                      <a:pt x="98" y="71"/>
                    </a:lnTo>
                    <a:lnTo>
                      <a:pt x="85" y="67"/>
                    </a:lnTo>
                    <a:lnTo>
                      <a:pt x="80" y="59"/>
                    </a:lnTo>
                    <a:lnTo>
                      <a:pt x="71" y="59"/>
                    </a:lnTo>
                    <a:lnTo>
                      <a:pt x="66" y="45"/>
                    </a:lnTo>
                    <a:lnTo>
                      <a:pt x="77" y="32"/>
                    </a:lnTo>
                    <a:lnTo>
                      <a:pt x="96" y="21"/>
                    </a:lnTo>
                    <a:lnTo>
                      <a:pt x="101" y="28"/>
                    </a:lnTo>
                    <a:lnTo>
                      <a:pt x="114" y="32"/>
                    </a:lnTo>
                    <a:lnTo>
                      <a:pt x="124" y="39"/>
                    </a:lnTo>
                    <a:lnTo>
                      <a:pt x="126" y="32"/>
                    </a:lnTo>
                    <a:lnTo>
                      <a:pt x="126" y="24"/>
                    </a:lnTo>
                    <a:lnTo>
                      <a:pt x="113" y="19"/>
                    </a:lnTo>
                    <a:lnTo>
                      <a:pt x="109" y="12"/>
                    </a:lnTo>
                    <a:lnTo>
                      <a:pt x="119" y="5"/>
                    </a:lnTo>
                    <a:lnTo>
                      <a:pt x="129" y="0"/>
                    </a:lnTo>
                    <a:lnTo>
                      <a:pt x="135" y="5"/>
                    </a:lnTo>
                    <a:lnTo>
                      <a:pt x="144" y="21"/>
                    </a:lnTo>
                    <a:lnTo>
                      <a:pt x="152" y="22"/>
                    </a:lnTo>
                    <a:lnTo>
                      <a:pt x="164" y="32"/>
                    </a:lnTo>
                    <a:lnTo>
                      <a:pt x="175" y="37"/>
                    </a:lnTo>
                    <a:lnTo>
                      <a:pt x="188" y="34"/>
                    </a:lnTo>
                    <a:lnTo>
                      <a:pt x="193" y="38"/>
                    </a:lnTo>
                    <a:lnTo>
                      <a:pt x="217" y="31"/>
                    </a:lnTo>
                    <a:lnTo>
                      <a:pt x="248" y="8"/>
                    </a:lnTo>
                    <a:lnTo>
                      <a:pt x="274" y="1"/>
                    </a:lnTo>
                    <a:lnTo>
                      <a:pt x="276" y="8"/>
                    </a:lnTo>
                    <a:lnTo>
                      <a:pt x="288" y="26"/>
                    </a:lnTo>
                    <a:lnTo>
                      <a:pt x="295" y="28"/>
                    </a:lnTo>
                    <a:lnTo>
                      <a:pt x="293" y="51"/>
                    </a:lnTo>
                    <a:lnTo>
                      <a:pt x="284" y="66"/>
                    </a:lnTo>
                    <a:lnTo>
                      <a:pt x="270" y="69"/>
                    </a:lnTo>
                    <a:lnTo>
                      <a:pt x="266" y="75"/>
                    </a:lnTo>
                    <a:lnTo>
                      <a:pt x="270" y="76"/>
                    </a:lnTo>
                    <a:lnTo>
                      <a:pt x="281" y="86"/>
                    </a:lnTo>
                    <a:lnTo>
                      <a:pt x="284" y="94"/>
                    </a:lnTo>
                    <a:lnTo>
                      <a:pt x="282" y="112"/>
                    </a:lnTo>
                    <a:lnTo>
                      <a:pt x="279" y="108"/>
                    </a:lnTo>
                    <a:lnTo>
                      <a:pt x="268" y="112"/>
                    </a:lnTo>
                    <a:lnTo>
                      <a:pt x="250" y="130"/>
                    </a:lnTo>
                    <a:lnTo>
                      <a:pt x="241" y="148"/>
                    </a:lnTo>
                    <a:lnTo>
                      <a:pt x="233" y="155"/>
                    </a:lnTo>
                    <a:lnTo>
                      <a:pt x="228" y="164"/>
                    </a:lnTo>
                    <a:lnTo>
                      <a:pt x="221" y="172"/>
                    </a:lnTo>
                    <a:lnTo>
                      <a:pt x="220" y="184"/>
                    </a:lnTo>
                    <a:lnTo>
                      <a:pt x="220" y="195"/>
                    </a:lnTo>
                    <a:lnTo>
                      <a:pt x="242" y="172"/>
                    </a:lnTo>
                    <a:lnTo>
                      <a:pt x="257" y="167"/>
                    </a:lnTo>
                    <a:lnTo>
                      <a:pt x="265" y="173"/>
                    </a:lnTo>
                    <a:lnTo>
                      <a:pt x="280" y="189"/>
                    </a:lnTo>
                    <a:lnTo>
                      <a:pt x="279" y="201"/>
                    </a:lnTo>
                    <a:lnTo>
                      <a:pt x="282" y="204"/>
                    </a:lnTo>
                    <a:lnTo>
                      <a:pt x="285" y="215"/>
                    </a:lnTo>
                    <a:lnTo>
                      <a:pt x="290" y="216"/>
                    </a:lnTo>
                    <a:lnTo>
                      <a:pt x="293" y="222"/>
                    </a:lnTo>
                    <a:lnTo>
                      <a:pt x="295" y="228"/>
                    </a:lnTo>
                    <a:lnTo>
                      <a:pt x="290" y="238"/>
                    </a:lnTo>
                    <a:lnTo>
                      <a:pt x="290" y="248"/>
                    </a:lnTo>
                    <a:lnTo>
                      <a:pt x="303" y="236"/>
                    </a:lnTo>
                    <a:lnTo>
                      <a:pt x="314" y="234"/>
                    </a:lnTo>
                    <a:lnTo>
                      <a:pt x="315" y="222"/>
                    </a:lnTo>
                    <a:lnTo>
                      <a:pt x="322" y="232"/>
                    </a:lnTo>
                    <a:lnTo>
                      <a:pt x="322" y="242"/>
                    </a:lnTo>
                    <a:lnTo>
                      <a:pt x="324" y="247"/>
                    </a:lnTo>
                    <a:lnTo>
                      <a:pt x="331" y="274"/>
                    </a:lnTo>
                    <a:lnTo>
                      <a:pt x="331" y="282"/>
                    </a:lnTo>
                    <a:lnTo>
                      <a:pt x="329" y="288"/>
                    </a:lnTo>
                    <a:lnTo>
                      <a:pt x="319" y="300"/>
                    </a:lnTo>
                    <a:lnTo>
                      <a:pt x="314" y="301"/>
                    </a:lnTo>
                    <a:lnTo>
                      <a:pt x="320" y="313"/>
                    </a:lnTo>
                    <a:lnTo>
                      <a:pt x="323" y="322"/>
                    </a:lnTo>
                    <a:lnTo>
                      <a:pt x="324" y="338"/>
                    </a:lnTo>
                    <a:lnTo>
                      <a:pt x="323" y="344"/>
                    </a:lnTo>
                    <a:lnTo>
                      <a:pt x="315" y="355"/>
                    </a:lnTo>
                    <a:lnTo>
                      <a:pt x="323" y="354"/>
                    </a:lnTo>
                    <a:lnTo>
                      <a:pt x="325" y="360"/>
                    </a:lnTo>
                    <a:lnTo>
                      <a:pt x="327" y="373"/>
                    </a:lnTo>
                    <a:lnTo>
                      <a:pt x="327" y="385"/>
                    </a:lnTo>
                    <a:lnTo>
                      <a:pt x="322" y="389"/>
                    </a:lnTo>
                    <a:lnTo>
                      <a:pt x="318" y="384"/>
                    </a:lnTo>
                    <a:lnTo>
                      <a:pt x="307" y="393"/>
                    </a:lnTo>
                    <a:lnTo>
                      <a:pt x="303" y="410"/>
                    </a:lnTo>
                    <a:lnTo>
                      <a:pt x="280" y="428"/>
                    </a:lnTo>
                    <a:lnTo>
                      <a:pt x="266" y="422"/>
                    </a:lnTo>
                    <a:lnTo>
                      <a:pt x="249" y="426"/>
                    </a:lnTo>
                    <a:lnTo>
                      <a:pt x="238" y="422"/>
                    </a:lnTo>
                    <a:lnTo>
                      <a:pt x="236" y="428"/>
                    </a:lnTo>
                    <a:lnTo>
                      <a:pt x="248" y="444"/>
                    </a:lnTo>
                    <a:lnTo>
                      <a:pt x="248" y="454"/>
                    </a:lnTo>
                    <a:lnTo>
                      <a:pt x="231" y="467"/>
                    </a:lnTo>
                    <a:lnTo>
                      <a:pt x="229" y="475"/>
                    </a:lnTo>
                    <a:lnTo>
                      <a:pt x="221" y="483"/>
                    </a:lnTo>
                    <a:lnTo>
                      <a:pt x="212" y="484"/>
                    </a:lnTo>
                    <a:lnTo>
                      <a:pt x="205" y="464"/>
                    </a:lnTo>
                    <a:lnTo>
                      <a:pt x="199" y="465"/>
                    </a:lnTo>
                    <a:lnTo>
                      <a:pt x="195" y="473"/>
                    </a:lnTo>
                    <a:lnTo>
                      <a:pt x="187" y="473"/>
                    </a:lnTo>
                    <a:lnTo>
                      <a:pt x="182" y="454"/>
                    </a:lnTo>
                    <a:lnTo>
                      <a:pt x="178" y="431"/>
                    </a:lnTo>
                    <a:lnTo>
                      <a:pt x="172" y="424"/>
                    </a:lnTo>
                    <a:lnTo>
                      <a:pt x="167" y="406"/>
                    </a:lnTo>
                    <a:lnTo>
                      <a:pt x="158" y="394"/>
                    </a:lnTo>
                    <a:lnTo>
                      <a:pt x="144" y="384"/>
                    </a:lnTo>
                    <a:lnTo>
                      <a:pt x="137" y="37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58" name="任意多边形: 形状 257">
                <a:extLst>
                  <a:ext uri="{FF2B5EF4-FFF2-40B4-BE49-F238E27FC236}">
                    <a16:creationId xmlns="" xmlns:a16="http://schemas.microsoft.com/office/drawing/2014/main" id="{22CD172E-5709-48BF-9FF4-FB00E14C572E}"/>
                  </a:ext>
                </a:extLst>
              </p:cNvPr>
              <p:cNvSpPr>
                <a:spLocks noChangeAspect="1"/>
              </p:cNvSpPr>
              <p:nvPr/>
            </p:nvSpPr>
            <p:spPr bwMode="gray">
              <a:xfrm>
                <a:off x="1388" y="1141"/>
                <a:ext cx="59" cy="76"/>
              </a:xfrm>
              <a:custGeom>
                <a:avLst/>
                <a:gdLst/>
                <a:ahLst/>
                <a:cxnLst>
                  <a:cxn ang="0">
                    <a:pos x="281" y="171"/>
                  </a:cxn>
                  <a:cxn ang="0">
                    <a:pos x="266" y="206"/>
                  </a:cxn>
                  <a:cxn ang="0">
                    <a:pos x="291" y="237"/>
                  </a:cxn>
                  <a:cxn ang="0">
                    <a:pos x="279" y="244"/>
                  </a:cxn>
                  <a:cxn ang="0">
                    <a:pos x="260" y="249"/>
                  </a:cxn>
                  <a:cxn ang="0">
                    <a:pos x="265" y="259"/>
                  </a:cxn>
                  <a:cxn ang="0">
                    <a:pos x="259" y="280"/>
                  </a:cxn>
                  <a:cxn ang="0">
                    <a:pos x="253" y="286"/>
                  </a:cxn>
                  <a:cxn ang="0">
                    <a:pos x="271" y="338"/>
                  </a:cxn>
                  <a:cxn ang="0">
                    <a:pos x="258" y="334"/>
                  </a:cxn>
                  <a:cxn ang="0">
                    <a:pos x="250" y="345"/>
                  </a:cxn>
                  <a:cxn ang="0">
                    <a:pos x="230" y="372"/>
                  </a:cxn>
                  <a:cxn ang="0">
                    <a:pos x="208" y="370"/>
                  </a:cxn>
                  <a:cxn ang="0">
                    <a:pos x="190" y="371"/>
                  </a:cxn>
                  <a:cxn ang="0">
                    <a:pos x="177" y="364"/>
                  </a:cxn>
                  <a:cxn ang="0">
                    <a:pos x="130" y="373"/>
                  </a:cxn>
                  <a:cxn ang="0">
                    <a:pos x="119" y="327"/>
                  </a:cxn>
                  <a:cxn ang="0">
                    <a:pos x="136" y="303"/>
                  </a:cxn>
                  <a:cxn ang="0">
                    <a:pos x="113" y="280"/>
                  </a:cxn>
                  <a:cxn ang="0">
                    <a:pos x="141" y="270"/>
                  </a:cxn>
                  <a:cxn ang="0">
                    <a:pos x="155" y="256"/>
                  </a:cxn>
                  <a:cxn ang="0">
                    <a:pos x="168" y="237"/>
                  </a:cxn>
                  <a:cxn ang="0">
                    <a:pos x="211" y="214"/>
                  </a:cxn>
                  <a:cxn ang="0">
                    <a:pos x="172" y="214"/>
                  </a:cxn>
                  <a:cxn ang="0">
                    <a:pos x="129" y="225"/>
                  </a:cxn>
                  <a:cxn ang="0">
                    <a:pos x="60" y="242"/>
                  </a:cxn>
                  <a:cxn ang="0">
                    <a:pos x="4" y="256"/>
                  </a:cxn>
                  <a:cxn ang="0">
                    <a:pos x="10" y="222"/>
                  </a:cxn>
                  <a:cxn ang="0">
                    <a:pos x="31" y="215"/>
                  </a:cxn>
                  <a:cxn ang="0">
                    <a:pos x="42" y="183"/>
                  </a:cxn>
                  <a:cxn ang="0">
                    <a:pos x="83" y="205"/>
                  </a:cxn>
                  <a:cxn ang="0">
                    <a:pos x="69" y="166"/>
                  </a:cxn>
                  <a:cxn ang="0">
                    <a:pos x="51" y="149"/>
                  </a:cxn>
                  <a:cxn ang="0">
                    <a:pos x="33" y="109"/>
                  </a:cxn>
                  <a:cxn ang="0">
                    <a:pos x="43" y="65"/>
                  </a:cxn>
                  <a:cxn ang="0">
                    <a:pos x="77" y="57"/>
                  </a:cxn>
                  <a:cxn ang="0">
                    <a:pos x="96" y="82"/>
                  </a:cxn>
                  <a:cxn ang="0">
                    <a:pos x="114" y="133"/>
                  </a:cxn>
                  <a:cxn ang="0">
                    <a:pos x="134" y="147"/>
                  </a:cxn>
                  <a:cxn ang="0">
                    <a:pos x="171" y="156"/>
                  </a:cxn>
                  <a:cxn ang="0">
                    <a:pos x="158" y="113"/>
                  </a:cxn>
                  <a:cxn ang="0">
                    <a:pos x="125" y="93"/>
                  </a:cxn>
                  <a:cxn ang="0">
                    <a:pos x="141" y="82"/>
                  </a:cxn>
                  <a:cxn ang="0">
                    <a:pos x="96" y="45"/>
                  </a:cxn>
                  <a:cxn ang="0">
                    <a:pos x="129" y="7"/>
                  </a:cxn>
                  <a:cxn ang="0">
                    <a:pos x="183" y="28"/>
                  </a:cxn>
                  <a:cxn ang="0">
                    <a:pos x="205" y="45"/>
                  </a:cxn>
                  <a:cxn ang="0">
                    <a:pos x="216" y="15"/>
                  </a:cxn>
                  <a:cxn ang="0">
                    <a:pos x="237" y="0"/>
                  </a:cxn>
                  <a:cxn ang="0">
                    <a:pos x="246" y="26"/>
                  </a:cxn>
                  <a:cxn ang="0">
                    <a:pos x="274" y="72"/>
                  </a:cxn>
                  <a:cxn ang="0">
                    <a:pos x="280" y="134"/>
                  </a:cxn>
                </a:cxnLst>
                <a:rect l="0" t="0" r="r" b="b"/>
                <a:pathLst>
                  <a:path w="292" h="380">
                    <a:moveTo>
                      <a:pt x="281" y="160"/>
                    </a:moveTo>
                    <a:lnTo>
                      <a:pt x="282" y="162"/>
                    </a:lnTo>
                    <a:lnTo>
                      <a:pt x="281" y="165"/>
                    </a:lnTo>
                    <a:lnTo>
                      <a:pt x="281" y="171"/>
                    </a:lnTo>
                    <a:lnTo>
                      <a:pt x="282" y="177"/>
                    </a:lnTo>
                    <a:lnTo>
                      <a:pt x="281" y="187"/>
                    </a:lnTo>
                    <a:lnTo>
                      <a:pt x="268" y="198"/>
                    </a:lnTo>
                    <a:lnTo>
                      <a:pt x="266" y="206"/>
                    </a:lnTo>
                    <a:lnTo>
                      <a:pt x="285" y="213"/>
                    </a:lnTo>
                    <a:lnTo>
                      <a:pt x="291" y="210"/>
                    </a:lnTo>
                    <a:lnTo>
                      <a:pt x="292" y="224"/>
                    </a:lnTo>
                    <a:lnTo>
                      <a:pt x="291" y="237"/>
                    </a:lnTo>
                    <a:lnTo>
                      <a:pt x="290" y="267"/>
                    </a:lnTo>
                    <a:lnTo>
                      <a:pt x="292" y="285"/>
                    </a:lnTo>
                    <a:lnTo>
                      <a:pt x="284" y="254"/>
                    </a:lnTo>
                    <a:lnTo>
                      <a:pt x="279" y="244"/>
                    </a:lnTo>
                    <a:lnTo>
                      <a:pt x="274" y="240"/>
                    </a:lnTo>
                    <a:lnTo>
                      <a:pt x="270" y="244"/>
                    </a:lnTo>
                    <a:lnTo>
                      <a:pt x="263" y="242"/>
                    </a:lnTo>
                    <a:lnTo>
                      <a:pt x="260" y="249"/>
                    </a:lnTo>
                    <a:lnTo>
                      <a:pt x="268" y="254"/>
                    </a:lnTo>
                    <a:lnTo>
                      <a:pt x="269" y="263"/>
                    </a:lnTo>
                    <a:lnTo>
                      <a:pt x="268" y="267"/>
                    </a:lnTo>
                    <a:lnTo>
                      <a:pt x="265" y="259"/>
                    </a:lnTo>
                    <a:lnTo>
                      <a:pt x="258" y="264"/>
                    </a:lnTo>
                    <a:lnTo>
                      <a:pt x="255" y="270"/>
                    </a:lnTo>
                    <a:lnTo>
                      <a:pt x="263" y="279"/>
                    </a:lnTo>
                    <a:lnTo>
                      <a:pt x="259" y="280"/>
                    </a:lnTo>
                    <a:lnTo>
                      <a:pt x="258" y="285"/>
                    </a:lnTo>
                    <a:lnTo>
                      <a:pt x="260" y="291"/>
                    </a:lnTo>
                    <a:lnTo>
                      <a:pt x="258" y="292"/>
                    </a:lnTo>
                    <a:lnTo>
                      <a:pt x="253" y="286"/>
                    </a:lnTo>
                    <a:lnTo>
                      <a:pt x="248" y="302"/>
                    </a:lnTo>
                    <a:lnTo>
                      <a:pt x="249" y="308"/>
                    </a:lnTo>
                    <a:lnTo>
                      <a:pt x="254" y="306"/>
                    </a:lnTo>
                    <a:lnTo>
                      <a:pt x="271" y="338"/>
                    </a:lnTo>
                    <a:lnTo>
                      <a:pt x="274" y="345"/>
                    </a:lnTo>
                    <a:lnTo>
                      <a:pt x="269" y="349"/>
                    </a:lnTo>
                    <a:lnTo>
                      <a:pt x="263" y="345"/>
                    </a:lnTo>
                    <a:lnTo>
                      <a:pt x="258" y="334"/>
                    </a:lnTo>
                    <a:lnTo>
                      <a:pt x="254" y="330"/>
                    </a:lnTo>
                    <a:lnTo>
                      <a:pt x="248" y="332"/>
                    </a:lnTo>
                    <a:lnTo>
                      <a:pt x="248" y="339"/>
                    </a:lnTo>
                    <a:lnTo>
                      <a:pt x="250" y="345"/>
                    </a:lnTo>
                    <a:lnTo>
                      <a:pt x="250" y="350"/>
                    </a:lnTo>
                    <a:lnTo>
                      <a:pt x="255" y="359"/>
                    </a:lnTo>
                    <a:lnTo>
                      <a:pt x="255" y="369"/>
                    </a:lnTo>
                    <a:lnTo>
                      <a:pt x="230" y="372"/>
                    </a:lnTo>
                    <a:lnTo>
                      <a:pt x="228" y="365"/>
                    </a:lnTo>
                    <a:lnTo>
                      <a:pt x="219" y="375"/>
                    </a:lnTo>
                    <a:lnTo>
                      <a:pt x="211" y="375"/>
                    </a:lnTo>
                    <a:lnTo>
                      <a:pt x="208" y="370"/>
                    </a:lnTo>
                    <a:lnTo>
                      <a:pt x="209" y="360"/>
                    </a:lnTo>
                    <a:lnTo>
                      <a:pt x="203" y="364"/>
                    </a:lnTo>
                    <a:lnTo>
                      <a:pt x="201" y="373"/>
                    </a:lnTo>
                    <a:lnTo>
                      <a:pt x="190" y="371"/>
                    </a:lnTo>
                    <a:lnTo>
                      <a:pt x="190" y="360"/>
                    </a:lnTo>
                    <a:lnTo>
                      <a:pt x="188" y="369"/>
                    </a:lnTo>
                    <a:lnTo>
                      <a:pt x="180" y="372"/>
                    </a:lnTo>
                    <a:lnTo>
                      <a:pt x="177" y="364"/>
                    </a:lnTo>
                    <a:lnTo>
                      <a:pt x="179" y="354"/>
                    </a:lnTo>
                    <a:lnTo>
                      <a:pt x="167" y="380"/>
                    </a:lnTo>
                    <a:lnTo>
                      <a:pt x="144" y="380"/>
                    </a:lnTo>
                    <a:lnTo>
                      <a:pt x="130" y="373"/>
                    </a:lnTo>
                    <a:lnTo>
                      <a:pt x="123" y="365"/>
                    </a:lnTo>
                    <a:lnTo>
                      <a:pt x="122" y="339"/>
                    </a:lnTo>
                    <a:lnTo>
                      <a:pt x="118" y="332"/>
                    </a:lnTo>
                    <a:lnTo>
                      <a:pt x="119" y="327"/>
                    </a:lnTo>
                    <a:lnTo>
                      <a:pt x="142" y="327"/>
                    </a:lnTo>
                    <a:lnTo>
                      <a:pt x="147" y="322"/>
                    </a:lnTo>
                    <a:lnTo>
                      <a:pt x="131" y="319"/>
                    </a:lnTo>
                    <a:lnTo>
                      <a:pt x="136" y="303"/>
                    </a:lnTo>
                    <a:lnTo>
                      <a:pt x="119" y="310"/>
                    </a:lnTo>
                    <a:lnTo>
                      <a:pt x="115" y="300"/>
                    </a:lnTo>
                    <a:lnTo>
                      <a:pt x="128" y="291"/>
                    </a:lnTo>
                    <a:lnTo>
                      <a:pt x="113" y="280"/>
                    </a:lnTo>
                    <a:lnTo>
                      <a:pt x="131" y="276"/>
                    </a:lnTo>
                    <a:lnTo>
                      <a:pt x="141" y="279"/>
                    </a:lnTo>
                    <a:lnTo>
                      <a:pt x="145" y="273"/>
                    </a:lnTo>
                    <a:lnTo>
                      <a:pt x="141" y="270"/>
                    </a:lnTo>
                    <a:lnTo>
                      <a:pt x="162" y="268"/>
                    </a:lnTo>
                    <a:lnTo>
                      <a:pt x="163" y="262"/>
                    </a:lnTo>
                    <a:lnTo>
                      <a:pt x="141" y="265"/>
                    </a:lnTo>
                    <a:lnTo>
                      <a:pt x="155" y="256"/>
                    </a:lnTo>
                    <a:lnTo>
                      <a:pt x="152" y="252"/>
                    </a:lnTo>
                    <a:lnTo>
                      <a:pt x="156" y="247"/>
                    </a:lnTo>
                    <a:lnTo>
                      <a:pt x="169" y="242"/>
                    </a:lnTo>
                    <a:lnTo>
                      <a:pt x="168" y="237"/>
                    </a:lnTo>
                    <a:lnTo>
                      <a:pt x="163" y="232"/>
                    </a:lnTo>
                    <a:lnTo>
                      <a:pt x="166" y="225"/>
                    </a:lnTo>
                    <a:lnTo>
                      <a:pt x="204" y="219"/>
                    </a:lnTo>
                    <a:lnTo>
                      <a:pt x="211" y="214"/>
                    </a:lnTo>
                    <a:lnTo>
                      <a:pt x="210" y="209"/>
                    </a:lnTo>
                    <a:lnTo>
                      <a:pt x="203" y="214"/>
                    </a:lnTo>
                    <a:lnTo>
                      <a:pt x="174" y="216"/>
                    </a:lnTo>
                    <a:lnTo>
                      <a:pt x="172" y="214"/>
                    </a:lnTo>
                    <a:lnTo>
                      <a:pt x="163" y="220"/>
                    </a:lnTo>
                    <a:lnTo>
                      <a:pt x="153" y="219"/>
                    </a:lnTo>
                    <a:lnTo>
                      <a:pt x="135" y="227"/>
                    </a:lnTo>
                    <a:lnTo>
                      <a:pt x="129" y="225"/>
                    </a:lnTo>
                    <a:lnTo>
                      <a:pt x="92" y="241"/>
                    </a:lnTo>
                    <a:lnTo>
                      <a:pt x="72" y="240"/>
                    </a:lnTo>
                    <a:lnTo>
                      <a:pt x="67" y="248"/>
                    </a:lnTo>
                    <a:lnTo>
                      <a:pt x="60" y="242"/>
                    </a:lnTo>
                    <a:lnTo>
                      <a:pt x="50" y="252"/>
                    </a:lnTo>
                    <a:lnTo>
                      <a:pt x="26" y="254"/>
                    </a:lnTo>
                    <a:lnTo>
                      <a:pt x="17" y="263"/>
                    </a:lnTo>
                    <a:lnTo>
                      <a:pt x="4" y="256"/>
                    </a:lnTo>
                    <a:lnTo>
                      <a:pt x="0" y="242"/>
                    </a:lnTo>
                    <a:lnTo>
                      <a:pt x="8" y="240"/>
                    </a:lnTo>
                    <a:lnTo>
                      <a:pt x="7" y="232"/>
                    </a:lnTo>
                    <a:lnTo>
                      <a:pt x="10" y="222"/>
                    </a:lnTo>
                    <a:lnTo>
                      <a:pt x="18" y="220"/>
                    </a:lnTo>
                    <a:lnTo>
                      <a:pt x="39" y="227"/>
                    </a:lnTo>
                    <a:lnTo>
                      <a:pt x="37" y="219"/>
                    </a:lnTo>
                    <a:lnTo>
                      <a:pt x="31" y="215"/>
                    </a:lnTo>
                    <a:lnTo>
                      <a:pt x="33" y="206"/>
                    </a:lnTo>
                    <a:lnTo>
                      <a:pt x="27" y="206"/>
                    </a:lnTo>
                    <a:lnTo>
                      <a:pt x="28" y="193"/>
                    </a:lnTo>
                    <a:lnTo>
                      <a:pt x="42" y="183"/>
                    </a:lnTo>
                    <a:lnTo>
                      <a:pt x="49" y="183"/>
                    </a:lnTo>
                    <a:lnTo>
                      <a:pt x="67" y="198"/>
                    </a:lnTo>
                    <a:lnTo>
                      <a:pt x="71" y="209"/>
                    </a:lnTo>
                    <a:lnTo>
                      <a:pt x="83" y="205"/>
                    </a:lnTo>
                    <a:lnTo>
                      <a:pt x="82" y="195"/>
                    </a:lnTo>
                    <a:lnTo>
                      <a:pt x="81" y="187"/>
                    </a:lnTo>
                    <a:lnTo>
                      <a:pt x="65" y="176"/>
                    </a:lnTo>
                    <a:lnTo>
                      <a:pt x="69" y="166"/>
                    </a:lnTo>
                    <a:lnTo>
                      <a:pt x="77" y="156"/>
                    </a:lnTo>
                    <a:lnTo>
                      <a:pt x="77" y="150"/>
                    </a:lnTo>
                    <a:lnTo>
                      <a:pt x="53" y="161"/>
                    </a:lnTo>
                    <a:lnTo>
                      <a:pt x="51" y="149"/>
                    </a:lnTo>
                    <a:lnTo>
                      <a:pt x="44" y="136"/>
                    </a:lnTo>
                    <a:lnTo>
                      <a:pt x="44" y="122"/>
                    </a:lnTo>
                    <a:lnTo>
                      <a:pt x="48" y="109"/>
                    </a:lnTo>
                    <a:lnTo>
                      <a:pt x="33" y="109"/>
                    </a:lnTo>
                    <a:lnTo>
                      <a:pt x="34" y="95"/>
                    </a:lnTo>
                    <a:lnTo>
                      <a:pt x="33" y="85"/>
                    </a:lnTo>
                    <a:lnTo>
                      <a:pt x="44" y="66"/>
                    </a:lnTo>
                    <a:lnTo>
                      <a:pt x="43" y="65"/>
                    </a:lnTo>
                    <a:lnTo>
                      <a:pt x="47" y="55"/>
                    </a:lnTo>
                    <a:lnTo>
                      <a:pt x="53" y="50"/>
                    </a:lnTo>
                    <a:lnTo>
                      <a:pt x="74" y="58"/>
                    </a:lnTo>
                    <a:lnTo>
                      <a:pt x="77" y="57"/>
                    </a:lnTo>
                    <a:lnTo>
                      <a:pt x="81" y="63"/>
                    </a:lnTo>
                    <a:lnTo>
                      <a:pt x="81" y="74"/>
                    </a:lnTo>
                    <a:lnTo>
                      <a:pt x="85" y="72"/>
                    </a:lnTo>
                    <a:lnTo>
                      <a:pt x="96" y="82"/>
                    </a:lnTo>
                    <a:lnTo>
                      <a:pt x="90" y="93"/>
                    </a:lnTo>
                    <a:lnTo>
                      <a:pt x="110" y="123"/>
                    </a:lnTo>
                    <a:lnTo>
                      <a:pt x="110" y="127"/>
                    </a:lnTo>
                    <a:lnTo>
                      <a:pt x="114" y="133"/>
                    </a:lnTo>
                    <a:lnTo>
                      <a:pt x="122" y="129"/>
                    </a:lnTo>
                    <a:lnTo>
                      <a:pt x="128" y="131"/>
                    </a:lnTo>
                    <a:lnTo>
                      <a:pt x="122" y="140"/>
                    </a:lnTo>
                    <a:lnTo>
                      <a:pt x="134" y="147"/>
                    </a:lnTo>
                    <a:lnTo>
                      <a:pt x="150" y="165"/>
                    </a:lnTo>
                    <a:lnTo>
                      <a:pt x="161" y="167"/>
                    </a:lnTo>
                    <a:lnTo>
                      <a:pt x="169" y="160"/>
                    </a:lnTo>
                    <a:lnTo>
                      <a:pt x="171" y="156"/>
                    </a:lnTo>
                    <a:lnTo>
                      <a:pt x="161" y="158"/>
                    </a:lnTo>
                    <a:lnTo>
                      <a:pt x="152" y="144"/>
                    </a:lnTo>
                    <a:lnTo>
                      <a:pt x="142" y="117"/>
                    </a:lnTo>
                    <a:lnTo>
                      <a:pt x="158" y="113"/>
                    </a:lnTo>
                    <a:lnTo>
                      <a:pt x="153" y="104"/>
                    </a:lnTo>
                    <a:lnTo>
                      <a:pt x="130" y="108"/>
                    </a:lnTo>
                    <a:lnTo>
                      <a:pt x="122" y="100"/>
                    </a:lnTo>
                    <a:lnTo>
                      <a:pt x="125" y="93"/>
                    </a:lnTo>
                    <a:lnTo>
                      <a:pt x="137" y="93"/>
                    </a:lnTo>
                    <a:lnTo>
                      <a:pt x="140" y="86"/>
                    </a:lnTo>
                    <a:lnTo>
                      <a:pt x="147" y="86"/>
                    </a:lnTo>
                    <a:lnTo>
                      <a:pt x="141" y="82"/>
                    </a:lnTo>
                    <a:lnTo>
                      <a:pt x="133" y="71"/>
                    </a:lnTo>
                    <a:lnTo>
                      <a:pt x="115" y="71"/>
                    </a:lnTo>
                    <a:lnTo>
                      <a:pt x="107" y="64"/>
                    </a:lnTo>
                    <a:lnTo>
                      <a:pt x="96" y="45"/>
                    </a:lnTo>
                    <a:lnTo>
                      <a:pt x="97" y="38"/>
                    </a:lnTo>
                    <a:lnTo>
                      <a:pt x="108" y="37"/>
                    </a:lnTo>
                    <a:lnTo>
                      <a:pt x="112" y="21"/>
                    </a:lnTo>
                    <a:lnTo>
                      <a:pt x="129" y="7"/>
                    </a:lnTo>
                    <a:lnTo>
                      <a:pt x="153" y="11"/>
                    </a:lnTo>
                    <a:lnTo>
                      <a:pt x="168" y="6"/>
                    </a:lnTo>
                    <a:lnTo>
                      <a:pt x="172" y="16"/>
                    </a:lnTo>
                    <a:lnTo>
                      <a:pt x="183" y="28"/>
                    </a:lnTo>
                    <a:lnTo>
                      <a:pt x="204" y="36"/>
                    </a:lnTo>
                    <a:lnTo>
                      <a:pt x="201" y="45"/>
                    </a:lnTo>
                    <a:lnTo>
                      <a:pt x="203" y="52"/>
                    </a:lnTo>
                    <a:lnTo>
                      <a:pt x="205" y="45"/>
                    </a:lnTo>
                    <a:lnTo>
                      <a:pt x="216" y="49"/>
                    </a:lnTo>
                    <a:lnTo>
                      <a:pt x="220" y="39"/>
                    </a:lnTo>
                    <a:lnTo>
                      <a:pt x="212" y="21"/>
                    </a:lnTo>
                    <a:lnTo>
                      <a:pt x="216" y="15"/>
                    </a:lnTo>
                    <a:lnTo>
                      <a:pt x="231" y="18"/>
                    </a:lnTo>
                    <a:lnTo>
                      <a:pt x="235" y="6"/>
                    </a:lnTo>
                    <a:lnTo>
                      <a:pt x="219" y="0"/>
                    </a:lnTo>
                    <a:lnTo>
                      <a:pt x="237" y="0"/>
                    </a:lnTo>
                    <a:lnTo>
                      <a:pt x="243" y="11"/>
                    </a:lnTo>
                    <a:lnTo>
                      <a:pt x="255" y="22"/>
                    </a:lnTo>
                    <a:lnTo>
                      <a:pt x="242" y="20"/>
                    </a:lnTo>
                    <a:lnTo>
                      <a:pt x="246" y="26"/>
                    </a:lnTo>
                    <a:lnTo>
                      <a:pt x="265" y="33"/>
                    </a:lnTo>
                    <a:lnTo>
                      <a:pt x="276" y="48"/>
                    </a:lnTo>
                    <a:lnTo>
                      <a:pt x="278" y="60"/>
                    </a:lnTo>
                    <a:lnTo>
                      <a:pt x="274" y="72"/>
                    </a:lnTo>
                    <a:lnTo>
                      <a:pt x="274" y="90"/>
                    </a:lnTo>
                    <a:lnTo>
                      <a:pt x="282" y="107"/>
                    </a:lnTo>
                    <a:lnTo>
                      <a:pt x="284" y="123"/>
                    </a:lnTo>
                    <a:lnTo>
                      <a:pt x="280" y="134"/>
                    </a:lnTo>
                    <a:lnTo>
                      <a:pt x="281" y="140"/>
                    </a:lnTo>
                    <a:lnTo>
                      <a:pt x="280" y="149"/>
                    </a:lnTo>
                    <a:lnTo>
                      <a:pt x="281" y="16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59" name="任意多边形: 形状 258">
                <a:extLst>
                  <a:ext uri="{FF2B5EF4-FFF2-40B4-BE49-F238E27FC236}">
                    <a16:creationId xmlns="" xmlns:a16="http://schemas.microsoft.com/office/drawing/2014/main" id="{455C37D5-E81C-46F8-B945-D4D7F9F3E271}"/>
                  </a:ext>
                </a:extLst>
              </p:cNvPr>
              <p:cNvSpPr>
                <a:spLocks noChangeAspect="1"/>
              </p:cNvSpPr>
              <p:nvPr/>
            </p:nvSpPr>
            <p:spPr bwMode="gray">
              <a:xfrm>
                <a:off x="1225" y="1133"/>
                <a:ext cx="134" cy="107"/>
              </a:xfrm>
              <a:custGeom>
                <a:avLst/>
                <a:gdLst/>
                <a:ahLst/>
                <a:cxnLst>
                  <a:cxn ang="0">
                    <a:pos x="439" y="71"/>
                  </a:cxn>
                  <a:cxn ang="0">
                    <a:pos x="489" y="0"/>
                  </a:cxn>
                  <a:cxn ang="0">
                    <a:pos x="501" y="69"/>
                  </a:cxn>
                  <a:cxn ang="0">
                    <a:pos x="525" y="120"/>
                  </a:cxn>
                  <a:cxn ang="0">
                    <a:pos x="510" y="172"/>
                  </a:cxn>
                  <a:cxn ang="0">
                    <a:pos x="548" y="213"/>
                  </a:cxn>
                  <a:cxn ang="0">
                    <a:pos x="551" y="218"/>
                  </a:cxn>
                  <a:cxn ang="0">
                    <a:pos x="605" y="240"/>
                  </a:cxn>
                  <a:cxn ang="0">
                    <a:pos x="637" y="191"/>
                  </a:cxn>
                  <a:cxn ang="0">
                    <a:pos x="672" y="281"/>
                  </a:cxn>
                  <a:cxn ang="0">
                    <a:pos x="643" y="385"/>
                  </a:cxn>
                  <a:cxn ang="0">
                    <a:pos x="575" y="430"/>
                  </a:cxn>
                  <a:cxn ang="0">
                    <a:pos x="526" y="423"/>
                  </a:cxn>
                  <a:cxn ang="0">
                    <a:pos x="492" y="389"/>
                  </a:cxn>
                  <a:cxn ang="0">
                    <a:pos x="450" y="435"/>
                  </a:cxn>
                  <a:cxn ang="0">
                    <a:pos x="383" y="475"/>
                  </a:cxn>
                  <a:cxn ang="0">
                    <a:pos x="347" y="502"/>
                  </a:cxn>
                  <a:cxn ang="0">
                    <a:pos x="231" y="530"/>
                  </a:cxn>
                  <a:cxn ang="0">
                    <a:pos x="181" y="466"/>
                  </a:cxn>
                  <a:cxn ang="0">
                    <a:pos x="229" y="448"/>
                  </a:cxn>
                  <a:cxn ang="0">
                    <a:pos x="304" y="408"/>
                  </a:cxn>
                  <a:cxn ang="0">
                    <a:pos x="344" y="396"/>
                  </a:cxn>
                  <a:cxn ang="0">
                    <a:pos x="355" y="352"/>
                  </a:cxn>
                  <a:cxn ang="0">
                    <a:pos x="293" y="361"/>
                  </a:cxn>
                  <a:cxn ang="0">
                    <a:pos x="263" y="389"/>
                  </a:cxn>
                  <a:cxn ang="0">
                    <a:pos x="207" y="408"/>
                  </a:cxn>
                  <a:cxn ang="0">
                    <a:pos x="209" y="357"/>
                  </a:cxn>
                  <a:cxn ang="0">
                    <a:pos x="218" y="329"/>
                  </a:cxn>
                  <a:cxn ang="0">
                    <a:pos x="171" y="346"/>
                  </a:cxn>
                  <a:cxn ang="0">
                    <a:pos x="155" y="416"/>
                  </a:cxn>
                  <a:cxn ang="0">
                    <a:pos x="113" y="388"/>
                  </a:cxn>
                  <a:cxn ang="0">
                    <a:pos x="85" y="389"/>
                  </a:cxn>
                  <a:cxn ang="0">
                    <a:pos x="25" y="379"/>
                  </a:cxn>
                  <a:cxn ang="0">
                    <a:pos x="24" y="309"/>
                  </a:cxn>
                  <a:cxn ang="0">
                    <a:pos x="130" y="276"/>
                  </a:cxn>
                  <a:cxn ang="0">
                    <a:pos x="60" y="297"/>
                  </a:cxn>
                  <a:cxn ang="0">
                    <a:pos x="103" y="231"/>
                  </a:cxn>
                  <a:cxn ang="0">
                    <a:pos x="47" y="225"/>
                  </a:cxn>
                  <a:cxn ang="0">
                    <a:pos x="51" y="179"/>
                  </a:cxn>
                  <a:cxn ang="0">
                    <a:pos x="156" y="159"/>
                  </a:cxn>
                  <a:cxn ang="0">
                    <a:pos x="92" y="129"/>
                  </a:cxn>
                  <a:cxn ang="0">
                    <a:pos x="166" y="78"/>
                  </a:cxn>
                  <a:cxn ang="0">
                    <a:pos x="192" y="147"/>
                  </a:cxn>
                  <a:cxn ang="0">
                    <a:pos x="280" y="152"/>
                  </a:cxn>
                  <a:cxn ang="0">
                    <a:pos x="301" y="223"/>
                  </a:cxn>
                  <a:cxn ang="0">
                    <a:pos x="339" y="239"/>
                  </a:cxn>
                  <a:cxn ang="0">
                    <a:pos x="343" y="287"/>
                  </a:cxn>
                  <a:cxn ang="0">
                    <a:pos x="377" y="293"/>
                  </a:cxn>
                  <a:cxn ang="0">
                    <a:pos x="478" y="301"/>
                  </a:cxn>
                  <a:cxn ang="0">
                    <a:pos x="450" y="236"/>
                  </a:cxn>
                  <a:cxn ang="0">
                    <a:pos x="449" y="204"/>
                  </a:cxn>
                  <a:cxn ang="0">
                    <a:pos x="440" y="148"/>
                  </a:cxn>
                  <a:cxn ang="0">
                    <a:pos x="401" y="100"/>
                  </a:cxn>
                </a:cxnLst>
                <a:rect l="0" t="0" r="r" b="b"/>
                <a:pathLst>
                  <a:path w="672" h="534">
                    <a:moveTo>
                      <a:pt x="420" y="83"/>
                    </a:moveTo>
                    <a:lnTo>
                      <a:pt x="420" y="80"/>
                    </a:lnTo>
                    <a:lnTo>
                      <a:pt x="420" y="82"/>
                    </a:lnTo>
                    <a:lnTo>
                      <a:pt x="433" y="81"/>
                    </a:lnTo>
                    <a:lnTo>
                      <a:pt x="439" y="71"/>
                    </a:lnTo>
                    <a:lnTo>
                      <a:pt x="439" y="59"/>
                    </a:lnTo>
                    <a:lnTo>
                      <a:pt x="458" y="8"/>
                    </a:lnTo>
                    <a:lnTo>
                      <a:pt x="466" y="3"/>
                    </a:lnTo>
                    <a:lnTo>
                      <a:pt x="478" y="6"/>
                    </a:lnTo>
                    <a:lnTo>
                      <a:pt x="489" y="0"/>
                    </a:lnTo>
                    <a:lnTo>
                      <a:pt x="503" y="26"/>
                    </a:lnTo>
                    <a:lnTo>
                      <a:pt x="503" y="37"/>
                    </a:lnTo>
                    <a:lnTo>
                      <a:pt x="493" y="49"/>
                    </a:lnTo>
                    <a:lnTo>
                      <a:pt x="495" y="61"/>
                    </a:lnTo>
                    <a:lnTo>
                      <a:pt x="501" y="69"/>
                    </a:lnTo>
                    <a:lnTo>
                      <a:pt x="500" y="76"/>
                    </a:lnTo>
                    <a:lnTo>
                      <a:pt x="501" y="94"/>
                    </a:lnTo>
                    <a:lnTo>
                      <a:pt x="504" y="99"/>
                    </a:lnTo>
                    <a:lnTo>
                      <a:pt x="511" y="102"/>
                    </a:lnTo>
                    <a:lnTo>
                      <a:pt x="525" y="120"/>
                    </a:lnTo>
                    <a:lnTo>
                      <a:pt x="526" y="129"/>
                    </a:lnTo>
                    <a:lnTo>
                      <a:pt x="525" y="139"/>
                    </a:lnTo>
                    <a:lnTo>
                      <a:pt x="527" y="143"/>
                    </a:lnTo>
                    <a:lnTo>
                      <a:pt x="519" y="152"/>
                    </a:lnTo>
                    <a:lnTo>
                      <a:pt x="510" y="172"/>
                    </a:lnTo>
                    <a:lnTo>
                      <a:pt x="500" y="178"/>
                    </a:lnTo>
                    <a:lnTo>
                      <a:pt x="512" y="183"/>
                    </a:lnTo>
                    <a:lnTo>
                      <a:pt x="536" y="178"/>
                    </a:lnTo>
                    <a:lnTo>
                      <a:pt x="554" y="196"/>
                    </a:lnTo>
                    <a:lnTo>
                      <a:pt x="548" y="213"/>
                    </a:lnTo>
                    <a:lnTo>
                      <a:pt x="541" y="215"/>
                    </a:lnTo>
                    <a:lnTo>
                      <a:pt x="531" y="234"/>
                    </a:lnTo>
                    <a:lnTo>
                      <a:pt x="533" y="243"/>
                    </a:lnTo>
                    <a:lnTo>
                      <a:pt x="543" y="222"/>
                    </a:lnTo>
                    <a:lnTo>
                      <a:pt x="551" y="218"/>
                    </a:lnTo>
                    <a:lnTo>
                      <a:pt x="560" y="215"/>
                    </a:lnTo>
                    <a:lnTo>
                      <a:pt x="579" y="218"/>
                    </a:lnTo>
                    <a:lnTo>
                      <a:pt x="594" y="266"/>
                    </a:lnTo>
                    <a:lnTo>
                      <a:pt x="600" y="242"/>
                    </a:lnTo>
                    <a:lnTo>
                      <a:pt x="605" y="240"/>
                    </a:lnTo>
                    <a:lnTo>
                      <a:pt x="600" y="236"/>
                    </a:lnTo>
                    <a:lnTo>
                      <a:pt x="595" y="207"/>
                    </a:lnTo>
                    <a:lnTo>
                      <a:pt x="601" y="196"/>
                    </a:lnTo>
                    <a:lnTo>
                      <a:pt x="606" y="184"/>
                    </a:lnTo>
                    <a:lnTo>
                      <a:pt x="637" y="191"/>
                    </a:lnTo>
                    <a:lnTo>
                      <a:pt x="659" y="215"/>
                    </a:lnTo>
                    <a:lnTo>
                      <a:pt x="671" y="245"/>
                    </a:lnTo>
                    <a:lnTo>
                      <a:pt x="670" y="258"/>
                    </a:lnTo>
                    <a:lnTo>
                      <a:pt x="672" y="265"/>
                    </a:lnTo>
                    <a:lnTo>
                      <a:pt x="672" y="281"/>
                    </a:lnTo>
                    <a:lnTo>
                      <a:pt x="670" y="296"/>
                    </a:lnTo>
                    <a:lnTo>
                      <a:pt x="660" y="304"/>
                    </a:lnTo>
                    <a:lnTo>
                      <a:pt x="654" y="347"/>
                    </a:lnTo>
                    <a:lnTo>
                      <a:pt x="649" y="357"/>
                    </a:lnTo>
                    <a:lnTo>
                      <a:pt x="643" y="385"/>
                    </a:lnTo>
                    <a:lnTo>
                      <a:pt x="635" y="404"/>
                    </a:lnTo>
                    <a:lnTo>
                      <a:pt x="618" y="405"/>
                    </a:lnTo>
                    <a:lnTo>
                      <a:pt x="611" y="410"/>
                    </a:lnTo>
                    <a:lnTo>
                      <a:pt x="600" y="425"/>
                    </a:lnTo>
                    <a:lnTo>
                      <a:pt x="575" y="430"/>
                    </a:lnTo>
                    <a:lnTo>
                      <a:pt x="560" y="423"/>
                    </a:lnTo>
                    <a:lnTo>
                      <a:pt x="552" y="416"/>
                    </a:lnTo>
                    <a:lnTo>
                      <a:pt x="546" y="409"/>
                    </a:lnTo>
                    <a:lnTo>
                      <a:pt x="547" y="395"/>
                    </a:lnTo>
                    <a:lnTo>
                      <a:pt x="526" y="423"/>
                    </a:lnTo>
                    <a:lnTo>
                      <a:pt x="509" y="425"/>
                    </a:lnTo>
                    <a:lnTo>
                      <a:pt x="490" y="421"/>
                    </a:lnTo>
                    <a:lnTo>
                      <a:pt x="500" y="411"/>
                    </a:lnTo>
                    <a:lnTo>
                      <a:pt x="492" y="398"/>
                    </a:lnTo>
                    <a:lnTo>
                      <a:pt x="492" y="389"/>
                    </a:lnTo>
                    <a:lnTo>
                      <a:pt x="484" y="394"/>
                    </a:lnTo>
                    <a:lnTo>
                      <a:pt x="481" y="405"/>
                    </a:lnTo>
                    <a:lnTo>
                      <a:pt x="472" y="416"/>
                    </a:lnTo>
                    <a:lnTo>
                      <a:pt x="461" y="421"/>
                    </a:lnTo>
                    <a:lnTo>
                      <a:pt x="450" y="435"/>
                    </a:lnTo>
                    <a:lnTo>
                      <a:pt x="425" y="442"/>
                    </a:lnTo>
                    <a:lnTo>
                      <a:pt x="414" y="442"/>
                    </a:lnTo>
                    <a:lnTo>
                      <a:pt x="386" y="457"/>
                    </a:lnTo>
                    <a:lnTo>
                      <a:pt x="387" y="466"/>
                    </a:lnTo>
                    <a:lnTo>
                      <a:pt x="383" y="475"/>
                    </a:lnTo>
                    <a:lnTo>
                      <a:pt x="376" y="480"/>
                    </a:lnTo>
                    <a:lnTo>
                      <a:pt x="375" y="485"/>
                    </a:lnTo>
                    <a:lnTo>
                      <a:pt x="358" y="495"/>
                    </a:lnTo>
                    <a:lnTo>
                      <a:pt x="348" y="497"/>
                    </a:lnTo>
                    <a:lnTo>
                      <a:pt x="347" y="502"/>
                    </a:lnTo>
                    <a:lnTo>
                      <a:pt x="332" y="503"/>
                    </a:lnTo>
                    <a:lnTo>
                      <a:pt x="325" y="514"/>
                    </a:lnTo>
                    <a:lnTo>
                      <a:pt x="299" y="528"/>
                    </a:lnTo>
                    <a:lnTo>
                      <a:pt x="277" y="534"/>
                    </a:lnTo>
                    <a:lnTo>
                      <a:pt x="231" y="530"/>
                    </a:lnTo>
                    <a:lnTo>
                      <a:pt x="202" y="512"/>
                    </a:lnTo>
                    <a:lnTo>
                      <a:pt x="184" y="495"/>
                    </a:lnTo>
                    <a:lnTo>
                      <a:pt x="177" y="482"/>
                    </a:lnTo>
                    <a:lnTo>
                      <a:pt x="177" y="478"/>
                    </a:lnTo>
                    <a:lnTo>
                      <a:pt x="181" y="466"/>
                    </a:lnTo>
                    <a:lnTo>
                      <a:pt x="191" y="455"/>
                    </a:lnTo>
                    <a:lnTo>
                      <a:pt x="198" y="454"/>
                    </a:lnTo>
                    <a:lnTo>
                      <a:pt x="212" y="446"/>
                    </a:lnTo>
                    <a:lnTo>
                      <a:pt x="224" y="443"/>
                    </a:lnTo>
                    <a:lnTo>
                      <a:pt x="229" y="448"/>
                    </a:lnTo>
                    <a:lnTo>
                      <a:pt x="235" y="447"/>
                    </a:lnTo>
                    <a:lnTo>
                      <a:pt x="242" y="441"/>
                    </a:lnTo>
                    <a:lnTo>
                      <a:pt x="242" y="431"/>
                    </a:lnTo>
                    <a:lnTo>
                      <a:pt x="253" y="415"/>
                    </a:lnTo>
                    <a:lnTo>
                      <a:pt x="304" y="408"/>
                    </a:lnTo>
                    <a:lnTo>
                      <a:pt x="315" y="409"/>
                    </a:lnTo>
                    <a:lnTo>
                      <a:pt x="317" y="420"/>
                    </a:lnTo>
                    <a:lnTo>
                      <a:pt x="327" y="420"/>
                    </a:lnTo>
                    <a:lnTo>
                      <a:pt x="334" y="404"/>
                    </a:lnTo>
                    <a:lnTo>
                      <a:pt x="344" y="396"/>
                    </a:lnTo>
                    <a:lnTo>
                      <a:pt x="350" y="383"/>
                    </a:lnTo>
                    <a:lnTo>
                      <a:pt x="363" y="372"/>
                    </a:lnTo>
                    <a:lnTo>
                      <a:pt x="368" y="362"/>
                    </a:lnTo>
                    <a:lnTo>
                      <a:pt x="366" y="352"/>
                    </a:lnTo>
                    <a:lnTo>
                      <a:pt x="355" y="352"/>
                    </a:lnTo>
                    <a:lnTo>
                      <a:pt x="343" y="376"/>
                    </a:lnTo>
                    <a:lnTo>
                      <a:pt x="331" y="372"/>
                    </a:lnTo>
                    <a:lnTo>
                      <a:pt x="294" y="383"/>
                    </a:lnTo>
                    <a:lnTo>
                      <a:pt x="289" y="372"/>
                    </a:lnTo>
                    <a:lnTo>
                      <a:pt x="293" y="361"/>
                    </a:lnTo>
                    <a:lnTo>
                      <a:pt x="278" y="372"/>
                    </a:lnTo>
                    <a:lnTo>
                      <a:pt x="277" y="358"/>
                    </a:lnTo>
                    <a:lnTo>
                      <a:pt x="272" y="356"/>
                    </a:lnTo>
                    <a:lnTo>
                      <a:pt x="270" y="376"/>
                    </a:lnTo>
                    <a:lnTo>
                      <a:pt x="263" y="389"/>
                    </a:lnTo>
                    <a:lnTo>
                      <a:pt x="251" y="392"/>
                    </a:lnTo>
                    <a:lnTo>
                      <a:pt x="247" y="379"/>
                    </a:lnTo>
                    <a:lnTo>
                      <a:pt x="239" y="394"/>
                    </a:lnTo>
                    <a:lnTo>
                      <a:pt x="224" y="398"/>
                    </a:lnTo>
                    <a:lnTo>
                      <a:pt x="207" y="408"/>
                    </a:lnTo>
                    <a:lnTo>
                      <a:pt x="200" y="396"/>
                    </a:lnTo>
                    <a:lnTo>
                      <a:pt x="202" y="389"/>
                    </a:lnTo>
                    <a:lnTo>
                      <a:pt x="215" y="373"/>
                    </a:lnTo>
                    <a:lnTo>
                      <a:pt x="212" y="372"/>
                    </a:lnTo>
                    <a:lnTo>
                      <a:pt x="209" y="357"/>
                    </a:lnTo>
                    <a:lnTo>
                      <a:pt x="210" y="340"/>
                    </a:lnTo>
                    <a:lnTo>
                      <a:pt x="225" y="330"/>
                    </a:lnTo>
                    <a:lnTo>
                      <a:pt x="235" y="319"/>
                    </a:lnTo>
                    <a:lnTo>
                      <a:pt x="227" y="319"/>
                    </a:lnTo>
                    <a:lnTo>
                      <a:pt x="218" y="329"/>
                    </a:lnTo>
                    <a:lnTo>
                      <a:pt x="199" y="324"/>
                    </a:lnTo>
                    <a:lnTo>
                      <a:pt x="191" y="363"/>
                    </a:lnTo>
                    <a:lnTo>
                      <a:pt x="186" y="367"/>
                    </a:lnTo>
                    <a:lnTo>
                      <a:pt x="180" y="349"/>
                    </a:lnTo>
                    <a:lnTo>
                      <a:pt x="171" y="346"/>
                    </a:lnTo>
                    <a:lnTo>
                      <a:pt x="170" y="363"/>
                    </a:lnTo>
                    <a:lnTo>
                      <a:pt x="178" y="376"/>
                    </a:lnTo>
                    <a:lnTo>
                      <a:pt x="177" y="394"/>
                    </a:lnTo>
                    <a:lnTo>
                      <a:pt x="171" y="396"/>
                    </a:lnTo>
                    <a:lnTo>
                      <a:pt x="155" y="416"/>
                    </a:lnTo>
                    <a:lnTo>
                      <a:pt x="143" y="415"/>
                    </a:lnTo>
                    <a:lnTo>
                      <a:pt x="138" y="396"/>
                    </a:lnTo>
                    <a:lnTo>
                      <a:pt x="138" y="378"/>
                    </a:lnTo>
                    <a:lnTo>
                      <a:pt x="124" y="389"/>
                    </a:lnTo>
                    <a:lnTo>
                      <a:pt x="113" y="388"/>
                    </a:lnTo>
                    <a:lnTo>
                      <a:pt x="114" y="405"/>
                    </a:lnTo>
                    <a:lnTo>
                      <a:pt x="114" y="420"/>
                    </a:lnTo>
                    <a:lnTo>
                      <a:pt x="102" y="417"/>
                    </a:lnTo>
                    <a:lnTo>
                      <a:pt x="80" y="399"/>
                    </a:lnTo>
                    <a:lnTo>
                      <a:pt x="85" y="389"/>
                    </a:lnTo>
                    <a:lnTo>
                      <a:pt x="76" y="383"/>
                    </a:lnTo>
                    <a:lnTo>
                      <a:pt x="78" y="369"/>
                    </a:lnTo>
                    <a:lnTo>
                      <a:pt x="64" y="374"/>
                    </a:lnTo>
                    <a:lnTo>
                      <a:pt x="58" y="388"/>
                    </a:lnTo>
                    <a:lnTo>
                      <a:pt x="25" y="379"/>
                    </a:lnTo>
                    <a:lnTo>
                      <a:pt x="10" y="372"/>
                    </a:lnTo>
                    <a:lnTo>
                      <a:pt x="0" y="358"/>
                    </a:lnTo>
                    <a:lnTo>
                      <a:pt x="1" y="351"/>
                    </a:lnTo>
                    <a:lnTo>
                      <a:pt x="11" y="325"/>
                    </a:lnTo>
                    <a:lnTo>
                      <a:pt x="24" y="309"/>
                    </a:lnTo>
                    <a:lnTo>
                      <a:pt x="51" y="307"/>
                    </a:lnTo>
                    <a:lnTo>
                      <a:pt x="87" y="309"/>
                    </a:lnTo>
                    <a:lnTo>
                      <a:pt x="94" y="306"/>
                    </a:lnTo>
                    <a:lnTo>
                      <a:pt x="105" y="291"/>
                    </a:lnTo>
                    <a:lnTo>
                      <a:pt x="130" y="276"/>
                    </a:lnTo>
                    <a:lnTo>
                      <a:pt x="140" y="259"/>
                    </a:lnTo>
                    <a:lnTo>
                      <a:pt x="122" y="272"/>
                    </a:lnTo>
                    <a:lnTo>
                      <a:pt x="101" y="276"/>
                    </a:lnTo>
                    <a:lnTo>
                      <a:pt x="86" y="288"/>
                    </a:lnTo>
                    <a:lnTo>
                      <a:pt x="60" y="297"/>
                    </a:lnTo>
                    <a:lnTo>
                      <a:pt x="22" y="293"/>
                    </a:lnTo>
                    <a:lnTo>
                      <a:pt x="22" y="270"/>
                    </a:lnTo>
                    <a:lnTo>
                      <a:pt x="33" y="245"/>
                    </a:lnTo>
                    <a:lnTo>
                      <a:pt x="76" y="240"/>
                    </a:lnTo>
                    <a:lnTo>
                      <a:pt x="103" y="231"/>
                    </a:lnTo>
                    <a:lnTo>
                      <a:pt x="144" y="226"/>
                    </a:lnTo>
                    <a:lnTo>
                      <a:pt x="157" y="212"/>
                    </a:lnTo>
                    <a:lnTo>
                      <a:pt x="134" y="222"/>
                    </a:lnTo>
                    <a:lnTo>
                      <a:pt x="55" y="231"/>
                    </a:lnTo>
                    <a:lnTo>
                      <a:pt x="47" y="225"/>
                    </a:lnTo>
                    <a:lnTo>
                      <a:pt x="47" y="210"/>
                    </a:lnTo>
                    <a:lnTo>
                      <a:pt x="53" y="200"/>
                    </a:lnTo>
                    <a:lnTo>
                      <a:pt x="60" y="196"/>
                    </a:lnTo>
                    <a:lnTo>
                      <a:pt x="58" y="188"/>
                    </a:lnTo>
                    <a:lnTo>
                      <a:pt x="51" y="179"/>
                    </a:lnTo>
                    <a:lnTo>
                      <a:pt x="62" y="158"/>
                    </a:lnTo>
                    <a:lnTo>
                      <a:pt x="76" y="151"/>
                    </a:lnTo>
                    <a:lnTo>
                      <a:pt x="103" y="153"/>
                    </a:lnTo>
                    <a:lnTo>
                      <a:pt x="118" y="151"/>
                    </a:lnTo>
                    <a:lnTo>
                      <a:pt x="156" y="159"/>
                    </a:lnTo>
                    <a:lnTo>
                      <a:pt x="161" y="154"/>
                    </a:lnTo>
                    <a:lnTo>
                      <a:pt x="151" y="154"/>
                    </a:lnTo>
                    <a:lnTo>
                      <a:pt x="144" y="143"/>
                    </a:lnTo>
                    <a:lnTo>
                      <a:pt x="100" y="139"/>
                    </a:lnTo>
                    <a:lnTo>
                      <a:pt x="92" y="129"/>
                    </a:lnTo>
                    <a:lnTo>
                      <a:pt x="101" y="103"/>
                    </a:lnTo>
                    <a:lnTo>
                      <a:pt x="113" y="88"/>
                    </a:lnTo>
                    <a:lnTo>
                      <a:pt x="138" y="88"/>
                    </a:lnTo>
                    <a:lnTo>
                      <a:pt x="146" y="78"/>
                    </a:lnTo>
                    <a:lnTo>
                      <a:pt x="166" y="78"/>
                    </a:lnTo>
                    <a:lnTo>
                      <a:pt x="180" y="83"/>
                    </a:lnTo>
                    <a:lnTo>
                      <a:pt x="191" y="97"/>
                    </a:lnTo>
                    <a:lnTo>
                      <a:pt x="191" y="116"/>
                    </a:lnTo>
                    <a:lnTo>
                      <a:pt x="186" y="124"/>
                    </a:lnTo>
                    <a:lnTo>
                      <a:pt x="192" y="147"/>
                    </a:lnTo>
                    <a:lnTo>
                      <a:pt x="219" y="147"/>
                    </a:lnTo>
                    <a:lnTo>
                      <a:pt x="234" y="136"/>
                    </a:lnTo>
                    <a:lnTo>
                      <a:pt x="258" y="135"/>
                    </a:lnTo>
                    <a:lnTo>
                      <a:pt x="258" y="148"/>
                    </a:lnTo>
                    <a:lnTo>
                      <a:pt x="280" y="152"/>
                    </a:lnTo>
                    <a:lnTo>
                      <a:pt x="288" y="179"/>
                    </a:lnTo>
                    <a:lnTo>
                      <a:pt x="302" y="200"/>
                    </a:lnTo>
                    <a:lnTo>
                      <a:pt x="312" y="200"/>
                    </a:lnTo>
                    <a:lnTo>
                      <a:pt x="321" y="210"/>
                    </a:lnTo>
                    <a:lnTo>
                      <a:pt x="301" y="223"/>
                    </a:lnTo>
                    <a:lnTo>
                      <a:pt x="300" y="234"/>
                    </a:lnTo>
                    <a:lnTo>
                      <a:pt x="310" y="237"/>
                    </a:lnTo>
                    <a:lnTo>
                      <a:pt x="336" y="227"/>
                    </a:lnTo>
                    <a:lnTo>
                      <a:pt x="336" y="232"/>
                    </a:lnTo>
                    <a:lnTo>
                      <a:pt x="339" y="239"/>
                    </a:lnTo>
                    <a:lnTo>
                      <a:pt x="342" y="250"/>
                    </a:lnTo>
                    <a:lnTo>
                      <a:pt x="336" y="258"/>
                    </a:lnTo>
                    <a:lnTo>
                      <a:pt x="340" y="256"/>
                    </a:lnTo>
                    <a:lnTo>
                      <a:pt x="344" y="271"/>
                    </a:lnTo>
                    <a:lnTo>
                      <a:pt x="343" y="287"/>
                    </a:lnTo>
                    <a:lnTo>
                      <a:pt x="349" y="297"/>
                    </a:lnTo>
                    <a:lnTo>
                      <a:pt x="359" y="298"/>
                    </a:lnTo>
                    <a:lnTo>
                      <a:pt x="366" y="297"/>
                    </a:lnTo>
                    <a:lnTo>
                      <a:pt x="371" y="292"/>
                    </a:lnTo>
                    <a:lnTo>
                      <a:pt x="377" y="293"/>
                    </a:lnTo>
                    <a:lnTo>
                      <a:pt x="395" y="288"/>
                    </a:lnTo>
                    <a:lnTo>
                      <a:pt x="399" y="297"/>
                    </a:lnTo>
                    <a:lnTo>
                      <a:pt x="419" y="293"/>
                    </a:lnTo>
                    <a:lnTo>
                      <a:pt x="469" y="303"/>
                    </a:lnTo>
                    <a:lnTo>
                      <a:pt x="478" y="301"/>
                    </a:lnTo>
                    <a:lnTo>
                      <a:pt x="482" y="283"/>
                    </a:lnTo>
                    <a:lnTo>
                      <a:pt x="482" y="261"/>
                    </a:lnTo>
                    <a:lnTo>
                      <a:pt x="468" y="245"/>
                    </a:lnTo>
                    <a:lnTo>
                      <a:pt x="462" y="233"/>
                    </a:lnTo>
                    <a:lnTo>
                      <a:pt x="450" y="236"/>
                    </a:lnTo>
                    <a:lnTo>
                      <a:pt x="444" y="229"/>
                    </a:lnTo>
                    <a:lnTo>
                      <a:pt x="440" y="221"/>
                    </a:lnTo>
                    <a:lnTo>
                      <a:pt x="431" y="227"/>
                    </a:lnTo>
                    <a:lnTo>
                      <a:pt x="425" y="218"/>
                    </a:lnTo>
                    <a:lnTo>
                      <a:pt x="449" y="204"/>
                    </a:lnTo>
                    <a:lnTo>
                      <a:pt x="451" y="193"/>
                    </a:lnTo>
                    <a:lnTo>
                      <a:pt x="462" y="190"/>
                    </a:lnTo>
                    <a:lnTo>
                      <a:pt x="456" y="163"/>
                    </a:lnTo>
                    <a:lnTo>
                      <a:pt x="450" y="152"/>
                    </a:lnTo>
                    <a:lnTo>
                      <a:pt x="440" y="148"/>
                    </a:lnTo>
                    <a:lnTo>
                      <a:pt x="438" y="142"/>
                    </a:lnTo>
                    <a:lnTo>
                      <a:pt x="424" y="139"/>
                    </a:lnTo>
                    <a:lnTo>
                      <a:pt x="402" y="120"/>
                    </a:lnTo>
                    <a:lnTo>
                      <a:pt x="401" y="110"/>
                    </a:lnTo>
                    <a:lnTo>
                      <a:pt x="401" y="100"/>
                    </a:lnTo>
                    <a:lnTo>
                      <a:pt x="396" y="93"/>
                    </a:lnTo>
                    <a:lnTo>
                      <a:pt x="412" y="89"/>
                    </a:lnTo>
                    <a:lnTo>
                      <a:pt x="420" y="83"/>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60" name="任意多边形: 形状 259">
                <a:extLst>
                  <a:ext uri="{FF2B5EF4-FFF2-40B4-BE49-F238E27FC236}">
                    <a16:creationId xmlns="" xmlns:a16="http://schemas.microsoft.com/office/drawing/2014/main" id="{7E289094-50F6-4882-90AB-027426315CDC}"/>
                  </a:ext>
                </a:extLst>
              </p:cNvPr>
              <p:cNvSpPr>
                <a:spLocks noChangeAspect="1"/>
              </p:cNvSpPr>
              <p:nvPr/>
            </p:nvSpPr>
            <p:spPr bwMode="gray">
              <a:xfrm>
                <a:off x="1168" y="1099"/>
                <a:ext cx="80" cy="82"/>
              </a:xfrm>
              <a:custGeom>
                <a:avLst/>
                <a:gdLst/>
                <a:ahLst/>
                <a:cxnLst>
                  <a:cxn ang="0">
                    <a:pos x="157" y="126"/>
                  </a:cxn>
                  <a:cxn ang="0">
                    <a:pos x="177" y="100"/>
                  </a:cxn>
                  <a:cxn ang="0">
                    <a:pos x="197" y="75"/>
                  </a:cxn>
                  <a:cxn ang="0">
                    <a:pos x="224" y="48"/>
                  </a:cxn>
                  <a:cxn ang="0">
                    <a:pos x="242" y="51"/>
                  </a:cxn>
                  <a:cxn ang="0">
                    <a:pos x="269" y="44"/>
                  </a:cxn>
                  <a:cxn ang="0">
                    <a:pos x="274" y="72"/>
                  </a:cxn>
                  <a:cxn ang="0">
                    <a:pos x="285" y="59"/>
                  </a:cxn>
                  <a:cxn ang="0">
                    <a:pos x="303" y="57"/>
                  </a:cxn>
                  <a:cxn ang="0">
                    <a:pos x="329" y="43"/>
                  </a:cxn>
                  <a:cxn ang="0">
                    <a:pos x="307" y="23"/>
                  </a:cxn>
                  <a:cxn ang="0">
                    <a:pos x="343" y="0"/>
                  </a:cxn>
                  <a:cxn ang="0">
                    <a:pos x="382" y="37"/>
                  </a:cxn>
                  <a:cxn ang="0">
                    <a:pos x="397" y="72"/>
                  </a:cxn>
                  <a:cxn ang="0">
                    <a:pos x="356" y="91"/>
                  </a:cxn>
                  <a:cxn ang="0">
                    <a:pos x="353" y="119"/>
                  </a:cxn>
                  <a:cxn ang="0">
                    <a:pos x="369" y="159"/>
                  </a:cxn>
                  <a:cxn ang="0">
                    <a:pos x="355" y="173"/>
                  </a:cxn>
                  <a:cxn ang="0">
                    <a:pos x="370" y="190"/>
                  </a:cxn>
                  <a:cxn ang="0">
                    <a:pos x="350" y="237"/>
                  </a:cxn>
                  <a:cxn ang="0">
                    <a:pos x="314" y="258"/>
                  </a:cxn>
                  <a:cxn ang="0">
                    <a:pos x="300" y="309"/>
                  </a:cxn>
                  <a:cxn ang="0">
                    <a:pos x="265" y="253"/>
                  </a:cxn>
                  <a:cxn ang="0">
                    <a:pos x="275" y="195"/>
                  </a:cxn>
                  <a:cxn ang="0">
                    <a:pos x="262" y="193"/>
                  </a:cxn>
                  <a:cxn ang="0">
                    <a:pos x="244" y="206"/>
                  </a:cxn>
                  <a:cxn ang="0">
                    <a:pos x="244" y="244"/>
                  </a:cxn>
                  <a:cxn ang="0">
                    <a:pos x="216" y="239"/>
                  </a:cxn>
                  <a:cxn ang="0">
                    <a:pos x="217" y="264"/>
                  </a:cxn>
                  <a:cxn ang="0">
                    <a:pos x="231" y="302"/>
                  </a:cxn>
                  <a:cxn ang="0">
                    <a:pos x="211" y="342"/>
                  </a:cxn>
                  <a:cxn ang="0">
                    <a:pos x="195" y="324"/>
                  </a:cxn>
                  <a:cxn ang="0">
                    <a:pos x="181" y="295"/>
                  </a:cxn>
                  <a:cxn ang="0">
                    <a:pos x="174" y="318"/>
                  </a:cxn>
                  <a:cxn ang="0">
                    <a:pos x="181" y="336"/>
                  </a:cxn>
                  <a:cxn ang="0">
                    <a:pos x="181" y="368"/>
                  </a:cxn>
                  <a:cxn ang="0">
                    <a:pos x="171" y="393"/>
                  </a:cxn>
                  <a:cxn ang="0">
                    <a:pos x="145" y="384"/>
                  </a:cxn>
                  <a:cxn ang="0">
                    <a:pos x="131" y="393"/>
                  </a:cxn>
                  <a:cxn ang="0">
                    <a:pos x="114" y="351"/>
                  </a:cxn>
                  <a:cxn ang="0">
                    <a:pos x="114" y="319"/>
                  </a:cxn>
                  <a:cxn ang="0">
                    <a:pos x="101" y="360"/>
                  </a:cxn>
                  <a:cxn ang="0">
                    <a:pos x="56" y="360"/>
                  </a:cxn>
                  <a:cxn ang="0">
                    <a:pos x="58" y="334"/>
                  </a:cxn>
                  <a:cxn ang="0">
                    <a:pos x="37" y="378"/>
                  </a:cxn>
                  <a:cxn ang="0">
                    <a:pos x="12" y="367"/>
                  </a:cxn>
                  <a:cxn ang="0">
                    <a:pos x="2" y="346"/>
                  </a:cxn>
                  <a:cxn ang="0">
                    <a:pos x="15" y="308"/>
                  </a:cxn>
                  <a:cxn ang="0">
                    <a:pos x="29" y="274"/>
                  </a:cxn>
                  <a:cxn ang="0">
                    <a:pos x="59" y="274"/>
                  </a:cxn>
                  <a:cxn ang="0">
                    <a:pos x="82" y="239"/>
                  </a:cxn>
                  <a:cxn ang="0">
                    <a:pos x="90" y="209"/>
                  </a:cxn>
                  <a:cxn ang="0">
                    <a:pos x="111" y="206"/>
                  </a:cxn>
                  <a:cxn ang="0">
                    <a:pos x="134" y="178"/>
                  </a:cxn>
                  <a:cxn ang="0">
                    <a:pos x="147" y="150"/>
                  </a:cxn>
                </a:cxnLst>
                <a:rect l="0" t="0" r="r" b="b"/>
                <a:pathLst>
                  <a:path w="399" h="411">
                    <a:moveTo>
                      <a:pt x="154" y="134"/>
                    </a:moveTo>
                    <a:lnTo>
                      <a:pt x="156" y="136"/>
                    </a:lnTo>
                    <a:lnTo>
                      <a:pt x="157" y="126"/>
                    </a:lnTo>
                    <a:lnTo>
                      <a:pt x="166" y="120"/>
                    </a:lnTo>
                    <a:lnTo>
                      <a:pt x="170" y="109"/>
                    </a:lnTo>
                    <a:lnTo>
                      <a:pt x="177" y="100"/>
                    </a:lnTo>
                    <a:lnTo>
                      <a:pt x="184" y="99"/>
                    </a:lnTo>
                    <a:lnTo>
                      <a:pt x="187" y="89"/>
                    </a:lnTo>
                    <a:lnTo>
                      <a:pt x="197" y="75"/>
                    </a:lnTo>
                    <a:lnTo>
                      <a:pt x="198" y="61"/>
                    </a:lnTo>
                    <a:lnTo>
                      <a:pt x="221" y="57"/>
                    </a:lnTo>
                    <a:lnTo>
                      <a:pt x="224" y="48"/>
                    </a:lnTo>
                    <a:lnTo>
                      <a:pt x="232" y="49"/>
                    </a:lnTo>
                    <a:lnTo>
                      <a:pt x="238" y="57"/>
                    </a:lnTo>
                    <a:lnTo>
                      <a:pt x="242" y="51"/>
                    </a:lnTo>
                    <a:lnTo>
                      <a:pt x="256" y="50"/>
                    </a:lnTo>
                    <a:lnTo>
                      <a:pt x="260" y="45"/>
                    </a:lnTo>
                    <a:lnTo>
                      <a:pt x="269" y="44"/>
                    </a:lnTo>
                    <a:lnTo>
                      <a:pt x="267" y="60"/>
                    </a:lnTo>
                    <a:lnTo>
                      <a:pt x="270" y="76"/>
                    </a:lnTo>
                    <a:lnTo>
                      <a:pt x="274" y="72"/>
                    </a:lnTo>
                    <a:lnTo>
                      <a:pt x="271" y="57"/>
                    </a:lnTo>
                    <a:lnTo>
                      <a:pt x="275" y="48"/>
                    </a:lnTo>
                    <a:lnTo>
                      <a:pt x="285" y="59"/>
                    </a:lnTo>
                    <a:lnTo>
                      <a:pt x="298" y="66"/>
                    </a:lnTo>
                    <a:lnTo>
                      <a:pt x="306" y="66"/>
                    </a:lnTo>
                    <a:lnTo>
                      <a:pt x="303" y="57"/>
                    </a:lnTo>
                    <a:lnTo>
                      <a:pt x="319" y="61"/>
                    </a:lnTo>
                    <a:lnTo>
                      <a:pt x="330" y="49"/>
                    </a:lnTo>
                    <a:lnTo>
                      <a:pt x="329" y="43"/>
                    </a:lnTo>
                    <a:lnTo>
                      <a:pt x="322" y="44"/>
                    </a:lnTo>
                    <a:lnTo>
                      <a:pt x="313" y="37"/>
                    </a:lnTo>
                    <a:lnTo>
                      <a:pt x="307" y="23"/>
                    </a:lnTo>
                    <a:lnTo>
                      <a:pt x="317" y="19"/>
                    </a:lnTo>
                    <a:lnTo>
                      <a:pt x="323" y="7"/>
                    </a:lnTo>
                    <a:lnTo>
                      <a:pt x="343" y="0"/>
                    </a:lnTo>
                    <a:lnTo>
                      <a:pt x="365" y="18"/>
                    </a:lnTo>
                    <a:lnTo>
                      <a:pt x="365" y="24"/>
                    </a:lnTo>
                    <a:lnTo>
                      <a:pt x="382" y="37"/>
                    </a:lnTo>
                    <a:lnTo>
                      <a:pt x="399" y="57"/>
                    </a:lnTo>
                    <a:lnTo>
                      <a:pt x="399" y="66"/>
                    </a:lnTo>
                    <a:lnTo>
                      <a:pt x="397" y="72"/>
                    </a:lnTo>
                    <a:lnTo>
                      <a:pt x="384" y="77"/>
                    </a:lnTo>
                    <a:lnTo>
                      <a:pt x="381" y="85"/>
                    </a:lnTo>
                    <a:lnTo>
                      <a:pt x="356" y="91"/>
                    </a:lnTo>
                    <a:lnTo>
                      <a:pt x="349" y="99"/>
                    </a:lnTo>
                    <a:lnTo>
                      <a:pt x="348" y="108"/>
                    </a:lnTo>
                    <a:lnTo>
                      <a:pt x="353" y="119"/>
                    </a:lnTo>
                    <a:lnTo>
                      <a:pt x="376" y="148"/>
                    </a:lnTo>
                    <a:lnTo>
                      <a:pt x="377" y="159"/>
                    </a:lnTo>
                    <a:lnTo>
                      <a:pt x="369" y="159"/>
                    </a:lnTo>
                    <a:lnTo>
                      <a:pt x="360" y="152"/>
                    </a:lnTo>
                    <a:lnTo>
                      <a:pt x="353" y="159"/>
                    </a:lnTo>
                    <a:lnTo>
                      <a:pt x="355" y="173"/>
                    </a:lnTo>
                    <a:lnTo>
                      <a:pt x="364" y="174"/>
                    </a:lnTo>
                    <a:lnTo>
                      <a:pt x="366" y="186"/>
                    </a:lnTo>
                    <a:lnTo>
                      <a:pt x="370" y="190"/>
                    </a:lnTo>
                    <a:lnTo>
                      <a:pt x="375" y="210"/>
                    </a:lnTo>
                    <a:lnTo>
                      <a:pt x="366" y="222"/>
                    </a:lnTo>
                    <a:lnTo>
                      <a:pt x="350" y="237"/>
                    </a:lnTo>
                    <a:lnTo>
                      <a:pt x="324" y="237"/>
                    </a:lnTo>
                    <a:lnTo>
                      <a:pt x="318" y="244"/>
                    </a:lnTo>
                    <a:lnTo>
                      <a:pt x="314" y="258"/>
                    </a:lnTo>
                    <a:lnTo>
                      <a:pt x="317" y="288"/>
                    </a:lnTo>
                    <a:lnTo>
                      <a:pt x="313" y="302"/>
                    </a:lnTo>
                    <a:lnTo>
                      <a:pt x="300" y="309"/>
                    </a:lnTo>
                    <a:lnTo>
                      <a:pt x="287" y="307"/>
                    </a:lnTo>
                    <a:lnTo>
                      <a:pt x="265" y="269"/>
                    </a:lnTo>
                    <a:lnTo>
                      <a:pt x="265" y="253"/>
                    </a:lnTo>
                    <a:lnTo>
                      <a:pt x="269" y="237"/>
                    </a:lnTo>
                    <a:lnTo>
                      <a:pt x="268" y="220"/>
                    </a:lnTo>
                    <a:lnTo>
                      <a:pt x="275" y="195"/>
                    </a:lnTo>
                    <a:lnTo>
                      <a:pt x="276" y="183"/>
                    </a:lnTo>
                    <a:lnTo>
                      <a:pt x="270" y="182"/>
                    </a:lnTo>
                    <a:lnTo>
                      <a:pt x="262" y="193"/>
                    </a:lnTo>
                    <a:lnTo>
                      <a:pt x="246" y="189"/>
                    </a:lnTo>
                    <a:lnTo>
                      <a:pt x="244" y="200"/>
                    </a:lnTo>
                    <a:lnTo>
                      <a:pt x="244" y="206"/>
                    </a:lnTo>
                    <a:lnTo>
                      <a:pt x="237" y="213"/>
                    </a:lnTo>
                    <a:lnTo>
                      <a:pt x="243" y="220"/>
                    </a:lnTo>
                    <a:lnTo>
                      <a:pt x="244" y="244"/>
                    </a:lnTo>
                    <a:lnTo>
                      <a:pt x="235" y="255"/>
                    </a:lnTo>
                    <a:lnTo>
                      <a:pt x="225" y="242"/>
                    </a:lnTo>
                    <a:lnTo>
                      <a:pt x="216" y="239"/>
                    </a:lnTo>
                    <a:lnTo>
                      <a:pt x="216" y="247"/>
                    </a:lnTo>
                    <a:lnTo>
                      <a:pt x="211" y="256"/>
                    </a:lnTo>
                    <a:lnTo>
                      <a:pt x="217" y="264"/>
                    </a:lnTo>
                    <a:lnTo>
                      <a:pt x="227" y="268"/>
                    </a:lnTo>
                    <a:lnTo>
                      <a:pt x="233" y="291"/>
                    </a:lnTo>
                    <a:lnTo>
                      <a:pt x="231" y="302"/>
                    </a:lnTo>
                    <a:lnTo>
                      <a:pt x="216" y="311"/>
                    </a:lnTo>
                    <a:lnTo>
                      <a:pt x="215" y="331"/>
                    </a:lnTo>
                    <a:lnTo>
                      <a:pt x="211" y="342"/>
                    </a:lnTo>
                    <a:lnTo>
                      <a:pt x="209" y="340"/>
                    </a:lnTo>
                    <a:lnTo>
                      <a:pt x="201" y="344"/>
                    </a:lnTo>
                    <a:lnTo>
                      <a:pt x="195" y="324"/>
                    </a:lnTo>
                    <a:lnTo>
                      <a:pt x="188" y="308"/>
                    </a:lnTo>
                    <a:lnTo>
                      <a:pt x="185" y="287"/>
                    </a:lnTo>
                    <a:lnTo>
                      <a:pt x="181" y="295"/>
                    </a:lnTo>
                    <a:lnTo>
                      <a:pt x="173" y="290"/>
                    </a:lnTo>
                    <a:lnTo>
                      <a:pt x="172" y="301"/>
                    </a:lnTo>
                    <a:lnTo>
                      <a:pt x="174" y="318"/>
                    </a:lnTo>
                    <a:lnTo>
                      <a:pt x="178" y="324"/>
                    </a:lnTo>
                    <a:lnTo>
                      <a:pt x="173" y="334"/>
                    </a:lnTo>
                    <a:lnTo>
                      <a:pt x="181" y="336"/>
                    </a:lnTo>
                    <a:lnTo>
                      <a:pt x="162" y="346"/>
                    </a:lnTo>
                    <a:lnTo>
                      <a:pt x="173" y="352"/>
                    </a:lnTo>
                    <a:lnTo>
                      <a:pt x="181" y="368"/>
                    </a:lnTo>
                    <a:lnTo>
                      <a:pt x="182" y="376"/>
                    </a:lnTo>
                    <a:lnTo>
                      <a:pt x="173" y="376"/>
                    </a:lnTo>
                    <a:lnTo>
                      <a:pt x="171" y="393"/>
                    </a:lnTo>
                    <a:lnTo>
                      <a:pt x="162" y="398"/>
                    </a:lnTo>
                    <a:lnTo>
                      <a:pt x="154" y="398"/>
                    </a:lnTo>
                    <a:lnTo>
                      <a:pt x="145" y="384"/>
                    </a:lnTo>
                    <a:lnTo>
                      <a:pt x="144" y="400"/>
                    </a:lnTo>
                    <a:lnTo>
                      <a:pt x="139" y="411"/>
                    </a:lnTo>
                    <a:lnTo>
                      <a:pt x="131" y="393"/>
                    </a:lnTo>
                    <a:lnTo>
                      <a:pt x="130" y="367"/>
                    </a:lnTo>
                    <a:lnTo>
                      <a:pt x="123" y="367"/>
                    </a:lnTo>
                    <a:lnTo>
                      <a:pt x="114" y="351"/>
                    </a:lnTo>
                    <a:lnTo>
                      <a:pt x="118" y="339"/>
                    </a:lnTo>
                    <a:lnTo>
                      <a:pt x="117" y="328"/>
                    </a:lnTo>
                    <a:lnTo>
                      <a:pt x="114" y="319"/>
                    </a:lnTo>
                    <a:lnTo>
                      <a:pt x="103" y="329"/>
                    </a:lnTo>
                    <a:lnTo>
                      <a:pt x="101" y="349"/>
                    </a:lnTo>
                    <a:lnTo>
                      <a:pt x="101" y="360"/>
                    </a:lnTo>
                    <a:lnTo>
                      <a:pt x="91" y="382"/>
                    </a:lnTo>
                    <a:lnTo>
                      <a:pt x="82" y="371"/>
                    </a:lnTo>
                    <a:lnTo>
                      <a:pt x="56" y="360"/>
                    </a:lnTo>
                    <a:lnTo>
                      <a:pt x="55" y="352"/>
                    </a:lnTo>
                    <a:lnTo>
                      <a:pt x="58" y="346"/>
                    </a:lnTo>
                    <a:lnTo>
                      <a:pt x="58" y="334"/>
                    </a:lnTo>
                    <a:lnTo>
                      <a:pt x="50" y="356"/>
                    </a:lnTo>
                    <a:lnTo>
                      <a:pt x="44" y="361"/>
                    </a:lnTo>
                    <a:lnTo>
                      <a:pt x="37" y="378"/>
                    </a:lnTo>
                    <a:lnTo>
                      <a:pt x="21" y="383"/>
                    </a:lnTo>
                    <a:lnTo>
                      <a:pt x="12" y="373"/>
                    </a:lnTo>
                    <a:lnTo>
                      <a:pt x="12" y="367"/>
                    </a:lnTo>
                    <a:lnTo>
                      <a:pt x="25" y="333"/>
                    </a:lnTo>
                    <a:lnTo>
                      <a:pt x="16" y="328"/>
                    </a:lnTo>
                    <a:lnTo>
                      <a:pt x="2" y="346"/>
                    </a:lnTo>
                    <a:lnTo>
                      <a:pt x="0" y="326"/>
                    </a:lnTo>
                    <a:lnTo>
                      <a:pt x="5" y="317"/>
                    </a:lnTo>
                    <a:lnTo>
                      <a:pt x="15" y="308"/>
                    </a:lnTo>
                    <a:lnTo>
                      <a:pt x="16" y="285"/>
                    </a:lnTo>
                    <a:lnTo>
                      <a:pt x="27" y="280"/>
                    </a:lnTo>
                    <a:lnTo>
                      <a:pt x="29" y="274"/>
                    </a:lnTo>
                    <a:lnTo>
                      <a:pt x="39" y="266"/>
                    </a:lnTo>
                    <a:lnTo>
                      <a:pt x="47" y="266"/>
                    </a:lnTo>
                    <a:lnTo>
                      <a:pt x="59" y="274"/>
                    </a:lnTo>
                    <a:lnTo>
                      <a:pt x="64" y="269"/>
                    </a:lnTo>
                    <a:lnTo>
                      <a:pt x="70" y="271"/>
                    </a:lnTo>
                    <a:lnTo>
                      <a:pt x="82" y="239"/>
                    </a:lnTo>
                    <a:lnTo>
                      <a:pt x="90" y="231"/>
                    </a:lnTo>
                    <a:lnTo>
                      <a:pt x="91" y="225"/>
                    </a:lnTo>
                    <a:lnTo>
                      <a:pt x="90" y="209"/>
                    </a:lnTo>
                    <a:lnTo>
                      <a:pt x="93" y="216"/>
                    </a:lnTo>
                    <a:lnTo>
                      <a:pt x="99" y="213"/>
                    </a:lnTo>
                    <a:lnTo>
                      <a:pt x="111" y="206"/>
                    </a:lnTo>
                    <a:lnTo>
                      <a:pt x="114" y="198"/>
                    </a:lnTo>
                    <a:lnTo>
                      <a:pt x="120" y="198"/>
                    </a:lnTo>
                    <a:lnTo>
                      <a:pt x="134" y="178"/>
                    </a:lnTo>
                    <a:lnTo>
                      <a:pt x="147" y="174"/>
                    </a:lnTo>
                    <a:lnTo>
                      <a:pt x="138" y="170"/>
                    </a:lnTo>
                    <a:lnTo>
                      <a:pt x="147" y="150"/>
                    </a:lnTo>
                    <a:lnTo>
                      <a:pt x="149" y="139"/>
                    </a:lnTo>
                    <a:lnTo>
                      <a:pt x="154" y="134"/>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61" name="任意多边形: 形状 260">
                <a:extLst>
                  <a:ext uri="{FF2B5EF4-FFF2-40B4-BE49-F238E27FC236}">
                    <a16:creationId xmlns="" xmlns:a16="http://schemas.microsoft.com/office/drawing/2014/main" id="{7A45B899-674D-4FFC-A443-D083B12F2205}"/>
                  </a:ext>
                </a:extLst>
              </p:cNvPr>
              <p:cNvSpPr>
                <a:spLocks noChangeAspect="1"/>
              </p:cNvSpPr>
              <p:nvPr/>
            </p:nvSpPr>
            <p:spPr bwMode="gray">
              <a:xfrm>
                <a:off x="1271" y="1070"/>
                <a:ext cx="40" cy="39"/>
              </a:xfrm>
              <a:custGeom>
                <a:avLst/>
                <a:gdLst/>
                <a:ahLst/>
                <a:cxnLst>
                  <a:cxn ang="0">
                    <a:pos x="76" y="19"/>
                  </a:cxn>
                  <a:cxn ang="0">
                    <a:pos x="84" y="23"/>
                  </a:cxn>
                  <a:cxn ang="0">
                    <a:pos x="84" y="19"/>
                  </a:cxn>
                  <a:cxn ang="0">
                    <a:pos x="95" y="13"/>
                  </a:cxn>
                  <a:cxn ang="0">
                    <a:pos x="127" y="7"/>
                  </a:cxn>
                  <a:cxn ang="0">
                    <a:pos x="128" y="13"/>
                  </a:cxn>
                  <a:cxn ang="0">
                    <a:pos x="138" y="16"/>
                  </a:cxn>
                  <a:cxn ang="0">
                    <a:pos x="145" y="5"/>
                  </a:cxn>
                  <a:cxn ang="0">
                    <a:pos x="172" y="0"/>
                  </a:cxn>
                  <a:cxn ang="0">
                    <a:pos x="198" y="8"/>
                  </a:cxn>
                  <a:cxn ang="0">
                    <a:pos x="200" y="21"/>
                  </a:cxn>
                  <a:cxn ang="0">
                    <a:pos x="199" y="37"/>
                  </a:cxn>
                  <a:cxn ang="0">
                    <a:pos x="194" y="46"/>
                  </a:cxn>
                  <a:cxn ang="0">
                    <a:pos x="149" y="60"/>
                  </a:cxn>
                  <a:cxn ang="0">
                    <a:pos x="135" y="60"/>
                  </a:cxn>
                  <a:cxn ang="0">
                    <a:pos x="134" y="65"/>
                  </a:cxn>
                  <a:cxn ang="0">
                    <a:pos x="127" y="70"/>
                  </a:cxn>
                  <a:cxn ang="0">
                    <a:pos x="134" y="76"/>
                  </a:cxn>
                  <a:cxn ang="0">
                    <a:pos x="129" y="80"/>
                  </a:cxn>
                  <a:cxn ang="0">
                    <a:pos x="105" y="81"/>
                  </a:cxn>
                  <a:cxn ang="0">
                    <a:pos x="107" y="85"/>
                  </a:cxn>
                  <a:cxn ang="0">
                    <a:pos x="107" y="97"/>
                  </a:cxn>
                  <a:cxn ang="0">
                    <a:pos x="114" y="87"/>
                  </a:cxn>
                  <a:cxn ang="0">
                    <a:pos x="116" y="94"/>
                  </a:cxn>
                  <a:cxn ang="0">
                    <a:pos x="111" y="104"/>
                  </a:cxn>
                  <a:cxn ang="0">
                    <a:pos x="123" y="92"/>
                  </a:cxn>
                  <a:cxn ang="0">
                    <a:pos x="129" y="92"/>
                  </a:cxn>
                  <a:cxn ang="0">
                    <a:pos x="129" y="104"/>
                  </a:cxn>
                  <a:cxn ang="0">
                    <a:pos x="134" y="99"/>
                  </a:cxn>
                  <a:cxn ang="0">
                    <a:pos x="135" y="87"/>
                  </a:cxn>
                  <a:cxn ang="0">
                    <a:pos x="140" y="81"/>
                  </a:cxn>
                  <a:cxn ang="0">
                    <a:pos x="144" y="89"/>
                  </a:cxn>
                  <a:cxn ang="0">
                    <a:pos x="155" y="92"/>
                  </a:cxn>
                  <a:cxn ang="0">
                    <a:pos x="173" y="87"/>
                  </a:cxn>
                  <a:cxn ang="0">
                    <a:pos x="177" y="115"/>
                  </a:cxn>
                  <a:cxn ang="0">
                    <a:pos x="173" y="150"/>
                  </a:cxn>
                  <a:cxn ang="0">
                    <a:pos x="168" y="157"/>
                  </a:cxn>
                  <a:cxn ang="0">
                    <a:pos x="161" y="163"/>
                  </a:cxn>
                  <a:cxn ang="0">
                    <a:pos x="125" y="177"/>
                  </a:cxn>
                  <a:cxn ang="0">
                    <a:pos x="117" y="172"/>
                  </a:cxn>
                  <a:cxn ang="0">
                    <a:pos x="76" y="195"/>
                  </a:cxn>
                  <a:cxn ang="0">
                    <a:pos x="64" y="195"/>
                  </a:cxn>
                  <a:cxn ang="0">
                    <a:pos x="52" y="190"/>
                  </a:cxn>
                  <a:cxn ang="0">
                    <a:pos x="46" y="179"/>
                  </a:cxn>
                  <a:cxn ang="0">
                    <a:pos x="44" y="169"/>
                  </a:cxn>
                  <a:cxn ang="0">
                    <a:pos x="14" y="158"/>
                  </a:cxn>
                  <a:cxn ang="0">
                    <a:pos x="6" y="148"/>
                  </a:cxn>
                  <a:cxn ang="0">
                    <a:pos x="6" y="136"/>
                  </a:cxn>
                  <a:cxn ang="0">
                    <a:pos x="9" y="129"/>
                  </a:cxn>
                  <a:cxn ang="0">
                    <a:pos x="6" y="118"/>
                  </a:cxn>
                  <a:cxn ang="0">
                    <a:pos x="6" y="102"/>
                  </a:cxn>
                  <a:cxn ang="0">
                    <a:pos x="0" y="83"/>
                  </a:cxn>
                  <a:cxn ang="0">
                    <a:pos x="4" y="61"/>
                  </a:cxn>
                  <a:cxn ang="0">
                    <a:pos x="8" y="56"/>
                  </a:cxn>
                  <a:cxn ang="0">
                    <a:pos x="32" y="49"/>
                  </a:cxn>
                  <a:cxn ang="0">
                    <a:pos x="37" y="39"/>
                  </a:cxn>
                  <a:cxn ang="0">
                    <a:pos x="46" y="33"/>
                  </a:cxn>
                  <a:cxn ang="0">
                    <a:pos x="54" y="37"/>
                  </a:cxn>
                  <a:cxn ang="0">
                    <a:pos x="63" y="23"/>
                  </a:cxn>
                  <a:cxn ang="0">
                    <a:pos x="71" y="23"/>
                  </a:cxn>
                  <a:cxn ang="0">
                    <a:pos x="76" y="19"/>
                  </a:cxn>
                </a:cxnLst>
                <a:rect l="0" t="0" r="r" b="b"/>
                <a:pathLst>
                  <a:path w="200" h="195">
                    <a:moveTo>
                      <a:pt x="76" y="19"/>
                    </a:moveTo>
                    <a:lnTo>
                      <a:pt x="84" y="23"/>
                    </a:lnTo>
                    <a:lnTo>
                      <a:pt x="84" y="19"/>
                    </a:lnTo>
                    <a:lnTo>
                      <a:pt x="95" y="13"/>
                    </a:lnTo>
                    <a:lnTo>
                      <a:pt x="127" y="7"/>
                    </a:lnTo>
                    <a:lnTo>
                      <a:pt x="128" y="13"/>
                    </a:lnTo>
                    <a:lnTo>
                      <a:pt x="138" y="16"/>
                    </a:lnTo>
                    <a:lnTo>
                      <a:pt x="145" y="5"/>
                    </a:lnTo>
                    <a:lnTo>
                      <a:pt x="172" y="0"/>
                    </a:lnTo>
                    <a:lnTo>
                      <a:pt x="198" y="8"/>
                    </a:lnTo>
                    <a:lnTo>
                      <a:pt x="200" y="21"/>
                    </a:lnTo>
                    <a:lnTo>
                      <a:pt x="199" y="37"/>
                    </a:lnTo>
                    <a:lnTo>
                      <a:pt x="194" y="46"/>
                    </a:lnTo>
                    <a:lnTo>
                      <a:pt x="149" y="60"/>
                    </a:lnTo>
                    <a:lnTo>
                      <a:pt x="135" y="60"/>
                    </a:lnTo>
                    <a:lnTo>
                      <a:pt x="134" y="65"/>
                    </a:lnTo>
                    <a:lnTo>
                      <a:pt x="127" y="70"/>
                    </a:lnTo>
                    <a:lnTo>
                      <a:pt x="134" y="76"/>
                    </a:lnTo>
                    <a:lnTo>
                      <a:pt x="129" y="80"/>
                    </a:lnTo>
                    <a:lnTo>
                      <a:pt x="105" y="81"/>
                    </a:lnTo>
                    <a:lnTo>
                      <a:pt x="107" y="85"/>
                    </a:lnTo>
                    <a:lnTo>
                      <a:pt x="107" y="97"/>
                    </a:lnTo>
                    <a:lnTo>
                      <a:pt x="114" y="87"/>
                    </a:lnTo>
                    <a:lnTo>
                      <a:pt x="116" y="94"/>
                    </a:lnTo>
                    <a:lnTo>
                      <a:pt x="111" y="104"/>
                    </a:lnTo>
                    <a:lnTo>
                      <a:pt x="123" y="92"/>
                    </a:lnTo>
                    <a:lnTo>
                      <a:pt x="129" y="92"/>
                    </a:lnTo>
                    <a:lnTo>
                      <a:pt x="129" y="104"/>
                    </a:lnTo>
                    <a:lnTo>
                      <a:pt x="134" y="99"/>
                    </a:lnTo>
                    <a:lnTo>
                      <a:pt x="135" y="87"/>
                    </a:lnTo>
                    <a:lnTo>
                      <a:pt x="140" y="81"/>
                    </a:lnTo>
                    <a:lnTo>
                      <a:pt x="144" y="89"/>
                    </a:lnTo>
                    <a:lnTo>
                      <a:pt x="155" y="92"/>
                    </a:lnTo>
                    <a:lnTo>
                      <a:pt x="173" y="87"/>
                    </a:lnTo>
                    <a:lnTo>
                      <a:pt x="177" y="115"/>
                    </a:lnTo>
                    <a:lnTo>
                      <a:pt x="173" y="150"/>
                    </a:lnTo>
                    <a:lnTo>
                      <a:pt x="168" y="157"/>
                    </a:lnTo>
                    <a:lnTo>
                      <a:pt x="161" y="163"/>
                    </a:lnTo>
                    <a:lnTo>
                      <a:pt x="125" y="177"/>
                    </a:lnTo>
                    <a:lnTo>
                      <a:pt x="117" y="172"/>
                    </a:lnTo>
                    <a:lnTo>
                      <a:pt x="76" y="195"/>
                    </a:lnTo>
                    <a:lnTo>
                      <a:pt x="64" y="195"/>
                    </a:lnTo>
                    <a:lnTo>
                      <a:pt x="52" y="190"/>
                    </a:lnTo>
                    <a:lnTo>
                      <a:pt x="46" y="179"/>
                    </a:lnTo>
                    <a:lnTo>
                      <a:pt x="44" y="169"/>
                    </a:lnTo>
                    <a:lnTo>
                      <a:pt x="14" y="158"/>
                    </a:lnTo>
                    <a:lnTo>
                      <a:pt x="6" y="148"/>
                    </a:lnTo>
                    <a:lnTo>
                      <a:pt x="6" y="136"/>
                    </a:lnTo>
                    <a:lnTo>
                      <a:pt x="9" y="129"/>
                    </a:lnTo>
                    <a:lnTo>
                      <a:pt x="6" y="118"/>
                    </a:lnTo>
                    <a:lnTo>
                      <a:pt x="6" y="102"/>
                    </a:lnTo>
                    <a:lnTo>
                      <a:pt x="0" y="83"/>
                    </a:lnTo>
                    <a:lnTo>
                      <a:pt x="4" y="61"/>
                    </a:lnTo>
                    <a:lnTo>
                      <a:pt x="8" y="56"/>
                    </a:lnTo>
                    <a:lnTo>
                      <a:pt x="32" y="49"/>
                    </a:lnTo>
                    <a:lnTo>
                      <a:pt x="37" y="39"/>
                    </a:lnTo>
                    <a:lnTo>
                      <a:pt x="46" y="33"/>
                    </a:lnTo>
                    <a:lnTo>
                      <a:pt x="54" y="37"/>
                    </a:lnTo>
                    <a:lnTo>
                      <a:pt x="63" y="23"/>
                    </a:lnTo>
                    <a:lnTo>
                      <a:pt x="71" y="23"/>
                    </a:lnTo>
                    <a:lnTo>
                      <a:pt x="76" y="19"/>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62" name="任意多边形: 形状 261">
                <a:extLst>
                  <a:ext uri="{FF2B5EF4-FFF2-40B4-BE49-F238E27FC236}">
                    <a16:creationId xmlns="" xmlns:a16="http://schemas.microsoft.com/office/drawing/2014/main" id="{B6A1B09D-2C5E-4CF9-A2C1-82649144D2AE}"/>
                  </a:ext>
                </a:extLst>
              </p:cNvPr>
              <p:cNvSpPr>
                <a:spLocks noChangeAspect="1"/>
              </p:cNvSpPr>
              <p:nvPr/>
            </p:nvSpPr>
            <p:spPr bwMode="gray">
              <a:xfrm>
                <a:off x="1271" y="1035"/>
                <a:ext cx="44" cy="26"/>
              </a:xfrm>
              <a:custGeom>
                <a:avLst/>
                <a:gdLst/>
                <a:ahLst/>
                <a:cxnLst>
                  <a:cxn ang="0">
                    <a:pos x="184" y="32"/>
                  </a:cxn>
                  <a:cxn ang="0">
                    <a:pos x="188" y="31"/>
                  </a:cxn>
                  <a:cxn ang="0">
                    <a:pos x="192" y="46"/>
                  </a:cxn>
                  <a:cxn ang="0">
                    <a:pos x="207" y="47"/>
                  </a:cxn>
                  <a:cxn ang="0">
                    <a:pos x="208" y="57"/>
                  </a:cxn>
                  <a:cxn ang="0">
                    <a:pos x="216" y="66"/>
                  </a:cxn>
                  <a:cxn ang="0">
                    <a:pos x="216" y="74"/>
                  </a:cxn>
                  <a:cxn ang="0">
                    <a:pos x="219" y="80"/>
                  </a:cxn>
                  <a:cxn ang="0">
                    <a:pos x="219" y="101"/>
                  </a:cxn>
                  <a:cxn ang="0">
                    <a:pos x="216" y="117"/>
                  </a:cxn>
                  <a:cxn ang="0">
                    <a:pos x="208" y="122"/>
                  </a:cxn>
                  <a:cxn ang="0">
                    <a:pos x="195" y="126"/>
                  </a:cxn>
                  <a:cxn ang="0">
                    <a:pos x="188" y="121"/>
                  </a:cxn>
                  <a:cxn ang="0">
                    <a:pos x="160" y="131"/>
                  </a:cxn>
                  <a:cxn ang="0">
                    <a:pos x="148" y="127"/>
                  </a:cxn>
                  <a:cxn ang="0">
                    <a:pos x="130" y="105"/>
                  </a:cxn>
                  <a:cxn ang="0">
                    <a:pos x="121" y="104"/>
                  </a:cxn>
                  <a:cxn ang="0">
                    <a:pos x="114" y="94"/>
                  </a:cxn>
                  <a:cxn ang="0">
                    <a:pos x="109" y="97"/>
                  </a:cxn>
                  <a:cxn ang="0">
                    <a:pos x="107" y="90"/>
                  </a:cxn>
                  <a:cxn ang="0">
                    <a:pos x="107" y="105"/>
                  </a:cxn>
                  <a:cxn ang="0">
                    <a:pos x="111" y="117"/>
                  </a:cxn>
                  <a:cxn ang="0">
                    <a:pos x="105" y="120"/>
                  </a:cxn>
                  <a:cxn ang="0">
                    <a:pos x="107" y="131"/>
                  </a:cxn>
                  <a:cxn ang="0">
                    <a:pos x="86" y="133"/>
                  </a:cxn>
                  <a:cxn ang="0">
                    <a:pos x="78" y="111"/>
                  </a:cxn>
                  <a:cxn ang="0">
                    <a:pos x="60" y="107"/>
                  </a:cxn>
                  <a:cxn ang="0">
                    <a:pos x="57" y="99"/>
                  </a:cxn>
                  <a:cxn ang="0">
                    <a:pos x="49" y="101"/>
                  </a:cxn>
                  <a:cxn ang="0">
                    <a:pos x="51" y="107"/>
                  </a:cxn>
                  <a:cxn ang="0">
                    <a:pos x="51" y="110"/>
                  </a:cxn>
                  <a:cxn ang="0">
                    <a:pos x="43" y="107"/>
                  </a:cxn>
                  <a:cxn ang="0">
                    <a:pos x="31" y="115"/>
                  </a:cxn>
                  <a:cxn ang="0">
                    <a:pos x="32" y="124"/>
                  </a:cxn>
                  <a:cxn ang="0">
                    <a:pos x="31" y="132"/>
                  </a:cxn>
                  <a:cxn ang="0">
                    <a:pos x="28" y="126"/>
                  </a:cxn>
                  <a:cxn ang="0">
                    <a:pos x="15" y="133"/>
                  </a:cxn>
                  <a:cxn ang="0">
                    <a:pos x="8" y="131"/>
                  </a:cxn>
                  <a:cxn ang="0">
                    <a:pos x="6" y="120"/>
                  </a:cxn>
                  <a:cxn ang="0">
                    <a:pos x="0" y="120"/>
                  </a:cxn>
                  <a:cxn ang="0">
                    <a:pos x="8" y="94"/>
                  </a:cxn>
                  <a:cxn ang="0">
                    <a:pos x="23" y="79"/>
                  </a:cxn>
                  <a:cxn ang="0">
                    <a:pos x="27" y="84"/>
                  </a:cxn>
                  <a:cxn ang="0">
                    <a:pos x="36" y="81"/>
                  </a:cxn>
                  <a:cxn ang="0">
                    <a:pos x="36" y="75"/>
                  </a:cxn>
                  <a:cxn ang="0">
                    <a:pos x="53" y="62"/>
                  </a:cxn>
                  <a:cxn ang="0">
                    <a:pos x="85" y="54"/>
                  </a:cxn>
                  <a:cxn ang="0">
                    <a:pos x="105" y="45"/>
                  </a:cxn>
                  <a:cxn ang="0">
                    <a:pos x="117" y="19"/>
                  </a:cxn>
                  <a:cxn ang="0">
                    <a:pos x="121" y="26"/>
                  </a:cxn>
                  <a:cxn ang="0">
                    <a:pos x="140" y="3"/>
                  </a:cxn>
                  <a:cxn ang="0">
                    <a:pos x="159" y="0"/>
                  </a:cxn>
                  <a:cxn ang="0">
                    <a:pos x="164" y="5"/>
                  </a:cxn>
                  <a:cxn ang="0">
                    <a:pos x="164" y="13"/>
                  </a:cxn>
                  <a:cxn ang="0">
                    <a:pos x="168" y="13"/>
                  </a:cxn>
                  <a:cxn ang="0">
                    <a:pos x="171" y="21"/>
                  </a:cxn>
                  <a:cxn ang="0">
                    <a:pos x="184" y="26"/>
                  </a:cxn>
                  <a:cxn ang="0">
                    <a:pos x="184" y="32"/>
                  </a:cxn>
                </a:cxnLst>
                <a:rect l="0" t="0" r="r" b="b"/>
                <a:pathLst>
                  <a:path w="219" h="133">
                    <a:moveTo>
                      <a:pt x="184" y="32"/>
                    </a:moveTo>
                    <a:lnTo>
                      <a:pt x="188" y="31"/>
                    </a:lnTo>
                    <a:lnTo>
                      <a:pt x="192" y="46"/>
                    </a:lnTo>
                    <a:lnTo>
                      <a:pt x="207" y="47"/>
                    </a:lnTo>
                    <a:lnTo>
                      <a:pt x="208" y="57"/>
                    </a:lnTo>
                    <a:lnTo>
                      <a:pt x="216" y="66"/>
                    </a:lnTo>
                    <a:lnTo>
                      <a:pt x="216" y="74"/>
                    </a:lnTo>
                    <a:lnTo>
                      <a:pt x="219" y="80"/>
                    </a:lnTo>
                    <a:lnTo>
                      <a:pt x="219" y="101"/>
                    </a:lnTo>
                    <a:lnTo>
                      <a:pt x="216" y="117"/>
                    </a:lnTo>
                    <a:lnTo>
                      <a:pt x="208" y="122"/>
                    </a:lnTo>
                    <a:lnTo>
                      <a:pt x="195" y="126"/>
                    </a:lnTo>
                    <a:lnTo>
                      <a:pt x="188" y="121"/>
                    </a:lnTo>
                    <a:lnTo>
                      <a:pt x="160" y="131"/>
                    </a:lnTo>
                    <a:lnTo>
                      <a:pt x="148" y="127"/>
                    </a:lnTo>
                    <a:lnTo>
                      <a:pt x="130" y="105"/>
                    </a:lnTo>
                    <a:lnTo>
                      <a:pt x="121" y="104"/>
                    </a:lnTo>
                    <a:lnTo>
                      <a:pt x="114" y="94"/>
                    </a:lnTo>
                    <a:lnTo>
                      <a:pt x="109" y="97"/>
                    </a:lnTo>
                    <a:lnTo>
                      <a:pt x="107" y="90"/>
                    </a:lnTo>
                    <a:lnTo>
                      <a:pt x="107" y="105"/>
                    </a:lnTo>
                    <a:lnTo>
                      <a:pt x="111" y="117"/>
                    </a:lnTo>
                    <a:lnTo>
                      <a:pt x="105" y="120"/>
                    </a:lnTo>
                    <a:lnTo>
                      <a:pt x="107" y="131"/>
                    </a:lnTo>
                    <a:lnTo>
                      <a:pt x="86" y="133"/>
                    </a:lnTo>
                    <a:lnTo>
                      <a:pt x="78" y="111"/>
                    </a:lnTo>
                    <a:lnTo>
                      <a:pt x="60" y="107"/>
                    </a:lnTo>
                    <a:lnTo>
                      <a:pt x="57" y="99"/>
                    </a:lnTo>
                    <a:lnTo>
                      <a:pt x="49" y="101"/>
                    </a:lnTo>
                    <a:lnTo>
                      <a:pt x="51" y="107"/>
                    </a:lnTo>
                    <a:lnTo>
                      <a:pt x="51" y="110"/>
                    </a:lnTo>
                    <a:lnTo>
                      <a:pt x="43" y="107"/>
                    </a:lnTo>
                    <a:lnTo>
                      <a:pt x="31" y="115"/>
                    </a:lnTo>
                    <a:lnTo>
                      <a:pt x="32" y="124"/>
                    </a:lnTo>
                    <a:lnTo>
                      <a:pt x="31" y="132"/>
                    </a:lnTo>
                    <a:lnTo>
                      <a:pt x="28" y="126"/>
                    </a:lnTo>
                    <a:lnTo>
                      <a:pt x="15" y="133"/>
                    </a:lnTo>
                    <a:lnTo>
                      <a:pt x="8" y="131"/>
                    </a:lnTo>
                    <a:lnTo>
                      <a:pt x="6" y="120"/>
                    </a:lnTo>
                    <a:lnTo>
                      <a:pt x="0" y="120"/>
                    </a:lnTo>
                    <a:lnTo>
                      <a:pt x="8" y="94"/>
                    </a:lnTo>
                    <a:lnTo>
                      <a:pt x="23" y="79"/>
                    </a:lnTo>
                    <a:lnTo>
                      <a:pt x="27" y="84"/>
                    </a:lnTo>
                    <a:lnTo>
                      <a:pt x="36" y="81"/>
                    </a:lnTo>
                    <a:lnTo>
                      <a:pt x="36" y="75"/>
                    </a:lnTo>
                    <a:lnTo>
                      <a:pt x="53" y="62"/>
                    </a:lnTo>
                    <a:lnTo>
                      <a:pt x="85" y="54"/>
                    </a:lnTo>
                    <a:lnTo>
                      <a:pt x="105" y="45"/>
                    </a:lnTo>
                    <a:lnTo>
                      <a:pt x="117" y="19"/>
                    </a:lnTo>
                    <a:lnTo>
                      <a:pt x="121" y="26"/>
                    </a:lnTo>
                    <a:lnTo>
                      <a:pt x="140" y="3"/>
                    </a:lnTo>
                    <a:lnTo>
                      <a:pt x="159" y="0"/>
                    </a:lnTo>
                    <a:lnTo>
                      <a:pt x="164" y="5"/>
                    </a:lnTo>
                    <a:lnTo>
                      <a:pt x="164" y="13"/>
                    </a:lnTo>
                    <a:lnTo>
                      <a:pt x="168" y="13"/>
                    </a:lnTo>
                    <a:lnTo>
                      <a:pt x="171" y="21"/>
                    </a:lnTo>
                    <a:lnTo>
                      <a:pt x="184" y="26"/>
                    </a:lnTo>
                    <a:lnTo>
                      <a:pt x="184" y="3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63" name="任意多边形: 形状 262">
                <a:extLst>
                  <a:ext uri="{FF2B5EF4-FFF2-40B4-BE49-F238E27FC236}">
                    <a16:creationId xmlns="" xmlns:a16="http://schemas.microsoft.com/office/drawing/2014/main" id="{C1A11C50-21DF-4A07-BFF7-787C5E6BB220}"/>
                  </a:ext>
                </a:extLst>
              </p:cNvPr>
              <p:cNvSpPr>
                <a:spLocks noChangeAspect="1"/>
              </p:cNvSpPr>
              <p:nvPr/>
            </p:nvSpPr>
            <p:spPr bwMode="gray">
              <a:xfrm>
                <a:off x="1461" y="1086"/>
                <a:ext cx="33" cy="21"/>
              </a:xfrm>
              <a:custGeom>
                <a:avLst/>
                <a:gdLst/>
                <a:ahLst/>
                <a:cxnLst>
                  <a:cxn ang="0">
                    <a:pos x="61" y="15"/>
                  </a:cxn>
                  <a:cxn ang="0">
                    <a:pos x="70" y="20"/>
                  </a:cxn>
                  <a:cxn ang="0">
                    <a:pos x="73" y="12"/>
                  </a:cxn>
                  <a:cxn ang="0">
                    <a:pos x="89" y="10"/>
                  </a:cxn>
                  <a:cxn ang="0">
                    <a:pos x="89" y="15"/>
                  </a:cxn>
                  <a:cxn ang="0">
                    <a:pos x="103" y="20"/>
                  </a:cxn>
                  <a:cxn ang="0">
                    <a:pos x="106" y="15"/>
                  </a:cxn>
                  <a:cxn ang="0">
                    <a:pos x="124" y="26"/>
                  </a:cxn>
                  <a:cxn ang="0">
                    <a:pos x="135" y="25"/>
                  </a:cxn>
                  <a:cxn ang="0">
                    <a:pos x="140" y="15"/>
                  </a:cxn>
                  <a:cxn ang="0">
                    <a:pos x="147" y="25"/>
                  </a:cxn>
                  <a:cxn ang="0">
                    <a:pos x="158" y="30"/>
                  </a:cxn>
                  <a:cxn ang="0">
                    <a:pos x="164" y="44"/>
                  </a:cxn>
                  <a:cxn ang="0">
                    <a:pos x="162" y="49"/>
                  </a:cxn>
                  <a:cxn ang="0">
                    <a:pos x="151" y="52"/>
                  </a:cxn>
                  <a:cxn ang="0">
                    <a:pos x="148" y="57"/>
                  </a:cxn>
                  <a:cxn ang="0">
                    <a:pos x="151" y="62"/>
                  </a:cxn>
                  <a:cxn ang="0">
                    <a:pos x="152" y="71"/>
                  </a:cxn>
                  <a:cxn ang="0">
                    <a:pos x="149" y="85"/>
                  </a:cxn>
                  <a:cxn ang="0">
                    <a:pos x="151" y="91"/>
                  </a:cxn>
                  <a:cxn ang="0">
                    <a:pos x="146" y="101"/>
                  </a:cxn>
                  <a:cxn ang="0">
                    <a:pos x="126" y="103"/>
                  </a:cxn>
                  <a:cxn ang="0">
                    <a:pos x="105" y="98"/>
                  </a:cxn>
                  <a:cxn ang="0">
                    <a:pos x="99" y="91"/>
                  </a:cxn>
                  <a:cxn ang="0">
                    <a:pos x="82" y="93"/>
                  </a:cxn>
                  <a:cxn ang="0">
                    <a:pos x="81" y="89"/>
                  </a:cxn>
                  <a:cxn ang="0">
                    <a:pos x="65" y="97"/>
                  </a:cxn>
                  <a:cxn ang="0">
                    <a:pos x="63" y="92"/>
                  </a:cxn>
                  <a:cxn ang="0">
                    <a:pos x="54" y="87"/>
                  </a:cxn>
                  <a:cxn ang="0">
                    <a:pos x="34" y="87"/>
                  </a:cxn>
                  <a:cxn ang="0">
                    <a:pos x="24" y="76"/>
                  </a:cxn>
                  <a:cxn ang="0">
                    <a:pos x="17" y="76"/>
                  </a:cxn>
                  <a:cxn ang="0">
                    <a:pos x="7" y="63"/>
                  </a:cxn>
                  <a:cxn ang="0">
                    <a:pos x="3" y="52"/>
                  </a:cxn>
                  <a:cxn ang="0">
                    <a:pos x="3" y="44"/>
                  </a:cxn>
                  <a:cxn ang="0">
                    <a:pos x="0" y="42"/>
                  </a:cxn>
                  <a:cxn ang="0">
                    <a:pos x="2" y="30"/>
                  </a:cxn>
                  <a:cxn ang="0">
                    <a:pos x="13" y="20"/>
                  </a:cxn>
                  <a:cxn ang="0">
                    <a:pos x="30" y="15"/>
                  </a:cxn>
                  <a:cxn ang="0">
                    <a:pos x="35" y="0"/>
                  </a:cxn>
                  <a:cxn ang="0">
                    <a:pos x="41" y="0"/>
                  </a:cxn>
                  <a:cxn ang="0">
                    <a:pos x="45" y="15"/>
                  </a:cxn>
                  <a:cxn ang="0">
                    <a:pos x="50" y="12"/>
                  </a:cxn>
                  <a:cxn ang="0">
                    <a:pos x="54" y="17"/>
                  </a:cxn>
                  <a:cxn ang="0">
                    <a:pos x="61" y="15"/>
                  </a:cxn>
                </a:cxnLst>
                <a:rect l="0" t="0" r="r" b="b"/>
                <a:pathLst>
                  <a:path w="164" h="103">
                    <a:moveTo>
                      <a:pt x="61" y="15"/>
                    </a:moveTo>
                    <a:lnTo>
                      <a:pt x="70" y="20"/>
                    </a:lnTo>
                    <a:lnTo>
                      <a:pt x="73" y="12"/>
                    </a:lnTo>
                    <a:lnTo>
                      <a:pt x="89" y="10"/>
                    </a:lnTo>
                    <a:lnTo>
                      <a:pt x="89" y="15"/>
                    </a:lnTo>
                    <a:lnTo>
                      <a:pt x="103" y="20"/>
                    </a:lnTo>
                    <a:lnTo>
                      <a:pt x="106" y="15"/>
                    </a:lnTo>
                    <a:lnTo>
                      <a:pt x="124" y="26"/>
                    </a:lnTo>
                    <a:lnTo>
                      <a:pt x="135" y="25"/>
                    </a:lnTo>
                    <a:lnTo>
                      <a:pt x="140" y="15"/>
                    </a:lnTo>
                    <a:lnTo>
                      <a:pt x="147" y="25"/>
                    </a:lnTo>
                    <a:lnTo>
                      <a:pt x="158" y="30"/>
                    </a:lnTo>
                    <a:lnTo>
                      <a:pt x="164" y="44"/>
                    </a:lnTo>
                    <a:lnTo>
                      <a:pt x="162" y="49"/>
                    </a:lnTo>
                    <a:lnTo>
                      <a:pt x="151" y="52"/>
                    </a:lnTo>
                    <a:lnTo>
                      <a:pt x="148" y="57"/>
                    </a:lnTo>
                    <a:lnTo>
                      <a:pt x="151" y="62"/>
                    </a:lnTo>
                    <a:lnTo>
                      <a:pt x="152" y="71"/>
                    </a:lnTo>
                    <a:lnTo>
                      <a:pt x="149" y="85"/>
                    </a:lnTo>
                    <a:lnTo>
                      <a:pt x="151" y="91"/>
                    </a:lnTo>
                    <a:lnTo>
                      <a:pt x="146" y="101"/>
                    </a:lnTo>
                    <a:lnTo>
                      <a:pt x="126" y="103"/>
                    </a:lnTo>
                    <a:lnTo>
                      <a:pt x="105" y="98"/>
                    </a:lnTo>
                    <a:lnTo>
                      <a:pt x="99" y="91"/>
                    </a:lnTo>
                    <a:lnTo>
                      <a:pt x="82" y="93"/>
                    </a:lnTo>
                    <a:lnTo>
                      <a:pt x="81" y="89"/>
                    </a:lnTo>
                    <a:lnTo>
                      <a:pt x="65" y="97"/>
                    </a:lnTo>
                    <a:lnTo>
                      <a:pt x="63" y="92"/>
                    </a:lnTo>
                    <a:lnTo>
                      <a:pt x="54" y="87"/>
                    </a:lnTo>
                    <a:lnTo>
                      <a:pt x="34" y="87"/>
                    </a:lnTo>
                    <a:lnTo>
                      <a:pt x="24" y="76"/>
                    </a:lnTo>
                    <a:lnTo>
                      <a:pt x="17" y="76"/>
                    </a:lnTo>
                    <a:lnTo>
                      <a:pt x="7" y="63"/>
                    </a:lnTo>
                    <a:lnTo>
                      <a:pt x="3" y="52"/>
                    </a:lnTo>
                    <a:lnTo>
                      <a:pt x="3" y="44"/>
                    </a:lnTo>
                    <a:lnTo>
                      <a:pt x="0" y="42"/>
                    </a:lnTo>
                    <a:lnTo>
                      <a:pt x="2" y="30"/>
                    </a:lnTo>
                    <a:lnTo>
                      <a:pt x="13" y="20"/>
                    </a:lnTo>
                    <a:lnTo>
                      <a:pt x="30" y="15"/>
                    </a:lnTo>
                    <a:lnTo>
                      <a:pt x="35" y="0"/>
                    </a:lnTo>
                    <a:lnTo>
                      <a:pt x="41" y="0"/>
                    </a:lnTo>
                    <a:lnTo>
                      <a:pt x="45" y="15"/>
                    </a:lnTo>
                    <a:lnTo>
                      <a:pt x="50" y="12"/>
                    </a:lnTo>
                    <a:lnTo>
                      <a:pt x="54" y="17"/>
                    </a:lnTo>
                    <a:lnTo>
                      <a:pt x="61" y="15"/>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64" name="任意多边形: 形状 263">
                <a:extLst>
                  <a:ext uri="{FF2B5EF4-FFF2-40B4-BE49-F238E27FC236}">
                    <a16:creationId xmlns="" xmlns:a16="http://schemas.microsoft.com/office/drawing/2014/main" id="{C65AC47A-7415-4C1F-ADBD-922D90888DF1}"/>
                  </a:ext>
                </a:extLst>
              </p:cNvPr>
              <p:cNvSpPr>
                <a:spLocks noChangeAspect="1"/>
              </p:cNvSpPr>
              <p:nvPr/>
            </p:nvSpPr>
            <p:spPr bwMode="gray">
              <a:xfrm>
                <a:off x="1452" y="1121"/>
                <a:ext cx="189" cy="119"/>
              </a:xfrm>
              <a:custGeom>
                <a:avLst/>
                <a:gdLst/>
                <a:ahLst/>
                <a:cxnLst>
                  <a:cxn ang="0">
                    <a:pos x="27" y="21"/>
                  </a:cxn>
                  <a:cxn ang="0">
                    <a:pos x="19" y="52"/>
                  </a:cxn>
                  <a:cxn ang="0">
                    <a:pos x="3" y="68"/>
                  </a:cxn>
                  <a:cxn ang="0">
                    <a:pos x="37" y="106"/>
                  </a:cxn>
                  <a:cxn ang="0">
                    <a:pos x="110" y="210"/>
                  </a:cxn>
                  <a:cxn ang="0">
                    <a:pos x="169" y="197"/>
                  </a:cxn>
                  <a:cxn ang="0">
                    <a:pos x="197" y="176"/>
                  </a:cxn>
                  <a:cxn ang="0">
                    <a:pos x="229" y="268"/>
                  </a:cxn>
                  <a:cxn ang="0">
                    <a:pos x="266" y="354"/>
                  </a:cxn>
                  <a:cxn ang="0">
                    <a:pos x="245" y="454"/>
                  </a:cxn>
                  <a:cxn ang="0">
                    <a:pos x="271" y="534"/>
                  </a:cxn>
                  <a:cxn ang="0">
                    <a:pos x="307" y="537"/>
                  </a:cxn>
                  <a:cxn ang="0">
                    <a:pos x="345" y="559"/>
                  </a:cxn>
                  <a:cxn ang="0">
                    <a:pos x="397" y="580"/>
                  </a:cxn>
                  <a:cxn ang="0">
                    <a:pos x="412" y="527"/>
                  </a:cxn>
                  <a:cxn ang="0">
                    <a:pos x="443" y="517"/>
                  </a:cxn>
                  <a:cxn ang="0">
                    <a:pos x="466" y="591"/>
                  </a:cxn>
                  <a:cxn ang="0">
                    <a:pos x="517" y="575"/>
                  </a:cxn>
                  <a:cxn ang="0">
                    <a:pos x="559" y="579"/>
                  </a:cxn>
                  <a:cxn ang="0">
                    <a:pos x="590" y="579"/>
                  </a:cxn>
                  <a:cxn ang="0">
                    <a:pos x="640" y="585"/>
                  </a:cxn>
                  <a:cxn ang="0">
                    <a:pos x="658" y="580"/>
                  </a:cxn>
                  <a:cxn ang="0">
                    <a:pos x="728" y="497"/>
                  </a:cxn>
                  <a:cxn ang="0">
                    <a:pos x="775" y="582"/>
                  </a:cxn>
                  <a:cxn ang="0">
                    <a:pos x="837" y="579"/>
                  </a:cxn>
                  <a:cxn ang="0">
                    <a:pos x="913" y="528"/>
                  </a:cxn>
                  <a:cxn ang="0">
                    <a:pos x="917" y="453"/>
                  </a:cxn>
                  <a:cxn ang="0">
                    <a:pos x="936" y="376"/>
                  </a:cxn>
                  <a:cxn ang="0">
                    <a:pos x="912" y="346"/>
                  </a:cxn>
                  <a:cxn ang="0">
                    <a:pos x="859" y="302"/>
                  </a:cxn>
                  <a:cxn ang="0">
                    <a:pos x="737" y="302"/>
                  </a:cxn>
                  <a:cxn ang="0">
                    <a:pos x="670" y="330"/>
                  </a:cxn>
                  <a:cxn ang="0">
                    <a:pos x="635" y="348"/>
                  </a:cxn>
                  <a:cxn ang="0">
                    <a:pos x="610" y="361"/>
                  </a:cxn>
                  <a:cxn ang="0">
                    <a:pos x="617" y="399"/>
                  </a:cxn>
                  <a:cxn ang="0">
                    <a:pos x="560" y="386"/>
                  </a:cxn>
                  <a:cxn ang="0">
                    <a:pos x="503" y="386"/>
                  </a:cxn>
                  <a:cxn ang="0">
                    <a:pos x="465" y="383"/>
                  </a:cxn>
                  <a:cxn ang="0">
                    <a:pos x="436" y="348"/>
                  </a:cxn>
                  <a:cxn ang="0">
                    <a:pos x="407" y="357"/>
                  </a:cxn>
                  <a:cxn ang="0">
                    <a:pos x="390" y="354"/>
                  </a:cxn>
                  <a:cxn ang="0">
                    <a:pos x="381" y="306"/>
                  </a:cxn>
                  <a:cxn ang="0">
                    <a:pos x="358" y="279"/>
                  </a:cxn>
                  <a:cxn ang="0">
                    <a:pos x="327" y="289"/>
                  </a:cxn>
                  <a:cxn ang="0">
                    <a:pos x="354" y="263"/>
                  </a:cxn>
                  <a:cxn ang="0">
                    <a:pos x="325" y="246"/>
                  </a:cxn>
                  <a:cxn ang="0">
                    <a:pos x="296" y="206"/>
                  </a:cxn>
                  <a:cxn ang="0">
                    <a:pos x="347" y="232"/>
                  </a:cxn>
                  <a:cxn ang="0">
                    <a:pos x="418" y="193"/>
                  </a:cxn>
                  <a:cxn ang="0">
                    <a:pos x="344" y="172"/>
                  </a:cxn>
                  <a:cxn ang="0">
                    <a:pos x="323" y="144"/>
                  </a:cxn>
                  <a:cxn ang="0">
                    <a:pos x="350" y="139"/>
                  </a:cxn>
                  <a:cxn ang="0">
                    <a:pos x="293" y="95"/>
                  </a:cxn>
                  <a:cxn ang="0">
                    <a:pos x="232" y="123"/>
                  </a:cxn>
                  <a:cxn ang="0">
                    <a:pos x="192" y="123"/>
                  </a:cxn>
                  <a:cxn ang="0">
                    <a:pos x="176" y="36"/>
                  </a:cxn>
                  <a:cxn ang="0">
                    <a:pos x="111" y="15"/>
                  </a:cxn>
                </a:cxnLst>
                <a:rect l="0" t="0" r="r" b="b"/>
                <a:pathLst>
                  <a:path w="946" h="593">
                    <a:moveTo>
                      <a:pt x="111" y="15"/>
                    </a:moveTo>
                    <a:lnTo>
                      <a:pt x="101" y="17"/>
                    </a:lnTo>
                    <a:lnTo>
                      <a:pt x="79" y="2"/>
                    </a:lnTo>
                    <a:lnTo>
                      <a:pt x="60" y="0"/>
                    </a:lnTo>
                    <a:lnTo>
                      <a:pt x="27" y="11"/>
                    </a:lnTo>
                    <a:lnTo>
                      <a:pt x="27" y="21"/>
                    </a:lnTo>
                    <a:lnTo>
                      <a:pt x="21" y="27"/>
                    </a:lnTo>
                    <a:lnTo>
                      <a:pt x="6" y="25"/>
                    </a:lnTo>
                    <a:lnTo>
                      <a:pt x="9" y="32"/>
                    </a:lnTo>
                    <a:lnTo>
                      <a:pt x="5" y="39"/>
                    </a:lnTo>
                    <a:lnTo>
                      <a:pt x="8" y="48"/>
                    </a:lnTo>
                    <a:lnTo>
                      <a:pt x="19" y="52"/>
                    </a:lnTo>
                    <a:lnTo>
                      <a:pt x="31" y="66"/>
                    </a:lnTo>
                    <a:lnTo>
                      <a:pt x="36" y="72"/>
                    </a:lnTo>
                    <a:lnTo>
                      <a:pt x="37" y="76"/>
                    </a:lnTo>
                    <a:lnTo>
                      <a:pt x="21" y="76"/>
                    </a:lnTo>
                    <a:lnTo>
                      <a:pt x="6" y="64"/>
                    </a:lnTo>
                    <a:lnTo>
                      <a:pt x="3" y="68"/>
                    </a:lnTo>
                    <a:lnTo>
                      <a:pt x="0" y="84"/>
                    </a:lnTo>
                    <a:lnTo>
                      <a:pt x="6" y="90"/>
                    </a:lnTo>
                    <a:lnTo>
                      <a:pt x="24" y="92"/>
                    </a:lnTo>
                    <a:lnTo>
                      <a:pt x="25" y="99"/>
                    </a:lnTo>
                    <a:lnTo>
                      <a:pt x="35" y="108"/>
                    </a:lnTo>
                    <a:lnTo>
                      <a:pt x="37" y="106"/>
                    </a:lnTo>
                    <a:lnTo>
                      <a:pt x="45" y="122"/>
                    </a:lnTo>
                    <a:lnTo>
                      <a:pt x="52" y="120"/>
                    </a:lnTo>
                    <a:lnTo>
                      <a:pt x="72" y="167"/>
                    </a:lnTo>
                    <a:lnTo>
                      <a:pt x="91" y="169"/>
                    </a:lnTo>
                    <a:lnTo>
                      <a:pt x="101" y="179"/>
                    </a:lnTo>
                    <a:lnTo>
                      <a:pt x="110" y="210"/>
                    </a:lnTo>
                    <a:lnTo>
                      <a:pt x="111" y="192"/>
                    </a:lnTo>
                    <a:lnTo>
                      <a:pt x="118" y="201"/>
                    </a:lnTo>
                    <a:lnTo>
                      <a:pt x="169" y="210"/>
                    </a:lnTo>
                    <a:lnTo>
                      <a:pt x="175" y="209"/>
                    </a:lnTo>
                    <a:lnTo>
                      <a:pt x="167" y="204"/>
                    </a:lnTo>
                    <a:lnTo>
                      <a:pt x="169" y="197"/>
                    </a:lnTo>
                    <a:lnTo>
                      <a:pt x="176" y="194"/>
                    </a:lnTo>
                    <a:lnTo>
                      <a:pt x="177" y="197"/>
                    </a:lnTo>
                    <a:lnTo>
                      <a:pt x="185" y="192"/>
                    </a:lnTo>
                    <a:lnTo>
                      <a:pt x="191" y="187"/>
                    </a:lnTo>
                    <a:lnTo>
                      <a:pt x="192" y="181"/>
                    </a:lnTo>
                    <a:lnTo>
                      <a:pt x="197" y="176"/>
                    </a:lnTo>
                    <a:lnTo>
                      <a:pt x="207" y="183"/>
                    </a:lnTo>
                    <a:lnTo>
                      <a:pt x="210" y="203"/>
                    </a:lnTo>
                    <a:lnTo>
                      <a:pt x="216" y="216"/>
                    </a:lnTo>
                    <a:lnTo>
                      <a:pt x="224" y="230"/>
                    </a:lnTo>
                    <a:lnTo>
                      <a:pt x="229" y="253"/>
                    </a:lnTo>
                    <a:lnTo>
                      <a:pt x="229" y="268"/>
                    </a:lnTo>
                    <a:lnTo>
                      <a:pt x="234" y="271"/>
                    </a:lnTo>
                    <a:lnTo>
                      <a:pt x="246" y="289"/>
                    </a:lnTo>
                    <a:lnTo>
                      <a:pt x="255" y="306"/>
                    </a:lnTo>
                    <a:lnTo>
                      <a:pt x="256" y="328"/>
                    </a:lnTo>
                    <a:lnTo>
                      <a:pt x="258" y="345"/>
                    </a:lnTo>
                    <a:lnTo>
                      <a:pt x="266" y="354"/>
                    </a:lnTo>
                    <a:lnTo>
                      <a:pt x="253" y="367"/>
                    </a:lnTo>
                    <a:lnTo>
                      <a:pt x="239" y="397"/>
                    </a:lnTo>
                    <a:lnTo>
                      <a:pt x="245" y="400"/>
                    </a:lnTo>
                    <a:lnTo>
                      <a:pt x="240" y="426"/>
                    </a:lnTo>
                    <a:lnTo>
                      <a:pt x="239" y="437"/>
                    </a:lnTo>
                    <a:lnTo>
                      <a:pt x="245" y="454"/>
                    </a:lnTo>
                    <a:lnTo>
                      <a:pt x="264" y="450"/>
                    </a:lnTo>
                    <a:lnTo>
                      <a:pt x="261" y="466"/>
                    </a:lnTo>
                    <a:lnTo>
                      <a:pt x="256" y="481"/>
                    </a:lnTo>
                    <a:lnTo>
                      <a:pt x="258" y="507"/>
                    </a:lnTo>
                    <a:lnTo>
                      <a:pt x="257" y="518"/>
                    </a:lnTo>
                    <a:lnTo>
                      <a:pt x="271" y="534"/>
                    </a:lnTo>
                    <a:lnTo>
                      <a:pt x="288" y="540"/>
                    </a:lnTo>
                    <a:lnTo>
                      <a:pt x="282" y="543"/>
                    </a:lnTo>
                    <a:lnTo>
                      <a:pt x="283" y="551"/>
                    </a:lnTo>
                    <a:lnTo>
                      <a:pt x="288" y="558"/>
                    </a:lnTo>
                    <a:lnTo>
                      <a:pt x="306" y="554"/>
                    </a:lnTo>
                    <a:lnTo>
                      <a:pt x="307" y="537"/>
                    </a:lnTo>
                    <a:lnTo>
                      <a:pt x="312" y="533"/>
                    </a:lnTo>
                    <a:lnTo>
                      <a:pt x="330" y="517"/>
                    </a:lnTo>
                    <a:lnTo>
                      <a:pt x="318" y="537"/>
                    </a:lnTo>
                    <a:lnTo>
                      <a:pt x="334" y="560"/>
                    </a:lnTo>
                    <a:lnTo>
                      <a:pt x="334" y="533"/>
                    </a:lnTo>
                    <a:lnTo>
                      <a:pt x="345" y="559"/>
                    </a:lnTo>
                    <a:lnTo>
                      <a:pt x="355" y="559"/>
                    </a:lnTo>
                    <a:lnTo>
                      <a:pt x="352" y="569"/>
                    </a:lnTo>
                    <a:lnTo>
                      <a:pt x="363" y="572"/>
                    </a:lnTo>
                    <a:lnTo>
                      <a:pt x="366" y="564"/>
                    </a:lnTo>
                    <a:lnTo>
                      <a:pt x="369" y="577"/>
                    </a:lnTo>
                    <a:lnTo>
                      <a:pt x="397" y="580"/>
                    </a:lnTo>
                    <a:lnTo>
                      <a:pt x="417" y="558"/>
                    </a:lnTo>
                    <a:lnTo>
                      <a:pt x="416" y="553"/>
                    </a:lnTo>
                    <a:lnTo>
                      <a:pt x="404" y="542"/>
                    </a:lnTo>
                    <a:lnTo>
                      <a:pt x="407" y="529"/>
                    </a:lnTo>
                    <a:lnTo>
                      <a:pt x="404" y="529"/>
                    </a:lnTo>
                    <a:lnTo>
                      <a:pt x="412" y="527"/>
                    </a:lnTo>
                    <a:lnTo>
                      <a:pt x="419" y="531"/>
                    </a:lnTo>
                    <a:lnTo>
                      <a:pt x="418" y="517"/>
                    </a:lnTo>
                    <a:lnTo>
                      <a:pt x="425" y="540"/>
                    </a:lnTo>
                    <a:lnTo>
                      <a:pt x="431" y="550"/>
                    </a:lnTo>
                    <a:lnTo>
                      <a:pt x="441" y="531"/>
                    </a:lnTo>
                    <a:lnTo>
                      <a:pt x="443" y="517"/>
                    </a:lnTo>
                    <a:lnTo>
                      <a:pt x="447" y="518"/>
                    </a:lnTo>
                    <a:lnTo>
                      <a:pt x="456" y="528"/>
                    </a:lnTo>
                    <a:lnTo>
                      <a:pt x="456" y="538"/>
                    </a:lnTo>
                    <a:lnTo>
                      <a:pt x="452" y="561"/>
                    </a:lnTo>
                    <a:lnTo>
                      <a:pt x="451" y="585"/>
                    </a:lnTo>
                    <a:lnTo>
                      <a:pt x="466" y="591"/>
                    </a:lnTo>
                    <a:lnTo>
                      <a:pt x="474" y="585"/>
                    </a:lnTo>
                    <a:lnTo>
                      <a:pt x="486" y="591"/>
                    </a:lnTo>
                    <a:lnTo>
                      <a:pt x="493" y="583"/>
                    </a:lnTo>
                    <a:lnTo>
                      <a:pt x="497" y="593"/>
                    </a:lnTo>
                    <a:lnTo>
                      <a:pt x="516" y="588"/>
                    </a:lnTo>
                    <a:lnTo>
                      <a:pt x="517" y="575"/>
                    </a:lnTo>
                    <a:lnTo>
                      <a:pt x="525" y="575"/>
                    </a:lnTo>
                    <a:lnTo>
                      <a:pt x="524" y="588"/>
                    </a:lnTo>
                    <a:lnTo>
                      <a:pt x="533" y="591"/>
                    </a:lnTo>
                    <a:lnTo>
                      <a:pt x="554" y="592"/>
                    </a:lnTo>
                    <a:lnTo>
                      <a:pt x="560" y="587"/>
                    </a:lnTo>
                    <a:lnTo>
                      <a:pt x="559" y="579"/>
                    </a:lnTo>
                    <a:lnTo>
                      <a:pt x="553" y="566"/>
                    </a:lnTo>
                    <a:lnTo>
                      <a:pt x="557" y="579"/>
                    </a:lnTo>
                    <a:lnTo>
                      <a:pt x="572" y="588"/>
                    </a:lnTo>
                    <a:lnTo>
                      <a:pt x="579" y="580"/>
                    </a:lnTo>
                    <a:lnTo>
                      <a:pt x="583" y="566"/>
                    </a:lnTo>
                    <a:lnTo>
                      <a:pt x="590" y="579"/>
                    </a:lnTo>
                    <a:lnTo>
                      <a:pt x="594" y="592"/>
                    </a:lnTo>
                    <a:lnTo>
                      <a:pt x="613" y="588"/>
                    </a:lnTo>
                    <a:lnTo>
                      <a:pt x="621" y="575"/>
                    </a:lnTo>
                    <a:lnTo>
                      <a:pt x="621" y="549"/>
                    </a:lnTo>
                    <a:lnTo>
                      <a:pt x="634" y="581"/>
                    </a:lnTo>
                    <a:lnTo>
                      <a:pt x="640" y="585"/>
                    </a:lnTo>
                    <a:lnTo>
                      <a:pt x="643" y="576"/>
                    </a:lnTo>
                    <a:lnTo>
                      <a:pt x="651" y="566"/>
                    </a:lnTo>
                    <a:lnTo>
                      <a:pt x="649" y="551"/>
                    </a:lnTo>
                    <a:lnTo>
                      <a:pt x="650" y="543"/>
                    </a:lnTo>
                    <a:lnTo>
                      <a:pt x="651" y="556"/>
                    </a:lnTo>
                    <a:lnTo>
                      <a:pt x="658" y="580"/>
                    </a:lnTo>
                    <a:lnTo>
                      <a:pt x="682" y="580"/>
                    </a:lnTo>
                    <a:lnTo>
                      <a:pt x="730" y="569"/>
                    </a:lnTo>
                    <a:lnTo>
                      <a:pt x="747" y="532"/>
                    </a:lnTo>
                    <a:lnTo>
                      <a:pt x="737" y="521"/>
                    </a:lnTo>
                    <a:lnTo>
                      <a:pt x="731" y="505"/>
                    </a:lnTo>
                    <a:lnTo>
                      <a:pt x="728" y="497"/>
                    </a:lnTo>
                    <a:lnTo>
                      <a:pt x="739" y="504"/>
                    </a:lnTo>
                    <a:lnTo>
                      <a:pt x="746" y="518"/>
                    </a:lnTo>
                    <a:lnTo>
                      <a:pt x="757" y="518"/>
                    </a:lnTo>
                    <a:lnTo>
                      <a:pt x="758" y="533"/>
                    </a:lnTo>
                    <a:lnTo>
                      <a:pt x="758" y="559"/>
                    </a:lnTo>
                    <a:lnTo>
                      <a:pt x="775" y="582"/>
                    </a:lnTo>
                    <a:lnTo>
                      <a:pt x="788" y="580"/>
                    </a:lnTo>
                    <a:lnTo>
                      <a:pt x="790" y="570"/>
                    </a:lnTo>
                    <a:lnTo>
                      <a:pt x="796" y="580"/>
                    </a:lnTo>
                    <a:lnTo>
                      <a:pt x="811" y="588"/>
                    </a:lnTo>
                    <a:lnTo>
                      <a:pt x="825" y="591"/>
                    </a:lnTo>
                    <a:lnTo>
                      <a:pt x="837" y="579"/>
                    </a:lnTo>
                    <a:lnTo>
                      <a:pt x="859" y="570"/>
                    </a:lnTo>
                    <a:lnTo>
                      <a:pt x="892" y="570"/>
                    </a:lnTo>
                    <a:lnTo>
                      <a:pt x="903" y="564"/>
                    </a:lnTo>
                    <a:lnTo>
                      <a:pt x="917" y="563"/>
                    </a:lnTo>
                    <a:lnTo>
                      <a:pt x="917" y="534"/>
                    </a:lnTo>
                    <a:lnTo>
                      <a:pt x="913" y="528"/>
                    </a:lnTo>
                    <a:lnTo>
                      <a:pt x="915" y="521"/>
                    </a:lnTo>
                    <a:lnTo>
                      <a:pt x="909" y="510"/>
                    </a:lnTo>
                    <a:lnTo>
                      <a:pt x="896" y="495"/>
                    </a:lnTo>
                    <a:lnTo>
                      <a:pt x="897" y="468"/>
                    </a:lnTo>
                    <a:lnTo>
                      <a:pt x="907" y="463"/>
                    </a:lnTo>
                    <a:lnTo>
                      <a:pt x="917" y="453"/>
                    </a:lnTo>
                    <a:lnTo>
                      <a:pt x="923" y="440"/>
                    </a:lnTo>
                    <a:lnTo>
                      <a:pt x="935" y="434"/>
                    </a:lnTo>
                    <a:lnTo>
                      <a:pt x="946" y="415"/>
                    </a:lnTo>
                    <a:lnTo>
                      <a:pt x="945" y="378"/>
                    </a:lnTo>
                    <a:lnTo>
                      <a:pt x="944" y="376"/>
                    </a:lnTo>
                    <a:lnTo>
                      <a:pt x="936" y="376"/>
                    </a:lnTo>
                    <a:lnTo>
                      <a:pt x="933" y="367"/>
                    </a:lnTo>
                    <a:lnTo>
                      <a:pt x="935" y="361"/>
                    </a:lnTo>
                    <a:lnTo>
                      <a:pt x="911" y="366"/>
                    </a:lnTo>
                    <a:lnTo>
                      <a:pt x="902" y="362"/>
                    </a:lnTo>
                    <a:lnTo>
                      <a:pt x="913" y="355"/>
                    </a:lnTo>
                    <a:lnTo>
                      <a:pt x="912" y="346"/>
                    </a:lnTo>
                    <a:lnTo>
                      <a:pt x="909" y="341"/>
                    </a:lnTo>
                    <a:lnTo>
                      <a:pt x="892" y="329"/>
                    </a:lnTo>
                    <a:lnTo>
                      <a:pt x="881" y="334"/>
                    </a:lnTo>
                    <a:lnTo>
                      <a:pt x="860" y="328"/>
                    </a:lnTo>
                    <a:lnTo>
                      <a:pt x="863" y="310"/>
                    </a:lnTo>
                    <a:lnTo>
                      <a:pt x="859" y="302"/>
                    </a:lnTo>
                    <a:lnTo>
                      <a:pt x="853" y="305"/>
                    </a:lnTo>
                    <a:lnTo>
                      <a:pt x="798" y="291"/>
                    </a:lnTo>
                    <a:lnTo>
                      <a:pt x="777" y="297"/>
                    </a:lnTo>
                    <a:lnTo>
                      <a:pt x="756" y="313"/>
                    </a:lnTo>
                    <a:lnTo>
                      <a:pt x="741" y="311"/>
                    </a:lnTo>
                    <a:lnTo>
                      <a:pt x="737" y="302"/>
                    </a:lnTo>
                    <a:lnTo>
                      <a:pt x="729" y="306"/>
                    </a:lnTo>
                    <a:lnTo>
                      <a:pt x="720" y="298"/>
                    </a:lnTo>
                    <a:lnTo>
                      <a:pt x="712" y="298"/>
                    </a:lnTo>
                    <a:lnTo>
                      <a:pt x="705" y="310"/>
                    </a:lnTo>
                    <a:lnTo>
                      <a:pt x="676" y="324"/>
                    </a:lnTo>
                    <a:lnTo>
                      <a:pt x="670" y="330"/>
                    </a:lnTo>
                    <a:lnTo>
                      <a:pt x="671" y="338"/>
                    </a:lnTo>
                    <a:lnTo>
                      <a:pt x="673" y="341"/>
                    </a:lnTo>
                    <a:lnTo>
                      <a:pt x="654" y="335"/>
                    </a:lnTo>
                    <a:lnTo>
                      <a:pt x="644" y="339"/>
                    </a:lnTo>
                    <a:lnTo>
                      <a:pt x="638" y="351"/>
                    </a:lnTo>
                    <a:lnTo>
                      <a:pt x="635" y="348"/>
                    </a:lnTo>
                    <a:lnTo>
                      <a:pt x="638" y="362"/>
                    </a:lnTo>
                    <a:lnTo>
                      <a:pt x="637" y="367"/>
                    </a:lnTo>
                    <a:lnTo>
                      <a:pt x="635" y="362"/>
                    </a:lnTo>
                    <a:lnTo>
                      <a:pt x="623" y="357"/>
                    </a:lnTo>
                    <a:lnTo>
                      <a:pt x="621" y="349"/>
                    </a:lnTo>
                    <a:lnTo>
                      <a:pt x="610" y="361"/>
                    </a:lnTo>
                    <a:lnTo>
                      <a:pt x="600" y="361"/>
                    </a:lnTo>
                    <a:lnTo>
                      <a:pt x="584" y="370"/>
                    </a:lnTo>
                    <a:lnTo>
                      <a:pt x="585" y="377"/>
                    </a:lnTo>
                    <a:lnTo>
                      <a:pt x="596" y="386"/>
                    </a:lnTo>
                    <a:lnTo>
                      <a:pt x="615" y="391"/>
                    </a:lnTo>
                    <a:lnTo>
                      <a:pt x="617" y="399"/>
                    </a:lnTo>
                    <a:lnTo>
                      <a:pt x="606" y="394"/>
                    </a:lnTo>
                    <a:lnTo>
                      <a:pt x="583" y="393"/>
                    </a:lnTo>
                    <a:lnTo>
                      <a:pt x="554" y="409"/>
                    </a:lnTo>
                    <a:lnTo>
                      <a:pt x="549" y="403"/>
                    </a:lnTo>
                    <a:lnTo>
                      <a:pt x="567" y="393"/>
                    </a:lnTo>
                    <a:lnTo>
                      <a:pt x="560" y="386"/>
                    </a:lnTo>
                    <a:lnTo>
                      <a:pt x="538" y="377"/>
                    </a:lnTo>
                    <a:lnTo>
                      <a:pt x="529" y="360"/>
                    </a:lnTo>
                    <a:lnTo>
                      <a:pt x="511" y="351"/>
                    </a:lnTo>
                    <a:lnTo>
                      <a:pt x="504" y="364"/>
                    </a:lnTo>
                    <a:lnTo>
                      <a:pt x="505" y="377"/>
                    </a:lnTo>
                    <a:lnTo>
                      <a:pt x="503" y="386"/>
                    </a:lnTo>
                    <a:lnTo>
                      <a:pt x="498" y="364"/>
                    </a:lnTo>
                    <a:lnTo>
                      <a:pt x="492" y="357"/>
                    </a:lnTo>
                    <a:lnTo>
                      <a:pt x="482" y="370"/>
                    </a:lnTo>
                    <a:lnTo>
                      <a:pt x="479" y="377"/>
                    </a:lnTo>
                    <a:lnTo>
                      <a:pt x="474" y="384"/>
                    </a:lnTo>
                    <a:lnTo>
                      <a:pt x="465" y="383"/>
                    </a:lnTo>
                    <a:lnTo>
                      <a:pt x="470" y="371"/>
                    </a:lnTo>
                    <a:lnTo>
                      <a:pt x="467" y="367"/>
                    </a:lnTo>
                    <a:lnTo>
                      <a:pt x="458" y="357"/>
                    </a:lnTo>
                    <a:lnTo>
                      <a:pt x="456" y="350"/>
                    </a:lnTo>
                    <a:lnTo>
                      <a:pt x="445" y="340"/>
                    </a:lnTo>
                    <a:lnTo>
                      <a:pt x="436" y="348"/>
                    </a:lnTo>
                    <a:lnTo>
                      <a:pt x="434" y="359"/>
                    </a:lnTo>
                    <a:lnTo>
                      <a:pt x="439" y="383"/>
                    </a:lnTo>
                    <a:lnTo>
                      <a:pt x="431" y="397"/>
                    </a:lnTo>
                    <a:lnTo>
                      <a:pt x="427" y="388"/>
                    </a:lnTo>
                    <a:lnTo>
                      <a:pt x="422" y="365"/>
                    </a:lnTo>
                    <a:lnTo>
                      <a:pt x="407" y="357"/>
                    </a:lnTo>
                    <a:lnTo>
                      <a:pt x="400" y="367"/>
                    </a:lnTo>
                    <a:lnTo>
                      <a:pt x="395" y="366"/>
                    </a:lnTo>
                    <a:lnTo>
                      <a:pt x="395" y="364"/>
                    </a:lnTo>
                    <a:lnTo>
                      <a:pt x="397" y="357"/>
                    </a:lnTo>
                    <a:lnTo>
                      <a:pt x="388" y="361"/>
                    </a:lnTo>
                    <a:lnTo>
                      <a:pt x="390" y="354"/>
                    </a:lnTo>
                    <a:lnTo>
                      <a:pt x="409" y="349"/>
                    </a:lnTo>
                    <a:lnTo>
                      <a:pt x="417" y="317"/>
                    </a:lnTo>
                    <a:lnTo>
                      <a:pt x="412" y="316"/>
                    </a:lnTo>
                    <a:lnTo>
                      <a:pt x="407" y="302"/>
                    </a:lnTo>
                    <a:lnTo>
                      <a:pt x="393" y="310"/>
                    </a:lnTo>
                    <a:lnTo>
                      <a:pt x="381" y="306"/>
                    </a:lnTo>
                    <a:lnTo>
                      <a:pt x="387" y="295"/>
                    </a:lnTo>
                    <a:lnTo>
                      <a:pt x="380" y="278"/>
                    </a:lnTo>
                    <a:lnTo>
                      <a:pt x="374" y="274"/>
                    </a:lnTo>
                    <a:lnTo>
                      <a:pt x="369" y="284"/>
                    </a:lnTo>
                    <a:lnTo>
                      <a:pt x="365" y="286"/>
                    </a:lnTo>
                    <a:lnTo>
                      <a:pt x="358" y="279"/>
                    </a:lnTo>
                    <a:lnTo>
                      <a:pt x="347" y="289"/>
                    </a:lnTo>
                    <a:lnTo>
                      <a:pt x="347" y="275"/>
                    </a:lnTo>
                    <a:lnTo>
                      <a:pt x="339" y="280"/>
                    </a:lnTo>
                    <a:lnTo>
                      <a:pt x="333" y="279"/>
                    </a:lnTo>
                    <a:lnTo>
                      <a:pt x="332" y="276"/>
                    </a:lnTo>
                    <a:lnTo>
                      <a:pt x="327" y="289"/>
                    </a:lnTo>
                    <a:lnTo>
                      <a:pt x="306" y="312"/>
                    </a:lnTo>
                    <a:lnTo>
                      <a:pt x="309" y="291"/>
                    </a:lnTo>
                    <a:lnTo>
                      <a:pt x="317" y="286"/>
                    </a:lnTo>
                    <a:lnTo>
                      <a:pt x="318" y="281"/>
                    </a:lnTo>
                    <a:lnTo>
                      <a:pt x="312" y="271"/>
                    </a:lnTo>
                    <a:lnTo>
                      <a:pt x="354" y="263"/>
                    </a:lnTo>
                    <a:lnTo>
                      <a:pt x="344" y="255"/>
                    </a:lnTo>
                    <a:lnTo>
                      <a:pt x="332" y="259"/>
                    </a:lnTo>
                    <a:lnTo>
                      <a:pt x="326" y="252"/>
                    </a:lnTo>
                    <a:lnTo>
                      <a:pt x="328" y="249"/>
                    </a:lnTo>
                    <a:lnTo>
                      <a:pt x="330" y="246"/>
                    </a:lnTo>
                    <a:lnTo>
                      <a:pt x="325" y="246"/>
                    </a:lnTo>
                    <a:lnTo>
                      <a:pt x="321" y="238"/>
                    </a:lnTo>
                    <a:lnTo>
                      <a:pt x="307" y="231"/>
                    </a:lnTo>
                    <a:lnTo>
                      <a:pt x="290" y="230"/>
                    </a:lnTo>
                    <a:lnTo>
                      <a:pt x="301" y="217"/>
                    </a:lnTo>
                    <a:lnTo>
                      <a:pt x="295" y="215"/>
                    </a:lnTo>
                    <a:lnTo>
                      <a:pt x="296" y="206"/>
                    </a:lnTo>
                    <a:lnTo>
                      <a:pt x="311" y="225"/>
                    </a:lnTo>
                    <a:lnTo>
                      <a:pt x="326" y="228"/>
                    </a:lnTo>
                    <a:lnTo>
                      <a:pt x="337" y="227"/>
                    </a:lnTo>
                    <a:lnTo>
                      <a:pt x="349" y="241"/>
                    </a:lnTo>
                    <a:lnTo>
                      <a:pt x="357" y="241"/>
                    </a:lnTo>
                    <a:lnTo>
                      <a:pt x="347" y="232"/>
                    </a:lnTo>
                    <a:lnTo>
                      <a:pt x="359" y="231"/>
                    </a:lnTo>
                    <a:lnTo>
                      <a:pt x="387" y="237"/>
                    </a:lnTo>
                    <a:lnTo>
                      <a:pt x="402" y="236"/>
                    </a:lnTo>
                    <a:lnTo>
                      <a:pt x="417" y="222"/>
                    </a:lnTo>
                    <a:lnTo>
                      <a:pt x="420" y="206"/>
                    </a:lnTo>
                    <a:lnTo>
                      <a:pt x="418" y="193"/>
                    </a:lnTo>
                    <a:lnTo>
                      <a:pt x="401" y="197"/>
                    </a:lnTo>
                    <a:lnTo>
                      <a:pt x="386" y="193"/>
                    </a:lnTo>
                    <a:lnTo>
                      <a:pt x="359" y="176"/>
                    </a:lnTo>
                    <a:lnTo>
                      <a:pt x="352" y="174"/>
                    </a:lnTo>
                    <a:lnTo>
                      <a:pt x="347" y="179"/>
                    </a:lnTo>
                    <a:lnTo>
                      <a:pt x="344" y="172"/>
                    </a:lnTo>
                    <a:lnTo>
                      <a:pt x="325" y="160"/>
                    </a:lnTo>
                    <a:lnTo>
                      <a:pt x="298" y="157"/>
                    </a:lnTo>
                    <a:lnTo>
                      <a:pt x="295" y="151"/>
                    </a:lnTo>
                    <a:lnTo>
                      <a:pt x="295" y="146"/>
                    </a:lnTo>
                    <a:lnTo>
                      <a:pt x="320" y="150"/>
                    </a:lnTo>
                    <a:lnTo>
                      <a:pt x="323" y="144"/>
                    </a:lnTo>
                    <a:lnTo>
                      <a:pt x="328" y="151"/>
                    </a:lnTo>
                    <a:lnTo>
                      <a:pt x="337" y="157"/>
                    </a:lnTo>
                    <a:lnTo>
                      <a:pt x="345" y="160"/>
                    </a:lnTo>
                    <a:lnTo>
                      <a:pt x="354" y="156"/>
                    </a:lnTo>
                    <a:lnTo>
                      <a:pt x="352" y="150"/>
                    </a:lnTo>
                    <a:lnTo>
                      <a:pt x="350" y="139"/>
                    </a:lnTo>
                    <a:lnTo>
                      <a:pt x="345" y="130"/>
                    </a:lnTo>
                    <a:lnTo>
                      <a:pt x="320" y="112"/>
                    </a:lnTo>
                    <a:lnTo>
                      <a:pt x="310" y="108"/>
                    </a:lnTo>
                    <a:lnTo>
                      <a:pt x="302" y="102"/>
                    </a:lnTo>
                    <a:lnTo>
                      <a:pt x="301" y="97"/>
                    </a:lnTo>
                    <a:lnTo>
                      <a:pt x="293" y="95"/>
                    </a:lnTo>
                    <a:lnTo>
                      <a:pt x="290" y="99"/>
                    </a:lnTo>
                    <a:lnTo>
                      <a:pt x="269" y="107"/>
                    </a:lnTo>
                    <a:lnTo>
                      <a:pt x="261" y="119"/>
                    </a:lnTo>
                    <a:lnTo>
                      <a:pt x="247" y="123"/>
                    </a:lnTo>
                    <a:lnTo>
                      <a:pt x="241" y="115"/>
                    </a:lnTo>
                    <a:lnTo>
                      <a:pt x="232" y="123"/>
                    </a:lnTo>
                    <a:lnTo>
                      <a:pt x="210" y="120"/>
                    </a:lnTo>
                    <a:lnTo>
                      <a:pt x="193" y="152"/>
                    </a:lnTo>
                    <a:lnTo>
                      <a:pt x="180" y="163"/>
                    </a:lnTo>
                    <a:lnTo>
                      <a:pt x="182" y="154"/>
                    </a:lnTo>
                    <a:lnTo>
                      <a:pt x="181" y="147"/>
                    </a:lnTo>
                    <a:lnTo>
                      <a:pt x="192" y="123"/>
                    </a:lnTo>
                    <a:lnTo>
                      <a:pt x="191" y="112"/>
                    </a:lnTo>
                    <a:lnTo>
                      <a:pt x="197" y="86"/>
                    </a:lnTo>
                    <a:lnTo>
                      <a:pt x="193" y="82"/>
                    </a:lnTo>
                    <a:lnTo>
                      <a:pt x="192" y="70"/>
                    </a:lnTo>
                    <a:lnTo>
                      <a:pt x="186" y="63"/>
                    </a:lnTo>
                    <a:lnTo>
                      <a:pt x="176" y="36"/>
                    </a:lnTo>
                    <a:lnTo>
                      <a:pt x="166" y="39"/>
                    </a:lnTo>
                    <a:lnTo>
                      <a:pt x="161" y="29"/>
                    </a:lnTo>
                    <a:lnTo>
                      <a:pt x="156" y="39"/>
                    </a:lnTo>
                    <a:lnTo>
                      <a:pt x="143" y="45"/>
                    </a:lnTo>
                    <a:lnTo>
                      <a:pt x="137" y="33"/>
                    </a:lnTo>
                    <a:lnTo>
                      <a:pt x="111" y="15"/>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65" name="任意多边形: 形状 264">
                <a:extLst>
                  <a:ext uri="{FF2B5EF4-FFF2-40B4-BE49-F238E27FC236}">
                    <a16:creationId xmlns="" xmlns:a16="http://schemas.microsoft.com/office/drawing/2014/main" id="{A32A9E6E-9525-4B93-A610-61910A41ABEC}"/>
                  </a:ext>
                </a:extLst>
              </p:cNvPr>
              <p:cNvSpPr>
                <a:spLocks noChangeAspect="1"/>
              </p:cNvSpPr>
              <p:nvPr/>
            </p:nvSpPr>
            <p:spPr bwMode="gray">
              <a:xfrm>
                <a:off x="1457" y="1187"/>
                <a:ext cx="33" cy="46"/>
              </a:xfrm>
              <a:custGeom>
                <a:avLst/>
                <a:gdLst/>
                <a:ahLst/>
                <a:cxnLst>
                  <a:cxn ang="0">
                    <a:pos x="82" y="0"/>
                  </a:cxn>
                  <a:cxn ang="0">
                    <a:pos x="105" y="22"/>
                  </a:cxn>
                  <a:cxn ang="0">
                    <a:pos x="123" y="39"/>
                  </a:cxn>
                  <a:cxn ang="0">
                    <a:pos x="129" y="48"/>
                  </a:cxn>
                  <a:cxn ang="0">
                    <a:pos x="130" y="76"/>
                  </a:cxn>
                  <a:cxn ang="0">
                    <a:pos x="149" y="76"/>
                  </a:cxn>
                  <a:cxn ang="0">
                    <a:pos x="156" y="89"/>
                  </a:cxn>
                  <a:cxn ang="0">
                    <a:pos x="157" y="109"/>
                  </a:cxn>
                  <a:cxn ang="0">
                    <a:pos x="159" y="145"/>
                  </a:cxn>
                  <a:cxn ang="0">
                    <a:pos x="161" y="210"/>
                  </a:cxn>
                  <a:cxn ang="0">
                    <a:pos x="150" y="226"/>
                  </a:cxn>
                  <a:cxn ang="0">
                    <a:pos x="124" y="229"/>
                  </a:cxn>
                  <a:cxn ang="0">
                    <a:pos x="98" y="228"/>
                  </a:cxn>
                  <a:cxn ang="0">
                    <a:pos x="86" y="211"/>
                  </a:cxn>
                  <a:cxn ang="0">
                    <a:pos x="75" y="197"/>
                  </a:cxn>
                  <a:cxn ang="0">
                    <a:pos x="62" y="185"/>
                  </a:cxn>
                  <a:cxn ang="0">
                    <a:pos x="60" y="195"/>
                  </a:cxn>
                  <a:cxn ang="0">
                    <a:pos x="53" y="193"/>
                  </a:cxn>
                  <a:cxn ang="0">
                    <a:pos x="50" y="178"/>
                  </a:cxn>
                  <a:cxn ang="0">
                    <a:pos x="39" y="183"/>
                  </a:cxn>
                  <a:cxn ang="0">
                    <a:pos x="26" y="159"/>
                  </a:cxn>
                  <a:cxn ang="0">
                    <a:pos x="31" y="142"/>
                  </a:cxn>
                  <a:cxn ang="0">
                    <a:pos x="25" y="137"/>
                  </a:cxn>
                  <a:cxn ang="0">
                    <a:pos x="14" y="158"/>
                  </a:cxn>
                  <a:cxn ang="0">
                    <a:pos x="6" y="141"/>
                  </a:cxn>
                  <a:cxn ang="0">
                    <a:pos x="0" y="113"/>
                  </a:cxn>
                  <a:cxn ang="0">
                    <a:pos x="6" y="103"/>
                  </a:cxn>
                  <a:cxn ang="0">
                    <a:pos x="7" y="92"/>
                  </a:cxn>
                  <a:cxn ang="0">
                    <a:pos x="23" y="83"/>
                  </a:cxn>
                  <a:cxn ang="0">
                    <a:pos x="34" y="73"/>
                  </a:cxn>
                  <a:cxn ang="0">
                    <a:pos x="26" y="67"/>
                  </a:cxn>
                  <a:cxn ang="0">
                    <a:pos x="32" y="64"/>
                  </a:cxn>
                  <a:cxn ang="0">
                    <a:pos x="39" y="50"/>
                  </a:cxn>
                  <a:cxn ang="0">
                    <a:pos x="23" y="60"/>
                  </a:cxn>
                  <a:cxn ang="0">
                    <a:pos x="28" y="45"/>
                  </a:cxn>
                  <a:cxn ang="0">
                    <a:pos x="44" y="43"/>
                  </a:cxn>
                  <a:cxn ang="0">
                    <a:pos x="65" y="5"/>
                  </a:cxn>
                  <a:cxn ang="0">
                    <a:pos x="84" y="7"/>
                  </a:cxn>
                </a:cxnLst>
                <a:rect l="0" t="0" r="r" b="b"/>
                <a:pathLst>
                  <a:path w="163" h="229">
                    <a:moveTo>
                      <a:pt x="84" y="7"/>
                    </a:moveTo>
                    <a:lnTo>
                      <a:pt x="82" y="0"/>
                    </a:lnTo>
                    <a:lnTo>
                      <a:pt x="85" y="12"/>
                    </a:lnTo>
                    <a:lnTo>
                      <a:pt x="105" y="22"/>
                    </a:lnTo>
                    <a:lnTo>
                      <a:pt x="114" y="34"/>
                    </a:lnTo>
                    <a:lnTo>
                      <a:pt x="123" y="39"/>
                    </a:lnTo>
                    <a:lnTo>
                      <a:pt x="123" y="48"/>
                    </a:lnTo>
                    <a:lnTo>
                      <a:pt x="129" y="48"/>
                    </a:lnTo>
                    <a:lnTo>
                      <a:pt x="134" y="59"/>
                    </a:lnTo>
                    <a:lnTo>
                      <a:pt x="130" y="76"/>
                    </a:lnTo>
                    <a:lnTo>
                      <a:pt x="141" y="65"/>
                    </a:lnTo>
                    <a:lnTo>
                      <a:pt x="149" y="76"/>
                    </a:lnTo>
                    <a:lnTo>
                      <a:pt x="147" y="82"/>
                    </a:lnTo>
                    <a:lnTo>
                      <a:pt x="156" y="89"/>
                    </a:lnTo>
                    <a:lnTo>
                      <a:pt x="161" y="99"/>
                    </a:lnTo>
                    <a:lnTo>
                      <a:pt x="157" y="109"/>
                    </a:lnTo>
                    <a:lnTo>
                      <a:pt x="161" y="123"/>
                    </a:lnTo>
                    <a:lnTo>
                      <a:pt x="159" y="145"/>
                    </a:lnTo>
                    <a:lnTo>
                      <a:pt x="163" y="182"/>
                    </a:lnTo>
                    <a:lnTo>
                      <a:pt x="161" y="210"/>
                    </a:lnTo>
                    <a:lnTo>
                      <a:pt x="159" y="218"/>
                    </a:lnTo>
                    <a:lnTo>
                      <a:pt x="150" y="226"/>
                    </a:lnTo>
                    <a:lnTo>
                      <a:pt x="136" y="224"/>
                    </a:lnTo>
                    <a:lnTo>
                      <a:pt x="124" y="229"/>
                    </a:lnTo>
                    <a:lnTo>
                      <a:pt x="112" y="226"/>
                    </a:lnTo>
                    <a:lnTo>
                      <a:pt x="98" y="228"/>
                    </a:lnTo>
                    <a:lnTo>
                      <a:pt x="89" y="220"/>
                    </a:lnTo>
                    <a:lnTo>
                      <a:pt x="86" y="211"/>
                    </a:lnTo>
                    <a:lnTo>
                      <a:pt x="77" y="207"/>
                    </a:lnTo>
                    <a:lnTo>
                      <a:pt x="75" y="197"/>
                    </a:lnTo>
                    <a:lnTo>
                      <a:pt x="68" y="185"/>
                    </a:lnTo>
                    <a:lnTo>
                      <a:pt x="62" y="185"/>
                    </a:lnTo>
                    <a:lnTo>
                      <a:pt x="59" y="190"/>
                    </a:lnTo>
                    <a:lnTo>
                      <a:pt x="60" y="195"/>
                    </a:lnTo>
                    <a:lnTo>
                      <a:pt x="57" y="197"/>
                    </a:lnTo>
                    <a:lnTo>
                      <a:pt x="53" y="193"/>
                    </a:lnTo>
                    <a:lnTo>
                      <a:pt x="52" y="180"/>
                    </a:lnTo>
                    <a:lnTo>
                      <a:pt x="50" y="178"/>
                    </a:lnTo>
                    <a:lnTo>
                      <a:pt x="42" y="177"/>
                    </a:lnTo>
                    <a:lnTo>
                      <a:pt x="39" y="183"/>
                    </a:lnTo>
                    <a:lnTo>
                      <a:pt x="34" y="178"/>
                    </a:lnTo>
                    <a:lnTo>
                      <a:pt x="26" y="159"/>
                    </a:lnTo>
                    <a:lnTo>
                      <a:pt x="26" y="152"/>
                    </a:lnTo>
                    <a:lnTo>
                      <a:pt x="31" y="142"/>
                    </a:lnTo>
                    <a:lnTo>
                      <a:pt x="27" y="146"/>
                    </a:lnTo>
                    <a:lnTo>
                      <a:pt x="25" y="137"/>
                    </a:lnTo>
                    <a:lnTo>
                      <a:pt x="19" y="157"/>
                    </a:lnTo>
                    <a:lnTo>
                      <a:pt x="14" y="158"/>
                    </a:lnTo>
                    <a:lnTo>
                      <a:pt x="11" y="146"/>
                    </a:lnTo>
                    <a:lnTo>
                      <a:pt x="6" y="141"/>
                    </a:lnTo>
                    <a:lnTo>
                      <a:pt x="1" y="123"/>
                    </a:lnTo>
                    <a:lnTo>
                      <a:pt x="0" y="113"/>
                    </a:lnTo>
                    <a:lnTo>
                      <a:pt x="0" y="103"/>
                    </a:lnTo>
                    <a:lnTo>
                      <a:pt x="6" y="103"/>
                    </a:lnTo>
                    <a:lnTo>
                      <a:pt x="11" y="99"/>
                    </a:lnTo>
                    <a:lnTo>
                      <a:pt x="7" y="92"/>
                    </a:lnTo>
                    <a:lnTo>
                      <a:pt x="12" y="89"/>
                    </a:lnTo>
                    <a:lnTo>
                      <a:pt x="23" y="83"/>
                    </a:lnTo>
                    <a:lnTo>
                      <a:pt x="36" y="78"/>
                    </a:lnTo>
                    <a:lnTo>
                      <a:pt x="34" y="73"/>
                    </a:lnTo>
                    <a:lnTo>
                      <a:pt x="26" y="73"/>
                    </a:lnTo>
                    <a:lnTo>
                      <a:pt x="26" y="67"/>
                    </a:lnTo>
                    <a:lnTo>
                      <a:pt x="32" y="56"/>
                    </a:lnTo>
                    <a:lnTo>
                      <a:pt x="32" y="64"/>
                    </a:lnTo>
                    <a:lnTo>
                      <a:pt x="39" y="61"/>
                    </a:lnTo>
                    <a:lnTo>
                      <a:pt x="39" y="50"/>
                    </a:lnTo>
                    <a:lnTo>
                      <a:pt x="31" y="50"/>
                    </a:lnTo>
                    <a:lnTo>
                      <a:pt x="23" y="60"/>
                    </a:lnTo>
                    <a:lnTo>
                      <a:pt x="22" y="50"/>
                    </a:lnTo>
                    <a:lnTo>
                      <a:pt x="28" y="45"/>
                    </a:lnTo>
                    <a:lnTo>
                      <a:pt x="44" y="49"/>
                    </a:lnTo>
                    <a:lnTo>
                      <a:pt x="44" y="43"/>
                    </a:lnTo>
                    <a:lnTo>
                      <a:pt x="41" y="28"/>
                    </a:lnTo>
                    <a:lnTo>
                      <a:pt x="65" y="5"/>
                    </a:lnTo>
                    <a:lnTo>
                      <a:pt x="76" y="2"/>
                    </a:lnTo>
                    <a:lnTo>
                      <a:pt x="84" y="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66" name="任意多边形: 形状 265">
                <a:extLst>
                  <a:ext uri="{FF2B5EF4-FFF2-40B4-BE49-F238E27FC236}">
                    <a16:creationId xmlns="" xmlns:a16="http://schemas.microsoft.com/office/drawing/2014/main" id="{C47149DB-209C-41D4-9733-DD466FBC1BD4}"/>
                  </a:ext>
                </a:extLst>
              </p:cNvPr>
              <p:cNvSpPr>
                <a:spLocks noChangeAspect="1"/>
              </p:cNvSpPr>
              <p:nvPr/>
            </p:nvSpPr>
            <p:spPr bwMode="gray">
              <a:xfrm>
                <a:off x="1559" y="1520"/>
                <a:ext cx="77" cy="70"/>
              </a:xfrm>
              <a:custGeom>
                <a:avLst/>
                <a:gdLst/>
                <a:ahLst/>
                <a:cxnLst>
                  <a:cxn ang="0">
                    <a:pos x="91" y="0"/>
                  </a:cxn>
                  <a:cxn ang="0">
                    <a:pos x="110" y="27"/>
                  </a:cxn>
                  <a:cxn ang="0">
                    <a:pos x="118" y="61"/>
                  </a:cxn>
                  <a:cxn ang="0">
                    <a:pos x="134" y="70"/>
                  </a:cxn>
                  <a:cxn ang="0">
                    <a:pos x="161" y="70"/>
                  </a:cxn>
                  <a:cxn ang="0">
                    <a:pos x="179" y="96"/>
                  </a:cxn>
                  <a:cxn ang="0">
                    <a:pos x="212" y="116"/>
                  </a:cxn>
                  <a:cxn ang="0">
                    <a:pos x="243" y="143"/>
                  </a:cxn>
                  <a:cxn ang="0">
                    <a:pos x="276" y="157"/>
                  </a:cxn>
                  <a:cxn ang="0">
                    <a:pos x="296" y="183"/>
                  </a:cxn>
                  <a:cxn ang="0">
                    <a:pos x="303" y="236"/>
                  </a:cxn>
                  <a:cxn ang="0">
                    <a:pos x="327" y="237"/>
                  </a:cxn>
                  <a:cxn ang="0">
                    <a:pos x="351" y="232"/>
                  </a:cxn>
                  <a:cxn ang="0">
                    <a:pos x="364" y="256"/>
                  </a:cxn>
                  <a:cxn ang="0">
                    <a:pos x="384" y="272"/>
                  </a:cxn>
                  <a:cxn ang="0">
                    <a:pos x="351" y="296"/>
                  </a:cxn>
                  <a:cxn ang="0">
                    <a:pos x="319" y="303"/>
                  </a:cxn>
                  <a:cxn ang="0">
                    <a:pos x="307" y="298"/>
                  </a:cxn>
                  <a:cxn ang="0">
                    <a:pos x="285" y="283"/>
                  </a:cxn>
                  <a:cxn ang="0">
                    <a:pos x="263" y="282"/>
                  </a:cxn>
                  <a:cxn ang="0">
                    <a:pos x="263" y="253"/>
                  </a:cxn>
                  <a:cxn ang="0">
                    <a:pos x="233" y="247"/>
                  </a:cxn>
                  <a:cxn ang="0">
                    <a:pos x="230" y="232"/>
                  </a:cxn>
                  <a:cxn ang="0">
                    <a:pos x="212" y="227"/>
                  </a:cxn>
                  <a:cxn ang="0">
                    <a:pos x="195" y="256"/>
                  </a:cxn>
                  <a:cxn ang="0">
                    <a:pos x="189" y="274"/>
                  </a:cxn>
                  <a:cxn ang="0">
                    <a:pos x="176" y="290"/>
                  </a:cxn>
                  <a:cxn ang="0">
                    <a:pos x="155" y="307"/>
                  </a:cxn>
                  <a:cxn ang="0">
                    <a:pos x="147" y="317"/>
                  </a:cxn>
                  <a:cxn ang="0">
                    <a:pos x="108" y="349"/>
                  </a:cxn>
                  <a:cxn ang="0">
                    <a:pos x="88" y="331"/>
                  </a:cxn>
                  <a:cxn ang="0">
                    <a:pos x="85" y="283"/>
                  </a:cxn>
                  <a:cxn ang="0">
                    <a:pos x="79" y="264"/>
                  </a:cxn>
                  <a:cxn ang="0">
                    <a:pos x="63" y="286"/>
                  </a:cxn>
                  <a:cxn ang="0">
                    <a:pos x="37" y="285"/>
                  </a:cxn>
                  <a:cxn ang="0">
                    <a:pos x="4" y="293"/>
                  </a:cxn>
                  <a:cxn ang="0">
                    <a:pos x="20" y="249"/>
                  </a:cxn>
                  <a:cxn ang="0">
                    <a:pos x="51" y="211"/>
                  </a:cxn>
                  <a:cxn ang="0">
                    <a:pos x="44" y="174"/>
                  </a:cxn>
                  <a:cxn ang="0">
                    <a:pos x="55" y="125"/>
                  </a:cxn>
                  <a:cxn ang="0">
                    <a:pos x="59" y="72"/>
                  </a:cxn>
                  <a:cxn ang="0">
                    <a:pos x="66" y="29"/>
                  </a:cxn>
                </a:cxnLst>
                <a:rect l="0" t="0" r="r" b="b"/>
                <a:pathLst>
                  <a:path w="384" h="349">
                    <a:moveTo>
                      <a:pt x="77" y="14"/>
                    </a:moveTo>
                    <a:lnTo>
                      <a:pt x="86" y="1"/>
                    </a:lnTo>
                    <a:lnTo>
                      <a:pt x="91" y="0"/>
                    </a:lnTo>
                    <a:lnTo>
                      <a:pt x="93" y="11"/>
                    </a:lnTo>
                    <a:lnTo>
                      <a:pt x="106" y="10"/>
                    </a:lnTo>
                    <a:lnTo>
                      <a:pt x="110" y="27"/>
                    </a:lnTo>
                    <a:lnTo>
                      <a:pt x="119" y="38"/>
                    </a:lnTo>
                    <a:lnTo>
                      <a:pt x="114" y="48"/>
                    </a:lnTo>
                    <a:lnTo>
                      <a:pt x="118" y="61"/>
                    </a:lnTo>
                    <a:lnTo>
                      <a:pt x="120" y="81"/>
                    </a:lnTo>
                    <a:lnTo>
                      <a:pt x="129" y="85"/>
                    </a:lnTo>
                    <a:lnTo>
                      <a:pt x="134" y="70"/>
                    </a:lnTo>
                    <a:lnTo>
                      <a:pt x="142" y="57"/>
                    </a:lnTo>
                    <a:lnTo>
                      <a:pt x="150" y="59"/>
                    </a:lnTo>
                    <a:lnTo>
                      <a:pt x="161" y="70"/>
                    </a:lnTo>
                    <a:lnTo>
                      <a:pt x="169" y="72"/>
                    </a:lnTo>
                    <a:lnTo>
                      <a:pt x="168" y="89"/>
                    </a:lnTo>
                    <a:lnTo>
                      <a:pt x="179" y="96"/>
                    </a:lnTo>
                    <a:lnTo>
                      <a:pt x="207" y="100"/>
                    </a:lnTo>
                    <a:lnTo>
                      <a:pt x="209" y="108"/>
                    </a:lnTo>
                    <a:lnTo>
                      <a:pt x="212" y="116"/>
                    </a:lnTo>
                    <a:lnTo>
                      <a:pt x="222" y="127"/>
                    </a:lnTo>
                    <a:lnTo>
                      <a:pt x="233" y="132"/>
                    </a:lnTo>
                    <a:lnTo>
                      <a:pt x="243" y="143"/>
                    </a:lnTo>
                    <a:lnTo>
                      <a:pt x="255" y="151"/>
                    </a:lnTo>
                    <a:lnTo>
                      <a:pt x="265" y="148"/>
                    </a:lnTo>
                    <a:lnTo>
                      <a:pt x="276" y="157"/>
                    </a:lnTo>
                    <a:lnTo>
                      <a:pt x="286" y="161"/>
                    </a:lnTo>
                    <a:lnTo>
                      <a:pt x="290" y="172"/>
                    </a:lnTo>
                    <a:lnTo>
                      <a:pt x="296" y="183"/>
                    </a:lnTo>
                    <a:lnTo>
                      <a:pt x="301" y="213"/>
                    </a:lnTo>
                    <a:lnTo>
                      <a:pt x="307" y="222"/>
                    </a:lnTo>
                    <a:lnTo>
                      <a:pt x="303" y="236"/>
                    </a:lnTo>
                    <a:lnTo>
                      <a:pt x="308" y="239"/>
                    </a:lnTo>
                    <a:lnTo>
                      <a:pt x="319" y="236"/>
                    </a:lnTo>
                    <a:lnTo>
                      <a:pt x="327" y="237"/>
                    </a:lnTo>
                    <a:lnTo>
                      <a:pt x="329" y="240"/>
                    </a:lnTo>
                    <a:lnTo>
                      <a:pt x="343" y="227"/>
                    </a:lnTo>
                    <a:lnTo>
                      <a:pt x="351" y="232"/>
                    </a:lnTo>
                    <a:lnTo>
                      <a:pt x="356" y="240"/>
                    </a:lnTo>
                    <a:lnTo>
                      <a:pt x="362" y="245"/>
                    </a:lnTo>
                    <a:lnTo>
                      <a:pt x="364" y="256"/>
                    </a:lnTo>
                    <a:lnTo>
                      <a:pt x="362" y="260"/>
                    </a:lnTo>
                    <a:lnTo>
                      <a:pt x="383" y="266"/>
                    </a:lnTo>
                    <a:lnTo>
                      <a:pt x="384" y="272"/>
                    </a:lnTo>
                    <a:lnTo>
                      <a:pt x="376" y="274"/>
                    </a:lnTo>
                    <a:lnTo>
                      <a:pt x="360" y="291"/>
                    </a:lnTo>
                    <a:lnTo>
                      <a:pt x="351" y="296"/>
                    </a:lnTo>
                    <a:lnTo>
                      <a:pt x="343" y="307"/>
                    </a:lnTo>
                    <a:lnTo>
                      <a:pt x="335" y="309"/>
                    </a:lnTo>
                    <a:lnTo>
                      <a:pt x="319" y="303"/>
                    </a:lnTo>
                    <a:lnTo>
                      <a:pt x="314" y="298"/>
                    </a:lnTo>
                    <a:lnTo>
                      <a:pt x="313" y="295"/>
                    </a:lnTo>
                    <a:lnTo>
                      <a:pt x="307" y="298"/>
                    </a:lnTo>
                    <a:lnTo>
                      <a:pt x="302" y="288"/>
                    </a:lnTo>
                    <a:lnTo>
                      <a:pt x="293" y="285"/>
                    </a:lnTo>
                    <a:lnTo>
                      <a:pt x="285" y="283"/>
                    </a:lnTo>
                    <a:lnTo>
                      <a:pt x="280" y="280"/>
                    </a:lnTo>
                    <a:lnTo>
                      <a:pt x="275" y="283"/>
                    </a:lnTo>
                    <a:lnTo>
                      <a:pt x="263" y="282"/>
                    </a:lnTo>
                    <a:lnTo>
                      <a:pt x="260" y="275"/>
                    </a:lnTo>
                    <a:lnTo>
                      <a:pt x="265" y="264"/>
                    </a:lnTo>
                    <a:lnTo>
                      <a:pt x="263" y="253"/>
                    </a:lnTo>
                    <a:lnTo>
                      <a:pt x="255" y="249"/>
                    </a:lnTo>
                    <a:lnTo>
                      <a:pt x="236" y="244"/>
                    </a:lnTo>
                    <a:lnTo>
                      <a:pt x="233" y="247"/>
                    </a:lnTo>
                    <a:lnTo>
                      <a:pt x="233" y="249"/>
                    </a:lnTo>
                    <a:lnTo>
                      <a:pt x="225" y="245"/>
                    </a:lnTo>
                    <a:lnTo>
                      <a:pt x="230" y="232"/>
                    </a:lnTo>
                    <a:lnTo>
                      <a:pt x="236" y="226"/>
                    </a:lnTo>
                    <a:lnTo>
                      <a:pt x="233" y="222"/>
                    </a:lnTo>
                    <a:lnTo>
                      <a:pt x="212" y="227"/>
                    </a:lnTo>
                    <a:lnTo>
                      <a:pt x="198" y="233"/>
                    </a:lnTo>
                    <a:lnTo>
                      <a:pt x="198" y="239"/>
                    </a:lnTo>
                    <a:lnTo>
                      <a:pt x="195" y="256"/>
                    </a:lnTo>
                    <a:lnTo>
                      <a:pt x="198" y="263"/>
                    </a:lnTo>
                    <a:lnTo>
                      <a:pt x="196" y="274"/>
                    </a:lnTo>
                    <a:lnTo>
                      <a:pt x="189" y="274"/>
                    </a:lnTo>
                    <a:lnTo>
                      <a:pt x="185" y="281"/>
                    </a:lnTo>
                    <a:lnTo>
                      <a:pt x="178" y="283"/>
                    </a:lnTo>
                    <a:lnTo>
                      <a:pt x="176" y="290"/>
                    </a:lnTo>
                    <a:lnTo>
                      <a:pt x="171" y="296"/>
                    </a:lnTo>
                    <a:lnTo>
                      <a:pt x="162" y="296"/>
                    </a:lnTo>
                    <a:lnTo>
                      <a:pt x="155" y="307"/>
                    </a:lnTo>
                    <a:lnTo>
                      <a:pt x="151" y="315"/>
                    </a:lnTo>
                    <a:lnTo>
                      <a:pt x="147" y="314"/>
                    </a:lnTo>
                    <a:lnTo>
                      <a:pt x="147" y="317"/>
                    </a:lnTo>
                    <a:lnTo>
                      <a:pt x="145" y="325"/>
                    </a:lnTo>
                    <a:lnTo>
                      <a:pt x="137" y="335"/>
                    </a:lnTo>
                    <a:lnTo>
                      <a:pt x="108" y="349"/>
                    </a:lnTo>
                    <a:lnTo>
                      <a:pt x="104" y="345"/>
                    </a:lnTo>
                    <a:lnTo>
                      <a:pt x="97" y="349"/>
                    </a:lnTo>
                    <a:lnTo>
                      <a:pt x="88" y="331"/>
                    </a:lnTo>
                    <a:lnTo>
                      <a:pt x="86" y="309"/>
                    </a:lnTo>
                    <a:lnTo>
                      <a:pt x="87" y="290"/>
                    </a:lnTo>
                    <a:lnTo>
                      <a:pt x="85" y="283"/>
                    </a:lnTo>
                    <a:lnTo>
                      <a:pt x="83" y="269"/>
                    </a:lnTo>
                    <a:lnTo>
                      <a:pt x="82" y="259"/>
                    </a:lnTo>
                    <a:lnTo>
                      <a:pt x="79" y="264"/>
                    </a:lnTo>
                    <a:lnTo>
                      <a:pt x="76" y="281"/>
                    </a:lnTo>
                    <a:lnTo>
                      <a:pt x="69" y="281"/>
                    </a:lnTo>
                    <a:lnTo>
                      <a:pt x="63" y="286"/>
                    </a:lnTo>
                    <a:lnTo>
                      <a:pt x="47" y="286"/>
                    </a:lnTo>
                    <a:lnTo>
                      <a:pt x="43" y="283"/>
                    </a:lnTo>
                    <a:lnTo>
                      <a:pt x="37" y="285"/>
                    </a:lnTo>
                    <a:lnTo>
                      <a:pt x="23" y="295"/>
                    </a:lnTo>
                    <a:lnTo>
                      <a:pt x="8" y="299"/>
                    </a:lnTo>
                    <a:lnTo>
                      <a:pt x="4" y="293"/>
                    </a:lnTo>
                    <a:lnTo>
                      <a:pt x="0" y="283"/>
                    </a:lnTo>
                    <a:lnTo>
                      <a:pt x="12" y="256"/>
                    </a:lnTo>
                    <a:lnTo>
                      <a:pt x="20" y="249"/>
                    </a:lnTo>
                    <a:lnTo>
                      <a:pt x="32" y="245"/>
                    </a:lnTo>
                    <a:lnTo>
                      <a:pt x="51" y="223"/>
                    </a:lnTo>
                    <a:lnTo>
                      <a:pt x="51" y="211"/>
                    </a:lnTo>
                    <a:lnTo>
                      <a:pt x="48" y="206"/>
                    </a:lnTo>
                    <a:lnTo>
                      <a:pt x="47" y="182"/>
                    </a:lnTo>
                    <a:lnTo>
                      <a:pt x="44" y="174"/>
                    </a:lnTo>
                    <a:lnTo>
                      <a:pt x="47" y="158"/>
                    </a:lnTo>
                    <a:lnTo>
                      <a:pt x="53" y="141"/>
                    </a:lnTo>
                    <a:lnTo>
                      <a:pt x="55" y="125"/>
                    </a:lnTo>
                    <a:lnTo>
                      <a:pt x="55" y="121"/>
                    </a:lnTo>
                    <a:lnTo>
                      <a:pt x="58" y="110"/>
                    </a:lnTo>
                    <a:lnTo>
                      <a:pt x="59" y="72"/>
                    </a:lnTo>
                    <a:lnTo>
                      <a:pt x="59" y="60"/>
                    </a:lnTo>
                    <a:lnTo>
                      <a:pt x="63" y="49"/>
                    </a:lnTo>
                    <a:lnTo>
                      <a:pt x="66" y="29"/>
                    </a:lnTo>
                    <a:lnTo>
                      <a:pt x="72" y="19"/>
                    </a:lnTo>
                    <a:lnTo>
                      <a:pt x="77" y="14"/>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67" name="任意多边形: 形状 266">
                <a:extLst>
                  <a:ext uri="{FF2B5EF4-FFF2-40B4-BE49-F238E27FC236}">
                    <a16:creationId xmlns="" xmlns:a16="http://schemas.microsoft.com/office/drawing/2014/main" id="{5F3D2BDB-6E58-48A9-800B-590295488107}"/>
                  </a:ext>
                </a:extLst>
              </p:cNvPr>
              <p:cNvSpPr>
                <a:spLocks noChangeAspect="1"/>
              </p:cNvSpPr>
              <p:nvPr/>
            </p:nvSpPr>
            <p:spPr bwMode="gray">
              <a:xfrm>
                <a:off x="1668" y="1452"/>
                <a:ext cx="24" cy="32"/>
              </a:xfrm>
              <a:custGeom>
                <a:avLst/>
                <a:gdLst/>
                <a:ahLst/>
                <a:cxnLst>
                  <a:cxn ang="0">
                    <a:pos x="52" y="4"/>
                  </a:cxn>
                  <a:cxn ang="0">
                    <a:pos x="56" y="0"/>
                  </a:cxn>
                  <a:cxn ang="0">
                    <a:pos x="59" y="5"/>
                  </a:cxn>
                  <a:cxn ang="0">
                    <a:pos x="65" y="11"/>
                  </a:cxn>
                  <a:cxn ang="0">
                    <a:pos x="75" y="3"/>
                  </a:cxn>
                  <a:cxn ang="0">
                    <a:pos x="87" y="5"/>
                  </a:cxn>
                  <a:cxn ang="0">
                    <a:pos x="92" y="17"/>
                  </a:cxn>
                  <a:cxn ang="0">
                    <a:pos x="100" y="19"/>
                  </a:cxn>
                  <a:cxn ang="0">
                    <a:pos x="111" y="17"/>
                  </a:cxn>
                  <a:cxn ang="0">
                    <a:pos x="119" y="33"/>
                  </a:cxn>
                  <a:cxn ang="0">
                    <a:pos x="120" y="49"/>
                  </a:cxn>
                  <a:cxn ang="0">
                    <a:pos x="119" y="74"/>
                  </a:cxn>
                  <a:cxn ang="0">
                    <a:pos x="122" y="97"/>
                  </a:cxn>
                  <a:cxn ang="0">
                    <a:pos x="119" y="119"/>
                  </a:cxn>
                  <a:cxn ang="0">
                    <a:pos x="104" y="139"/>
                  </a:cxn>
                  <a:cxn ang="0">
                    <a:pos x="88" y="151"/>
                  </a:cxn>
                  <a:cxn ang="0">
                    <a:pos x="39" y="161"/>
                  </a:cxn>
                  <a:cxn ang="0">
                    <a:pos x="33" y="158"/>
                  </a:cxn>
                  <a:cxn ang="0">
                    <a:pos x="17" y="153"/>
                  </a:cxn>
                  <a:cxn ang="0">
                    <a:pos x="6" y="132"/>
                  </a:cxn>
                  <a:cxn ang="0">
                    <a:pos x="1" y="110"/>
                  </a:cxn>
                  <a:cxn ang="0">
                    <a:pos x="0" y="90"/>
                  </a:cxn>
                  <a:cxn ang="0">
                    <a:pos x="2" y="72"/>
                  </a:cxn>
                  <a:cxn ang="0">
                    <a:pos x="8" y="62"/>
                  </a:cxn>
                  <a:cxn ang="0">
                    <a:pos x="13" y="46"/>
                  </a:cxn>
                  <a:cxn ang="0">
                    <a:pos x="22" y="27"/>
                  </a:cxn>
                  <a:cxn ang="0">
                    <a:pos x="33" y="13"/>
                  </a:cxn>
                  <a:cxn ang="0">
                    <a:pos x="44" y="10"/>
                  </a:cxn>
                  <a:cxn ang="0">
                    <a:pos x="52" y="4"/>
                  </a:cxn>
                </a:cxnLst>
                <a:rect l="0" t="0" r="r" b="b"/>
                <a:pathLst>
                  <a:path w="122" h="161">
                    <a:moveTo>
                      <a:pt x="52" y="4"/>
                    </a:moveTo>
                    <a:lnTo>
                      <a:pt x="56" y="0"/>
                    </a:lnTo>
                    <a:lnTo>
                      <a:pt x="59" y="5"/>
                    </a:lnTo>
                    <a:lnTo>
                      <a:pt x="65" y="11"/>
                    </a:lnTo>
                    <a:lnTo>
                      <a:pt x="75" y="3"/>
                    </a:lnTo>
                    <a:lnTo>
                      <a:pt x="87" y="5"/>
                    </a:lnTo>
                    <a:lnTo>
                      <a:pt x="92" y="17"/>
                    </a:lnTo>
                    <a:lnTo>
                      <a:pt x="100" y="19"/>
                    </a:lnTo>
                    <a:lnTo>
                      <a:pt x="111" y="17"/>
                    </a:lnTo>
                    <a:lnTo>
                      <a:pt x="119" y="33"/>
                    </a:lnTo>
                    <a:lnTo>
                      <a:pt x="120" y="49"/>
                    </a:lnTo>
                    <a:lnTo>
                      <a:pt x="119" y="74"/>
                    </a:lnTo>
                    <a:lnTo>
                      <a:pt x="122" y="97"/>
                    </a:lnTo>
                    <a:lnTo>
                      <a:pt x="119" y="119"/>
                    </a:lnTo>
                    <a:lnTo>
                      <a:pt x="104" y="139"/>
                    </a:lnTo>
                    <a:lnTo>
                      <a:pt x="88" y="151"/>
                    </a:lnTo>
                    <a:lnTo>
                      <a:pt x="39" y="161"/>
                    </a:lnTo>
                    <a:lnTo>
                      <a:pt x="33" y="158"/>
                    </a:lnTo>
                    <a:lnTo>
                      <a:pt x="17" y="153"/>
                    </a:lnTo>
                    <a:lnTo>
                      <a:pt x="6" y="132"/>
                    </a:lnTo>
                    <a:lnTo>
                      <a:pt x="1" y="110"/>
                    </a:lnTo>
                    <a:lnTo>
                      <a:pt x="0" y="90"/>
                    </a:lnTo>
                    <a:lnTo>
                      <a:pt x="2" y="72"/>
                    </a:lnTo>
                    <a:lnTo>
                      <a:pt x="8" y="62"/>
                    </a:lnTo>
                    <a:lnTo>
                      <a:pt x="13" y="46"/>
                    </a:lnTo>
                    <a:lnTo>
                      <a:pt x="22" y="27"/>
                    </a:lnTo>
                    <a:lnTo>
                      <a:pt x="33" y="13"/>
                    </a:lnTo>
                    <a:lnTo>
                      <a:pt x="44" y="10"/>
                    </a:lnTo>
                    <a:lnTo>
                      <a:pt x="52" y="4"/>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68" name="任意多边形: 形状 267">
                <a:extLst>
                  <a:ext uri="{FF2B5EF4-FFF2-40B4-BE49-F238E27FC236}">
                    <a16:creationId xmlns="" xmlns:a16="http://schemas.microsoft.com/office/drawing/2014/main" id="{A03C53E8-689A-4104-A0D7-AA229543481C}"/>
                  </a:ext>
                </a:extLst>
              </p:cNvPr>
              <p:cNvSpPr>
                <a:spLocks noChangeAspect="1"/>
              </p:cNvSpPr>
              <p:nvPr/>
            </p:nvSpPr>
            <p:spPr bwMode="gray">
              <a:xfrm>
                <a:off x="1628" y="1270"/>
                <a:ext cx="53" cy="38"/>
              </a:xfrm>
              <a:custGeom>
                <a:avLst/>
                <a:gdLst/>
                <a:ahLst/>
                <a:cxnLst>
                  <a:cxn ang="0">
                    <a:pos x="110" y="18"/>
                  </a:cxn>
                  <a:cxn ang="0">
                    <a:pos x="129" y="14"/>
                  </a:cxn>
                  <a:cxn ang="0">
                    <a:pos x="149" y="16"/>
                  </a:cxn>
                  <a:cxn ang="0">
                    <a:pos x="200" y="45"/>
                  </a:cxn>
                  <a:cxn ang="0">
                    <a:pos x="207" y="57"/>
                  </a:cxn>
                  <a:cxn ang="0">
                    <a:pos x="208" y="68"/>
                  </a:cxn>
                  <a:cxn ang="0">
                    <a:pos x="217" y="81"/>
                  </a:cxn>
                  <a:cxn ang="0">
                    <a:pos x="227" y="87"/>
                  </a:cxn>
                  <a:cxn ang="0">
                    <a:pos x="243" y="118"/>
                  </a:cxn>
                  <a:cxn ang="0">
                    <a:pos x="254" y="129"/>
                  </a:cxn>
                  <a:cxn ang="0">
                    <a:pos x="253" y="136"/>
                  </a:cxn>
                  <a:cxn ang="0">
                    <a:pos x="255" y="147"/>
                  </a:cxn>
                  <a:cxn ang="0">
                    <a:pos x="265" y="158"/>
                  </a:cxn>
                  <a:cxn ang="0">
                    <a:pos x="256" y="172"/>
                  </a:cxn>
                  <a:cxn ang="0">
                    <a:pos x="238" y="173"/>
                  </a:cxn>
                  <a:cxn ang="0">
                    <a:pos x="213" y="170"/>
                  </a:cxn>
                  <a:cxn ang="0">
                    <a:pos x="186" y="159"/>
                  </a:cxn>
                  <a:cxn ang="0">
                    <a:pos x="148" y="158"/>
                  </a:cxn>
                  <a:cxn ang="0">
                    <a:pos x="109" y="183"/>
                  </a:cxn>
                  <a:cxn ang="0">
                    <a:pos x="86" y="190"/>
                  </a:cxn>
                  <a:cxn ang="0">
                    <a:pos x="65" y="179"/>
                  </a:cxn>
                  <a:cxn ang="0">
                    <a:pos x="49" y="165"/>
                  </a:cxn>
                  <a:cxn ang="0">
                    <a:pos x="41" y="145"/>
                  </a:cxn>
                  <a:cxn ang="0">
                    <a:pos x="39" y="100"/>
                  </a:cxn>
                  <a:cxn ang="0">
                    <a:pos x="11" y="92"/>
                  </a:cxn>
                  <a:cxn ang="0">
                    <a:pos x="0" y="72"/>
                  </a:cxn>
                  <a:cxn ang="0">
                    <a:pos x="1" y="51"/>
                  </a:cxn>
                  <a:cxn ang="0">
                    <a:pos x="6" y="44"/>
                  </a:cxn>
                  <a:cxn ang="0">
                    <a:pos x="6" y="18"/>
                  </a:cxn>
                  <a:cxn ang="0">
                    <a:pos x="14" y="1"/>
                  </a:cxn>
                  <a:cxn ang="0">
                    <a:pos x="28" y="0"/>
                  </a:cxn>
                  <a:cxn ang="0">
                    <a:pos x="40" y="8"/>
                  </a:cxn>
                  <a:cxn ang="0">
                    <a:pos x="49" y="7"/>
                  </a:cxn>
                  <a:cxn ang="0">
                    <a:pos x="73" y="17"/>
                  </a:cxn>
                  <a:cxn ang="0">
                    <a:pos x="102" y="23"/>
                  </a:cxn>
                  <a:cxn ang="0">
                    <a:pos x="110" y="18"/>
                  </a:cxn>
                </a:cxnLst>
                <a:rect l="0" t="0" r="r" b="b"/>
                <a:pathLst>
                  <a:path w="265" h="190">
                    <a:moveTo>
                      <a:pt x="110" y="18"/>
                    </a:moveTo>
                    <a:lnTo>
                      <a:pt x="129" y="14"/>
                    </a:lnTo>
                    <a:lnTo>
                      <a:pt x="149" y="16"/>
                    </a:lnTo>
                    <a:lnTo>
                      <a:pt x="200" y="45"/>
                    </a:lnTo>
                    <a:lnTo>
                      <a:pt x="207" y="57"/>
                    </a:lnTo>
                    <a:lnTo>
                      <a:pt x="208" y="68"/>
                    </a:lnTo>
                    <a:lnTo>
                      <a:pt x="217" y="81"/>
                    </a:lnTo>
                    <a:lnTo>
                      <a:pt x="227" y="87"/>
                    </a:lnTo>
                    <a:lnTo>
                      <a:pt x="243" y="118"/>
                    </a:lnTo>
                    <a:lnTo>
                      <a:pt x="254" y="129"/>
                    </a:lnTo>
                    <a:lnTo>
                      <a:pt x="253" y="136"/>
                    </a:lnTo>
                    <a:lnTo>
                      <a:pt x="255" y="147"/>
                    </a:lnTo>
                    <a:lnTo>
                      <a:pt x="265" y="158"/>
                    </a:lnTo>
                    <a:lnTo>
                      <a:pt x="256" y="172"/>
                    </a:lnTo>
                    <a:lnTo>
                      <a:pt x="238" y="173"/>
                    </a:lnTo>
                    <a:lnTo>
                      <a:pt x="213" y="170"/>
                    </a:lnTo>
                    <a:lnTo>
                      <a:pt x="186" y="159"/>
                    </a:lnTo>
                    <a:lnTo>
                      <a:pt x="148" y="158"/>
                    </a:lnTo>
                    <a:lnTo>
                      <a:pt x="109" y="183"/>
                    </a:lnTo>
                    <a:lnTo>
                      <a:pt x="86" y="190"/>
                    </a:lnTo>
                    <a:lnTo>
                      <a:pt x="65" y="179"/>
                    </a:lnTo>
                    <a:lnTo>
                      <a:pt x="49" y="165"/>
                    </a:lnTo>
                    <a:lnTo>
                      <a:pt x="41" y="145"/>
                    </a:lnTo>
                    <a:lnTo>
                      <a:pt x="39" y="100"/>
                    </a:lnTo>
                    <a:lnTo>
                      <a:pt x="11" y="92"/>
                    </a:lnTo>
                    <a:lnTo>
                      <a:pt x="0" y="72"/>
                    </a:lnTo>
                    <a:lnTo>
                      <a:pt x="1" y="51"/>
                    </a:lnTo>
                    <a:lnTo>
                      <a:pt x="6" y="44"/>
                    </a:lnTo>
                    <a:lnTo>
                      <a:pt x="6" y="18"/>
                    </a:lnTo>
                    <a:lnTo>
                      <a:pt x="14" y="1"/>
                    </a:lnTo>
                    <a:lnTo>
                      <a:pt x="28" y="0"/>
                    </a:lnTo>
                    <a:lnTo>
                      <a:pt x="40" y="8"/>
                    </a:lnTo>
                    <a:lnTo>
                      <a:pt x="49" y="7"/>
                    </a:lnTo>
                    <a:lnTo>
                      <a:pt x="73" y="17"/>
                    </a:lnTo>
                    <a:lnTo>
                      <a:pt x="102" y="23"/>
                    </a:lnTo>
                    <a:lnTo>
                      <a:pt x="110" y="1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69" name="任意多边形: 形状 268">
                <a:extLst>
                  <a:ext uri="{FF2B5EF4-FFF2-40B4-BE49-F238E27FC236}">
                    <a16:creationId xmlns="" xmlns:a16="http://schemas.microsoft.com/office/drawing/2014/main" id="{30F27A04-FBC1-4512-86EA-BB2C4523C9E7}"/>
                  </a:ext>
                </a:extLst>
              </p:cNvPr>
              <p:cNvSpPr>
                <a:spLocks noChangeAspect="1"/>
              </p:cNvSpPr>
              <p:nvPr/>
            </p:nvSpPr>
            <p:spPr bwMode="gray">
              <a:xfrm>
                <a:off x="1527" y="1265"/>
                <a:ext cx="316" cy="356"/>
              </a:xfrm>
              <a:custGeom>
                <a:avLst/>
                <a:gdLst/>
                <a:ahLst/>
                <a:cxnLst>
                  <a:cxn ang="0">
                    <a:pos x="1131" y="1671"/>
                  </a:cxn>
                  <a:cxn ang="0">
                    <a:pos x="1196" y="1735"/>
                  </a:cxn>
                  <a:cxn ang="0">
                    <a:pos x="1317" y="1753"/>
                  </a:cxn>
                  <a:cxn ang="0">
                    <a:pos x="1220" y="1622"/>
                  </a:cxn>
                  <a:cxn ang="0">
                    <a:pos x="1258" y="1612"/>
                  </a:cxn>
                  <a:cxn ang="0">
                    <a:pos x="1376" y="1663"/>
                  </a:cxn>
                  <a:cxn ang="0">
                    <a:pos x="1400" y="1662"/>
                  </a:cxn>
                  <a:cxn ang="0">
                    <a:pos x="1406" y="1612"/>
                  </a:cxn>
                  <a:cxn ang="0">
                    <a:pos x="1383" y="1464"/>
                  </a:cxn>
                  <a:cxn ang="0">
                    <a:pos x="1312" y="1405"/>
                  </a:cxn>
                  <a:cxn ang="0">
                    <a:pos x="1253" y="1334"/>
                  </a:cxn>
                  <a:cxn ang="0">
                    <a:pos x="1242" y="1240"/>
                  </a:cxn>
                  <a:cxn ang="0">
                    <a:pos x="1265" y="1192"/>
                  </a:cxn>
                  <a:cxn ang="0">
                    <a:pos x="1384" y="1340"/>
                  </a:cxn>
                  <a:cxn ang="0">
                    <a:pos x="1470" y="1359"/>
                  </a:cxn>
                  <a:cxn ang="0">
                    <a:pos x="1512" y="1254"/>
                  </a:cxn>
                  <a:cxn ang="0">
                    <a:pos x="1581" y="1182"/>
                  </a:cxn>
                  <a:cxn ang="0">
                    <a:pos x="1471" y="1095"/>
                  </a:cxn>
                  <a:cxn ang="0">
                    <a:pos x="1374" y="1010"/>
                  </a:cxn>
                  <a:cxn ang="0">
                    <a:pos x="1283" y="958"/>
                  </a:cxn>
                  <a:cxn ang="0">
                    <a:pos x="1226" y="870"/>
                  </a:cxn>
                  <a:cxn ang="0">
                    <a:pos x="1248" y="812"/>
                  </a:cxn>
                  <a:cxn ang="0">
                    <a:pos x="1178" y="743"/>
                  </a:cxn>
                  <a:cxn ang="0">
                    <a:pos x="1201" y="661"/>
                  </a:cxn>
                  <a:cxn ang="0">
                    <a:pos x="1190" y="606"/>
                  </a:cxn>
                  <a:cxn ang="0">
                    <a:pos x="1102" y="546"/>
                  </a:cxn>
                  <a:cxn ang="0">
                    <a:pos x="1018" y="500"/>
                  </a:cxn>
                  <a:cxn ang="0">
                    <a:pos x="928" y="454"/>
                  </a:cxn>
                  <a:cxn ang="0">
                    <a:pos x="867" y="385"/>
                  </a:cxn>
                  <a:cxn ang="0">
                    <a:pos x="828" y="289"/>
                  </a:cxn>
                  <a:cxn ang="0">
                    <a:pos x="618" y="285"/>
                  </a:cxn>
                  <a:cxn ang="0">
                    <a:pos x="503" y="357"/>
                  </a:cxn>
                  <a:cxn ang="0">
                    <a:pos x="510" y="176"/>
                  </a:cxn>
                  <a:cxn ang="0">
                    <a:pos x="390" y="33"/>
                  </a:cxn>
                  <a:cxn ang="0">
                    <a:pos x="291" y="94"/>
                  </a:cxn>
                  <a:cxn ang="0">
                    <a:pos x="293" y="177"/>
                  </a:cxn>
                  <a:cxn ang="0">
                    <a:pos x="279" y="274"/>
                  </a:cxn>
                  <a:cxn ang="0">
                    <a:pos x="280" y="406"/>
                  </a:cxn>
                  <a:cxn ang="0">
                    <a:pos x="277" y="485"/>
                  </a:cxn>
                  <a:cxn ang="0">
                    <a:pos x="281" y="460"/>
                  </a:cxn>
                  <a:cxn ang="0">
                    <a:pos x="222" y="102"/>
                  </a:cxn>
                  <a:cxn ang="0">
                    <a:pos x="75" y="101"/>
                  </a:cxn>
                  <a:cxn ang="0">
                    <a:pos x="7" y="274"/>
                  </a:cxn>
                  <a:cxn ang="0">
                    <a:pos x="115" y="476"/>
                  </a:cxn>
                  <a:cxn ang="0">
                    <a:pos x="83" y="602"/>
                  </a:cxn>
                  <a:cxn ang="0">
                    <a:pos x="265" y="682"/>
                  </a:cxn>
                  <a:cxn ang="0">
                    <a:pos x="448" y="709"/>
                  </a:cxn>
                  <a:cxn ang="0">
                    <a:pos x="549" y="682"/>
                  </a:cxn>
                  <a:cxn ang="0">
                    <a:pos x="658" y="638"/>
                  </a:cxn>
                  <a:cxn ang="0">
                    <a:pos x="750" y="759"/>
                  </a:cxn>
                  <a:cxn ang="0">
                    <a:pos x="849" y="829"/>
                  </a:cxn>
                  <a:cxn ang="0">
                    <a:pos x="912" y="949"/>
                  </a:cxn>
                  <a:cxn ang="0">
                    <a:pos x="951" y="1121"/>
                  </a:cxn>
                  <a:cxn ang="0">
                    <a:pos x="908" y="1313"/>
                  </a:cxn>
                  <a:cxn ang="0">
                    <a:pos x="743" y="1348"/>
                  </a:cxn>
                  <a:cxn ang="0">
                    <a:pos x="668" y="1462"/>
                  </a:cxn>
                  <a:cxn ang="0">
                    <a:pos x="780" y="1452"/>
                  </a:cxn>
                  <a:cxn ang="0">
                    <a:pos x="846" y="1419"/>
                  </a:cxn>
                  <a:cxn ang="0">
                    <a:pos x="919" y="1456"/>
                  </a:cxn>
                  <a:cxn ang="0">
                    <a:pos x="968" y="1547"/>
                  </a:cxn>
                  <a:cxn ang="0">
                    <a:pos x="1003" y="1593"/>
                  </a:cxn>
                </a:cxnLst>
                <a:rect l="0" t="0" r="r" b="b"/>
                <a:pathLst>
                  <a:path w="1581" h="1779">
                    <a:moveTo>
                      <a:pt x="1037" y="1646"/>
                    </a:moveTo>
                    <a:lnTo>
                      <a:pt x="1053" y="1650"/>
                    </a:lnTo>
                    <a:lnTo>
                      <a:pt x="1071" y="1657"/>
                    </a:lnTo>
                    <a:lnTo>
                      <a:pt x="1072" y="1665"/>
                    </a:lnTo>
                    <a:lnTo>
                      <a:pt x="1078" y="1665"/>
                    </a:lnTo>
                    <a:lnTo>
                      <a:pt x="1091" y="1673"/>
                    </a:lnTo>
                    <a:lnTo>
                      <a:pt x="1102" y="1667"/>
                    </a:lnTo>
                    <a:lnTo>
                      <a:pt x="1109" y="1654"/>
                    </a:lnTo>
                    <a:lnTo>
                      <a:pt x="1111" y="1659"/>
                    </a:lnTo>
                    <a:lnTo>
                      <a:pt x="1109" y="1672"/>
                    </a:lnTo>
                    <a:lnTo>
                      <a:pt x="1118" y="1677"/>
                    </a:lnTo>
                    <a:lnTo>
                      <a:pt x="1121" y="1668"/>
                    </a:lnTo>
                    <a:lnTo>
                      <a:pt x="1131" y="1671"/>
                    </a:lnTo>
                    <a:lnTo>
                      <a:pt x="1137" y="1667"/>
                    </a:lnTo>
                    <a:lnTo>
                      <a:pt x="1135" y="1678"/>
                    </a:lnTo>
                    <a:lnTo>
                      <a:pt x="1138" y="1688"/>
                    </a:lnTo>
                    <a:lnTo>
                      <a:pt x="1145" y="1688"/>
                    </a:lnTo>
                    <a:lnTo>
                      <a:pt x="1148" y="1693"/>
                    </a:lnTo>
                    <a:lnTo>
                      <a:pt x="1150" y="1703"/>
                    </a:lnTo>
                    <a:lnTo>
                      <a:pt x="1159" y="1716"/>
                    </a:lnTo>
                    <a:lnTo>
                      <a:pt x="1170" y="1720"/>
                    </a:lnTo>
                    <a:lnTo>
                      <a:pt x="1175" y="1708"/>
                    </a:lnTo>
                    <a:lnTo>
                      <a:pt x="1175" y="1720"/>
                    </a:lnTo>
                    <a:lnTo>
                      <a:pt x="1181" y="1722"/>
                    </a:lnTo>
                    <a:lnTo>
                      <a:pt x="1185" y="1730"/>
                    </a:lnTo>
                    <a:lnTo>
                      <a:pt x="1196" y="1735"/>
                    </a:lnTo>
                    <a:lnTo>
                      <a:pt x="1205" y="1732"/>
                    </a:lnTo>
                    <a:lnTo>
                      <a:pt x="1213" y="1740"/>
                    </a:lnTo>
                    <a:lnTo>
                      <a:pt x="1236" y="1741"/>
                    </a:lnTo>
                    <a:lnTo>
                      <a:pt x="1238" y="1748"/>
                    </a:lnTo>
                    <a:lnTo>
                      <a:pt x="1249" y="1758"/>
                    </a:lnTo>
                    <a:lnTo>
                      <a:pt x="1254" y="1759"/>
                    </a:lnTo>
                    <a:lnTo>
                      <a:pt x="1267" y="1758"/>
                    </a:lnTo>
                    <a:lnTo>
                      <a:pt x="1280" y="1751"/>
                    </a:lnTo>
                    <a:lnTo>
                      <a:pt x="1306" y="1779"/>
                    </a:lnTo>
                    <a:lnTo>
                      <a:pt x="1325" y="1776"/>
                    </a:lnTo>
                    <a:lnTo>
                      <a:pt x="1323" y="1768"/>
                    </a:lnTo>
                    <a:lnTo>
                      <a:pt x="1317" y="1759"/>
                    </a:lnTo>
                    <a:lnTo>
                      <a:pt x="1317" y="1753"/>
                    </a:lnTo>
                    <a:lnTo>
                      <a:pt x="1320" y="1747"/>
                    </a:lnTo>
                    <a:lnTo>
                      <a:pt x="1322" y="1735"/>
                    </a:lnTo>
                    <a:lnTo>
                      <a:pt x="1319" y="1726"/>
                    </a:lnTo>
                    <a:lnTo>
                      <a:pt x="1301" y="1705"/>
                    </a:lnTo>
                    <a:lnTo>
                      <a:pt x="1285" y="1692"/>
                    </a:lnTo>
                    <a:lnTo>
                      <a:pt x="1279" y="1683"/>
                    </a:lnTo>
                    <a:lnTo>
                      <a:pt x="1270" y="1679"/>
                    </a:lnTo>
                    <a:lnTo>
                      <a:pt x="1253" y="1665"/>
                    </a:lnTo>
                    <a:lnTo>
                      <a:pt x="1249" y="1652"/>
                    </a:lnTo>
                    <a:lnTo>
                      <a:pt x="1236" y="1645"/>
                    </a:lnTo>
                    <a:lnTo>
                      <a:pt x="1236" y="1633"/>
                    </a:lnTo>
                    <a:lnTo>
                      <a:pt x="1224" y="1635"/>
                    </a:lnTo>
                    <a:lnTo>
                      <a:pt x="1220" y="1622"/>
                    </a:lnTo>
                    <a:lnTo>
                      <a:pt x="1216" y="1619"/>
                    </a:lnTo>
                    <a:lnTo>
                      <a:pt x="1213" y="1622"/>
                    </a:lnTo>
                    <a:lnTo>
                      <a:pt x="1210" y="1618"/>
                    </a:lnTo>
                    <a:lnTo>
                      <a:pt x="1188" y="1587"/>
                    </a:lnTo>
                    <a:lnTo>
                      <a:pt x="1178" y="1577"/>
                    </a:lnTo>
                    <a:lnTo>
                      <a:pt x="1167" y="1557"/>
                    </a:lnTo>
                    <a:lnTo>
                      <a:pt x="1180" y="1552"/>
                    </a:lnTo>
                    <a:lnTo>
                      <a:pt x="1197" y="1565"/>
                    </a:lnTo>
                    <a:lnTo>
                      <a:pt x="1216" y="1587"/>
                    </a:lnTo>
                    <a:lnTo>
                      <a:pt x="1231" y="1590"/>
                    </a:lnTo>
                    <a:lnTo>
                      <a:pt x="1227" y="1579"/>
                    </a:lnTo>
                    <a:lnTo>
                      <a:pt x="1236" y="1576"/>
                    </a:lnTo>
                    <a:lnTo>
                      <a:pt x="1258" y="1612"/>
                    </a:lnTo>
                    <a:lnTo>
                      <a:pt x="1269" y="1618"/>
                    </a:lnTo>
                    <a:lnTo>
                      <a:pt x="1280" y="1619"/>
                    </a:lnTo>
                    <a:lnTo>
                      <a:pt x="1287" y="1641"/>
                    </a:lnTo>
                    <a:lnTo>
                      <a:pt x="1318" y="1641"/>
                    </a:lnTo>
                    <a:lnTo>
                      <a:pt x="1330" y="1657"/>
                    </a:lnTo>
                    <a:lnTo>
                      <a:pt x="1335" y="1649"/>
                    </a:lnTo>
                    <a:lnTo>
                      <a:pt x="1341" y="1654"/>
                    </a:lnTo>
                    <a:lnTo>
                      <a:pt x="1350" y="1657"/>
                    </a:lnTo>
                    <a:lnTo>
                      <a:pt x="1356" y="1649"/>
                    </a:lnTo>
                    <a:lnTo>
                      <a:pt x="1360" y="1651"/>
                    </a:lnTo>
                    <a:lnTo>
                      <a:pt x="1361" y="1657"/>
                    </a:lnTo>
                    <a:lnTo>
                      <a:pt x="1367" y="1668"/>
                    </a:lnTo>
                    <a:lnTo>
                      <a:pt x="1376" y="1663"/>
                    </a:lnTo>
                    <a:lnTo>
                      <a:pt x="1376" y="1670"/>
                    </a:lnTo>
                    <a:lnTo>
                      <a:pt x="1372" y="1679"/>
                    </a:lnTo>
                    <a:lnTo>
                      <a:pt x="1371" y="1684"/>
                    </a:lnTo>
                    <a:lnTo>
                      <a:pt x="1382" y="1690"/>
                    </a:lnTo>
                    <a:lnTo>
                      <a:pt x="1387" y="1700"/>
                    </a:lnTo>
                    <a:lnTo>
                      <a:pt x="1394" y="1698"/>
                    </a:lnTo>
                    <a:lnTo>
                      <a:pt x="1390" y="1690"/>
                    </a:lnTo>
                    <a:lnTo>
                      <a:pt x="1389" y="1683"/>
                    </a:lnTo>
                    <a:lnTo>
                      <a:pt x="1382" y="1666"/>
                    </a:lnTo>
                    <a:lnTo>
                      <a:pt x="1380" y="1659"/>
                    </a:lnTo>
                    <a:lnTo>
                      <a:pt x="1384" y="1651"/>
                    </a:lnTo>
                    <a:lnTo>
                      <a:pt x="1393" y="1654"/>
                    </a:lnTo>
                    <a:lnTo>
                      <a:pt x="1400" y="1662"/>
                    </a:lnTo>
                    <a:lnTo>
                      <a:pt x="1410" y="1665"/>
                    </a:lnTo>
                    <a:lnTo>
                      <a:pt x="1412" y="1657"/>
                    </a:lnTo>
                    <a:lnTo>
                      <a:pt x="1411" y="1651"/>
                    </a:lnTo>
                    <a:lnTo>
                      <a:pt x="1408" y="1649"/>
                    </a:lnTo>
                    <a:lnTo>
                      <a:pt x="1408" y="1645"/>
                    </a:lnTo>
                    <a:lnTo>
                      <a:pt x="1403" y="1643"/>
                    </a:lnTo>
                    <a:lnTo>
                      <a:pt x="1393" y="1644"/>
                    </a:lnTo>
                    <a:lnTo>
                      <a:pt x="1387" y="1625"/>
                    </a:lnTo>
                    <a:lnTo>
                      <a:pt x="1380" y="1613"/>
                    </a:lnTo>
                    <a:lnTo>
                      <a:pt x="1383" y="1606"/>
                    </a:lnTo>
                    <a:lnTo>
                      <a:pt x="1383" y="1589"/>
                    </a:lnTo>
                    <a:lnTo>
                      <a:pt x="1395" y="1598"/>
                    </a:lnTo>
                    <a:lnTo>
                      <a:pt x="1406" y="1612"/>
                    </a:lnTo>
                    <a:lnTo>
                      <a:pt x="1408" y="1607"/>
                    </a:lnTo>
                    <a:lnTo>
                      <a:pt x="1405" y="1593"/>
                    </a:lnTo>
                    <a:lnTo>
                      <a:pt x="1409" y="1589"/>
                    </a:lnTo>
                    <a:lnTo>
                      <a:pt x="1409" y="1570"/>
                    </a:lnTo>
                    <a:lnTo>
                      <a:pt x="1411" y="1560"/>
                    </a:lnTo>
                    <a:lnTo>
                      <a:pt x="1405" y="1547"/>
                    </a:lnTo>
                    <a:lnTo>
                      <a:pt x="1401" y="1520"/>
                    </a:lnTo>
                    <a:lnTo>
                      <a:pt x="1388" y="1518"/>
                    </a:lnTo>
                    <a:lnTo>
                      <a:pt x="1374" y="1511"/>
                    </a:lnTo>
                    <a:lnTo>
                      <a:pt x="1368" y="1505"/>
                    </a:lnTo>
                    <a:lnTo>
                      <a:pt x="1367" y="1485"/>
                    </a:lnTo>
                    <a:lnTo>
                      <a:pt x="1379" y="1482"/>
                    </a:lnTo>
                    <a:lnTo>
                      <a:pt x="1383" y="1464"/>
                    </a:lnTo>
                    <a:lnTo>
                      <a:pt x="1380" y="1450"/>
                    </a:lnTo>
                    <a:lnTo>
                      <a:pt x="1367" y="1453"/>
                    </a:lnTo>
                    <a:lnTo>
                      <a:pt x="1368" y="1445"/>
                    </a:lnTo>
                    <a:lnTo>
                      <a:pt x="1366" y="1436"/>
                    </a:lnTo>
                    <a:lnTo>
                      <a:pt x="1362" y="1434"/>
                    </a:lnTo>
                    <a:lnTo>
                      <a:pt x="1346" y="1447"/>
                    </a:lnTo>
                    <a:lnTo>
                      <a:pt x="1346" y="1425"/>
                    </a:lnTo>
                    <a:lnTo>
                      <a:pt x="1344" y="1414"/>
                    </a:lnTo>
                    <a:lnTo>
                      <a:pt x="1331" y="1413"/>
                    </a:lnTo>
                    <a:lnTo>
                      <a:pt x="1315" y="1426"/>
                    </a:lnTo>
                    <a:lnTo>
                      <a:pt x="1308" y="1420"/>
                    </a:lnTo>
                    <a:lnTo>
                      <a:pt x="1320" y="1404"/>
                    </a:lnTo>
                    <a:lnTo>
                      <a:pt x="1312" y="1405"/>
                    </a:lnTo>
                    <a:lnTo>
                      <a:pt x="1299" y="1402"/>
                    </a:lnTo>
                    <a:lnTo>
                      <a:pt x="1291" y="1404"/>
                    </a:lnTo>
                    <a:lnTo>
                      <a:pt x="1288" y="1421"/>
                    </a:lnTo>
                    <a:lnTo>
                      <a:pt x="1283" y="1402"/>
                    </a:lnTo>
                    <a:lnTo>
                      <a:pt x="1275" y="1388"/>
                    </a:lnTo>
                    <a:lnTo>
                      <a:pt x="1275" y="1382"/>
                    </a:lnTo>
                    <a:lnTo>
                      <a:pt x="1271" y="1371"/>
                    </a:lnTo>
                    <a:lnTo>
                      <a:pt x="1258" y="1367"/>
                    </a:lnTo>
                    <a:lnTo>
                      <a:pt x="1258" y="1363"/>
                    </a:lnTo>
                    <a:lnTo>
                      <a:pt x="1263" y="1354"/>
                    </a:lnTo>
                    <a:lnTo>
                      <a:pt x="1256" y="1347"/>
                    </a:lnTo>
                    <a:lnTo>
                      <a:pt x="1263" y="1344"/>
                    </a:lnTo>
                    <a:lnTo>
                      <a:pt x="1253" y="1334"/>
                    </a:lnTo>
                    <a:lnTo>
                      <a:pt x="1252" y="1326"/>
                    </a:lnTo>
                    <a:lnTo>
                      <a:pt x="1256" y="1316"/>
                    </a:lnTo>
                    <a:lnTo>
                      <a:pt x="1240" y="1311"/>
                    </a:lnTo>
                    <a:lnTo>
                      <a:pt x="1221" y="1321"/>
                    </a:lnTo>
                    <a:lnTo>
                      <a:pt x="1220" y="1316"/>
                    </a:lnTo>
                    <a:lnTo>
                      <a:pt x="1224" y="1299"/>
                    </a:lnTo>
                    <a:lnTo>
                      <a:pt x="1221" y="1280"/>
                    </a:lnTo>
                    <a:lnTo>
                      <a:pt x="1229" y="1278"/>
                    </a:lnTo>
                    <a:lnTo>
                      <a:pt x="1236" y="1280"/>
                    </a:lnTo>
                    <a:lnTo>
                      <a:pt x="1252" y="1272"/>
                    </a:lnTo>
                    <a:lnTo>
                      <a:pt x="1263" y="1272"/>
                    </a:lnTo>
                    <a:lnTo>
                      <a:pt x="1256" y="1254"/>
                    </a:lnTo>
                    <a:lnTo>
                      <a:pt x="1242" y="1240"/>
                    </a:lnTo>
                    <a:lnTo>
                      <a:pt x="1222" y="1236"/>
                    </a:lnTo>
                    <a:lnTo>
                      <a:pt x="1215" y="1230"/>
                    </a:lnTo>
                    <a:lnTo>
                      <a:pt x="1209" y="1211"/>
                    </a:lnTo>
                    <a:lnTo>
                      <a:pt x="1226" y="1213"/>
                    </a:lnTo>
                    <a:lnTo>
                      <a:pt x="1221" y="1203"/>
                    </a:lnTo>
                    <a:lnTo>
                      <a:pt x="1231" y="1202"/>
                    </a:lnTo>
                    <a:lnTo>
                      <a:pt x="1253" y="1224"/>
                    </a:lnTo>
                    <a:lnTo>
                      <a:pt x="1260" y="1224"/>
                    </a:lnTo>
                    <a:lnTo>
                      <a:pt x="1252" y="1204"/>
                    </a:lnTo>
                    <a:lnTo>
                      <a:pt x="1260" y="1205"/>
                    </a:lnTo>
                    <a:lnTo>
                      <a:pt x="1247" y="1192"/>
                    </a:lnTo>
                    <a:lnTo>
                      <a:pt x="1253" y="1183"/>
                    </a:lnTo>
                    <a:lnTo>
                      <a:pt x="1265" y="1192"/>
                    </a:lnTo>
                    <a:lnTo>
                      <a:pt x="1277" y="1194"/>
                    </a:lnTo>
                    <a:lnTo>
                      <a:pt x="1279" y="1211"/>
                    </a:lnTo>
                    <a:lnTo>
                      <a:pt x="1272" y="1220"/>
                    </a:lnTo>
                    <a:lnTo>
                      <a:pt x="1288" y="1224"/>
                    </a:lnTo>
                    <a:lnTo>
                      <a:pt x="1317" y="1245"/>
                    </a:lnTo>
                    <a:lnTo>
                      <a:pt x="1329" y="1251"/>
                    </a:lnTo>
                    <a:lnTo>
                      <a:pt x="1333" y="1272"/>
                    </a:lnTo>
                    <a:lnTo>
                      <a:pt x="1350" y="1272"/>
                    </a:lnTo>
                    <a:lnTo>
                      <a:pt x="1362" y="1265"/>
                    </a:lnTo>
                    <a:lnTo>
                      <a:pt x="1358" y="1283"/>
                    </a:lnTo>
                    <a:lnTo>
                      <a:pt x="1362" y="1306"/>
                    </a:lnTo>
                    <a:lnTo>
                      <a:pt x="1366" y="1315"/>
                    </a:lnTo>
                    <a:lnTo>
                      <a:pt x="1384" y="1340"/>
                    </a:lnTo>
                    <a:lnTo>
                      <a:pt x="1400" y="1332"/>
                    </a:lnTo>
                    <a:lnTo>
                      <a:pt x="1403" y="1343"/>
                    </a:lnTo>
                    <a:lnTo>
                      <a:pt x="1395" y="1359"/>
                    </a:lnTo>
                    <a:lnTo>
                      <a:pt x="1405" y="1375"/>
                    </a:lnTo>
                    <a:lnTo>
                      <a:pt x="1422" y="1365"/>
                    </a:lnTo>
                    <a:lnTo>
                      <a:pt x="1430" y="1388"/>
                    </a:lnTo>
                    <a:lnTo>
                      <a:pt x="1442" y="1380"/>
                    </a:lnTo>
                    <a:lnTo>
                      <a:pt x="1446" y="1392"/>
                    </a:lnTo>
                    <a:lnTo>
                      <a:pt x="1451" y="1403"/>
                    </a:lnTo>
                    <a:lnTo>
                      <a:pt x="1459" y="1409"/>
                    </a:lnTo>
                    <a:lnTo>
                      <a:pt x="1465" y="1386"/>
                    </a:lnTo>
                    <a:lnTo>
                      <a:pt x="1466" y="1374"/>
                    </a:lnTo>
                    <a:lnTo>
                      <a:pt x="1470" y="1359"/>
                    </a:lnTo>
                    <a:lnTo>
                      <a:pt x="1479" y="1358"/>
                    </a:lnTo>
                    <a:lnTo>
                      <a:pt x="1475" y="1339"/>
                    </a:lnTo>
                    <a:lnTo>
                      <a:pt x="1466" y="1311"/>
                    </a:lnTo>
                    <a:lnTo>
                      <a:pt x="1468" y="1297"/>
                    </a:lnTo>
                    <a:lnTo>
                      <a:pt x="1491" y="1320"/>
                    </a:lnTo>
                    <a:lnTo>
                      <a:pt x="1506" y="1321"/>
                    </a:lnTo>
                    <a:lnTo>
                      <a:pt x="1508" y="1310"/>
                    </a:lnTo>
                    <a:lnTo>
                      <a:pt x="1512" y="1299"/>
                    </a:lnTo>
                    <a:lnTo>
                      <a:pt x="1523" y="1294"/>
                    </a:lnTo>
                    <a:lnTo>
                      <a:pt x="1524" y="1269"/>
                    </a:lnTo>
                    <a:lnTo>
                      <a:pt x="1541" y="1263"/>
                    </a:lnTo>
                    <a:lnTo>
                      <a:pt x="1533" y="1251"/>
                    </a:lnTo>
                    <a:lnTo>
                      <a:pt x="1512" y="1254"/>
                    </a:lnTo>
                    <a:lnTo>
                      <a:pt x="1514" y="1241"/>
                    </a:lnTo>
                    <a:lnTo>
                      <a:pt x="1527" y="1242"/>
                    </a:lnTo>
                    <a:lnTo>
                      <a:pt x="1529" y="1229"/>
                    </a:lnTo>
                    <a:lnTo>
                      <a:pt x="1513" y="1224"/>
                    </a:lnTo>
                    <a:lnTo>
                      <a:pt x="1525" y="1218"/>
                    </a:lnTo>
                    <a:lnTo>
                      <a:pt x="1549" y="1232"/>
                    </a:lnTo>
                    <a:lnTo>
                      <a:pt x="1562" y="1232"/>
                    </a:lnTo>
                    <a:lnTo>
                      <a:pt x="1567" y="1224"/>
                    </a:lnTo>
                    <a:lnTo>
                      <a:pt x="1557" y="1211"/>
                    </a:lnTo>
                    <a:lnTo>
                      <a:pt x="1560" y="1207"/>
                    </a:lnTo>
                    <a:lnTo>
                      <a:pt x="1564" y="1197"/>
                    </a:lnTo>
                    <a:lnTo>
                      <a:pt x="1573" y="1193"/>
                    </a:lnTo>
                    <a:lnTo>
                      <a:pt x="1581" y="1182"/>
                    </a:lnTo>
                    <a:lnTo>
                      <a:pt x="1573" y="1165"/>
                    </a:lnTo>
                    <a:lnTo>
                      <a:pt x="1555" y="1144"/>
                    </a:lnTo>
                    <a:lnTo>
                      <a:pt x="1544" y="1139"/>
                    </a:lnTo>
                    <a:lnTo>
                      <a:pt x="1535" y="1132"/>
                    </a:lnTo>
                    <a:lnTo>
                      <a:pt x="1523" y="1134"/>
                    </a:lnTo>
                    <a:lnTo>
                      <a:pt x="1513" y="1130"/>
                    </a:lnTo>
                    <a:lnTo>
                      <a:pt x="1496" y="1132"/>
                    </a:lnTo>
                    <a:lnTo>
                      <a:pt x="1474" y="1144"/>
                    </a:lnTo>
                    <a:lnTo>
                      <a:pt x="1480" y="1112"/>
                    </a:lnTo>
                    <a:lnTo>
                      <a:pt x="1490" y="1100"/>
                    </a:lnTo>
                    <a:lnTo>
                      <a:pt x="1489" y="1089"/>
                    </a:lnTo>
                    <a:lnTo>
                      <a:pt x="1478" y="1087"/>
                    </a:lnTo>
                    <a:lnTo>
                      <a:pt x="1471" y="1095"/>
                    </a:lnTo>
                    <a:lnTo>
                      <a:pt x="1439" y="1100"/>
                    </a:lnTo>
                    <a:lnTo>
                      <a:pt x="1426" y="1098"/>
                    </a:lnTo>
                    <a:lnTo>
                      <a:pt x="1435" y="1091"/>
                    </a:lnTo>
                    <a:lnTo>
                      <a:pt x="1422" y="1087"/>
                    </a:lnTo>
                    <a:lnTo>
                      <a:pt x="1427" y="1081"/>
                    </a:lnTo>
                    <a:lnTo>
                      <a:pt x="1441" y="1080"/>
                    </a:lnTo>
                    <a:lnTo>
                      <a:pt x="1441" y="1070"/>
                    </a:lnTo>
                    <a:lnTo>
                      <a:pt x="1423" y="1035"/>
                    </a:lnTo>
                    <a:lnTo>
                      <a:pt x="1416" y="1022"/>
                    </a:lnTo>
                    <a:lnTo>
                      <a:pt x="1410" y="1017"/>
                    </a:lnTo>
                    <a:lnTo>
                      <a:pt x="1401" y="1011"/>
                    </a:lnTo>
                    <a:lnTo>
                      <a:pt x="1379" y="1016"/>
                    </a:lnTo>
                    <a:lnTo>
                      <a:pt x="1374" y="1010"/>
                    </a:lnTo>
                    <a:lnTo>
                      <a:pt x="1377" y="999"/>
                    </a:lnTo>
                    <a:lnTo>
                      <a:pt x="1382" y="993"/>
                    </a:lnTo>
                    <a:lnTo>
                      <a:pt x="1383" y="979"/>
                    </a:lnTo>
                    <a:lnTo>
                      <a:pt x="1363" y="984"/>
                    </a:lnTo>
                    <a:lnTo>
                      <a:pt x="1342" y="985"/>
                    </a:lnTo>
                    <a:lnTo>
                      <a:pt x="1329" y="1000"/>
                    </a:lnTo>
                    <a:lnTo>
                      <a:pt x="1323" y="989"/>
                    </a:lnTo>
                    <a:lnTo>
                      <a:pt x="1312" y="985"/>
                    </a:lnTo>
                    <a:lnTo>
                      <a:pt x="1314" y="976"/>
                    </a:lnTo>
                    <a:lnTo>
                      <a:pt x="1324" y="968"/>
                    </a:lnTo>
                    <a:lnTo>
                      <a:pt x="1315" y="952"/>
                    </a:lnTo>
                    <a:lnTo>
                      <a:pt x="1297" y="957"/>
                    </a:lnTo>
                    <a:lnTo>
                      <a:pt x="1283" y="958"/>
                    </a:lnTo>
                    <a:lnTo>
                      <a:pt x="1279" y="952"/>
                    </a:lnTo>
                    <a:lnTo>
                      <a:pt x="1285" y="940"/>
                    </a:lnTo>
                    <a:lnTo>
                      <a:pt x="1288" y="929"/>
                    </a:lnTo>
                    <a:lnTo>
                      <a:pt x="1279" y="923"/>
                    </a:lnTo>
                    <a:lnTo>
                      <a:pt x="1252" y="918"/>
                    </a:lnTo>
                    <a:lnTo>
                      <a:pt x="1216" y="908"/>
                    </a:lnTo>
                    <a:lnTo>
                      <a:pt x="1204" y="902"/>
                    </a:lnTo>
                    <a:lnTo>
                      <a:pt x="1199" y="893"/>
                    </a:lnTo>
                    <a:lnTo>
                      <a:pt x="1215" y="893"/>
                    </a:lnTo>
                    <a:lnTo>
                      <a:pt x="1216" y="885"/>
                    </a:lnTo>
                    <a:lnTo>
                      <a:pt x="1233" y="882"/>
                    </a:lnTo>
                    <a:lnTo>
                      <a:pt x="1224" y="875"/>
                    </a:lnTo>
                    <a:lnTo>
                      <a:pt x="1226" y="870"/>
                    </a:lnTo>
                    <a:lnTo>
                      <a:pt x="1209" y="852"/>
                    </a:lnTo>
                    <a:lnTo>
                      <a:pt x="1210" y="842"/>
                    </a:lnTo>
                    <a:lnTo>
                      <a:pt x="1228" y="843"/>
                    </a:lnTo>
                    <a:lnTo>
                      <a:pt x="1231" y="836"/>
                    </a:lnTo>
                    <a:lnTo>
                      <a:pt x="1220" y="826"/>
                    </a:lnTo>
                    <a:lnTo>
                      <a:pt x="1202" y="815"/>
                    </a:lnTo>
                    <a:lnTo>
                      <a:pt x="1188" y="816"/>
                    </a:lnTo>
                    <a:lnTo>
                      <a:pt x="1186" y="807"/>
                    </a:lnTo>
                    <a:lnTo>
                      <a:pt x="1202" y="804"/>
                    </a:lnTo>
                    <a:lnTo>
                      <a:pt x="1207" y="807"/>
                    </a:lnTo>
                    <a:lnTo>
                      <a:pt x="1215" y="804"/>
                    </a:lnTo>
                    <a:lnTo>
                      <a:pt x="1215" y="791"/>
                    </a:lnTo>
                    <a:lnTo>
                      <a:pt x="1248" y="812"/>
                    </a:lnTo>
                    <a:lnTo>
                      <a:pt x="1263" y="812"/>
                    </a:lnTo>
                    <a:lnTo>
                      <a:pt x="1280" y="805"/>
                    </a:lnTo>
                    <a:lnTo>
                      <a:pt x="1295" y="811"/>
                    </a:lnTo>
                    <a:lnTo>
                      <a:pt x="1299" y="802"/>
                    </a:lnTo>
                    <a:lnTo>
                      <a:pt x="1299" y="793"/>
                    </a:lnTo>
                    <a:lnTo>
                      <a:pt x="1286" y="779"/>
                    </a:lnTo>
                    <a:lnTo>
                      <a:pt x="1269" y="768"/>
                    </a:lnTo>
                    <a:lnTo>
                      <a:pt x="1249" y="766"/>
                    </a:lnTo>
                    <a:lnTo>
                      <a:pt x="1228" y="767"/>
                    </a:lnTo>
                    <a:lnTo>
                      <a:pt x="1211" y="757"/>
                    </a:lnTo>
                    <a:lnTo>
                      <a:pt x="1206" y="769"/>
                    </a:lnTo>
                    <a:lnTo>
                      <a:pt x="1191" y="752"/>
                    </a:lnTo>
                    <a:lnTo>
                      <a:pt x="1178" y="743"/>
                    </a:lnTo>
                    <a:lnTo>
                      <a:pt x="1169" y="751"/>
                    </a:lnTo>
                    <a:lnTo>
                      <a:pt x="1180" y="735"/>
                    </a:lnTo>
                    <a:lnTo>
                      <a:pt x="1201" y="736"/>
                    </a:lnTo>
                    <a:lnTo>
                      <a:pt x="1215" y="729"/>
                    </a:lnTo>
                    <a:lnTo>
                      <a:pt x="1222" y="716"/>
                    </a:lnTo>
                    <a:lnTo>
                      <a:pt x="1238" y="713"/>
                    </a:lnTo>
                    <a:lnTo>
                      <a:pt x="1258" y="723"/>
                    </a:lnTo>
                    <a:lnTo>
                      <a:pt x="1267" y="705"/>
                    </a:lnTo>
                    <a:lnTo>
                      <a:pt x="1261" y="691"/>
                    </a:lnTo>
                    <a:lnTo>
                      <a:pt x="1226" y="641"/>
                    </a:lnTo>
                    <a:lnTo>
                      <a:pt x="1207" y="632"/>
                    </a:lnTo>
                    <a:lnTo>
                      <a:pt x="1200" y="646"/>
                    </a:lnTo>
                    <a:lnTo>
                      <a:pt x="1201" y="661"/>
                    </a:lnTo>
                    <a:lnTo>
                      <a:pt x="1185" y="673"/>
                    </a:lnTo>
                    <a:lnTo>
                      <a:pt x="1178" y="688"/>
                    </a:lnTo>
                    <a:lnTo>
                      <a:pt x="1161" y="687"/>
                    </a:lnTo>
                    <a:lnTo>
                      <a:pt x="1178" y="661"/>
                    </a:lnTo>
                    <a:lnTo>
                      <a:pt x="1178" y="649"/>
                    </a:lnTo>
                    <a:lnTo>
                      <a:pt x="1142" y="651"/>
                    </a:lnTo>
                    <a:lnTo>
                      <a:pt x="1130" y="660"/>
                    </a:lnTo>
                    <a:lnTo>
                      <a:pt x="1125" y="653"/>
                    </a:lnTo>
                    <a:lnTo>
                      <a:pt x="1140" y="640"/>
                    </a:lnTo>
                    <a:lnTo>
                      <a:pt x="1169" y="628"/>
                    </a:lnTo>
                    <a:lnTo>
                      <a:pt x="1178" y="606"/>
                    </a:lnTo>
                    <a:lnTo>
                      <a:pt x="1188" y="619"/>
                    </a:lnTo>
                    <a:lnTo>
                      <a:pt x="1190" y="606"/>
                    </a:lnTo>
                    <a:lnTo>
                      <a:pt x="1190" y="585"/>
                    </a:lnTo>
                    <a:lnTo>
                      <a:pt x="1154" y="570"/>
                    </a:lnTo>
                    <a:lnTo>
                      <a:pt x="1143" y="560"/>
                    </a:lnTo>
                    <a:lnTo>
                      <a:pt x="1131" y="557"/>
                    </a:lnTo>
                    <a:lnTo>
                      <a:pt x="1111" y="563"/>
                    </a:lnTo>
                    <a:lnTo>
                      <a:pt x="1099" y="580"/>
                    </a:lnTo>
                    <a:lnTo>
                      <a:pt x="1093" y="585"/>
                    </a:lnTo>
                    <a:lnTo>
                      <a:pt x="1083" y="597"/>
                    </a:lnTo>
                    <a:lnTo>
                      <a:pt x="1083" y="591"/>
                    </a:lnTo>
                    <a:lnTo>
                      <a:pt x="1089" y="575"/>
                    </a:lnTo>
                    <a:lnTo>
                      <a:pt x="1102" y="563"/>
                    </a:lnTo>
                    <a:lnTo>
                      <a:pt x="1110" y="542"/>
                    </a:lnTo>
                    <a:lnTo>
                      <a:pt x="1102" y="546"/>
                    </a:lnTo>
                    <a:lnTo>
                      <a:pt x="1091" y="556"/>
                    </a:lnTo>
                    <a:lnTo>
                      <a:pt x="1076" y="560"/>
                    </a:lnTo>
                    <a:lnTo>
                      <a:pt x="1057" y="575"/>
                    </a:lnTo>
                    <a:lnTo>
                      <a:pt x="1059" y="564"/>
                    </a:lnTo>
                    <a:lnTo>
                      <a:pt x="1066" y="552"/>
                    </a:lnTo>
                    <a:lnTo>
                      <a:pt x="1075" y="528"/>
                    </a:lnTo>
                    <a:lnTo>
                      <a:pt x="1071" y="509"/>
                    </a:lnTo>
                    <a:lnTo>
                      <a:pt x="1060" y="506"/>
                    </a:lnTo>
                    <a:lnTo>
                      <a:pt x="1044" y="520"/>
                    </a:lnTo>
                    <a:lnTo>
                      <a:pt x="1028" y="525"/>
                    </a:lnTo>
                    <a:lnTo>
                      <a:pt x="1021" y="513"/>
                    </a:lnTo>
                    <a:lnTo>
                      <a:pt x="990" y="506"/>
                    </a:lnTo>
                    <a:lnTo>
                      <a:pt x="1018" y="500"/>
                    </a:lnTo>
                    <a:lnTo>
                      <a:pt x="1034" y="501"/>
                    </a:lnTo>
                    <a:lnTo>
                      <a:pt x="1041" y="489"/>
                    </a:lnTo>
                    <a:lnTo>
                      <a:pt x="1048" y="477"/>
                    </a:lnTo>
                    <a:lnTo>
                      <a:pt x="1041" y="455"/>
                    </a:lnTo>
                    <a:lnTo>
                      <a:pt x="1028" y="431"/>
                    </a:lnTo>
                    <a:lnTo>
                      <a:pt x="986" y="412"/>
                    </a:lnTo>
                    <a:lnTo>
                      <a:pt x="968" y="393"/>
                    </a:lnTo>
                    <a:lnTo>
                      <a:pt x="965" y="395"/>
                    </a:lnTo>
                    <a:lnTo>
                      <a:pt x="962" y="412"/>
                    </a:lnTo>
                    <a:lnTo>
                      <a:pt x="949" y="425"/>
                    </a:lnTo>
                    <a:lnTo>
                      <a:pt x="935" y="419"/>
                    </a:lnTo>
                    <a:lnTo>
                      <a:pt x="922" y="423"/>
                    </a:lnTo>
                    <a:lnTo>
                      <a:pt x="928" y="454"/>
                    </a:lnTo>
                    <a:lnTo>
                      <a:pt x="927" y="463"/>
                    </a:lnTo>
                    <a:lnTo>
                      <a:pt x="926" y="455"/>
                    </a:lnTo>
                    <a:lnTo>
                      <a:pt x="914" y="457"/>
                    </a:lnTo>
                    <a:lnTo>
                      <a:pt x="912" y="452"/>
                    </a:lnTo>
                    <a:lnTo>
                      <a:pt x="904" y="443"/>
                    </a:lnTo>
                    <a:lnTo>
                      <a:pt x="906" y="419"/>
                    </a:lnTo>
                    <a:lnTo>
                      <a:pt x="896" y="418"/>
                    </a:lnTo>
                    <a:lnTo>
                      <a:pt x="882" y="438"/>
                    </a:lnTo>
                    <a:lnTo>
                      <a:pt x="895" y="408"/>
                    </a:lnTo>
                    <a:lnTo>
                      <a:pt x="912" y="385"/>
                    </a:lnTo>
                    <a:lnTo>
                      <a:pt x="910" y="379"/>
                    </a:lnTo>
                    <a:lnTo>
                      <a:pt x="883" y="385"/>
                    </a:lnTo>
                    <a:lnTo>
                      <a:pt x="867" y="385"/>
                    </a:lnTo>
                    <a:lnTo>
                      <a:pt x="851" y="406"/>
                    </a:lnTo>
                    <a:lnTo>
                      <a:pt x="844" y="411"/>
                    </a:lnTo>
                    <a:lnTo>
                      <a:pt x="845" y="391"/>
                    </a:lnTo>
                    <a:lnTo>
                      <a:pt x="829" y="401"/>
                    </a:lnTo>
                    <a:lnTo>
                      <a:pt x="846" y="381"/>
                    </a:lnTo>
                    <a:lnTo>
                      <a:pt x="863" y="370"/>
                    </a:lnTo>
                    <a:lnTo>
                      <a:pt x="871" y="357"/>
                    </a:lnTo>
                    <a:lnTo>
                      <a:pt x="867" y="334"/>
                    </a:lnTo>
                    <a:lnTo>
                      <a:pt x="846" y="328"/>
                    </a:lnTo>
                    <a:lnTo>
                      <a:pt x="825" y="328"/>
                    </a:lnTo>
                    <a:lnTo>
                      <a:pt x="819" y="322"/>
                    </a:lnTo>
                    <a:lnTo>
                      <a:pt x="831" y="305"/>
                    </a:lnTo>
                    <a:lnTo>
                      <a:pt x="828" y="289"/>
                    </a:lnTo>
                    <a:lnTo>
                      <a:pt x="818" y="266"/>
                    </a:lnTo>
                    <a:lnTo>
                      <a:pt x="808" y="259"/>
                    </a:lnTo>
                    <a:lnTo>
                      <a:pt x="812" y="250"/>
                    </a:lnTo>
                    <a:lnTo>
                      <a:pt x="791" y="240"/>
                    </a:lnTo>
                    <a:lnTo>
                      <a:pt x="771" y="239"/>
                    </a:lnTo>
                    <a:lnTo>
                      <a:pt x="712" y="209"/>
                    </a:lnTo>
                    <a:lnTo>
                      <a:pt x="685" y="208"/>
                    </a:lnTo>
                    <a:lnTo>
                      <a:pt x="656" y="221"/>
                    </a:lnTo>
                    <a:lnTo>
                      <a:pt x="631" y="245"/>
                    </a:lnTo>
                    <a:lnTo>
                      <a:pt x="630" y="266"/>
                    </a:lnTo>
                    <a:lnTo>
                      <a:pt x="646" y="280"/>
                    </a:lnTo>
                    <a:lnTo>
                      <a:pt x="634" y="285"/>
                    </a:lnTo>
                    <a:lnTo>
                      <a:pt x="618" y="285"/>
                    </a:lnTo>
                    <a:lnTo>
                      <a:pt x="607" y="300"/>
                    </a:lnTo>
                    <a:lnTo>
                      <a:pt x="588" y="274"/>
                    </a:lnTo>
                    <a:lnTo>
                      <a:pt x="575" y="289"/>
                    </a:lnTo>
                    <a:lnTo>
                      <a:pt x="565" y="283"/>
                    </a:lnTo>
                    <a:lnTo>
                      <a:pt x="566" y="267"/>
                    </a:lnTo>
                    <a:lnTo>
                      <a:pt x="562" y="251"/>
                    </a:lnTo>
                    <a:lnTo>
                      <a:pt x="550" y="275"/>
                    </a:lnTo>
                    <a:lnTo>
                      <a:pt x="550" y="283"/>
                    </a:lnTo>
                    <a:lnTo>
                      <a:pt x="545" y="306"/>
                    </a:lnTo>
                    <a:lnTo>
                      <a:pt x="537" y="304"/>
                    </a:lnTo>
                    <a:lnTo>
                      <a:pt x="533" y="322"/>
                    </a:lnTo>
                    <a:lnTo>
                      <a:pt x="519" y="344"/>
                    </a:lnTo>
                    <a:lnTo>
                      <a:pt x="503" y="357"/>
                    </a:lnTo>
                    <a:lnTo>
                      <a:pt x="506" y="347"/>
                    </a:lnTo>
                    <a:lnTo>
                      <a:pt x="498" y="336"/>
                    </a:lnTo>
                    <a:lnTo>
                      <a:pt x="503" y="325"/>
                    </a:lnTo>
                    <a:lnTo>
                      <a:pt x="517" y="328"/>
                    </a:lnTo>
                    <a:lnTo>
                      <a:pt x="519" y="323"/>
                    </a:lnTo>
                    <a:lnTo>
                      <a:pt x="511" y="312"/>
                    </a:lnTo>
                    <a:lnTo>
                      <a:pt x="506" y="312"/>
                    </a:lnTo>
                    <a:lnTo>
                      <a:pt x="512" y="289"/>
                    </a:lnTo>
                    <a:lnTo>
                      <a:pt x="518" y="274"/>
                    </a:lnTo>
                    <a:lnTo>
                      <a:pt x="528" y="230"/>
                    </a:lnTo>
                    <a:lnTo>
                      <a:pt x="534" y="212"/>
                    </a:lnTo>
                    <a:lnTo>
                      <a:pt x="518" y="196"/>
                    </a:lnTo>
                    <a:lnTo>
                      <a:pt x="510" y="176"/>
                    </a:lnTo>
                    <a:lnTo>
                      <a:pt x="508" y="167"/>
                    </a:lnTo>
                    <a:lnTo>
                      <a:pt x="518" y="159"/>
                    </a:lnTo>
                    <a:lnTo>
                      <a:pt x="519" y="148"/>
                    </a:lnTo>
                    <a:lnTo>
                      <a:pt x="512" y="134"/>
                    </a:lnTo>
                    <a:lnTo>
                      <a:pt x="496" y="122"/>
                    </a:lnTo>
                    <a:lnTo>
                      <a:pt x="475" y="115"/>
                    </a:lnTo>
                    <a:lnTo>
                      <a:pt x="489" y="99"/>
                    </a:lnTo>
                    <a:lnTo>
                      <a:pt x="484" y="47"/>
                    </a:lnTo>
                    <a:lnTo>
                      <a:pt x="475" y="33"/>
                    </a:lnTo>
                    <a:lnTo>
                      <a:pt x="470" y="22"/>
                    </a:lnTo>
                    <a:lnTo>
                      <a:pt x="417" y="26"/>
                    </a:lnTo>
                    <a:lnTo>
                      <a:pt x="401" y="25"/>
                    </a:lnTo>
                    <a:lnTo>
                      <a:pt x="390" y="33"/>
                    </a:lnTo>
                    <a:lnTo>
                      <a:pt x="378" y="37"/>
                    </a:lnTo>
                    <a:lnTo>
                      <a:pt x="358" y="49"/>
                    </a:lnTo>
                    <a:lnTo>
                      <a:pt x="339" y="68"/>
                    </a:lnTo>
                    <a:lnTo>
                      <a:pt x="355" y="84"/>
                    </a:lnTo>
                    <a:lnTo>
                      <a:pt x="351" y="103"/>
                    </a:lnTo>
                    <a:lnTo>
                      <a:pt x="347" y="92"/>
                    </a:lnTo>
                    <a:lnTo>
                      <a:pt x="340" y="80"/>
                    </a:lnTo>
                    <a:lnTo>
                      <a:pt x="325" y="73"/>
                    </a:lnTo>
                    <a:lnTo>
                      <a:pt x="307" y="81"/>
                    </a:lnTo>
                    <a:lnTo>
                      <a:pt x="304" y="94"/>
                    </a:lnTo>
                    <a:lnTo>
                      <a:pt x="313" y="118"/>
                    </a:lnTo>
                    <a:lnTo>
                      <a:pt x="303" y="112"/>
                    </a:lnTo>
                    <a:lnTo>
                      <a:pt x="291" y="94"/>
                    </a:lnTo>
                    <a:lnTo>
                      <a:pt x="277" y="97"/>
                    </a:lnTo>
                    <a:lnTo>
                      <a:pt x="272" y="115"/>
                    </a:lnTo>
                    <a:lnTo>
                      <a:pt x="285" y="131"/>
                    </a:lnTo>
                    <a:lnTo>
                      <a:pt x="344" y="153"/>
                    </a:lnTo>
                    <a:lnTo>
                      <a:pt x="341" y="160"/>
                    </a:lnTo>
                    <a:lnTo>
                      <a:pt x="324" y="156"/>
                    </a:lnTo>
                    <a:lnTo>
                      <a:pt x="266" y="138"/>
                    </a:lnTo>
                    <a:lnTo>
                      <a:pt x="264" y="148"/>
                    </a:lnTo>
                    <a:lnTo>
                      <a:pt x="258" y="144"/>
                    </a:lnTo>
                    <a:lnTo>
                      <a:pt x="250" y="148"/>
                    </a:lnTo>
                    <a:lnTo>
                      <a:pt x="261" y="156"/>
                    </a:lnTo>
                    <a:lnTo>
                      <a:pt x="276" y="160"/>
                    </a:lnTo>
                    <a:lnTo>
                      <a:pt x="293" y="177"/>
                    </a:lnTo>
                    <a:lnTo>
                      <a:pt x="312" y="186"/>
                    </a:lnTo>
                    <a:lnTo>
                      <a:pt x="331" y="204"/>
                    </a:lnTo>
                    <a:lnTo>
                      <a:pt x="319" y="207"/>
                    </a:lnTo>
                    <a:lnTo>
                      <a:pt x="280" y="176"/>
                    </a:lnTo>
                    <a:lnTo>
                      <a:pt x="255" y="170"/>
                    </a:lnTo>
                    <a:lnTo>
                      <a:pt x="243" y="171"/>
                    </a:lnTo>
                    <a:lnTo>
                      <a:pt x="238" y="181"/>
                    </a:lnTo>
                    <a:lnTo>
                      <a:pt x="239" y="210"/>
                    </a:lnTo>
                    <a:lnTo>
                      <a:pt x="248" y="237"/>
                    </a:lnTo>
                    <a:lnTo>
                      <a:pt x="243" y="246"/>
                    </a:lnTo>
                    <a:lnTo>
                      <a:pt x="250" y="263"/>
                    </a:lnTo>
                    <a:lnTo>
                      <a:pt x="269" y="274"/>
                    </a:lnTo>
                    <a:lnTo>
                      <a:pt x="279" y="274"/>
                    </a:lnTo>
                    <a:lnTo>
                      <a:pt x="285" y="268"/>
                    </a:lnTo>
                    <a:lnTo>
                      <a:pt x="288" y="273"/>
                    </a:lnTo>
                    <a:lnTo>
                      <a:pt x="282" y="291"/>
                    </a:lnTo>
                    <a:lnTo>
                      <a:pt x="272" y="302"/>
                    </a:lnTo>
                    <a:lnTo>
                      <a:pt x="254" y="299"/>
                    </a:lnTo>
                    <a:lnTo>
                      <a:pt x="249" y="314"/>
                    </a:lnTo>
                    <a:lnTo>
                      <a:pt x="248" y="325"/>
                    </a:lnTo>
                    <a:lnTo>
                      <a:pt x="226" y="343"/>
                    </a:lnTo>
                    <a:lnTo>
                      <a:pt x="229" y="354"/>
                    </a:lnTo>
                    <a:lnTo>
                      <a:pt x="245" y="364"/>
                    </a:lnTo>
                    <a:lnTo>
                      <a:pt x="245" y="381"/>
                    </a:lnTo>
                    <a:lnTo>
                      <a:pt x="259" y="398"/>
                    </a:lnTo>
                    <a:lnTo>
                      <a:pt x="280" y="406"/>
                    </a:lnTo>
                    <a:lnTo>
                      <a:pt x="295" y="406"/>
                    </a:lnTo>
                    <a:lnTo>
                      <a:pt x="298" y="419"/>
                    </a:lnTo>
                    <a:lnTo>
                      <a:pt x="295" y="441"/>
                    </a:lnTo>
                    <a:lnTo>
                      <a:pt x="295" y="447"/>
                    </a:lnTo>
                    <a:lnTo>
                      <a:pt x="290" y="455"/>
                    </a:lnTo>
                    <a:lnTo>
                      <a:pt x="291" y="471"/>
                    </a:lnTo>
                    <a:lnTo>
                      <a:pt x="290" y="485"/>
                    </a:lnTo>
                    <a:lnTo>
                      <a:pt x="288" y="504"/>
                    </a:lnTo>
                    <a:lnTo>
                      <a:pt x="281" y="525"/>
                    </a:lnTo>
                    <a:lnTo>
                      <a:pt x="275" y="519"/>
                    </a:lnTo>
                    <a:lnTo>
                      <a:pt x="277" y="500"/>
                    </a:lnTo>
                    <a:lnTo>
                      <a:pt x="281" y="490"/>
                    </a:lnTo>
                    <a:lnTo>
                      <a:pt x="277" y="485"/>
                    </a:lnTo>
                    <a:lnTo>
                      <a:pt x="271" y="489"/>
                    </a:lnTo>
                    <a:lnTo>
                      <a:pt x="254" y="487"/>
                    </a:lnTo>
                    <a:lnTo>
                      <a:pt x="242" y="490"/>
                    </a:lnTo>
                    <a:lnTo>
                      <a:pt x="227" y="498"/>
                    </a:lnTo>
                    <a:lnTo>
                      <a:pt x="207" y="515"/>
                    </a:lnTo>
                    <a:lnTo>
                      <a:pt x="190" y="513"/>
                    </a:lnTo>
                    <a:lnTo>
                      <a:pt x="215" y="495"/>
                    </a:lnTo>
                    <a:lnTo>
                      <a:pt x="227" y="481"/>
                    </a:lnTo>
                    <a:lnTo>
                      <a:pt x="252" y="476"/>
                    </a:lnTo>
                    <a:lnTo>
                      <a:pt x="256" y="470"/>
                    </a:lnTo>
                    <a:lnTo>
                      <a:pt x="268" y="465"/>
                    </a:lnTo>
                    <a:lnTo>
                      <a:pt x="281" y="467"/>
                    </a:lnTo>
                    <a:lnTo>
                      <a:pt x="281" y="460"/>
                    </a:lnTo>
                    <a:lnTo>
                      <a:pt x="277" y="446"/>
                    </a:lnTo>
                    <a:lnTo>
                      <a:pt x="274" y="438"/>
                    </a:lnTo>
                    <a:lnTo>
                      <a:pt x="255" y="433"/>
                    </a:lnTo>
                    <a:lnTo>
                      <a:pt x="205" y="361"/>
                    </a:lnTo>
                    <a:lnTo>
                      <a:pt x="196" y="334"/>
                    </a:lnTo>
                    <a:lnTo>
                      <a:pt x="198" y="306"/>
                    </a:lnTo>
                    <a:lnTo>
                      <a:pt x="206" y="274"/>
                    </a:lnTo>
                    <a:lnTo>
                      <a:pt x="198" y="252"/>
                    </a:lnTo>
                    <a:lnTo>
                      <a:pt x="185" y="229"/>
                    </a:lnTo>
                    <a:lnTo>
                      <a:pt x="186" y="198"/>
                    </a:lnTo>
                    <a:lnTo>
                      <a:pt x="207" y="155"/>
                    </a:lnTo>
                    <a:lnTo>
                      <a:pt x="211" y="124"/>
                    </a:lnTo>
                    <a:lnTo>
                      <a:pt x="222" y="102"/>
                    </a:lnTo>
                    <a:lnTo>
                      <a:pt x="236" y="88"/>
                    </a:lnTo>
                    <a:lnTo>
                      <a:pt x="247" y="67"/>
                    </a:lnTo>
                    <a:lnTo>
                      <a:pt x="275" y="38"/>
                    </a:lnTo>
                    <a:lnTo>
                      <a:pt x="285" y="25"/>
                    </a:lnTo>
                    <a:lnTo>
                      <a:pt x="285" y="21"/>
                    </a:lnTo>
                    <a:lnTo>
                      <a:pt x="279" y="16"/>
                    </a:lnTo>
                    <a:lnTo>
                      <a:pt x="270" y="8"/>
                    </a:lnTo>
                    <a:lnTo>
                      <a:pt x="206" y="0"/>
                    </a:lnTo>
                    <a:lnTo>
                      <a:pt x="190" y="3"/>
                    </a:lnTo>
                    <a:lnTo>
                      <a:pt x="146" y="20"/>
                    </a:lnTo>
                    <a:lnTo>
                      <a:pt x="114" y="42"/>
                    </a:lnTo>
                    <a:lnTo>
                      <a:pt x="81" y="76"/>
                    </a:lnTo>
                    <a:lnTo>
                      <a:pt x="75" y="101"/>
                    </a:lnTo>
                    <a:lnTo>
                      <a:pt x="61" y="118"/>
                    </a:lnTo>
                    <a:lnTo>
                      <a:pt x="55" y="123"/>
                    </a:lnTo>
                    <a:lnTo>
                      <a:pt x="49" y="134"/>
                    </a:lnTo>
                    <a:lnTo>
                      <a:pt x="44" y="149"/>
                    </a:lnTo>
                    <a:lnTo>
                      <a:pt x="51" y="164"/>
                    </a:lnTo>
                    <a:lnTo>
                      <a:pt x="39" y="172"/>
                    </a:lnTo>
                    <a:lnTo>
                      <a:pt x="38" y="199"/>
                    </a:lnTo>
                    <a:lnTo>
                      <a:pt x="48" y="204"/>
                    </a:lnTo>
                    <a:lnTo>
                      <a:pt x="29" y="204"/>
                    </a:lnTo>
                    <a:lnTo>
                      <a:pt x="24" y="230"/>
                    </a:lnTo>
                    <a:lnTo>
                      <a:pt x="16" y="236"/>
                    </a:lnTo>
                    <a:lnTo>
                      <a:pt x="14" y="261"/>
                    </a:lnTo>
                    <a:lnTo>
                      <a:pt x="7" y="274"/>
                    </a:lnTo>
                    <a:lnTo>
                      <a:pt x="12" y="310"/>
                    </a:lnTo>
                    <a:lnTo>
                      <a:pt x="27" y="310"/>
                    </a:lnTo>
                    <a:lnTo>
                      <a:pt x="17" y="316"/>
                    </a:lnTo>
                    <a:lnTo>
                      <a:pt x="7" y="330"/>
                    </a:lnTo>
                    <a:lnTo>
                      <a:pt x="0" y="347"/>
                    </a:lnTo>
                    <a:lnTo>
                      <a:pt x="7" y="369"/>
                    </a:lnTo>
                    <a:lnTo>
                      <a:pt x="13" y="381"/>
                    </a:lnTo>
                    <a:lnTo>
                      <a:pt x="3" y="401"/>
                    </a:lnTo>
                    <a:lnTo>
                      <a:pt x="3" y="441"/>
                    </a:lnTo>
                    <a:lnTo>
                      <a:pt x="8" y="454"/>
                    </a:lnTo>
                    <a:lnTo>
                      <a:pt x="12" y="460"/>
                    </a:lnTo>
                    <a:lnTo>
                      <a:pt x="62" y="471"/>
                    </a:lnTo>
                    <a:lnTo>
                      <a:pt x="115" y="476"/>
                    </a:lnTo>
                    <a:lnTo>
                      <a:pt x="126" y="490"/>
                    </a:lnTo>
                    <a:lnTo>
                      <a:pt x="145" y="506"/>
                    </a:lnTo>
                    <a:lnTo>
                      <a:pt x="162" y="516"/>
                    </a:lnTo>
                    <a:lnTo>
                      <a:pt x="131" y="528"/>
                    </a:lnTo>
                    <a:lnTo>
                      <a:pt x="107" y="530"/>
                    </a:lnTo>
                    <a:lnTo>
                      <a:pt x="73" y="510"/>
                    </a:lnTo>
                    <a:lnTo>
                      <a:pt x="53" y="509"/>
                    </a:lnTo>
                    <a:lnTo>
                      <a:pt x="37" y="504"/>
                    </a:lnTo>
                    <a:lnTo>
                      <a:pt x="45" y="515"/>
                    </a:lnTo>
                    <a:lnTo>
                      <a:pt x="38" y="532"/>
                    </a:lnTo>
                    <a:lnTo>
                      <a:pt x="48" y="548"/>
                    </a:lnTo>
                    <a:lnTo>
                      <a:pt x="61" y="575"/>
                    </a:lnTo>
                    <a:lnTo>
                      <a:pt x="83" y="602"/>
                    </a:lnTo>
                    <a:lnTo>
                      <a:pt x="118" y="624"/>
                    </a:lnTo>
                    <a:lnTo>
                      <a:pt x="105" y="627"/>
                    </a:lnTo>
                    <a:lnTo>
                      <a:pt x="124" y="634"/>
                    </a:lnTo>
                    <a:lnTo>
                      <a:pt x="126" y="628"/>
                    </a:lnTo>
                    <a:lnTo>
                      <a:pt x="141" y="627"/>
                    </a:lnTo>
                    <a:lnTo>
                      <a:pt x="167" y="632"/>
                    </a:lnTo>
                    <a:lnTo>
                      <a:pt x="186" y="627"/>
                    </a:lnTo>
                    <a:lnTo>
                      <a:pt x="194" y="606"/>
                    </a:lnTo>
                    <a:lnTo>
                      <a:pt x="196" y="635"/>
                    </a:lnTo>
                    <a:lnTo>
                      <a:pt x="209" y="656"/>
                    </a:lnTo>
                    <a:lnTo>
                      <a:pt x="226" y="673"/>
                    </a:lnTo>
                    <a:lnTo>
                      <a:pt x="253" y="682"/>
                    </a:lnTo>
                    <a:lnTo>
                      <a:pt x="265" y="682"/>
                    </a:lnTo>
                    <a:lnTo>
                      <a:pt x="250" y="672"/>
                    </a:lnTo>
                    <a:lnTo>
                      <a:pt x="265" y="670"/>
                    </a:lnTo>
                    <a:lnTo>
                      <a:pt x="292" y="680"/>
                    </a:lnTo>
                    <a:lnTo>
                      <a:pt x="344" y="688"/>
                    </a:lnTo>
                    <a:lnTo>
                      <a:pt x="358" y="696"/>
                    </a:lnTo>
                    <a:lnTo>
                      <a:pt x="360" y="689"/>
                    </a:lnTo>
                    <a:lnTo>
                      <a:pt x="384" y="678"/>
                    </a:lnTo>
                    <a:lnTo>
                      <a:pt x="419" y="702"/>
                    </a:lnTo>
                    <a:lnTo>
                      <a:pt x="435" y="703"/>
                    </a:lnTo>
                    <a:lnTo>
                      <a:pt x="437" y="708"/>
                    </a:lnTo>
                    <a:lnTo>
                      <a:pt x="442" y="700"/>
                    </a:lnTo>
                    <a:lnTo>
                      <a:pt x="441" y="702"/>
                    </a:lnTo>
                    <a:lnTo>
                      <a:pt x="448" y="709"/>
                    </a:lnTo>
                    <a:lnTo>
                      <a:pt x="455" y="693"/>
                    </a:lnTo>
                    <a:lnTo>
                      <a:pt x="469" y="687"/>
                    </a:lnTo>
                    <a:lnTo>
                      <a:pt x="483" y="696"/>
                    </a:lnTo>
                    <a:lnTo>
                      <a:pt x="496" y="718"/>
                    </a:lnTo>
                    <a:lnTo>
                      <a:pt x="506" y="718"/>
                    </a:lnTo>
                    <a:lnTo>
                      <a:pt x="501" y="704"/>
                    </a:lnTo>
                    <a:lnTo>
                      <a:pt x="481" y="680"/>
                    </a:lnTo>
                    <a:lnTo>
                      <a:pt x="462" y="672"/>
                    </a:lnTo>
                    <a:lnTo>
                      <a:pt x="464" y="659"/>
                    </a:lnTo>
                    <a:lnTo>
                      <a:pt x="517" y="676"/>
                    </a:lnTo>
                    <a:lnTo>
                      <a:pt x="530" y="682"/>
                    </a:lnTo>
                    <a:lnTo>
                      <a:pt x="543" y="676"/>
                    </a:lnTo>
                    <a:lnTo>
                      <a:pt x="549" y="682"/>
                    </a:lnTo>
                    <a:lnTo>
                      <a:pt x="556" y="682"/>
                    </a:lnTo>
                    <a:lnTo>
                      <a:pt x="569" y="707"/>
                    </a:lnTo>
                    <a:lnTo>
                      <a:pt x="596" y="698"/>
                    </a:lnTo>
                    <a:lnTo>
                      <a:pt x="618" y="696"/>
                    </a:lnTo>
                    <a:lnTo>
                      <a:pt x="625" y="684"/>
                    </a:lnTo>
                    <a:lnTo>
                      <a:pt x="620" y="659"/>
                    </a:lnTo>
                    <a:lnTo>
                      <a:pt x="605" y="624"/>
                    </a:lnTo>
                    <a:lnTo>
                      <a:pt x="591" y="626"/>
                    </a:lnTo>
                    <a:lnTo>
                      <a:pt x="581" y="618"/>
                    </a:lnTo>
                    <a:lnTo>
                      <a:pt x="593" y="607"/>
                    </a:lnTo>
                    <a:lnTo>
                      <a:pt x="620" y="614"/>
                    </a:lnTo>
                    <a:lnTo>
                      <a:pt x="653" y="649"/>
                    </a:lnTo>
                    <a:lnTo>
                      <a:pt x="658" y="638"/>
                    </a:lnTo>
                    <a:lnTo>
                      <a:pt x="670" y="646"/>
                    </a:lnTo>
                    <a:lnTo>
                      <a:pt x="684" y="643"/>
                    </a:lnTo>
                    <a:lnTo>
                      <a:pt x="685" y="707"/>
                    </a:lnTo>
                    <a:lnTo>
                      <a:pt x="694" y="716"/>
                    </a:lnTo>
                    <a:lnTo>
                      <a:pt x="701" y="700"/>
                    </a:lnTo>
                    <a:lnTo>
                      <a:pt x="711" y="708"/>
                    </a:lnTo>
                    <a:lnTo>
                      <a:pt x="723" y="707"/>
                    </a:lnTo>
                    <a:lnTo>
                      <a:pt x="728" y="714"/>
                    </a:lnTo>
                    <a:lnTo>
                      <a:pt x="727" y="726"/>
                    </a:lnTo>
                    <a:lnTo>
                      <a:pt x="715" y="736"/>
                    </a:lnTo>
                    <a:lnTo>
                      <a:pt x="727" y="737"/>
                    </a:lnTo>
                    <a:lnTo>
                      <a:pt x="738" y="745"/>
                    </a:lnTo>
                    <a:lnTo>
                      <a:pt x="750" y="759"/>
                    </a:lnTo>
                    <a:lnTo>
                      <a:pt x="787" y="793"/>
                    </a:lnTo>
                    <a:lnTo>
                      <a:pt x="792" y="816"/>
                    </a:lnTo>
                    <a:lnTo>
                      <a:pt x="772" y="833"/>
                    </a:lnTo>
                    <a:lnTo>
                      <a:pt x="752" y="828"/>
                    </a:lnTo>
                    <a:lnTo>
                      <a:pt x="737" y="828"/>
                    </a:lnTo>
                    <a:lnTo>
                      <a:pt x="743" y="854"/>
                    </a:lnTo>
                    <a:lnTo>
                      <a:pt x="740" y="887"/>
                    </a:lnTo>
                    <a:lnTo>
                      <a:pt x="761" y="880"/>
                    </a:lnTo>
                    <a:lnTo>
                      <a:pt x="791" y="859"/>
                    </a:lnTo>
                    <a:lnTo>
                      <a:pt x="798" y="843"/>
                    </a:lnTo>
                    <a:lnTo>
                      <a:pt x="812" y="849"/>
                    </a:lnTo>
                    <a:lnTo>
                      <a:pt x="829" y="834"/>
                    </a:lnTo>
                    <a:lnTo>
                      <a:pt x="849" y="829"/>
                    </a:lnTo>
                    <a:lnTo>
                      <a:pt x="868" y="833"/>
                    </a:lnTo>
                    <a:lnTo>
                      <a:pt x="836" y="843"/>
                    </a:lnTo>
                    <a:lnTo>
                      <a:pt x="842" y="848"/>
                    </a:lnTo>
                    <a:lnTo>
                      <a:pt x="835" y="863"/>
                    </a:lnTo>
                    <a:lnTo>
                      <a:pt x="858" y="892"/>
                    </a:lnTo>
                    <a:lnTo>
                      <a:pt x="872" y="906"/>
                    </a:lnTo>
                    <a:lnTo>
                      <a:pt x="878" y="901"/>
                    </a:lnTo>
                    <a:lnTo>
                      <a:pt x="871" y="887"/>
                    </a:lnTo>
                    <a:lnTo>
                      <a:pt x="872" y="877"/>
                    </a:lnTo>
                    <a:lnTo>
                      <a:pt x="892" y="883"/>
                    </a:lnTo>
                    <a:lnTo>
                      <a:pt x="890" y="920"/>
                    </a:lnTo>
                    <a:lnTo>
                      <a:pt x="895" y="936"/>
                    </a:lnTo>
                    <a:lnTo>
                      <a:pt x="912" y="949"/>
                    </a:lnTo>
                    <a:lnTo>
                      <a:pt x="925" y="941"/>
                    </a:lnTo>
                    <a:lnTo>
                      <a:pt x="939" y="963"/>
                    </a:lnTo>
                    <a:lnTo>
                      <a:pt x="942" y="988"/>
                    </a:lnTo>
                    <a:lnTo>
                      <a:pt x="948" y="1004"/>
                    </a:lnTo>
                    <a:lnTo>
                      <a:pt x="955" y="1014"/>
                    </a:lnTo>
                    <a:lnTo>
                      <a:pt x="958" y="1037"/>
                    </a:lnTo>
                    <a:lnTo>
                      <a:pt x="965" y="1049"/>
                    </a:lnTo>
                    <a:lnTo>
                      <a:pt x="967" y="1069"/>
                    </a:lnTo>
                    <a:lnTo>
                      <a:pt x="970" y="1085"/>
                    </a:lnTo>
                    <a:lnTo>
                      <a:pt x="976" y="1089"/>
                    </a:lnTo>
                    <a:lnTo>
                      <a:pt x="971" y="1103"/>
                    </a:lnTo>
                    <a:lnTo>
                      <a:pt x="964" y="1114"/>
                    </a:lnTo>
                    <a:lnTo>
                      <a:pt x="951" y="1121"/>
                    </a:lnTo>
                    <a:lnTo>
                      <a:pt x="942" y="1130"/>
                    </a:lnTo>
                    <a:lnTo>
                      <a:pt x="941" y="1166"/>
                    </a:lnTo>
                    <a:lnTo>
                      <a:pt x="937" y="1170"/>
                    </a:lnTo>
                    <a:lnTo>
                      <a:pt x="924" y="1173"/>
                    </a:lnTo>
                    <a:lnTo>
                      <a:pt x="911" y="1191"/>
                    </a:lnTo>
                    <a:lnTo>
                      <a:pt x="895" y="1204"/>
                    </a:lnTo>
                    <a:lnTo>
                      <a:pt x="882" y="1224"/>
                    </a:lnTo>
                    <a:lnTo>
                      <a:pt x="861" y="1242"/>
                    </a:lnTo>
                    <a:lnTo>
                      <a:pt x="863" y="1254"/>
                    </a:lnTo>
                    <a:lnTo>
                      <a:pt x="877" y="1275"/>
                    </a:lnTo>
                    <a:lnTo>
                      <a:pt x="894" y="1292"/>
                    </a:lnTo>
                    <a:lnTo>
                      <a:pt x="898" y="1310"/>
                    </a:lnTo>
                    <a:lnTo>
                      <a:pt x="908" y="1313"/>
                    </a:lnTo>
                    <a:lnTo>
                      <a:pt x="908" y="1338"/>
                    </a:lnTo>
                    <a:lnTo>
                      <a:pt x="889" y="1328"/>
                    </a:lnTo>
                    <a:lnTo>
                      <a:pt x="888" y="1333"/>
                    </a:lnTo>
                    <a:lnTo>
                      <a:pt x="874" y="1327"/>
                    </a:lnTo>
                    <a:lnTo>
                      <a:pt x="871" y="1334"/>
                    </a:lnTo>
                    <a:lnTo>
                      <a:pt x="862" y="1337"/>
                    </a:lnTo>
                    <a:lnTo>
                      <a:pt x="846" y="1347"/>
                    </a:lnTo>
                    <a:lnTo>
                      <a:pt x="822" y="1347"/>
                    </a:lnTo>
                    <a:lnTo>
                      <a:pt x="820" y="1360"/>
                    </a:lnTo>
                    <a:lnTo>
                      <a:pt x="811" y="1364"/>
                    </a:lnTo>
                    <a:lnTo>
                      <a:pt x="793" y="1354"/>
                    </a:lnTo>
                    <a:lnTo>
                      <a:pt x="765" y="1358"/>
                    </a:lnTo>
                    <a:lnTo>
                      <a:pt x="743" y="1348"/>
                    </a:lnTo>
                    <a:lnTo>
                      <a:pt x="731" y="1348"/>
                    </a:lnTo>
                    <a:lnTo>
                      <a:pt x="718" y="1344"/>
                    </a:lnTo>
                    <a:lnTo>
                      <a:pt x="711" y="1338"/>
                    </a:lnTo>
                    <a:lnTo>
                      <a:pt x="700" y="1339"/>
                    </a:lnTo>
                    <a:lnTo>
                      <a:pt x="707" y="1350"/>
                    </a:lnTo>
                    <a:lnTo>
                      <a:pt x="697" y="1350"/>
                    </a:lnTo>
                    <a:lnTo>
                      <a:pt x="700" y="1374"/>
                    </a:lnTo>
                    <a:lnTo>
                      <a:pt x="688" y="1378"/>
                    </a:lnTo>
                    <a:lnTo>
                      <a:pt x="668" y="1393"/>
                    </a:lnTo>
                    <a:lnTo>
                      <a:pt x="661" y="1408"/>
                    </a:lnTo>
                    <a:lnTo>
                      <a:pt x="658" y="1425"/>
                    </a:lnTo>
                    <a:lnTo>
                      <a:pt x="659" y="1441"/>
                    </a:lnTo>
                    <a:lnTo>
                      <a:pt x="668" y="1462"/>
                    </a:lnTo>
                    <a:lnTo>
                      <a:pt x="680" y="1473"/>
                    </a:lnTo>
                    <a:lnTo>
                      <a:pt x="690" y="1473"/>
                    </a:lnTo>
                    <a:lnTo>
                      <a:pt x="702" y="1488"/>
                    </a:lnTo>
                    <a:lnTo>
                      <a:pt x="710" y="1485"/>
                    </a:lnTo>
                    <a:lnTo>
                      <a:pt x="731" y="1491"/>
                    </a:lnTo>
                    <a:lnTo>
                      <a:pt x="737" y="1496"/>
                    </a:lnTo>
                    <a:lnTo>
                      <a:pt x="739" y="1493"/>
                    </a:lnTo>
                    <a:lnTo>
                      <a:pt x="761" y="1487"/>
                    </a:lnTo>
                    <a:lnTo>
                      <a:pt x="759" y="1478"/>
                    </a:lnTo>
                    <a:lnTo>
                      <a:pt x="776" y="1477"/>
                    </a:lnTo>
                    <a:lnTo>
                      <a:pt x="783" y="1473"/>
                    </a:lnTo>
                    <a:lnTo>
                      <a:pt x="785" y="1463"/>
                    </a:lnTo>
                    <a:lnTo>
                      <a:pt x="780" y="1452"/>
                    </a:lnTo>
                    <a:lnTo>
                      <a:pt x="792" y="1447"/>
                    </a:lnTo>
                    <a:lnTo>
                      <a:pt x="807" y="1447"/>
                    </a:lnTo>
                    <a:lnTo>
                      <a:pt x="812" y="1457"/>
                    </a:lnTo>
                    <a:lnTo>
                      <a:pt x="814" y="1467"/>
                    </a:lnTo>
                    <a:lnTo>
                      <a:pt x="840" y="1468"/>
                    </a:lnTo>
                    <a:lnTo>
                      <a:pt x="849" y="1472"/>
                    </a:lnTo>
                    <a:lnTo>
                      <a:pt x="847" y="1461"/>
                    </a:lnTo>
                    <a:lnTo>
                      <a:pt x="855" y="1453"/>
                    </a:lnTo>
                    <a:lnTo>
                      <a:pt x="857" y="1460"/>
                    </a:lnTo>
                    <a:lnTo>
                      <a:pt x="847" y="1441"/>
                    </a:lnTo>
                    <a:lnTo>
                      <a:pt x="835" y="1436"/>
                    </a:lnTo>
                    <a:lnTo>
                      <a:pt x="834" y="1423"/>
                    </a:lnTo>
                    <a:lnTo>
                      <a:pt x="846" y="1419"/>
                    </a:lnTo>
                    <a:lnTo>
                      <a:pt x="851" y="1413"/>
                    </a:lnTo>
                    <a:lnTo>
                      <a:pt x="851" y="1425"/>
                    </a:lnTo>
                    <a:lnTo>
                      <a:pt x="852" y="1435"/>
                    </a:lnTo>
                    <a:lnTo>
                      <a:pt x="860" y="1426"/>
                    </a:lnTo>
                    <a:lnTo>
                      <a:pt x="862" y="1435"/>
                    </a:lnTo>
                    <a:lnTo>
                      <a:pt x="871" y="1444"/>
                    </a:lnTo>
                    <a:lnTo>
                      <a:pt x="876" y="1439"/>
                    </a:lnTo>
                    <a:lnTo>
                      <a:pt x="885" y="1435"/>
                    </a:lnTo>
                    <a:lnTo>
                      <a:pt x="889" y="1436"/>
                    </a:lnTo>
                    <a:lnTo>
                      <a:pt x="898" y="1450"/>
                    </a:lnTo>
                    <a:lnTo>
                      <a:pt x="906" y="1444"/>
                    </a:lnTo>
                    <a:lnTo>
                      <a:pt x="914" y="1446"/>
                    </a:lnTo>
                    <a:lnTo>
                      <a:pt x="919" y="1456"/>
                    </a:lnTo>
                    <a:lnTo>
                      <a:pt x="916" y="1462"/>
                    </a:lnTo>
                    <a:lnTo>
                      <a:pt x="917" y="1473"/>
                    </a:lnTo>
                    <a:lnTo>
                      <a:pt x="921" y="1485"/>
                    </a:lnTo>
                    <a:lnTo>
                      <a:pt x="927" y="1482"/>
                    </a:lnTo>
                    <a:lnTo>
                      <a:pt x="938" y="1498"/>
                    </a:lnTo>
                    <a:lnTo>
                      <a:pt x="941" y="1507"/>
                    </a:lnTo>
                    <a:lnTo>
                      <a:pt x="939" y="1515"/>
                    </a:lnTo>
                    <a:lnTo>
                      <a:pt x="942" y="1518"/>
                    </a:lnTo>
                    <a:lnTo>
                      <a:pt x="943" y="1528"/>
                    </a:lnTo>
                    <a:lnTo>
                      <a:pt x="951" y="1526"/>
                    </a:lnTo>
                    <a:lnTo>
                      <a:pt x="955" y="1528"/>
                    </a:lnTo>
                    <a:lnTo>
                      <a:pt x="963" y="1544"/>
                    </a:lnTo>
                    <a:lnTo>
                      <a:pt x="968" y="1547"/>
                    </a:lnTo>
                    <a:lnTo>
                      <a:pt x="975" y="1541"/>
                    </a:lnTo>
                    <a:lnTo>
                      <a:pt x="980" y="1543"/>
                    </a:lnTo>
                    <a:lnTo>
                      <a:pt x="980" y="1550"/>
                    </a:lnTo>
                    <a:lnTo>
                      <a:pt x="986" y="1560"/>
                    </a:lnTo>
                    <a:lnTo>
                      <a:pt x="994" y="1563"/>
                    </a:lnTo>
                    <a:lnTo>
                      <a:pt x="995" y="1554"/>
                    </a:lnTo>
                    <a:lnTo>
                      <a:pt x="1001" y="1542"/>
                    </a:lnTo>
                    <a:lnTo>
                      <a:pt x="1012" y="1559"/>
                    </a:lnTo>
                    <a:lnTo>
                      <a:pt x="1018" y="1563"/>
                    </a:lnTo>
                    <a:lnTo>
                      <a:pt x="1022" y="1571"/>
                    </a:lnTo>
                    <a:lnTo>
                      <a:pt x="1033" y="1571"/>
                    </a:lnTo>
                    <a:lnTo>
                      <a:pt x="1019" y="1587"/>
                    </a:lnTo>
                    <a:lnTo>
                      <a:pt x="1003" y="1593"/>
                    </a:lnTo>
                    <a:lnTo>
                      <a:pt x="992" y="1579"/>
                    </a:lnTo>
                    <a:lnTo>
                      <a:pt x="998" y="1595"/>
                    </a:lnTo>
                    <a:lnTo>
                      <a:pt x="1014" y="1628"/>
                    </a:lnTo>
                    <a:lnTo>
                      <a:pt x="1024" y="1630"/>
                    </a:lnTo>
                    <a:lnTo>
                      <a:pt x="1035" y="1643"/>
                    </a:lnTo>
                    <a:lnTo>
                      <a:pt x="1037" y="164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70" name="任意多边形: 形状 269">
                <a:extLst>
                  <a:ext uri="{FF2B5EF4-FFF2-40B4-BE49-F238E27FC236}">
                    <a16:creationId xmlns="" xmlns:a16="http://schemas.microsoft.com/office/drawing/2014/main" id="{68C18582-8EA5-483A-AF69-A159DBDB43AC}"/>
                  </a:ext>
                </a:extLst>
              </p:cNvPr>
              <p:cNvSpPr>
                <a:spLocks noChangeAspect="1"/>
              </p:cNvSpPr>
              <p:nvPr/>
            </p:nvSpPr>
            <p:spPr bwMode="gray">
              <a:xfrm>
                <a:off x="969" y="1334"/>
                <a:ext cx="937" cy="648"/>
              </a:xfrm>
              <a:custGeom>
                <a:avLst/>
                <a:gdLst/>
                <a:ahLst/>
                <a:cxnLst>
                  <a:cxn ang="0">
                    <a:pos x="4121" y="2577"/>
                  </a:cxn>
                  <a:cxn ang="0">
                    <a:pos x="3985" y="2718"/>
                  </a:cxn>
                  <a:cxn ang="0">
                    <a:pos x="4193" y="2896"/>
                  </a:cxn>
                  <a:cxn ang="0">
                    <a:pos x="4252" y="3041"/>
                  </a:cxn>
                  <a:cxn ang="0">
                    <a:pos x="4261" y="2980"/>
                  </a:cxn>
                  <a:cxn ang="0">
                    <a:pos x="3928" y="2815"/>
                  </a:cxn>
                  <a:cxn ang="0">
                    <a:pos x="3510" y="3092"/>
                  </a:cxn>
                  <a:cxn ang="0">
                    <a:pos x="3186" y="3206"/>
                  </a:cxn>
                  <a:cxn ang="0">
                    <a:pos x="3305" y="3028"/>
                  </a:cxn>
                  <a:cxn ang="0">
                    <a:pos x="3138" y="2904"/>
                  </a:cxn>
                  <a:cxn ang="0">
                    <a:pos x="2884" y="2730"/>
                  </a:cxn>
                  <a:cxn ang="0">
                    <a:pos x="2558" y="2711"/>
                  </a:cxn>
                  <a:cxn ang="0">
                    <a:pos x="999" y="2670"/>
                  </a:cxn>
                  <a:cxn ang="0">
                    <a:pos x="900" y="2578"/>
                  </a:cxn>
                  <a:cxn ang="0">
                    <a:pos x="745" y="2484"/>
                  </a:cxn>
                  <a:cxn ang="0">
                    <a:pos x="658" y="2308"/>
                  </a:cxn>
                  <a:cxn ang="0">
                    <a:pos x="605" y="2062"/>
                  </a:cxn>
                  <a:cxn ang="0">
                    <a:pos x="257" y="1689"/>
                  </a:cxn>
                  <a:cxn ang="0">
                    <a:pos x="0" y="1022"/>
                  </a:cxn>
                  <a:cxn ang="0">
                    <a:pos x="300" y="501"/>
                  </a:cxn>
                  <a:cxn ang="0">
                    <a:pos x="554" y="316"/>
                  </a:cxn>
                  <a:cxn ang="0">
                    <a:pos x="516" y="434"/>
                  </a:cxn>
                  <a:cxn ang="0">
                    <a:pos x="780" y="376"/>
                  </a:cxn>
                  <a:cxn ang="0">
                    <a:pos x="908" y="308"/>
                  </a:cxn>
                  <a:cxn ang="0">
                    <a:pos x="1229" y="461"/>
                  </a:cxn>
                  <a:cxn ang="0">
                    <a:pos x="1409" y="630"/>
                  </a:cxn>
                  <a:cxn ang="0">
                    <a:pos x="1713" y="655"/>
                  </a:cxn>
                  <a:cxn ang="0">
                    <a:pos x="1850" y="758"/>
                  </a:cxn>
                  <a:cxn ang="0">
                    <a:pos x="1884" y="566"/>
                  </a:cxn>
                  <a:cxn ang="0">
                    <a:pos x="1897" y="496"/>
                  </a:cxn>
                  <a:cxn ang="0">
                    <a:pos x="2137" y="669"/>
                  </a:cxn>
                  <a:cxn ang="0">
                    <a:pos x="2360" y="650"/>
                  </a:cxn>
                  <a:cxn ang="0">
                    <a:pos x="2467" y="619"/>
                  </a:cxn>
                  <a:cxn ang="0">
                    <a:pos x="2592" y="506"/>
                  </a:cxn>
                  <a:cxn ang="0">
                    <a:pos x="2465" y="360"/>
                  </a:cxn>
                  <a:cxn ang="0">
                    <a:pos x="2513" y="2"/>
                  </a:cxn>
                  <a:cxn ang="0">
                    <a:pos x="2671" y="301"/>
                  </a:cxn>
                  <a:cxn ang="0">
                    <a:pos x="2773" y="515"/>
                  </a:cxn>
                  <a:cxn ang="0">
                    <a:pos x="2955" y="732"/>
                  </a:cxn>
                  <a:cxn ang="0">
                    <a:pos x="3048" y="400"/>
                  </a:cxn>
                  <a:cxn ang="0">
                    <a:pos x="3223" y="566"/>
                  </a:cxn>
                  <a:cxn ang="0">
                    <a:pos x="3139" y="886"/>
                  </a:cxn>
                  <a:cxn ang="0">
                    <a:pos x="2869" y="956"/>
                  </a:cxn>
                  <a:cxn ang="0">
                    <a:pos x="2806" y="1170"/>
                  </a:cxn>
                  <a:cxn ang="0">
                    <a:pos x="2662" y="1202"/>
                  </a:cxn>
                  <a:cxn ang="0">
                    <a:pos x="2634" y="1400"/>
                  </a:cxn>
                  <a:cxn ang="0">
                    <a:pos x="2596" y="1772"/>
                  </a:cxn>
                  <a:cxn ang="0">
                    <a:pos x="2978" y="2076"/>
                  </a:cxn>
                  <a:cxn ang="0">
                    <a:pos x="3253" y="2406"/>
                  </a:cxn>
                  <a:cxn ang="0">
                    <a:pos x="3435" y="2410"/>
                  </a:cxn>
                  <a:cxn ang="0">
                    <a:pos x="3543" y="2007"/>
                  </a:cxn>
                  <a:cxn ang="0">
                    <a:pos x="3489" y="1658"/>
                  </a:cxn>
                  <a:cxn ang="0">
                    <a:pos x="3454" y="1379"/>
                  </a:cxn>
                  <a:cxn ang="0">
                    <a:pos x="3782" y="1465"/>
                  </a:cxn>
                  <a:cxn ang="0">
                    <a:pos x="3908" y="1642"/>
                  </a:cxn>
                  <a:cxn ang="0">
                    <a:pos x="3931" y="1765"/>
                  </a:cxn>
                  <a:cxn ang="0">
                    <a:pos x="4124" y="1745"/>
                  </a:cxn>
                  <a:cxn ang="0">
                    <a:pos x="4254" y="1721"/>
                  </a:cxn>
                  <a:cxn ang="0">
                    <a:pos x="4305" y="1837"/>
                  </a:cxn>
                  <a:cxn ang="0">
                    <a:pos x="4379" y="2060"/>
                  </a:cxn>
                  <a:cxn ang="0">
                    <a:pos x="4580" y="2206"/>
                  </a:cxn>
                  <a:cxn ang="0">
                    <a:pos x="4538" y="2229"/>
                  </a:cxn>
                  <a:cxn ang="0">
                    <a:pos x="4668" y="2398"/>
                  </a:cxn>
                </a:cxnLst>
                <a:rect l="0" t="0" r="r" b="b"/>
                <a:pathLst>
                  <a:path w="4686" h="3236">
                    <a:moveTo>
                      <a:pt x="4668" y="2398"/>
                    </a:moveTo>
                    <a:lnTo>
                      <a:pt x="4678" y="2405"/>
                    </a:lnTo>
                    <a:lnTo>
                      <a:pt x="4684" y="2412"/>
                    </a:lnTo>
                    <a:lnTo>
                      <a:pt x="4675" y="2423"/>
                    </a:lnTo>
                    <a:lnTo>
                      <a:pt x="4664" y="2437"/>
                    </a:lnTo>
                    <a:lnTo>
                      <a:pt x="4646" y="2449"/>
                    </a:lnTo>
                    <a:lnTo>
                      <a:pt x="4630" y="2469"/>
                    </a:lnTo>
                    <a:lnTo>
                      <a:pt x="4619" y="2470"/>
                    </a:lnTo>
                    <a:lnTo>
                      <a:pt x="4616" y="2475"/>
                    </a:lnTo>
                    <a:lnTo>
                      <a:pt x="4601" y="2475"/>
                    </a:lnTo>
                    <a:lnTo>
                      <a:pt x="4578" y="2474"/>
                    </a:lnTo>
                    <a:lnTo>
                      <a:pt x="4564" y="2481"/>
                    </a:lnTo>
                    <a:lnTo>
                      <a:pt x="4533" y="2487"/>
                    </a:lnTo>
                    <a:lnTo>
                      <a:pt x="4521" y="2496"/>
                    </a:lnTo>
                    <a:lnTo>
                      <a:pt x="4510" y="2512"/>
                    </a:lnTo>
                    <a:lnTo>
                      <a:pt x="4505" y="2511"/>
                    </a:lnTo>
                    <a:lnTo>
                      <a:pt x="4493" y="2531"/>
                    </a:lnTo>
                    <a:lnTo>
                      <a:pt x="4476" y="2554"/>
                    </a:lnTo>
                    <a:lnTo>
                      <a:pt x="4465" y="2560"/>
                    </a:lnTo>
                    <a:lnTo>
                      <a:pt x="4453" y="2574"/>
                    </a:lnTo>
                    <a:lnTo>
                      <a:pt x="4444" y="2579"/>
                    </a:lnTo>
                    <a:lnTo>
                      <a:pt x="4438" y="2579"/>
                    </a:lnTo>
                    <a:lnTo>
                      <a:pt x="4433" y="2574"/>
                    </a:lnTo>
                    <a:lnTo>
                      <a:pt x="4438" y="2563"/>
                    </a:lnTo>
                    <a:lnTo>
                      <a:pt x="4431" y="2566"/>
                    </a:lnTo>
                    <a:lnTo>
                      <a:pt x="4425" y="2577"/>
                    </a:lnTo>
                    <a:lnTo>
                      <a:pt x="4385" y="2583"/>
                    </a:lnTo>
                    <a:lnTo>
                      <a:pt x="4359" y="2593"/>
                    </a:lnTo>
                    <a:lnTo>
                      <a:pt x="4353" y="2590"/>
                    </a:lnTo>
                    <a:lnTo>
                      <a:pt x="4352" y="2584"/>
                    </a:lnTo>
                    <a:lnTo>
                      <a:pt x="4343" y="2579"/>
                    </a:lnTo>
                    <a:lnTo>
                      <a:pt x="4325" y="2577"/>
                    </a:lnTo>
                    <a:lnTo>
                      <a:pt x="4280" y="2577"/>
                    </a:lnTo>
                    <a:lnTo>
                      <a:pt x="4264" y="2581"/>
                    </a:lnTo>
                    <a:lnTo>
                      <a:pt x="4232" y="2574"/>
                    </a:lnTo>
                    <a:lnTo>
                      <a:pt x="4225" y="2574"/>
                    </a:lnTo>
                    <a:lnTo>
                      <a:pt x="4200" y="2572"/>
                    </a:lnTo>
                    <a:lnTo>
                      <a:pt x="4173" y="2579"/>
                    </a:lnTo>
                    <a:lnTo>
                      <a:pt x="4164" y="2577"/>
                    </a:lnTo>
                    <a:lnTo>
                      <a:pt x="4151" y="2577"/>
                    </a:lnTo>
                    <a:lnTo>
                      <a:pt x="4134" y="2579"/>
                    </a:lnTo>
                    <a:lnTo>
                      <a:pt x="4121" y="2577"/>
                    </a:lnTo>
                    <a:lnTo>
                      <a:pt x="4113" y="2581"/>
                    </a:lnTo>
                    <a:lnTo>
                      <a:pt x="4100" y="2581"/>
                    </a:lnTo>
                    <a:lnTo>
                      <a:pt x="4095" y="2583"/>
                    </a:lnTo>
                    <a:lnTo>
                      <a:pt x="4094" y="2590"/>
                    </a:lnTo>
                    <a:lnTo>
                      <a:pt x="4084" y="2589"/>
                    </a:lnTo>
                    <a:lnTo>
                      <a:pt x="4080" y="2593"/>
                    </a:lnTo>
                    <a:lnTo>
                      <a:pt x="4074" y="2597"/>
                    </a:lnTo>
                    <a:lnTo>
                      <a:pt x="4068" y="2604"/>
                    </a:lnTo>
                    <a:lnTo>
                      <a:pt x="4058" y="2617"/>
                    </a:lnTo>
                    <a:lnTo>
                      <a:pt x="4053" y="2635"/>
                    </a:lnTo>
                    <a:lnTo>
                      <a:pt x="4044" y="2654"/>
                    </a:lnTo>
                    <a:lnTo>
                      <a:pt x="4042" y="2657"/>
                    </a:lnTo>
                    <a:lnTo>
                      <a:pt x="4004" y="2659"/>
                    </a:lnTo>
                    <a:lnTo>
                      <a:pt x="3993" y="2670"/>
                    </a:lnTo>
                    <a:lnTo>
                      <a:pt x="3987" y="2670"/>
                    </a:lnTo>
                    <a:lnTo>
                      <a:pt x="3987" y="2675"/>
                    </a:lnTo>
                    <a:lnTo>
                      <a:pt x="3968" y="2694"/>
                    </a:lnTo>
                    <a:lnTo>
                      <a:pt x="3958" y="2699"/>
                    </a:lnTo>
                    <a:lnTo>
                      <a:pt x="3930" y="2743"/>
                    </a:lnTo>
                    <a:lnTo>
                      <a:pt x="3919" y="2751"/>
                    </a:lnTo>
                    <a:lnTo>
                      <a:pt x="3908" y="2753"/>
                    </a:lnTo>
                    <a:lnTo>
                      <a:pt x="3909" y="2769"/>
                    </a:lnTo>
                    <a:lnTo>
                      <a:pt x="3887" y="2810"/>
                    </a:lnTo>
                    <a:lnTo>
                      <a:pt x="3882" y="2810"/>
                    </a:lnTo>
                    <a:lnTo>
                      <a:pt x="3860" y="2832"/>
                    </a:lnTo>
                    <a:lnTo>
                      <a:pt x="3834" y="2858"/>
                    </a:lnTo>
                    <a:lnTo>
                      <a:pt x="3834" y="2861"/>
                    </a:lnTo>
                    <a:lnTo>
                      <a:pt x="3848" y="2858"/>
                    </a:lnTo>
                    <a:lnTo>
                      <a:pt x="3859" y="2851"/>
                    </a:lnTo>
                    <a:lnTo>
                      <a:pt x="3859" y="2847"/>
                    </a:lnTo>
                    <a:lnTo>
                      <a:pt x="3864" y="2845"/>
                    </a:lnTo>
                    <a:lnTo>
                      <a:pt x="3879" y="2827"/>
                    </a:lnTo>
                    <a:lnTo>
                      <a:pt x="3888" y="2814"/>
                    </a:lnTo>
                    <a:lnTo>
                      <a:pt x="3898" y="2805"/>
                    </a:lnTo>
                    <a:lnTo>
                      <a:pt x="3908" y="2794"/>
                    </a:lnTo>
                    <a:lnTo>
                      <a:pt x="3920" y="2770"/>
                    </a:lnTo>
                    <a:lnTo>
                      <a:pt x="3930" y="2761"/>
                    </a:lnTo>
                    <a:lnTo>
                      <a:pt x="3952" y="2739"/>
                    </a:lnTo>
                    <a:lnTo>
                      <a:pt x="3958" y="2735"/>
                    </a:lnTo>
                    <a:lnTo>
                      <a:pt x="3968" y="2733"/>
                    </a:lnTo>
                    <a:lnTo>
                      <a:pt x="3974" y="2726"/>
                    </a:lnTo>
                    <a:lnTo>
                      <a:pt x="3985" y="2718"/>
                    </a:lnTo>
                    <a:lnTo>
                      <a:pt x="3998" y="2713"/>
                    </a:lnTo>
                    <a:lnTo>
                      <a:pt x="4030" y="2694"/>
                    </a:lnTo>
                    <a:lnTo>
                      <a:pt x="4084" y="2670"/>
                    </a:lnTo>
                    <a:lnTo>
                      <a:pt x="4114" y="2663"/>
                    </a:lnTo>
                    <a:lnTo>
                      <a:pt x="4128" y="2664"/>
                    </a:lnTo>
                    <a:lnTo>
                      <a:pt x="4139" y="2662"/>
                    </a:lnTo>
                    <a:lnTo>
                      <a:pt x="4167" y="2664"/>
                    </a:lnTo>
                    <a:lnTo>
                      <a:pt x="4194" y="2676"/>
                    </a:lnTo>
                    <a:lnTo>
                      <a:pt x="4207" y="2685"/>
                    </a:lnTo>
                    <a:lnTo>
                      <a:pt x="4214" y="2701"/>
                    </a:lnTo>
                    <a:lnTo>
                      <a:pt x="4207" y="2697"/>
                    </a:lnTo>
                    <a:lnTo>
                      <a:pt x="4205" y="2700"/>
                    </a:lnTo>
                    <a:lnTo>
                      <a:pt x="4211" y="2707"/>
                    </a:lnTo>
                    <a:lnTo>
                      <a:pt x="4211" y="2723"/>
                    </a:lnTo>
                    <a:lnTo>
                      <a:pt x="4200" y="2733"/>
                    </a:lnTo>
                    <a:lnTo>
                      <a:pt x="4176" y="2753"/>
                    </a:lnTo>
                    <a:lnTo>
                      <a:pt x="4160" y="2761"/>
                    </a:lnTo>
                    <a:lnTo>
                      <a:pt x="4141" y="2760"/>
                    </a:lnTo>
                    <a:lnTo>
                      <a:pt x="4126" y="2753"/>
                    </a:lnTo>
                    <a:lnTo>
                      <a:pt x="4105" y="2756"/>
                    </a:lnTo>
                    <a:lnTo>
                      <a:pt x="4089" y="2762"/>
                    </a:lnTo>
                    <a:lnTo>
                      <a:pt x="4085" y="2765"/>
                    </a:lnTo>
                    <a:lnTo>
                      <a:pt x="4100" y="2765"/>
                    </a:lnTo>
                    <a:lnTo>
                      <a:pt x="4127" y="2773"/>
                    </a:lnTo>
                    <a:lnTo>
                      <a:pt x="4132" y="2787"/>
                    </a:lnTo>
                    <a:lnTo>
                      <a:pt x="4137" y="2791"/>
                    </a:lnTo>
                    <a:lnTo>
                      <a:pt x="4166" y="2776"/>
                    </a:lnTo>
                    <a:lnTo>
                      <a:pt x="4170" y="2777"/>
                    </a:lnTo>
                    <a:lnTo>
                      <a:pt x="4168" y="2782"/>
                    </a:lnTo>
                    <a:lnTo>
                      <a:pt x="4177" y="2783"/>
                    </a:lnTo>
                    <a:lnTo>
                      <a:pt x="4183" y="2788"/>
                    </a:lnTo>
                    <a:lnTo>
                      <a:pt x="4182" y="2798"/>
                    </a:lnTo>
                    <a:lnTo>
                      <a:pt x="4173" y="2823"/>
                    </a:lnTo>
                    <a:lnTo>
                      <a:pt x="4157" y="2839"/>
                    </a:lnTo>
                    <a:lnTo>
                      <a:pt x="4157" y="2841"/>
                    </a:lnTo>
                    <a:lnTo>
                      <a:pt x="4165" y="2840"/>
                    </a:lnTo>
                    <a:lnTo>
                      <a:pt x="4180" y="2842"/>
                    </a:lnTo>
                    <a:lnTo>
                      <a:pt x="4178" y="2862"/>
                    </a:lnTo>
                    <a:lnTo>
                      <a:pt x="4180" y="2870"/>
                    </a:lnTo>
                    <a:lnTo>
                      <a:pt x="4184" y="2879"/>
                    </a:lnTo>
                    <a:lnTo>
                      <a:pt x="4188" y="2889"/>
                    </a:lnTo>
                    <a:lnTo>
                      <a:pt x="4193" y="2896"/>
                    </a:lnTo>
                    <a:lnTo>
                      <a:pt x="4199" y="2902"/>
                    </a:lnTo>
                    <a:lnTo>
                      <a:pt x="4198" y="2906"/>
                    </a:lnTo>
                    <a:lnTo>
                      <a:pt x="4215" y="2907"/>
                    </a:lnTo>
                    <a:lnTo>
                      <a:pt x="4236" y="2917"/>
                    </a:lnTo>
                    <a:lnTo>
                      <a:pt x="4240" y="2921"/>
                    </a:lnTo>
                    <a:lnTo>
                      <a:pt x="4231" y="2926"/>
                    </a:lnTo>
                    <a:lnTo>
                      <a:pt x="4230" y="2932"/>
                    </a:lnTo>
                    <a:lnTo>
                      <a:pt x="4239" y="2936"/>
                    </a:lnTo>
                    <a:lnTo>
                      <a:pt x="4250" y="2937"/>
                    </a:lnTo>
                    <a:lnTo>
                      <a:pt x="4266" y="2943"/>
                    </a:lnTo>
                    <a:lnTo>
                      <a:pt x="4294" y="2947"/>
                    </a:lnTo>
                    <a:lnTo>
                      <a:pt x="4297" y="2953"/>
                    </a:lnTo>
                    <a:lnTo>
                      <a:pt x="4320" y="2950"/>
                    </a:lnTo>
                    <a:lnTo>
                      <a:pt x="4339" y="2937"/>
                    </a:lnTo>
                    <a:lnTo>
                      <a:pt x="4344" y="2947"/>
                    </a:lnTo>
                    <a:lnTo>
                      <a:pt x="4342" y="2955"/>
                    </a:lnTo>
                    <a:lnTo>
                      <a:pt x="4348" y="2954"/>
                    </a:lnTo>
                    <a:lnTo>
                      <a:pt x="4358" y="2955"/>
                    </a:lnTo>
                    <a:lnTo>
                      <a:pt x="4368" y="2954"/>
                    </a:lnTo>
                    <a:lnTo>
                      <a:pt x="4375" y="2963"/>
                    </a:lnTo>
                    <a:lnTo>
                      <a:pt x="4379" y="2968"/>
                    </a:lnTo>
                    <a:lnTo>
                      <a:pt x="4372" y="2971"/>
                    </a:lnTo>
                    <a:lnTo>
                      <a:pt x="4371" y="2977"/>
                    </a:lnTo>
                    <a:lnTo>
                      <a:pt x="4387" y="2979"/>
                    </a:lnTo>
                    <a:lnTo>
                      <a:pt x="4391" y="2981"/>
                    </a:lnTo>
                    <a:lnTo>
                      <a:pt x="4385" y="2986"/>
                    </a:lnTo>
                    <a:lnTo>
                      <a:pt x="4375" y="2985"/>
                    </a:lnTo>
                    <a:lnTo>
                      <a:pt x="4366" y="2991"/>
                    </a:lnTo>
                    <a:lnTo>
                      <a:pt x="4359" y="2988"/>
                    </a:lnTo>
                    <a:lnTo>
                      <a:pt x="4345" y="2997"/>
                    </a:lnTo>
                    <a:lnTo>
                      <a:pt x="4325" y="3006"/>
                    </a:lnTo>
                    <a:lnTo>
                      <a:pt x="4316" y="3012"/>
                    </a:lnTo>
                    <a:lnTo>
                      <a:pt x="4311" y="3013"/>
                    </a:lnTo>
                    <a:lnTo>
                      <a:pt x="4309" y="3018"/>
                    </a:lnTo>
                    <a:lnTo>
                      <a:pt x="4300" y="3017"/>
                    </a:lnTo>
                    <a:lnTo>
                      <a:pt x="4289" y="3025"/>
                    </a:lnTo>
                    <a:lnTo>
                      <a:pt x="4279" y="3026"/>
                    </a:lnTo>
                    <a:lnTo>
                      <a:pt x="4277" y="3024"/>
                    </a:lnTo>
                    <a:lnTo>
                      <a:pt x="4269" y="3028"/>
                    </a:lnTo>
                    <a:lnTo>
                      <a:pt x="4262" y="3033"/>
                    </a:lnTo>
                    <a:lnTo>
                      <a:pt x="4250" y="3028"/>
                    </a:lnTo>
                    <a:lnTo>
                      <a:pt x="4252" y="3041"/>
                    </a:lnTo>
                    <a:lnTo>
                      <a:pt x="4251" y="3046"/>
                    </a:lnTo>
                    <a:lnTo>
                      <a:pt x="4239" y="3046"/>
                    </a:lnTo>
                    <a:lnTo>
                      <a:pt x="4232" y="3038"/>
                    </a:lnTo>
                    <a:lnTo>
                      <a:pt x="4232" y="3033"/>
                    </a:lnTo>
                    <a:lnTo>
                      <a:pt x="4224" y="3046"/>
                    </a:lnTo>
                    <a:lnTo>
                      <a:pt x="4220" y="3038"/>
                    </a:lnTo>
                    <a:lnTo>
                      <a:pt x="4215" y="3047"/>
                    </a:lnTo>
                    <a:lnTo>
                      <a:pt x="4213" y="3061"/>
                    </a:lnTo>
                    <a:lnTo>
                      <a:pt x="4203" y="3068"/>
                    </a:lnTo>
                    <a:lnTo>
                      <a:pt x="4189" y="3085"/>
                    </a:lnTo>
                    <a:lnTo>
                      <a:pt x="4187" y="3090"/>
                    </a:lnTo>
                    <a:lnTo>
                      <a:pt x="4176" y="3095"/>
                    </a:lnTo>
                    <a:lnTo>
                      <a:pt x="4170" y="3108"/>
                    </a:lnTo>
                    <a:lnTo>
                      <a:pt x="4162" y="3104"/>
                    </a:lnTo>
                    <a:lnTo>
                      <a:pt x="4156" y="3106"/>
                    </a:lnTo>
                    <a:lnTo>
                      <a:pt x="4155" y="3117"/>
                    </a:lnTo>
                    <a:lnTo>
                      <a:pt x="4149" y="3121"/>
                    </a:lnTo>
                    <a:lnTo>
                      <a:pt x="4145" y="3121"/>
                    </a:lnTo>
                    <a:lnTo>
                      <a:pt x="4134" y="3119"/>
                    </a:lnTo>
                    <a:lnTo>
                      <a:pt x="4129" y="3105"/>
                    </a:lnTo>
                    <a:lnTo>
                      <a:pt x="4124" y="3098"/>
                    </a:lnTo>
                    <a:lnTo>
                      <a:pt x="4116" y="3098"/>
                    </a:lnTo>
                    <a:lnTo>
                      <a:pt x="4111" y="3083"/>
                    </a:lnTo>
                    <a:lnTo>
                      <a:pt x="4110" y="3068"/>
                    </a:lnTo>
                    <a:lnTo>
                      <a:pt x="4112" y="3056"/>
                    </a:lnTo>
                    <a:lnTo>
                      <a:pt x="4124" y="3038"/>
                    </a:lnTo>
                    <a:lnTo>
                      <a:pt x="4119" y="3044"/>
                    </a:lnTo>
                    <a:lnTo>
                      <a:pt x="4108" y="3050"/>
                    </a:lnTo>
                    <a:lnTo>
                      <a:pt x="4111" y="3042"/>
                    </a:lnTo>
                    <a:lnTo>
                      <a:pt x="4127" y="3030"/>
                    </a:lnTo>
                    <a:lnTo>
                      <a:pt x="4133" y="3031"/>
                    </a:lnTo>
                    <a:lnTo>
                      <a:pt x="4143" y="3026"/>
                    </a:lnTo>
                    <a:lnTo>
                      <a:pt x="4143" y="3020"/>
                    </a:lnTo>
                    <a:lnTo>
                      <a:pt x="4166" y="3004"/>
                    </a:lnTo>
                    <a:lnTo>
                      <a:pt x="4189" y="2990"/>
                    </a:lnTo>
                    <a:lnTo>
                      <a:pt x="4203" y="2982"/>
                    </a:lnTo>
                    <a:lnTo>
                      <a:pt x="4207" y="2987"/>
                    </a:lnTo>
                    <a:lnTo>
                      <a:pt x="4209" y="2995"/>
                    </a:lnTo>
                    <a:lnTo>
                      <a:pt x="4218" y="2999"/>
                    </a:lnTo>
                    <a:lnTo>
                      <a:pt x="4227" y="2988"/>
                    </a:lnTo>
                    <a:lnTo>
                      <a:pt x="4237" y="2983"/>
                    </a:lnTo>
                    <a:lnTo>
                      <a:pt x="4261" y="2980"/>
                    </a:lnTo>
                    <a:lnTo>
                      <a:pt x="4262" y="2975"/>
                    </a:lnTo>
                    <a:lnTo>
                      <a:pt x="4247" y="2974"/>
                    </a:lnTo>
                    <a:lnTo>
                      <a:pt x="4232" y="2977"/>
                    </a:lnTo>
                    <a:lnTo>
                      <a:pt x="4207" y="2972"/>
                    </a:lnTo>
                    <a:lnTo>
                      <a:pt x="4194" y="2979"/>
                    </a:lnTo>
                    <a:lnTo>
                      <a:pt x="4183" y="2980"/>
                    </a:lnTo>
                    <a:lnTo>
                      <a:pt x="4182" y="2968"/>
                    </a:lnTo>
                    <a:lnTo>
                      <a:pt x="4196" y="2958"/>
                    </a:lnTo>
                    <a:lnTo>
                      <a:pt x="4207" y="2943"/>
                    </a:lnTo>
                    <a:lnTo>
                      <a:pt x="4199" y="2943"/>
                    </a:lnTo>
                    <a:lnTo>
                      <a:pt x="4197" y="2936"/>
                    </a:lnTo>
                    <a:lnTo>
                      <a:pt x="4187" y="2953"/>
                    </a:lnTo>
                    <a:lnTo>
                      <a:pt x="4176" y="2955"/>
                    </a:lnTo>
                    <a:lnTo>
                      <a:pt x="4144" y="2980"/>
                    </a:lnTo>
                    <a:lnTo>
                      <a:pt x="4134" y="2985"/>
                    </a:lnTo>
                    <a:lnTo>
                      <a:pt x="4124" y="2986"/>
                    </a:lnTo>
                    <a:lnTo>
                      <a:pt x="4116" y="2985"/>
                    </a:lnTo>
                    <a:lnTo>
                      <a:pt x="4110" y="2991"/>
                    </a:lnTo>
                    <a:lnTo>
                      <a:pt x="4101" y="2996"/>
                    </a:lnTo>
                    <a:lnTo>
                      <a:pt x="4079" y="2999"/>
                    </a:lnTo>
                    <a:lnTo>
                      <a:pt x="4074" y="2998"/>
                    </a:lnTo>
                    <a:lnTo>
                      <a:pt x="4068" y="2995"/>
                    </a:lnTo>
                    <a:lnTo>
                      <a:pt x="4058" y="2992"/>
                    </a:lnTo>
                    <a:lnTo>
                      <a:pt x="4057" y="2996"/>
                    </a:lnTo>
                    <a:lnTo>
                      <a:pt x="4052" y="2996"/>
                    </a:lnTo>
                    <a:lnTo>
                      <a:pt x="4043" y="2995"/>
                    </a:lnTo>
                    <a:lnTo>
                      <a:pt x="4035" y="2988"/>
                    </a:lnTo>
                    <a:lnTo>
                      <a:pt x="4032" y="2983"/>
                    </a:lnTo>
                    <a:lnTo>
                      <a:pt x="4031" y="2979"/>
                    </a:lnTo>
                    <a:lnTo>
                      <a:pt x="4031" y="2963"/>
                    </a:lnTo>
                    <a:lnTo>
                      <a:pt x="4016" y="2955"/>
                    </a:lnTo>
                    <a:lnTo>
                      <a:pt x="4016" y="2899"/>
                    </a:lnTo>
                    <a:lnTo>
                      <a:pt x="4016" y="2848"/>
                    </a:lnTo>
                    <a:lnTo>
                      <a:pt x="3990" y="2823"/>
                    </a:lnTo>
                    <a:lnTo>
                      <a:pt x="3983" y="2823"/>
                    </a:lnTo>
                    <a:lnTo>
                      <a:pt x="3976" y="2834"/>
                    </a:lnTo>
                    <a:lnTo>
                      <a:pt x="3958" y="2837"/>
                    </a:lnTo>
                    <a:lnTo>
                      <a:pt x="3946" y="2832"/>
                    </a:lnTo>
                    <a:lnTo>
                      <a:pt x="3944" y="2829"/>
                    </a:lnTo>
                    <a:lnTo>
                      <a:pt x="3941" y="2823"/>
                    </a:lnTo>
                    <a:lnTo>
                      <a:pt x="3934" y="2816"/>
                    </a:lnTo>
                    <a:lnTo>
                      <a:pt x="3928" y="2815"/>
                    </a:lnTo>
                    <a:lnTo>
                      <a:pt x="3922" y="2819"/>
                    </a:lnTo>
                    <a:lnTo>
                      <a:pt x="3895" y="2864"/>
                    </a:lnTo>
                    <a:lnTo>
                      <a:pt x="3891" y="2888"/>
                    </a:lnTo>
                    <a:lnTo>
                      <a:pt x="3885" y="2900"/>
                    </a:lnTo>
                    <a:lnTo>
                      <a:pt x="3884" y="2906"/>
                    </a:lnTo>
                    <a:lnTo>
                      <a:pt x="3879" y="2915"/>
                    </a:lnTo>
                    <a:lnTo>
                      <a:pt x="3876" y="2922"/>
                    </a:lnTo>
                    <a:lnTo>
                      <a:pt x="3872" y="2958"/>
                    </a:lnTo>
                    <a:lnTo>
                      <a:pt x="3871" y="2960"/>
                    </a:lnTo>
                    <a:lnTo>
                      <a:pt x="3864" y="2965"/>
                    </a:lnTo>
                    <a:lnTo>
                      <a:pt x="3861" y="2970"/>
                    </a:lnTo>
                    <a:lnTo>
                      <a:pt x="3860" y="2975"/>
                    </a:lnTo>
                    <a:lnTo>
                      <a:pt x="3861" y="2981"/>
                    </a:lnTo>
                    <a:lnTo>
                      <a:pt x="3861" y="2983"/>
                    </a:lnTo>
                    <a:lnTo>
                      <a:pt x="3854" y="2980"/>
                    </a:lnTo>
                    <a:lnTo>
                      <a:pt x="3853" y="2981"/>
                    </a:lnTo>
                    <a:lnTo>
                      <a:pt x="3853" y="2987"/>
                    </a:lnTo>
                    <a:lnTo>
                      <a:pt x="3842" y="2983"/>
                    </a:lnTo>
                    <a:lnTo>
                      <a:pt x="3833" y="2986"/>
                    </a:lnTo>
                    <a:lnTo>
                      <a:pt x="3831" y="2988"/>
                    </a:lnTo>
                    <a:lnTo>
                      <a:pt x="3818" y="2990"/>
                    </a:lnTo>
                    <a:lnTo>
                      <a:pt x="3815" y="2993"/>
                    </a:lnTo>
                    <a:lnTo>
                      <a:pt x="3809" y="3009"/>
                    </a:lnTo>
                    <a:lnTo>
                      <a:pt x="3807" y="3009"/>
                    </a:lnTo>
                    <a:lnTo>
                      <a:pt x="3709" y="3009"/>
                    </a:lnTo>
                    <a:lnTo>
                      <a:pt x="3634" y="3009"/>
                    </a:lnTo>
                    <a:lnTo>
                      <a:pt x="3619" y="3009"/>
                    </a:lnTo>
                    <a:lnTo>
                      <a:pt x="3603" y="3024"/>
                    </a:lnTo>
                    <a:lnTo>
                      <a:pt x="3584" y="3035"/>
                    </a:lnTo>
                    <a:lnTo>
                      <a:pt x="3581" y="3040"/>
                    </a:lnTo>
                    <a:lnTo>
                      <a:pt x="3580" y="3041"/>
                    </a:lnTo>
                    <a:lnTo>
                      <a:pt x="3567" y="3056"/>
                    </a:lnTo>
                    <a:lnTo>
                      <a:pt x="3554" y="3058"/>
                    </a:lnTo>
                    <a:lnTo>
                      <a:pt x="3524" y="3072"/>
                    </a:lnTo>
                    <a:lnTo>
                      <a:pt x="3514" y="3078"/>
                    </a:lnTo>
                    <a:lnTo>
                      <a:pt x="3511" y="3071"/>
                    </a:lnTo>
                    <a:lnTo>
                      <a:pt x="3508" y="3071"/>
                    </a:lnTo>
                    <a:lnTo>
                      <a:pt x="3499" y="3072"/>
                    </a:lnTo>
                    <a:lnTo>
                      <a:pt x="3498" y="3076"/>
                    </a:lnTo>
                    <a:lnTo>
                      <a:pt x="3503" y="3076"/>
                    </a:lnTo>
                    <a:lnTo>
                      <a:pt x="3509" y="3087"/>
                    </a:lnTo>
                    <a:lnTo>
                      <a:pt x="3510" y="3092"/>
                    </a:lnTo>
                    <a:lnTo>
                      <a:pt x="3501" y="3093"/>
                    </a:lnTo>
                    <a:lnTo>
                      <a:pt x="3497" y="3089"/>
                    </a:lnTo>
                    <a:lnTo>
                      <a:pt x="3485" y="3088"/>
                    </a:lnTo>
                    <a:lnTo>
                      <a:pt x="3479" y="3085"/>
                    </a:lnTo>
                    <a:lnTo>
                      <a:pt x="3466" y="3084"/>
                    </a:lnTo>
                    <a:lnTo>
                      <a:pt x="3449" y="3085"/>
                    </a:lnTo>
                    <a:lnTo>
                      <a:pt x="3392" y="3103"/>
                    </a:lnTo>
                    <a:lnTo>
                      <a:pt x="3377" y="3114"/>
                    </a:lnTo>
                    <a:lnTo>
                      <a:pt x="3371" y="3119"/>
                    </a:lnTo>
                    <a:lnTo>
                      <a:pt x="3369" y="3125"/>
                    </a:lnTo>
                    <a:lnTo>
                      <a:pt x="3358" y="3138"/>
                    </a:lnTo>
                    <a:lnTo>
                      <a:pt x="3380" y="3146"/>
                    </a:lnTo>
                    <a:lnTo>
                      <a:pt x="3388" y="3143"/>
                    </a:lnTo>
                    <a:lnTo>
                      <a:pt x="3398" y="3142"/>
                    </a:lnTo>
                    <a:lnTo>
                      <a:pt x="3401" y="3152"/>
                    </a:lnTo>
                    <a:lnTo>
                      <a:pt x="3406" y="3159"/>
                    </a:lnTo>
                    <a:lnTo>
                      <a:pt x="3408" y="3171"/>
                    </a:lnTo>
                    <a:lnTo>
                      <a:pt x="3386" y="3168"/>
                    </a:lnTo>
                    <a:lnTo>
                      <a:pt x="3379" y="3168"/>
                    </a:lnTo>
                    <a:lnTo>
                      <a:pt x="3368" y="3169"/>
                    </a:lnTo>
                    <a:lnTo>
                      <a:pt x="3363" y="3169"/>
                    </a:lnTo>
                    <a:lnTo>
                      <a:pt x="3344" y="3173"/>
                    </a:lnTo>
                    <a:lnTo>
                      <a:pt x="3332" y="3178"/>
                    </a:lnTo>
                    <a:lnTo>
                      <a:pt x="3317" y="3191"/>
                    </a:lnTo>
                    <a:lnTo>
                      <a:pt x="3305" y="3187"/>
                    </a:lnTo>
                    <a:lnTo>
                      <a:pt x="3285" y="3184"/>
                    </a:lnTo>
                    <a:lnTo>
                      <a:pt x="3266" y="3190"/>
                    </a:lnTo>
                    <a:lnTo>
                      <a:pt x="3261" y="3194"/>
                    </a:lnTo>
                    <a:lnTo>
                      <a:pt x="3256" y="3196"/>
                    </a:lnTo>
                    <a:lnTo>
                      <a:pt x="3248" y="3211"/>
                    </a:lnTo>
                    <a:lnTo>
                      <a:pt x="3246" y="3209"/>
                    </a:lnTo>
                    <a:lnTo>
                      <a:pt x="3234" y="3214"/>
                    </a:lnTo>
                    <a:lnTo>
                      <a:pt x="3228" y="3219"/>
                    </a:lnTo>
                    <a:lnTo>
                      <a:pt x="3218" y="3227"/>
                    </a:lnTo>
                    <a:lnTo>
                      <a:pt x="3213" y="3232"/>
                    </a:lnTo>
                    <a:lnTo>
                      <a:pt x="3212" y="3236"/>
                    </a:lnTo>
                    <a:lnTo>
                      <a:pt x="3197" y="3233"/>
                    </a:lnTo>
                    <a:lnTo>
                      <a:pt x="3191" y="3235"/>
                    </a:lnTo>
                    <a:lnTo>
                      <a:pt x="3175" y="3234"/>
                    </a:lnTo>
                    <a:lnTo>
                      <a:pt x="3175" y="3223"/>
                    </a:lnTo>
                    <a:lnTo>
                      <a:pt x="3180" y="3211"/>
                    </a:lnTo>
                    <a:lnTo>
                      <a:pt x="3186" y="3206"/>
                    </a:lnTo>
                    <a:lnTo>
                      <a:pt x="3187" y="3209"/>
                    </a:lnTo>
                    <a:lnTo>
                      <a:pt x="3198" y="3212"/>
                    </a:lnTo>
                    <a:lnTo>
                      <a:pt x="3207" y="3211"/>
                    </a:lnTo>
                    <a:lnTo>
                      <a:pt x="3210" y="3208"/>
                    </a:lnTo>
                    <a:lnTo>
                      <a:pt x="3212" y="3205"/>
                    </a:lnTo>
                    <a:lnTo>
                      <a:pt x="3213" y="3201"/>
                    </a:lnTo>
                    <a:lnTo>
                      <a:pt x="3212" y="3197"/>
                    </a:lnTo>
                    <a:lnTo>
                      <a:pt x="3207" y="3195"/>
                    </a:lnTo>
                    <a:lnTo>
                      <a:pt x="3205" y="3187"/>
                    </a:lnTo>
                    <a:lnTo>
                      <a:pt x="3205" y="3187"/>
                    </a:lnTo>
                    <a:lnTo>
                      <a:pt x="3213" y="3160"/>
                    </a:lnTo>
                    <a:lnTo>
                      <a:pt x="3213" y="3153"/>
                    </a:lnTo>
                    <a:lnTo>
                      <a:pt x="3223" y="3153"/>
                    </a:lnTo>
                    <a:lnTo>
                      <a:pt x="3228" y="3148"/>
                    </a:lnTo>
                    <a:lnTo>
                      <a:pt x="3230" y="3143"/>
                    </a:lnTo>
                    <a:lnTo>
                      <a:pt x="3239" y="3142"/>
                    </a:lnTo>
                    <a:lnTo>
                      <a:pt x="3247" y="3132"/>
                    </a:lnTo>
                    <a:lnTo>
                      <a:pt x="3251" y="3116"/>
                    </a:lnTo>
                    <a:lnTo>
                      <a:pt x="3250" y="3100"/>
                    </a:lnTo>
                    <a:lnTo>
                      <a:pt x="3248" y="3084"/>
                    </a:lnTo>
                    <a:lnTo>
                      <a:pt x="3248" y="3072"/>
                    </a:lnTo>
                    <a:lnTo>
                      <a:pt x="3266" y="3044"/>
                    </a:lnTo>
                    <a:lnTo>
                      <a:pt x="3269" y="3035"/>
                    </a:lnTo>
                    <a:lnTo>
                      <a:pt x="3271" y="3028"/>
                    </a:lnTo>
                    <a:lnTo>
                      <a:pt x="3271" y="3020"/>
                    </a:lnTo>
                    <a:lnTo>
                      <a:pt x="3267" y="3008"/>
                    </a:lnTo>
                    <a:lnTo>
                      <a:pt x="3261" y="2995"/>
                    </a:lnTo>
                    <a:lnTo>
                      <a:pt x="3257" y="2993"/>
                    </a:lnTo>
                    <a:lnTo>
                      <a:pt x="3255" y="2987"/>
                    </a:lnTo>
                    <a:lnTo>
                      <a:pt x="3257" y="2986"/>
                    </a:lnTo>
                    <a:lnTo>
                      <a:pt x="3273" y="2988"/>
                    </a:lnTo>
                    <a:lnTo>
                      <a:pt x="3275" y="3002"/>
                    </a:lnTo>
                    <a:lnTo>
                      <a:pt x="3282" y="3014"/>
                    </a:lnTo>
                    <a:lnTo>
                      <a:pt x="3284" y="3015"/>
                    </a:lnTo>
                    <a:lnTo>
                      <a:pt x="3286" y="3012"/>
                    </a:lnTo>
                    <a:lnTo>
                      <a:pt x="3290" y="3009"/>
                    </a:lnTo>
                    <a:lnTo>
                      <a:pt x="3288" y="3023"/>
                    </a:lnTo>
                    <a:lnTo>
                      <a:pt x="3293" y="3023"/>
                    </a:lnTo>
                    <a:lnTo>
                      <a:pt x="3294" y="3031"/>
                    </a:lnTo>
                    <a:lnTo>
                      <a:pt x="3294" y="3038"/>
                    </a:lnTo>
                    <a:lnTo>
                      <a:pt x="3302" y="3029"/>
                    </a:lnTo>
                    <a:lnTo>
                      <a:pt x="3305" y="3028"/>
                    </a:lnTo>
                    <a:lnTo>
                      <a:pt x="3310" y="3036"/>
                    </a:lnTo>
                    <a:lnTo>
                      <a:pt x="3315" y="3039"/>
                    </a:lnTo>
                    <a:lnTo>
                      <a:pt x="3327" y="3044"/>
                    </a:lnTo>
                    <a:lnTo>
                      <a:pt x="3342" y="3044"/>
                    </a:lnTo>
                    <a:lnTo>
                      <a:pt x="3345" y="3038"/>
                    </a:lnTo>
                    <a:lnTo>
                      <a:pt x="3345" y="3033"/>
                    </a:lnTo>
                    <a:lnTo>
                      <a:pt x="3341" y="3023"/>
                    </a:lnTo>
                    <a:lnTo>
                      <a:pt x="3342" y="3018"/>
                    </a:lnTo>
                    <a:lnTo>
                      <a:pt x="3344" y="3017"/>
                    </a:lnTo>
                    <a:lnTo>
                      <a:pt x="3350" y="3023"/>
                    </a:lnTo>
                    <a:lnTo>
                      <a:pt x="3359" y="3023"/>
                    </a:lnTo>
                    <a:lnTo>
                      <a:pt x="3363" y="3020"/>
                    </a:lnTo>
                    <a:lnTo>
                      <a:pt x="3363" y="3019"/>
                    </a:lnTo>
                    <a:lnTo>
                      <a:pt x="3361" y="3015"/>
                    </a:lnTo>
                    <a:lnTo>
                      <a:pt x="3360" y="3013"/>
                    </a:lnTo>
                    <a:lnTo>
                      <a:pt x="3350" y="3009"/>
                    </a:lnTo>
                    <a:lnTo>
                      <a:pt x="3343" y="2997"/>
                    </a:lnTo>
                    <a:lnTo>
                      <a:pt x="3345" y="2995"/>
                    </a:lnTo>
                    <a:lnTo>
                      <a:pt x="3343" y="2986"/>
                    </a:lnTo>
                    <a:lnTo>
                      <a:pt x="3343" y="2979"/>
                    </a:lnTo>
                    <a:lnTo>
                      <a:pt x="3337" y="2979"/>
                    </a:lnTo>
                    <a:lnTo>
                      <a:pt x="3331" y="2975"/>
                    </a:lnTo>
                    <a:lnTo>
                      <a:pt x="3326" y="2968"/>
                    </a:lnTo>
                    <a:lnTo>
                      <a:pt x="3316" y="2960"/>
                    </a:lnTo>
                    <a:lnTo>
                      <a:pt x="3311" y="2942"/>
                    </a:lnTo>
                    <a:lnTo>
                      <a:pt x="3301" y="2936"/>
                    </a:lnTo>
                    <a:lnTo>
                      <a:pt x="3291" y="2933"/>
                    </a:lnTo>
                    <a:lnTo>
                      <a:pt x="3272" y="2931"/>
                    </a:lnTo>
                    <a:lnTo>
                      <a:pt x="3259" y="2933"/>
                    </a:lnTo>
                    <a:lnTo>
                      <a:pt x="3258" y="2928"/>
                    </a:lnTo>
                    <a:lnTo>
                      <a:pt x="3258" y="2923"/>
                    </a:lnTo>
                    <a:lnTo>
                      <a:pt x="3246" y="2925"/>
                    </a:lnTo>
                    <a:lnTo>
                      <a:pt x="3231" y="2923"/>
                    </a:lnTo>
                    <a:lnTo>
                      <a:pt x="3214" y="2920"/>
                    </a:lnTo>
                    <a:lnTo>
                      <a:pt x="3209" y="2917"/>
                    </a:lnTo>
                    <a:lnTo>
                      <a:pt x="3205" y="2918"/>
                    </a:lnTo>
                    <a:lnTo>
                      <a:pt x="3198" y="2917"/>
                    </a:lnTo>
                    <a:lnTo>
                      <a:pt x="3193" y="2912"/>
                    </a:lnTo>
                    <a:lnTo>
                      <a:pt x="3181" y="2915"/>
                    </a:lnTo>
                    <a:lnTo>
                      <a:pt x="3177" y="2917"/>
                    </a:lnTo>
                    <a:lnTo>
                      <a:pt x="3171" y="2916"/>
                    </a:lnTo>
                    <a:lnTo>
                      <a:pt x="3138" y="2904"/>
                    </a:lnTo>
                    <a:lnTo>
                      <a:pt x="3126" y="2905"/>
                    </a:lnTo>
                    <a:lnTo>
                      <a:pt x="3119" y="2906"/>
                    </a:lnTo>
                    <a:lnTo>
                      <a:pt x="3119" y="2899"/>
                    </a:lnTo>
                    <a:lnTo>
                      <a:pt x="3111" y="2884"/>
                    </a:lnTo>
                    <a:lnTo>
                      <a:pt x="3108" y="2882"/>
                    </a:lnTo>
                    <a:lnTo>
                      <a:pt x="3107" y="2883"/>
                    </a:lnTo>
                    <a:lnTo>
                      <a:pt x="3106" y="2886"/>
                    </a:lnTo>
                    <a:lnTo>
                      <a:pt x="3106" y="2891"/>
                    </a:lnTo>
                    <a:lnTo>
                      <a:pt x="3099" y="2891"/>
                    </a:lnTo>
                    <a:lnTo>
                      <a:pt x="3101" y="2890"/>
                    </a:lnTo>
                    <a:lnTo>
                      <a:pt x="3101" y="2889"/>
                    </a:lnTo>
                    <a:lnTo>
                      <a:pt x="3099" y="2888"/>
                    </a:lnTo>
                    <a:lnTo>
                      <a:pt x="3096" y="2880"/>
                    </a:lnTo>
                    <a:lnTo>
                      <a:pt x="3100" y="2873"/>
                    </a:lnTo>
                    <a:lnTo>
                      <a:pt x="3097" y="2873"/>
                    </a:lnTo>
                    <a:lnTo>
                      <a:pt x="3096" y="2868"/>
                    </a:lnTo>
                    <a:lnTo>
                      <a:pt x="3102" y="2861"/>
                    </a:lnTo>
                    <a:lnTo>
                      <a:pt x="3089" y="2853"/>
                    </a:lnTo>
                    <a:lnTo>
                      <a:pt x="3085" y="2840"/>
                    </a:lnTo>
                    <a:lnTo>
                      <a:pt x="3090" y="2824"/>
                    </a:lnTo>
                    <a:lnTo>
                      <a:pt x="3075" y="2805"/>
                    </a:lnTo>
                    <a:lnTo>
                      <a:pt x="3072" y="2798"/>
                    </a:lnTo>
                    <a:lnTo>
                      <a:pt x="3074" y="2781"/>
                    </a:lnTo>
                    <a:lnTo>
                      <a:pt x="3076" y="2770"/>
                    </a:lnTo>
                    <a:lnTo>
                      <a:pt x="3053" y="2773"/>
                    </a:lnTo>
                    <a:lnTo>
                      <a:pt x="3031" y="2775"/>
                    </a:lnTo>
                    <a:lnTo>
                      <a:pt x="3020" y="2766"/>
                    </a:lnTo>
                    <a:lnTo>
                      <a:pt x="3005" y="2733"/>
                    </a:lnTo>
                    <a:lnTo>
                      <a:pt x="2999" y="2717"/>
                    </a:lnTo>
                    <a:lnTo>
                      <a:pt x="2994" y="2710"/>
                    </a:lnTo>
                    <a:lnTo>
                      <a:pt x="2986" y="2710"/>
                    </a:lnTo>
                    <a:lnTo>
                      <a:pt x="2972" y="2705"/>
                    </a:lnTo>
                    <a:lnTo>
                      <a:pt x="2957" y="2705"/>
                    </a:lnTo>
                    <a:lnTo>
                      <a:pt x="2957" y="2744"/>
                    </a:lnTo>
                    <a:lnTo>
                      <a:pt x="2938" y="2699"/>
                    </a:lnTo>
                    <a:lnTo>
                      <a:pt x="2903" y="2686"/>
                    </a:lnTo>
                    <a:lnTo>
                      <a:pt x="2898" y="2690"/>
                    </a:lnTo>
                    <a:lnTo>
                      <a:pt x="2897" y="2692"/>
                    </a:lnTo>
                    <a:lnTo>
                      <a:pt x="2898" y="2712"/>
                    </a:lnTo>
                    <a:lnTo>
                      <a:pt x="2897" y="2716"/>
                    </a:lnTo>
                    <a:lnTo>
                      <a:pt x="2888" y="2722"/>
                    </a:lnTo>
                    <a:lnTo>
                      <a:pt x="2884" y="2730"/>
                    </a:lnTo>
                    <a:lnTo>
                      <a:pt x="2880" y="2733"/>
                    </a:lnTo>
                    <a:lnTo>
                      <a:pt x="2877" y="2726"/>
                    </a:lnTo>
                    <a:lnTo>
                      <a:pt x="2882" y="2716"/>
                    </a:lnTo>
                    <a:lnTo>
                      <a:pt x="2885" y="2707"/>
                    </a:lnTo>
                    <a:lnTo>
                      <a:pt x="2884" y="2702"/>
                    </a:lnTo>
                    <a:lnTo>
                      <a:pt x="2879" y="2711"/>
                    </a:lnTo>
                    <a:lnTo>
                      <a:pt x="2869" y="2734"/>
                    </a:lnTo>
                    <a:lnTo>
                      <a:pt x="2866" y="2738"/>
                    </a:lnTo>
                    <a:lnTo>
                      <a:pt x="2860" y="2740"/>
                    </a:lnTo>
                    <a:lnTo>
                      <a:pt x="2858" y="2732"/>
                    </a:lnTo>
                    <a:lnTo>
                      <a:pt x="2859" y="2721"/>
                    </a:lnTo>
                    <a:lnTo>
                      <a:pt x="2845" y="2738"/>
                    </a:lnTo>
                    <a:lnTo>
                      <a:pt x="2839" y="2753"/>
                    </a:lnTo>
                    <a:lnTo>
                      <a:pt x="2834" y="2756"/>
                    </a:lnTo>
                    <a:lnTo>
                      <a:pt x="2833" y="2761"/>
                    </a:lnTo>
                    <a:lnTo>
                      <a:pt x="2812" y="2771"/>
                    </a:lnTo>
                    <a:lnTo>
                      <a:pt x="2807" y="2771"/>
                    </a:lnTo>
                    <a:lnTo>
                      <a:pt x="2793" y="2764"/>
                    </a:lnTo>
                    <a:lnTo>
                      <a:pt x="2767" y="2764"/>
                    </a:lnTo>
                    <a:lnTo>
                      <a:pt x="2750" y="2756"/>
                    </a:lnTo>
                    <a:lnTo>
                      <a:pt x="2741" y="2757"/>
                    </a:lnTo>
                    <a:lnTo>
                      <a:pt x="2728" y="2764"/>
                    </a:lnTo>
                    <a:lnTo>
                      <a:pt x="2721" y="2765"/>
                    </a:lnTo>
                    <a:lnTo>
                      <a:pt x="2709" y="2759"/>
                    </a:lnTo>
                    <a:lnTo>
                      <a:pt x="2702" y="2749"/>
                    </a:lnTo>
                    <a:lnTo>
                      <a:pt x="2689" y="2745"/>
                    </a:lnTo>
                    <a:lnTo>
                      <a:pt x="2682" y="2739"/>
                    </a:lnTo>
                    <a:lnTo>
                      <a:pt x="2673" y="2737"/>
                    </a:lnTo>
                    <a:lnTo>
                      <a:pt x="2669" y="2734"/>
                    </a:lnTo>
                    <a:lnTo>
                      <a:pt x="2662" y="2727"/>
                    </a:lnTo>
                    <a:lnTo>
                      <a:pt x="2654" y="2721"/>
                    </a:lnTo>
                    <a:lnTo>
                      <a:pt x="2644" y="2717"/>
                    </a:lnTo>
                    <a:lnTo>
                      <a:pt x="2618" y="2716"/>
                    </a:lnTo>
                    <a:lnTo>
                      <a:pt x="2610" y="2721"/>
                    </a:lnTo>
                    <a:lnTo>
                      <a:pt x="2599" y="2721"/>
                    </a:lnTo>
                    <a:lnTo>
                      <a:pt x="2592" y="2719"/>
                    </a:lnTo>
                    <a:lnTo>
                      <a:pt x="2592" y="2717"/>
                    </a:lnTo>
                    <a:lnTo>
                      <a:pt x="2590" y="2716"/>
                    </a:lnTo>
                    <a:lnTo>
                      <a:pt x="2576" y="2712"/>
                    </a:lnTo>
                    <a:lnTo>
                      <a:pt x="2572" y="2708"/>
                    </a:lnTo>
                    <a:lnTo>
                      <a:pt x="2562" y="2711"/>
                    </a:lnTo>
                    <a:lnTo>
                      <a:pt x="2558" y="2711"/>
                    </a:lnTo>
                    <a:lnTo>
                      <a:pt x="2557" y="2708"/>
                    </a:lnTo>
                    <a:lnTo>
                      <a:pt x="2548" y="2710"/>
                    </a:lnTo>
                    <a:lnTo>
                      <a:pt x="2540" y="2687"/>
                    </a:lnTo>
                    <a:lnTo>
                      <a:pt x="2537" y="2686"/>
                    </a:lnTo>
                    <a:lnTo>
                      <a:pt x="2526" y="2654"/>
                    </a:lnTo>
                    <a:lnTo>
                      <a:pt x="2519" y="2653"/>
                    </a:lnTo>
                    <a:lnTo>
                      <a:pt x="2514" y="2653"/>
                    </a:lnTo>
                    <a:lnTo>
                      <a:pt x="2514" y="2689"/>
                    </a:lnTo>
                    <a:lnTo>
                      <a:pt x="2455" y="2689"/>
                    </a:lnTo>
                    <a:lnTo>
                      <a:pt x="2400" y="2689"/>
                    </a:lnTo>
                    <a:lnTo>
                      <a:pt x="2388" y="2689"/>
                    </a:lnTo>
                    <a:lnTo>
                      <a:pt x="2342" y="2689"/>
                    </a:lnTo>
                    <a:lnTo>
                      <a:pt x="2294" y="2689"/>
                    </a:lnTo>
                    <a:lnTo>
                      <a:pt x="2241" y="2689"/>
                    </a:lnTo>
                    <a:lnTo>
                      <a:pt x="2191" y="2689"/>
                    </a:lnTo>
                    <a:lnTo>
                      <a:pt x="2174" y="2689"/>
                    </a:lnTo>
                    <a:lnTo>
                      <a:pt x="2027" y="2689"/>
                    </a:lnTo>
                    <a:lnTo>
                      <a:pt x="1983" y="2689"/>
                    </a:lnTo>
                    <a:lnTo>
                      <a:pt x="1929" y="2689"/>
                    </a:lnTo>
                    <a:lnTo>
                      <a:pt x="1880" y="2689"/>
                    </a:lnTo>
                    <a:lnTo>
                      <a:pt x="1833" y="2689"/>
                    </a:lnTo>
                    <a:lnTo>
                      <a:pt x="1785" y="2689"/>
                    </a:lnTo>
                    <a:lnTo>
                      <a:pt x="1731" y="2689"/>
                    </a:lnTo>
                    <a:lnTo>
                      <a:pt x="1699" y="2689"/>
                    </a:lnTo>
                    <a:lnTo>
                      <a:pt x="1650" y="2687"/>
                    </a:lnTo>
                    <a:lnTo>
                      <a:pt x="1596" y="2687"/>
                    </a:lnTo>
                    <a:lnTo>
                      <a:pt x="1546" y="2687"/>
                    </a:lnTo>
                    <a:lnTo>
                      <a:pt x="1477" y="2687"/>
                    </a:lnTo>
                    <a:lnTo>
                      <a:pt x="1368" y="2687"/>
                    </a:lnTo>
                    <a:lnTo>
                      <a:pt x="1315" y="2687"/>
                    </a:lnTo>
                    <a:lnTo>
                      <a:pt x="1262" y="2687"/>
                    </a:lnTo>
                    <a:lnTo>
                      <a:pt x="1217" y="2687"/>
                    </a:lnTo>
                    <a:lnTo>
                      <a:pt x="1167" y="2687"/>
                    </a:lnTo>
                    <a:lnTo>
                      <a:pt x="1115" y="2687"/>
                    </a:lnTo>
                    <a:lnTo>
                      <a:pt x="1064" y="2687"/>
                    </a:lnTo>
                    <a:lnTo>
                      <a:pt x="1002" y="2687"/>
                    </a:lnTo>
                    <a:lnTo>
                      <a:pt x="1000" y="2683"/>
                    </a:lnTo>
                    <a:lnTo>
                      <a:pt x="994" y="2679"/>
                    </a:lnTo>
                    <a:lnTo>
                      <a:pt x="989" y="2680"/>
                    </a:lnTo>
                    <a:lnTo>
                      <a:pt x="988" y="2678"/>
                    </a:lnTo>
                    <a:lnTo>
                      <a:pt x="989" y="2674"/>
                    </a:lnTo>
                    <a:lnTo>
                      <a:pt x="999" y="2670"/>
                    </a:lnTo>
                    <a:lnTo>
                      <a:pt x="1011" y="2671"/>
                    </a:lnTo>
                    <a:lnTo>
                      <a:pt x="1010" y="2665"/>
                    </a:lnTo>
                    <a:lnTo>
                      <a:pt x="1008" y="2665"/>
                    </a:lnTo>
                    <a:lnTo>
                      <a:pt x="1006" y="2663"/>
                    </a:lnTo>
                    <a:lnTo>
                      <a:pt x="1004" y="2662"/>
                    </a:lnTo>
                    <a:lnTo>
                      <a:pt x="992" y="2665"/>
                    </a:lnTo>
                    <a:lnTo>
                      <a:pt x="981" y="2664"/>
                    </a:lnTo>
                    <a:lnTo>
                      <a:pt x="979" y="2660"/>
                    </a:lnTo>
                    <a:lnTo>
                      <a:pt x="979" y="2659"/>
                    </a:lnTo>
                    <a:lnTo>
                      <a:pt x="977" y="2656"/>
                    </a:lnTo>
                    <a:lnTo>
                      <a:pt x="977" y="2652"/>
                    </a:lnTo>
                    <a:lnTo>
                      <a:pt x="979" y="2651"/>
                    </a:lnTo>
                    <a:lnTo>
                      <a:pt x="981" y="2626"/>
                    </a:lnTo>
                    <a:lnTo>
                      <a:pt x="976" y="2625"/>
                    </a:lnTo>
                    <a:lnTo>
                      <a:pt x="975" y="2630"/>
                    </a:lnTo>
                    <a:lnTo>
                      <a:pt x="966" y="2638"/>
                    </a:lnTo>
                    <a:lnTo>
                      <a:pt x="960" y="2649"/>
                    </a:lnTo>
                    <a:lnTo>
                      <a:pt x="955" y="2648"/>
                    </a:lnTo>
                    <a:lnTo>
                      <a:pt x="952" y="2641"/>
                    </a:lnTo>
                    <a:lnTo>
                      <a:pt x="952" y="2637"/>
                    </a:lnTo>
                    <a:lnTo>
                      <a:pt x="955" y="2626"/>
                    </a:lnTo>
                    <a:lnTo>
                      <a:pt x="949" y="2626"/>
                    </a:lnTo>
                    <a:lnTo>
                      <a:pt x="949" y="2621"/>
                    </a:lnTo>
                    <a:lnTo>
                      <a:pt x="946" y="2621"/>
                    </a:lnTo>
                    <a:lnTo>
                      <a:pt x="944" y="2616"/>
                    </a:lnTo>
                    <a:lnTo>
                      <a:pt x="944" y="2611"/>
                    </a:lnTo>
                    <a:lnTo>
                      <a:pt x="939" y="2606"/>
                    </a:lnTo>
                    <a:lnTo>
                      <a:pt x="936" y="2598"/>
                    </a:lnTo>
                    <a:lnTo>
                      <a:pt x="935" y="2600"/>
                    </a:lnTo>
                    <a:lnTo>
                      <a:pt x="938" y="2609"/>
                    </a:lnTo>
                    <a:lnTo>
                      <a:pt x="936" y="2614"/>
                    </a:lnTo>
                    <a:lnTo>
                      <a:pt x="930" y="2605"/>
                    </a:lnTo>
                    <a:lnTo>
                      <a:pt x="927" y="2615"/>
                    </a:lnTo>
                    <a:lnTo>
                      <a:pt x="923" y="2617"/>
                    </a:lnTo>
                    <a:lnTo>
                      <a:pt x="911" y="2617"/>
                    </a:lnTo>
                    <a:lnTo>
                      <a:pt x="902" y="2610"/>
                    </a:lnTo>
                    <a:lnTo>
                      <a:pt x="898" y="2605"/>
                    </a:lnTo>
                    <a:lnTo>
                      <a:pt x="892" y="2599"/>
                    </a:lnTo>
                    <a:lnTo>
                      <a:pt x="891" y="2594"/>
                    </a:lnTo>
                    <a:lnTo>
                      <a:pt x="898" y="2588"/>
                    </a:lnTo>
                    <a:lnTo>
                      <a:pt x="900" y="2584"/>
                    </a:lnTo>
                    <a:lnTo>
                      <a:pt x="900" y="2578"/>
                    </a:lnTo>
                    <a:lnTo>
                      <a:pt x="897" y="2573"/>
                    </a:lnTo>
                    <a:lnTo>
                      <a:pt x="900" y="2565"/>
                    </a:lnTo>
                    <a:lnTo>
                      <a:pt x="896" y="2563"/>
                    </a:lnTo>
                    <a:lnTo>
                      <a:pt x="890" y="2568"/>
                    </a:lnTo>
                    <a:lnTo>
                      <a:pt x="884" y="2570"/>
                    </a:lnTo>
                    <a:lnTo>
                      <a:pt x="880" y="2565"/>
                    </a:lnTo>
                    <a:lnTo>
                      <a:pt x="878" y="2555"/>
                    </a:lnTo>
                    <a:lnTo>
                      <a:pt x="875" y="2555"/>
                    </a:lnTo>
                    <a:lnTo>
                      <a:pt x="864" y="2561"/>
                    </a:lnTo>
                    <a:lnTo>
                      <a:pt x="853" y="2557"/>
                    </a:lnTo>
                    <a:lnTo>
                      <a:pt x="849" y="2560"/>
                    </a:lnTo>
                    <a:lnTo>
                      <a:pt x="842" y="2554"/>
                    </a:lnTo>
                    <a:lnTo>
                      <a:pt x="841" y="2558"/>
                    </a:lnTo>
                    <a:lnTo>
                      <a:pt x="837" y="2561"/>
                    </a:lnTo>
                    <a:lnTo>
                      <a:pt x="833" y="2557"/>
                    </a:lnTo>
                    <a:lnTo>
                      <a:pt x="803" y="2556"/>
                    </a:lnTo>
                    <a:lnTo>
                      <a:pt x="800" y="2552"/>
                    </a:lnTo>
                    <a:lnTo>
                      <a:pt x="826" y="2545"/>
                    </a:lnTo>
                    <a:lnTo>
                      <a:pt x="828" y="2541"/>
                    </a:lnTo>
                    <a:lnTo>
                      <a:pt x="816" y="2541"/>
                    </a:lnTo>
                    <a:lnTo>
                      <a:pt x="819" y="2531"/>
                    </a:lnTo>
                    <a:lnTo>
                      <a:pt x="809" y="2528"/>
                    </a:lnTo>
                    <a:lnTo>
                      <a:pt x="803" y="2527"/>
                    </a:lnTo>
                    <a:lnTo>
                      <a:pt x="803" y="2525"/>
                    </a:lnTo>
                    <a:lnTo>
                      <a:pt x="810" y="2525"/>
                    </a:lnTo>
                    <a:lnTo>
                      <a:pt x="815" y="2523"/>
                    </a:lnTo>
                    <a:lnTo>
                      <a:pt x="810" y="2517"/>
                    </a:lnTo>
                    <a:lnTo>
                      <a:pt x="794" y="2514"/>
                    </a:lnTo>
                    <a:lnTo>
                      <a:pt x="787" y="2522"/>
                    </a:lnTo>
                    <a:lnTo>
                      <a:pt x="783" y="2518"/>
                    </a:lnTo>
                    <a:lnTo>
                      <a:pt x="766" y="2517"/>
                    </a:lnTo>
                    <a:lnTo>
                      <a:pt x="764" y="2520"/>
                    </a:lnTo>
                    <a:lnTo>
                      <a:pt x="767" y="2524"/>
                    </a:lnTo>
                    <a:lnTo>
                      <a:pt x="762" y="2525"/>
                    </a:lnTo>
                    <a:lnTo>
                      <a:pt x="740" y="2514"/>
                    </a:lnTo>
                    <a:lnTo>
                      <a:pt x="731" y="2504"/>
                    </a:lnTo>
                    <a:lnTo>
                      <a:pt x="729" y="2498"/>
                    </a:lnTo>
                    <a:lnTo>
                      <a:pt x="729" y="2492"/>
                    </a:lnTo>
                    <a:lnTo>
                      <a:pt x="735" y="2490"/>
                    </a:lnTo>
                    <a:lnTo>
                      <a:pt x="741" y="2490"/>
                    </a:lnTo>
                    <a:lnTo>
                      <a:pt x="747" y="2487"/>
                    </a:lnTo>
                    <a:lnTo>
                      <a:pt x="745" y="2484"/>
                    </a:lnTo>
                    <a:lnTo>
                      <a:pt x="740" y="2481"/>
                    </a:lnTo>
                    <a:lnTo>
                      <a:pt x="729" y="2484"/>
                    </a:lnTo>
                    <a:lnTo>
                      <a:pt x="730" y="2479"/>
                    </a:lnTo>
                    <a:lnTo>
                      <a:pt x="741" y="2474"/>
                    </a:lnTo>
                    <a:lnTo>
                      <a:pt x="752" y="2475"/>
                    </a:lnTo>
                    <a:lnTo>
                      <a:pt x="756" y="2472"/>
                    </a:lnTo>
                    <a:lnTo>
                      <a:pt x="745" y="2469"/>
                    </a:lnTo>
                    <a:lnTo>
                      <a:pt x="742" y="2465"/>
                    </a:lnTo>
                    <a:lnTo>
                      <a:pt x="750" y="2457"/>
                    </a:lnTo>
                    <a:lnTo>
                      <a:pt x="742" y="2448"/>
                    </a:lnTo>
                    <a:lnTo>
                      <a:pt x="734" y="2461"/>
                    </a:lnTo>
                    <a:lnTo>
                      <a:pt x="728" y="2463"/>
                    </a:lnTo>
                    <a:lnTo>
                      <a:pt x="725" y="2461"/>
                    </a:lnTo>
                    <a:lnTo>
                      <a:pt x="723" y="2454"/>
                    </a:lnTo>
                    <a:lnTo>
                      <a:pt x="723" y="2443"/>
                    </a:lnTo>
                    <a:lnTo>
                      <a:pt x="725" y="2430"/>
                    </a:lnTo>
                    <a:lnTo>
                      <a:pt x="723" y="2428"/>
                    </a:lnTo>
                    <a:lnTo>
                      <a:pt x="722" y="2425"/>
                    </a:lnTo>
                    <a:lnTo>
                      <a:pt x="722" y="2420"/>
                    </a:lnTo>
                    <a:lnTo>
                      <a:pt x="724" y="2409"/>
                    </a:lnTo>
                    <a:lnTo>
                      <a:pt x="723" y="2402"/>
                    </a:lnTo>
                    <a:lnTo>
                      <a:pt x="719" y="2400"/>
                    </a:lnTo>
                    <a:lnTo>
                      <a:pt x="719" y="2393"/>
                    </a:lnTo>
                    <a:lnTo>
                      <a:pt x="718" y="2388"/>
                    </a:lnTo>
                    <a:lnTo>
                      <a:pt x="707" y="2394"/>
                    </a:lnTo>
                    <a:lnTo>
                      <a:pt x="698" y="2395"/>
                    </a:lnTo>
                    <a:lnTo>
                      <a:pt x="699" y="2390"/>
                    </a:lnTo>
                    <a:lnTo>
                      <a:pt x="702" y="2388"/>
                    </a:lnTo>
                    <a:lnTo>
                      <a:pt x="702" y="2383"/>
                    </a:lnTo>
                    <a:lnTo>
                      <a:pt x="699" y="2378"/>
                    </a:lnTo>
                    <a:lnTo>
                      <a:pt x="693" y="2378"/>
                    </a:lnTo>
                    <a:lnTo>
                      <a:pt x="683" y="2382"/>
                    </a:lnTo>
                    <a:lnTo>
                      <a:pt x="674" y="2380"/>
                    </a:lnTo>
                    <a:lnTo>
                      <a:pt x="671" y="2377"/>
                    </a:lnTo>
                    <a:lnTo>
                      <a:pt x="669" y="2363"/>
                    </a:lnTo>
                    <a:lnTo>
                      <a:pt x="663" y="2361"/>
                    </a:lnTo>
                    <a:lnTo>
                      <a:pt x="656" y="2350"/>
                    </a:lnTo>
                    <a:lnTo>
                      <a:pt x="655" y="2345"/>
                    </a:lnTo>
                    <a:lnTo>
                      <a:pt x="651" y="2337"/>
                    </a:lnTo>
                    <a:lnTo>
                      <a:pt x="654" y="2326"/>
                    </a:lnTo>
                    <a:lnTo>
                      <a:pt x="658" y="2321"/>
                    </a:lnTo>
                    <a:lnTo>
                      <a:pt x="658" y="2308"/>
                    </a:lnTo>
                    <a:lnTo>
                      <a:pt x="658" y="2298"/>
                    </a:lnTo>
                    <a:lnTo>
                      <a:pt x="656" y="2296"/>
                    </a:lnTo>
                    <a:lnTo>
                      <a:pt x="653" y="2292"/>
                    </a:lnTo>
                    <a:lnTo>
                      <a:pt x="647" y="2297"/>
                    </a:lnTo>
                    <a:lnTo>
                      <a:pt x="645" y="2299"/>
                    </a:lnTo>
                    <a:lnTo>
                      <a:pt x="643" y="2298"/>
                    </a:lnTo>
                    <a:lnTo>
                      <a:pt x="642" y="2296"/>
                    </a:lnTo>
                    <a:lnTo>
                      <a:pt x="640" y="2296"/>
                    </a:lnTo>
                    <a:lnTo>
                      <a:pt x="624" y="2278"/>
                    </a:lnTo>
                    <a:lnTo>
                      <a:pt x="621" y="2270"/>
                    </a:lnTo>
                    <a:lnTo>
                      <a:pt x="616" y="2264"/>
                    </a:lnTo>
                    <a:lnTo>
                      <a:pt x="600" y="2250"/>
                    </a:lnTo>
                    <a:lnTo>
                      <a:pt x="599" y="2246"/>
                    </a:lnTo>
                    <a:lnTo>
                      <a:pt x="600" y="2238"/>
                    </a:lnTo>
                    <a:lnTo>
                      <a:pt x="605" y="2233"/>
                    </a:lnTo>
                    <a:lnTo>
                      <a:pt x="610" y="2231"/>
                    </a:lnTo>
                    <a:lnTo>
                      <a:pt x="608" y="2226"/>
                    </a:lnTo>
                    <a:lnTo>
                      <a:pt x="595" y="2227"/>
                    </a:lnTo>
                    <a:lnTo>
                      <a:pt x="590" y="2224"/>
                    </a:lnTo>
                    <a:lnTo>
                      <a:pt x="583" y="2211"/>
                    </a:lnTo>
                    <a:lnTo>
                      <a:pt x="580" y="2208"/>
                    </a:lnTo>
                    <a:lnTo>
                      <a:pt x="580" y="2195"/>
                    </a:lnTo>
                    <a:lnTo>
                      <a:pt x="584" y="2189"/>
                    </a:lnTo>
                    <a:lnTo>
                      <a:pt x="586" y="2181"/>
                    </a:lnTo>
                    <a:lnTo>
                      <a:pt x="591" y="2179"/>
                    </a:lnTo>
                    <a:lnTo>
                      <a:pt x="599" y="2185"/>
                    </a:lnTo>
                    <a:lnTo>
                      <a:pt x="600" y="2181"/>
                    </a:lnTo>
                    <a:lnTo>
                      <a:pt x="596" y="2175"/>
                    </a:lnTo>
                    <a:lnTo>
                      <a:pt x="596" y="2170"/>
                    </a:lnTo>
                    <a:lnTo>
                      <a:pt x="599" y="2161"/>
                    </a:lnTo>
                    <a:lnTo>
                      <a:pt x="604" y="2157"/>
                    </a:lnTo>
                    <a:lnTo>
                      <a:pt x="604" y="2153"/>
                    </a:lnTo>
                    <a:lnTo>
                      <a:pt x="601" y="2147"/>
                    </a:lnTo>
                    <a:lnTo>
                      <a:pt x="599" y="2147"/>
                    </a:lnTo>
                    <a:lnTo>
                      <a:pt x="600" y="2140"/>
                    </a:lnTo>
                    <a:lnTo>
                      <a:pt x="602" y="2136"/>
                    </a:lnTo>
                    <a:lnTo>
                      <a:pt x="605" y="2130"/>
                    </a:lnTo>
                    <a:lnTo>
                      <a:pt x="605" y="2125"/>
                    </a:lnTo>
                    <a:lnTo>
                      <a:pt x="600" y="2109"/>
                    </a:lnTo>
                    <a:lnTo>
                      <a:pt x="600" y="2082"/>
                    </a:lnTo>
                    <a:lnTo>
                      <a:pt x="602" y="2067"/>
                    </a:lnTo>
                    <a:lnTo>
                      <a:pt x="605" y="2062"/>
                    </a:lnTo>
                    <a:lnTo>
                      <a:pt x="605" y="2060"/>
                    </a:lnTo>
                    <a:lnTo>
                      <a:pt x="601" y="2054"/>
                    </a:lnTo>
                    <a:lnTo>
                      <a:pt x="599" y="2050"/>
                    </a:lnTo>
                    <a:lnTo>
                      <a:pt x="580" y="2045"/>
                    </a:lnTo>
                    <a:lnTo>
                      <a:pt x="575" y="2039"/>
                    </a:lnTo>
                    <a:lnTo>
                      <a:pt x="550" y="2018"/>
                    </a:lnTo>
                    <a:lnTo>
                      <a:pt x="514" y="2008"/>
                    </a:lnTo>
                    <a:lnTo>
                      <a:pt x="502" y="2001"/>
                    </a:lnTo>
                    <a:lnTo>
                      <a:pt x="497" y="1995"/>
                    </a:lnTo>
                    <a:lnTo>
                      <a:pt x="492" y="1986"/>
                    </a:lnTo>
                    <a:lnTo>
                      <a:pt x="487" y="1969"/>
                    </a:lnTo>
                    <a:lnTo>
                      <a:pt x="487" y="1965"/>
                    </a:lnTo>
                    <a:lnTo>
                      <a:pt x="483" y="1958"/>
                    </a:lnTo>
                    <a:lnTo>
                      <a:pt x="473" y="1949"/>
                    </a:lnTo>
                    <a:lnTo>
                      <a:pt x="472" y="1944"/>
                    </a:lnTo>
                    <a:lnTo>
                      <a:pt x="475" y="1939"/>
                    </a:lnTo>
                    <a:lnTo>
                      <a:pt x="475" y="1936"/>
                    </a:lnTo>
                    <a:lnTo>
                      <a:pt x="471" y="1928"/>
                    </a:lnTo>
                    <a:lnTo>
                      <a:pt x="457" y="1911"/>
                    </a:lnTo>
                    <a:lnTo>
                      <a:pt x="452" y="1893"/>
                    </a:lnTo>
                    <a:lnTo>
                      <a:pt x="449" y="1893"/>
                    </a:lnTo>
                    <a:lnTo>
                      <a:pt x="448" y="1890"/>
                    </a:lnTo>
                    <a:lnTo>
                      <a:pt x="441" y="1872"/>
                    </a:lnTo>
                    <a:lnTo>
                      <a:pt x="413" y="1826"/>
                    </a:lnTo>
                    <a:lnTo>
                      <a:pt x="402" y="1807"/>
                    </a:lnTo>
                    <a:lnTo>
                      <a:pt x="395" y="1786"/>
                    </a:lnTo>
                    <a:lnTo>
                      <a:pt x="384" y="1775"/>
                    </a:lnTo>
                    <a:lnTo>
                      <a:pt x="363" y="1766"/>
                    </a:lnTo>
                    <a:lnTo>
                      <a:pt x="359" y="1759"/>
                    </a:lnTo>
                    <a:lnTo>
                      <a:pt x="359" y="1756"/>
                    </a:lnTo>
                    <a:lnTo>
                      <a:pt x="355" y="1740"/>
                    </a:lnTo>
                    <a:lnTo>
                      <a:pt x="343" y="1729"/>
                    </a:lnTo>
                    <a:lnTo>
                      <a:pt x="341" y="1721"/>
                    </a:lnTo>
                    <a:lnTo>
                      <a:pt x="332" y="1707"/>
                    </a:lnTo>
                    <a:lnTo>
                      <a:pt x="328" y="1695"/>
                    </a:lnTo>
                    <a:lnTo>
                      <a:pt x="323" y="1695"/>
                    </a:lnTo>
                    <a:lnTo>
                      <a:pt x="320" y="1691"/>
                    </a:lnTo>
                    <a:lnTo>
                      <a:pt x="311" y="1673"/>
                    </a:lnTo>
                    <a:lnTo>
                      <a:pt x="305" y="1667"/>
                    </a:lnTo>
                    <a:lnTo>
                      <a:pt x="300" y="1666"/>
                    </a:lnTo>
                    <a:lnTo>
                      <a:pt x="278" y="1683"/>
                    </a:lnTo>
                    <a:lnTo>
                      <a:pt x="257" y="1689"/>
                    </a:lnTo>
                    <a:lnTo>
                      <a:pt x="252" y="1695"/>
                    </a:lnTo>
                    <a:lnTo>
                      <a:pt x="251" y="1707"/>
                    </a:lnTo>
                    <a:lnTo>
                      <a:pt x="249" y="1710"/>
                    </a:lnTo>
                    <a:lnTo>
                      <a:pt x="242" y="1713"/>
                    </a:lnTo>
                    <a:lnTo>
                      <a:pt x="240" y="1717"/>
                    </a:lnTo>
                    <a:lnTo>
                      <a:pt x="240" y="1726"/>
                    </a:lnTo>
                    <a:lnTo>
                      <a:pt x="236" y="1734"/>
                    </a:lnTo>
                    <a:lnTo>
                      <a:pt x="220" y="1739"/>
                    </a:lnTo>
                    <a:lnTo>
                      <a:pt x="204" y="1753"/>
                    </a:lnTo>
                    <a:lnTo>
                      <a:pt x="191" y="1758"/>
                    </a:lnTo>
                    <a:lnTo>
                      <a:pt x="188" y="1756"/>
                    </a:lnTo>
                    <a:lnTo>
                      <a:pt x="188" y="1753"/>
                    </a:lnTo>
                    <a:lnTo>
                      <a:pt x="185" y="1747"/>
                    </a:lnTo>
                    <a:lnTo>
                      <a:pt x="175" y="1723"/>
                    </a:lnTo>
                    <a:lnTo>
                      <a:pt x="159" y="1710"/>
                    </a:lnTo>
                    <a:lnTo>
                      <a:pt x="176" y="1695"/>
                    </a:lnTo>
                    <a:lnTo>
                      <a:pt x="174" y="1691"/>
                    </a:lnTo>
                    <a:lnTo>
                      <a:pt x="158" y="1681"/>
                    </a:lnTo>
                    <a:lnTo>
                      <a:pt x="169" y="1693"/>
                    </a:lnTo>
                    <a:lnTo>
                      <a:pt x="166" y="1697"/>
                    </a:lnTo>
                    <a:lnTo>
                      <a:pt x="155" y="1695"/>
                    </a:lnTo>
                    <a:lnTo>
                      <a:pt x="152" y="1702"/>
                    </a:lnTo>
                    <a:lnTo>
                      <a:pt x="149" y="1699"/>
                    </a:lnTo>
                    <a:lnTo>
                      <a:pt x="122" y="1664"/>
                    </a:lnTo>
                    <a:lnTo>
                      <a:pt x="117" y="1653"/>
                    </a:lnTo>
                    <a:lnTo>
                      <a:pt x="104" y="1642"/>
                    </a:lnTo>
                    <a:lnTo>
                      <a:pt x="97" y="1636"/>
                    </a:lnTo>
                    <a:lnTo>
                      <a:pt x="101" y="1636"/>
                    </a:lnTo>
                    <a:lnTo>
                      <a:pt x="101" y="1630"/>
                    </a:lnTo>
                    <a:lnTo>
                      <a:pt x="101" y="1608"/>
                    </a:lnTo>
                    <a:lnTo>
                      <a:pt x="68" y="1609"/>
                    </a:lnTo>
                    <a:lnTo>
                      <a:pt x="56" y="1624"/>
                    </a:lnTo>
                    <a:lnTo>
                      <a:pt x="50" y="1621"/>
                    </a:lnTo>
                    <a:lnTo>
                      <a:pt x="35" y="1610"/>
                    </a:lnTo>
                    <a:lnTo>
                      <a:pt x="20" y="1621"/>
                    </a:lnTo>
                    <a:lnTo>
                      <a:pt x="0" y="1609"/>
                    </a:lnTo>
                    <a:lnTo>
                      <a:pt x="0" y="1573"/>
                    </a:lnTo>
                    <a:lnTo>
                      <a:pt x="0" y="1463"/>
                    </a:lnTo>
                    <a:lnTo>
                      <a:pt x="0" y="1356"/>
                    </a:lnTo>
                    <a:lnTo>
                      <a:pt x="0" y="1255"/>
                    </a:lnTo>
                    <a:lnTo>
                      <a:pt x="0" y="1146"/>
                    </a:lnTo>
                    <a:lnTo>
                      <a:pt x="0" y="1022"/>
                    </a:lnTo>
                    <a:lnTo>
                      <a:pt x="0" y="900"/>
                    </a:lnTo>
                    <a:lnTo>
                      <a:pt x="0" y="785"/>
                    </a:lnTo>
                    <a:lnTo>
                      <a:pt x="0" y="660"/>
                    </a:lnTo>
                    <a:lnTo>
                      <a:pt x="0" y="516"/>
                    </a:lnTo>
                    <a:lnTo>
                      <a:pt x="0" y="373"/>
                    </a:lnTo>
                    <a:lnTo>
                      <a:pt x="2" y="376"/>
                    </a:lnTo>
                    <a:lnTo>
                      <a:pt x="11" y="381"/>
                    </a:lnTo>
                    <a:lnTo>
                      <a:pt x="21" y="384"/>
                    </a:lnTo>
                    <a:lnTo>
                      <a:pt x="62" y="383"/>
                    </a:lnTo>
                    <a:lnTo>
                      <a:pt x="70" y="386"/>
                    </a:lnTo>
                    <a:lnTo>
                      <a:pt x="74" y="393"/>
                    </a:lnTo>
                    <a:lnTo>
                      <a:pt x="91" y="394"/>
                    </a:lnTo>
                    <a:lnTo>
                      <a:pt x="110" y="413"/>
                    </a:lnTo>
                    <a:lnTo>
                      <a:pt x="132" y="447"/>
                    </a:lnTo>
                    <a:lnTo>
                      <a:pt x="139" y="447"/>
                    </a:lnTo>
                    <a:lnTo>
                      <a:pt x="143" y="451"/>
                    </a:lnTo>
                    <a:lnTo>
                      <a:pt x="145" y="445"/>
                    </a:lnTo>
                    <a:lnTo>
                      <a:pt x="149" y="454"/>
                    </a:lnTo>
                    <a:lnTo>
                      <a:pt x="159" y="465"/>
                    </a:lnTo>
                    <a:lnTo>
                      <a:pt x="170" y="475"/>
                    </a:lnTo>
                    <a:lnTo>
                      <a:pt x="179" y="480"/>
                    </a:lnTo>
                    <a:lnTo>
                      <a:pt x="191" y="492"/>
                    </a:lnTo>
                    <a:lnTo>
                      <a:pt x="198" y="491"/>
                    </a:lnTo>
                    <a:lnTo>
                      <a:pt x="214" y="495"/>
                    </a:lnTo>
                    <a:lnTo>
                      <a:pt x="228" y="502"/>
                    </a:lnTo>
                    <a:lnTo>
                      <a:pt x="235" y="504"/>
                    </a:lnTo>
                    <a:lnTo>
                      <a:pt x="241" y="501"/>
                    </a:lnTo>
                    <a:lnTo>
                      <a:pt x="246" y="505"/>
                    </a:lnTo>
                    <a:lnTo>
                      <a:pt x="246" y="500"/>
                    </a:lnTo>
                    <a:lnTo>
                      <a:pt x="244" y="492"/>
                    </a:lnTo>
                    <a:lnTo>
                      <a:pt x="255" y="497"/>
                    </a:lnTo>
                    <a:lnTo>
                      <a:pt x="265" y="501"/>
                    </a:lnTo>
                    <a:lnTo>
                      <a:pt x="269" y="506"/>
                    </a:lnTo>
                    <a:lnTo>
                      <a:pt x="277" y="507"/>
                    </a:lnTo>
                    <a:lnTo>
                      <a:pt x="288" y="516"/>
                    </a:lnTo>
                    <a:lnTo>
                      <a:pt x="309" y="537"/>
                    </a:lnTo>
                    <a:lnTo>
                      <a:pt x="316" y="535"/>
                    </a:lnTo>
                    <a:lnTo>
                      <a:pt x="321" y="537"/>
                    </a:lnTo>
                    <a:lnTo>
                      <a:pt x="319" y="529"/>
                    </a:lnTo>
                    <a:lnTo>
                      <a:pt x="308" y="517"/>
                    </a:lnTo>
                    <a:lnTo>
                      <a:pt x="304" y="506"/>
                    </a:lnTo>
                    <a:lnTo>
                      <a:pt x="300" y="501"/>
                    </a:lnTo>
                    <a:lnTo>
                      <a:pt x="306" y="499"/>
                    </a:lnTo>
                    <a:lnTo>
                      <a:pt x="322" y="505"/>
                    </a:lnTo>
                    <a:lnTo>
                      <a:pt x="331" y="502"/>
                    </a:lnTo>
                    <a:lnTo>
                      <a:pt x="341" y="505"/>
                    </a:lnTo>
                    <a:lnTo>
                      <a:pt x="347" y="510"/>
                    </a:lnTo>
                    <a:lnTo>
                      <a:pt x="349" y="524"/>
                    </a:lnTo>
                    <a:lnTo>
                      <a:pt x="354" y="532"/>
                    </a:lnTo>
                    <a:lnTo>
                      <a:pt x="370" y="545"/>
                    </a:lnTo>
                    <a:lnTo>
                      <a:pt x="373" y="553"/>
                    </a:lnTo>
                    <a:lnTo>
                      <a:pt x="376" y="542"/>
                    </a:lnTo>
                    <a:lnTo>
                      <a:pt x="375" y="527"/>
                    </a:lnTo>
                    <a:lnTo>
                      <a:pt x="370" y="522"/>
                    </a:lnTo>
                    <a:lnTo>
                      <a:pt x="353" y="490"/>
                    </a:lnTo>
                    <a:lnTo>
                      <a:pt x="349" y="480"/>
                    </a:lnTo>
                    <a:lnTo>
                      <a:pt x="349" y="475"/>
                    </a:lnTo>
                    <a:lnTo>
                      <a:pt x="360" y="468"/>
                    </a:lnTo>
                    <a:lnTo>
                      <a:pt x="369" y="456"/>
                    </a:lnTo>
                    <a:lnTo>
                      <a:pt x="385" y="445"/>
                    </a:lnTo>
                    <a:lnTo>
                      <a:pt x="391" y="435"/>
                    </a:lnTo>
                    <a:lnTo>
                      <a:pt x="396" y="435"/>
                    </a:lnTo>
                    <a:lnTo>
                      <a:pt x="400" y="429"/>
                    </a:lnTo>
                    <a:lnTo>
                      <a:pt x="423" y="425"/>
                    </a:lnTo>
                    <a:lnTo>
                      <a:pt x="430" y="420"/>
                    </a:lnTo>
                    <a:lnTo>
                      <a:pt x="439" y="411"/>
                    </a:lnTo>
                    <a:lnTo>
                      <a:pt x="440" y="391"/>
                    </a:lnTo>
                    <a:lnTo>
                      <a:pt x="448" y="384"/>
                    </a:lnTo>
                    <a:lnTo>
                      <a:pt x="450" y="387"/>
                    </a:lnTo>
                    <a:lnTo>
                      <a:pt x="455" y="387"/>
                    </a:lnTo>
                    <a:lnTo>
                      <a:pt x="457" y="378"/>
                    </a:lnTo>
                    <a:lnTo>
                      <a:pt x="464" y="371"/>
                    </a:lnTo>
                    <a:lnTo>
                      <a:pt x="468" y="371"/>
                    </a:lnTo>
                    <a:lnTo>
                      <a:pt x="470" y="376"/>
                    </a:lnTo>
                    <a:lnTo>
                      <a:pt x="484" y="376"/>
                    </a:lnTo>
                    <a:lnTo>
                      <a:pt x="491" y="370"/>
                    </a:lnTo>
                    <a:lnTo>
                      <a:pt x="492" y="365"/>
                    </a:lnTo>
                    <a:lnTo>
                      <a:pt x="500" y="362"/>
                    </a:lnTo>
                    <a:lnTo>
                      <a:pt x="521" y="348"/>
                    </a:lnTo>
                    <a:lnTo>
                      <a:pt x="524" y="336"/>
                    </a:lnTo>
                    <a:lnTo>
                      <a:pt x="542" y="344"/>
                    </a:lnTo>
                    <a:lnTo>
                      <a:pt x="550" y="334"/>
                    </a:lnTo>
                    <a:lnTo>
                      <a:pt x="551" y="324"/>
                    </a:lnTo>
                    <a:lnTo>
                      <a:pt x="554" y="316"/>
                    </a:lnTo>
                    <a:lnTo>
                      <a:pt x="568" y="309"/>
                    </a:lnTo>
                    <a:lnTo>
                      <a:pt x="574" y="303"/>
                    </a:lnTo>
                    <a:lnTo>
                      <a:pt x="585" y="312"/>
                    </a:lnTo>
                    <a:lnTo>
                      <a:pt x="593" y="312"/>
                    </a:lnTo>
                    <a:lnTo>
                      <a:pt x="597" y="317"/>
                    </a:lnTo>
                    <a:lnTo>
                      <a:pt x="606" y="313"/>
                    </a:lnTo>
                    <a:lnTo>
                      <a:pt x="612" y="302"/>
                    </a:lnTo>
                    <a:lnTo>
                      <a:pt x="613" y="295"/>
                    </a:lnTo>
                    <a:lnTo>
                      <a:pt x="621" y="290"/>
                    </a:lnTo>
                    <a:lnTo>
                      <a:pt x="623" y="297"/>
                    </a:lnTo>
                    <a:lnTo>
                      <a:pt x="629" y="305"/>
                    </a:lnTo>
                    <a:lnTo>
                      <a:pt x="633" y="318"/>
                    </a:lnTo>
                    <a:lnTo>
                      <a:pt x="629" y="321"/>
                    </a:lnTo>
                    <a:lnTo>
                      <a:pt x="622" y="332"/>
                    </a:lnTo>
                    <a:lnTo>
                      <a:pt x="583" y="360"/>
                    </a:lnTo>
                    <a:lnTo>
                      <a:pt x="574" y="372"/>
                    </a:lnTo>
                    <a:lnTo>
                      <a:pt x="564" y="378"/>
                    </a:lnTo>
                    <a:lnTo>
                      <a:pt x="548" y="398"/>
                    </a:lnTo>
                    <a:lnTo>
                      <a:pt x="534" y="392"/>
                    </a:lnTo>
                    <a:lnTo>
                      <a:pt x="499" y="404"/>
                    </a:lnTo>
                    <a:lnTo>
                      <a:pt x="488" y="414"/>
                    </a:lnTo>
                    <a:lnTo>
                      <a:pt x="484" y="424"/>
                    </a:lnTo>
                    <a:lnTo>
                      <a:pt x="492" y="421"/>
                    </a:lnTo>
                    <a:lnTo>
                      <a:pt x="476" y="435"/>
                    </a:lnTo>
                    <a:lnTo>
                      <a:pt x="473" y="443"/>
                    </a:lnTo>
                    <a:lnTo>
                      <a:pt x="468" y="441"/>
                    </a:lnTo>
                    <a:lnTo>
                      <a:pt x="464" y="451"/>
                    </a:lnTo>
                    <a:lnTo>
                      <a:pt x="460" y="461"/>
                    </a:lnTo>
                    <a:lnTo>
                      <a:pt x="459" y="452"/>
                    </a:lnTo>
                    <a:lnTo>
                      <a:pt x="454" y="449"/>
                    </a:lnTo>
                    <a:lnTo>
                      <a:pt x="441" y="469"/>
                    </a:lnTo>
                    <a:lnTo>
                      <a:pt x="441" y="478"/>
                    </a:lnTo>
                    <a:lnTo>
                      <a:pt x="449" y="477"/>
                    </a:lnTo>
                    <a:lnTo>
                      <a:pt x="459" y="467"/>
                    </a:lnTo>
                    <a:lnTo>
                      <a:pt x="483" y="458"/>
                    </a:lnTo>
                    <a:lnTo>
                      <a:pt x="504" y="435"/>
                    </a:lnTo>
                    <a:lnTo>
                      <a:pt x="505" y="431"/>
                    </a:lnTo>
                    <a:lnTo>
                      <a:pt x="502" y="426"/>
                    </a:lnTo>
                    <a:lnTo>
                      <a:pt x="504" y="424"/>
                    </a:lnTo>
                    <a:lnTo>
                      <a:pt x="513" y="418"/>
                    </a:lnTo>
                    <a:lnTo>
                      <a:pt x="518" y="420"/>
                    </a:lnTo>
                    <a:lnTo>
                      <a:pt x="516" y="434"/>
                    </a:lnTo>
                    <a:lnTo>
                      <a:pt x="524" y="421"/>
                    </a:lnTo>
                    <a:lnTo>
                      <a:pt x="526" y="432"/>
                    </a:lnTo>
                    <a:lnTo>
                      <a:pt x="535" y="415"/>
                    </a:lnTo>
                    <a:lnTo>
                      <a:pt x="543" y="411"/>
                    </a:lnTo>
                    <a:lnTo>
                      <a:pt x="550" y="418"/>
                    </a:lnTo>
                    <a:lnTo>
                      <a:pt x="548" y="432"/>
                    </a:lnTo>
                    <a:lnTo>
                      <a:pt x="546" y="454"/>
                    </a:lnTo>
                    <a:lnTo>
                      <a:pt x="564" y="418"/>
                    </a:lnTo>
                    <a:lnTo>
                      <a:pt x="581" y="389"/>
                    </a:lnTo>
                    <a:lnTo>
                      <a:pt x="583" y="378"/>
                    </a:lnTo>
                    <a:lnTo>
                      <a:pt x="596" y="376"/>
                    </a:lnTo>
                    <a:lnTo>
                      <a:pt x="607" y="371"/>
                    </a:lnTo>
                    <a:lnTo>
                      <a:pt x="617" y="360"/>
                    </a:lnTo>
                    <a:lnTo>
                      <a:pt x="645" y="351"/>
                    </a:lnTo>
                    <a:lnTo>
                      <a:pt x="663" y="334"/>
                    </a:lnTo>
                    <a:lnTo>
                      <a:pt x="660" y="354"/>
                    </a:lnTo>
                    <a:lnTo>
                      <a:pt x="656" y="352"/>
                    </a:lnTo>
                    <a:lnTo>
                      <a:pt x="650" y="366"/>
                    </a:lnTo>
                    <a:lnTo>
                      <a:pt x="649" y="376"/>
                    </a:lnTo>
                    <a:lnTo>
                      <a:pt x="672" y="361"/>
                    </a:lnTo>
                    <a:lnTo>
                      <a:pt x="681" y="348"/>
                    </a:lnTo>
                    <a:lnTo>
                      <a:pt x="692" y="336"/>
                    </a:lnTo>
                    <a:lnTo>
                      <a:pt x="697" y="324"/>
                    </a:lnTo>
                    <a:lnTo>
                      <a:pt x="693" y="316"/>
                    </a:lnTo>
                    <a:lnTo>
                      <a:pt x="698" y="309"/>
                    </a:lnTo>
                    <a:lnTo>
                      <a:pt x="725" y="298"/>
                    </a:lnTo>
                    <a:lnTo>
                      <a:pt x="731" y="292"/>
                    </a:lnTo>
                    <a:lnTo>
                      <a:pt x="715" y="287"/>
                    </a:lnTo>
                    <a:lnTo>
                      <a:pt x="709" y="281"/>
                    </a:lnTo>
                    <a:lnTo>
                      <a:pt x="710" y="276"/>
                    </a:lnTo>
                    <a:lnTo>
                      <a:pt x="712" y="266"/>
                    </a:lnTo>
                    <a:lnTo>
                      <a:pt x="709" y="262"/>
                    </a:lnTo>
                    <a:lnTo>
                      <a:pt x="699" y="265"/>
                    </a:lnTo>
                    <a:lnTo>
                      <a:pt x="701" y="255"/>
                    </a:lnTo>
                    <a:lnTo>
                      <a:pt x="706" y="247"/>
                    </a:lnTo>
                    <a:lnTo>
                      <a:pt x="709" y="242"/>
                    </a:lnTo>
                    <a:lnTo>
                      <a:pt x="722" y="247"/>
                    </a:lnTo>
                    <a:lnTo>
                      <a:pt x="751" y="281"/>
                    </a:lnTo>
                    <a:lnTo>
                      <a:pt x="757" y="295"/>
                    </a:lnTo>
                    <a:lnTo>
                      <a:pt x="761" y="323"/>
                    </a:lnTo>
                    <a:lnTo>
                      <a:pt x="768" y="335"/>
                    </a:lnTo>
                    <a:lnTo>
                      <a:pt x="780" y="376"/>
                    </a:lnTo>
                    <a:lnTo>
                      <a:pt x="787" y="389"/>
                    </a:lnTo>
                    <a:lnTo>
                      <a:pt x="796" y="394"/>
                    </a:lnTo>
                    <a:lnTo>
                      <a:pt x="803" y="410"/>
                    </a:lnTo>
                    <a:lnTo>
                      <a:pt x="805" y="409"/>
                    </a:lnTo>
                    <a:lnTo>
                      <a:pt x="821" y="425"/>
                    </a:lnTo>
                    <a:lnTo>
                      <a:pt x="831" y="429"/>
                    </a:lnTo>
                    <a:lnTo>
                      <a:pt x="853" y="430"/>
                    </a:lnTo>
                    <a:lnTo>
                      <a:pt x="853" y="426"/>
                    </a:lnTo>
                    <a:lnTo>
                      <a:pt x="855" y="424"/>
                    </a:lnTo>
                    <a:lnTo>
                      <a:pt x="866" y="424"/>
                    </a:lnTo>
                    <a:lnTo>
                      <a:pt x="866" y="418"/>
                    </a:lnTo>
                    <a:lnTo>
                      <a:pt x="858" y="414"/>
                    </a:lnTo>
                    <a:lnTo>
                      <a:pt x="841" y="420"/>
                    </a:lnTo>
                    <a:lnTo>
                      <a:pt x="844" y="409"/>
                    </a:lnTo>
                    <a:lnTo>
                      <a:pt x="859" y="408"/>
                    </a:lnTo>
                    <a:lnTo>
                      <a:pt x="868" y="403"/>
                    </a:lnTo>
                    <a:lnTo>
                      <a:pt x="863" y="403"/>
                    </a:lnTo>
                    <a:lnTo>
                      <a:pt x="852" y="387"/>
                    </a:lnTo>
                    <a:lnTo>
                      <a:pt x="858" y="381"/>
                    </a:lnTo>
                    <a:lnTo>
                      <a:pt x="871" y="376"/>
                    </a:lnTo>
                    <a:lnTo>
                      <a:pt x="871" y="368"/>
                    </a:lnTo>
                    <a:lnTo>
                      <a:pt x="863" y="366"/>
                    </a:lnTo>
                    <a:lnTo>
                      <a:pt x="863" y="354"/>
                    </a:lnTo>
                    <a:lnTo>
                      <a:pt x="866" y="362"/>
                    </a:lnTo>
                    <a:lnTo>
                      <a:pt x="884" y="341"/>
                    </a:lnTo>
                    <a:lnTo>
                      <a:pt x="887" y="330"/>
                    </a:lnTo>
                    <a:lnTo>
                      <a:pt x="884" y="328"/>
                    </a:lnTo>
                    <a:lnTo>
                      <a:pt x="876" y="333"/>
                    </a:lnTo>
                    <a:lnTo>
                      <a:pt x="873" y="341"/>
                    </a:lnTo>
                    <a:lnTo>
                      <a:pt x="869" y="338"/>
                    </a:lnTo>
                    <a:lnTo>
                      <a:pt x="868" y="328"/>
                    </a:lnTo>
                    <a:lnTo>
                      <a:pt x="871" y="321"/>
                    </a:lnTo>
                    <a:lnTo>
                      <a:pt x="878" y="324"/>
                    </a:lnTo>
                    <a:lnTo>
                      <a:pt x="887" y="322"/>
                    </a:lnTo>
                    <a:lnTo>
                      <a:pt x="892" y="324"/>
                    </a:lnTo>
                    <a:lnTo>
                      <a:pt x="895" y="335"/>
                    </a:lnTo>
                    <a:lnTo>
                      <a:pt x="900" y="325"/>
                    </a:lnTo>
                    <a:lnTo>
                      <a:pt x="907" y="324"/>
                    </a:lnTo>
                    <a:lnTo>
                      <a:pt x="906" y="318"/>
                    </a:lnTo>
                    <a:lnTo>
                      <a:pt x="898" y="316"/>
                    </a:lnTo>
                    <a:lnTo>
                      <a:pt x="893" y="311"/>
                    </a:lnTo>
                    <a:lnTo>
                      <a:pt x="908" y="308"/>
                    </a:lnTo>
                    <a:lnTo>
                      <a:pt x="908" y="313"/>
                    </a:lnTo>
                    <a:lnTo>
                      <a:pt x="912" y="321"/>
                    </a:lnTo>
                    <a:lnTo>
                      <a:pt x="909" y="335"/>
                    </a:lnTo>
                    <a:lnTo>
                      <a:pt x="908" y="359"/>
                    </a:lnTo>
                    <a:lnTo>
                      <a:pt x="906" y="366"/>
                    </a:lnTo>
                    <a:lnTo>
                      <a:pt x="907" y="373"/>
                    </a:lnTo>
                    <a:lnTo>
                      <a:pt x="912" y="378"/>
                    </a:lnTo>
                    <a:lnTo>
                      <a:pt x="919" y="372"/>
                    </a:lnTo>
                    <a:lnTo>
                      <a:pt x="930" y="376"/>
                    </a:lnTo>
                    <a:lnTo>
                      <a:pt x="912" y="409"/>
                    </a:lnTo>
                    <a:lnTo>
                      <a:pt x="907" y="424"/>
                    </a:lnTo>
                    <a:lnTo>
                      <a:pt x="906" y="413"/>
                    </a:lnTo>
                    <a:lnTo>
                      <a:pt x="903" y="424"/>
                    </a:lnTo>
                    <a:lnTo>
                      <a:pt x="903" y="430"/>
                    </a:lnTo>
                    <a:lnTo>
                      <a:pt x="925" y="432"/>
                    </a:lnTo>
                    <a:lnTo>
                      <a:pt x="933" y="425"/>
                    </a:lnTo>
                    <a:lnTo>
                      <a:pt x="938" y="429"/>
                    </a:lnTo>
                    <a:lnTo>
                      <a:pt x="954" y="430"/>
                    </a:lnTo>
                    <a:lnTo>
                      <a:pt x="962" y="424"/>
                    </a:lnTo>
                    <a:lnTo>
                      <a:pt x="965" y="414"/>
                    </a:lnTo>
                    <a:lnTo>
                      <a:pt x="975" y="405"/>
                    </a:lnTo>
                    <a:lnTo>
                      <a:pt x="976" y="394"/>
                    </a:lnTo>
                    <a:lnTo>
                      <a:pt x="981" y="378"/>
                    </a:lnTo>
                    <a:lnTo>
                      <a:pt x="982" y="360"/>
                    </a:lnTo>
                    <a:lnTo>
                      <a:pt x="991" y="360"/>
                    </a:lnTo>
                    <a:lnTo>
                      <a:pt x="1005" y="354"/>
                    </a:lnTo>
                    <a:lnTo>
                      <a:pt x="1016" y="360"/>
                    </a:lnTo>
                    <a:lnTo>
                      <a:pt x="1025" y="359"/>
                    </a:lnTo>
                    <a:lnTo>
                      <a:pt x="1032" y="360"/>
                    </a:lnTo>
                    <a:lnTo>
                      <a:pt x="1032" y="362"/>
                    </a:lnTo>
                    <a:lnTo>
                      <a:pt x="1054" y="360"/>
                    </a:lnTo>
                    <a:lnTo>
                      <a:pt x="1077" y="367"/>
                    </a:lnTo>
                    <a:lnTo>
                      <a:pt x="1107" y="392"/>
                    </a:lnTo>
                    <a:lnTo>
                      <a:pt x="1127" y="418"/>
                    </a:lnTo>
                    <a:lnTo>
                      <a:pt x="1145" y="429"/>
                    </a:lnTo>
                    <a:lnTo>
                      <a:pt x="1166" y="431"/>
                    </a:lnTo>
                    <a:lnTo>
                      <a:pt x="1175" y="438"/>
                    </a:lnTo>
                    <a:lnTo>
                      <a:pt x="1187" y="438"/>
                    </a:lnTo>
                    <a:lnTo>
                      <a:pt x="1207" y="447"/>
                    </a:lnTo>
                    <a:lnTo>
                      <a:pt x="1214" y="446"/>
                    </a:lnTo>
                    <a:lnTo>
                      <a:pt x="1224" y="449"/>
                    </a:lnTo>
                    <a:lnTo>
                      <a:pt x="1229" y="461"/>
                    </a:lnTo>
                    <a:lnTo>
                      <a:pt x="1244" y="470"/>
                    </a:lnTo>
                    <a:lnTo>
                      <a:pt x="1256" y="475"/>
                    </a:lnTo>
                    <a:lnTo>
                      <a:pt x="1282" y="491"/>
                    </a:lnTo>
                    <a:lnTo>
                      <a:pt x="1300" y="492"/>
                    </a:lnTo>
                    <a:lnTo>
                      <a:pt x="1307" y="497"/>
                    </a:lnTo>
                    <a:lnTo>
                      <a:pt x="1319" y="500"/>
                    </a:lnTo>
                    <a:lnTo>
                      <a:pt x="1317" y="496"/>
                    </a:lnTo>
                    <a:lnTo>
                      <a:pt x="1348" y="501"/>
                    </a:lnTo>
                    <a:lnTo>
                      <a:pt x="1360" y="500"/>
                    </a:lnTo>
                    <a:lnTo>
                      <a:pt x="1371" y="513"/>
                    </a:lnTo>
                    <a:lnTo>
                      <a:pt x="1374" y="504"/>
                    </a:lnTo>
                    <a:lnTo>
                      <a:pt x="1357" y="488"/>
                    </a:lnTo>
                    <a:lnTo>
                      <a:pt x="1369" y="485"/>
                    </a:lnTo>
                    <a:lnTo>
                      <a:pt x="1375" y="490"/>
                    </a:lnTo>
                    <a:lnTo>
                      <a:pt x="1386" y="491"/>
                    </a:lnTo>
                    <a:lnTo>
                      <a:pt x="1386" y="485"/>
                    </a:lnTo>
                    <a:lnTo>
                      <a:pt x="1413" y="491"/>
                    </a:lnTo>
                    <a:lnTo>
                      <a:pt x="1407" y="496"/>
                    </a:lnTo>
                    <a:lnTo>
                      <a:pt x="1423" y="505"/>
                    </a:lnTo>
                    <a:lnTo>
                      <a:pt x="1424" y="513"/>
                    </a:lnTo>
                    <a:lnTo>
                      <a:pt x="1434" y="508"/>
                    </a:lnTo>
                    <a:lnTo>
                      <a:pt x="1434" y="517"/>
                    </a:lnTo>
                    <a:lnTo>
                      <a:pt x="1451" y="528"/>
                    </a:lnTo>
                    <a:lnTo>
                      <a:pt x="1463" y="547"/>
                    </a:lnTo>
                    <a:lnTo>
                      <a:pt x="1470" y="553"/>
                    </a:lnTo>
                    <a:lnTo>
                      <a:pt x="1470" y="575"/>
                    </a:lnTo>
                    <a:lnTo>
                      <a:pt x="1478" y="564"/>
                    </a:lnTo>
                    <a:lnTo>
                      <a:pt x="1478" y="576"/>
                    </a:lnTo>
                    <a:lnTo>
                      <a:pt x="1475" y="585"/>
                    </a:lnTo>
                    <a:lnTo>
                      <a:pt x="1479" y="591"/>
                    </a:lnTo>
                    <a:lnTo>
                      <a:pt x="1470" y="590"/>
                    </a:lnTo>
                    <a:lnTo>
                      <a:pt x="1467" y="597"/>
                    </a:lnTo>
                    <a:lnTo>
                      <a:pt x="1461" y="599"/>
                    </a:lnTo>
                    <a:lnTo>
                      <a:pt x="1456" y="590"/>
                    </a:lnTo>
                    <a:lnTo>
                      <a:pt x="1443" y="594"/>
                    </a:lnTo>
                    <a:lnTo>
                      <a:pt x="1424" y="591"/>
                    </a:lnTo>
                    <a:lnTo>
                      <a:pt x="1436" y="597"/>
                    </a:lnTo>
                    <a:lnTo>
                      <a:pt x="1429" y="607"/>
                    </a:lnTo>
                    <a:lnTo>
                      <a:pt x="1409" y="603"/>
                    </a:lnTo>
                    <a:lnTo>
                      <a:pt x="1413" y="609"/>
                    </a:lnTo>
                    <a:lnTo>
                      <a:pt x="1409" y="615"/>
                    </a:lnTo>
                    <a:lnTo>
                      <a:pt x="1409" y="630"/>
                    </a:lnTo>
                    <a:lnTo>
                      <a:pt x="1393" y="639"/>
                    </a:lnTo>
                    <a:lnTo>
                      <a:pt x="1400" y="645"/>
                    </a:lnTo>
                    <a:lnTo>
                      <a:pt x="1405" y="646"/>
                    </a:lnTo>
                    <a:lnTo>
                      <a:pt x="1412" y="644"/>
                    </a:lnTo>
                    <a:lnTo>
                      <a:pt x="1406" y="650"/>
                    </a:lnTo>
                    <a:lnTo>
                      <a:pt x="1420" y="655"/>
                    </a:lnTo>
                    <a:lnTo>
                      <a:pt x="1441" y="667"/>
                    </a:lnTo>
                    <a:lnTo>
                      <a:pt x="1445" y="658"/>
                    </a:lnTo>
                    <a:lnTo>
                      <a:pt x="1454" y="662"/>
                    </a:lnTo>
                    <a:lnTo>
                      <a:pt x="1459" y="668"/>
                    </a:lnTo>
                    <a:lnTo>
                      <a:pt x="1470" y="667"/>
                    </a:lnTo>
                    <a:lnTo>
                      <a:pt x="1482" y="671"/>
                    </a:lnTo>
                    <a:lnTo>
                      <a:pt x="1503" y="669"/>
                    </a:lnTo>
                    <a:lnTo>
                      <a:pt x="1516" y="674"/>
                    </a:lnTo>
                    <a:lnTo>
                      <a:pt x="1535" y="669"/>
                    </a:lnTo>
                    <a:lnTo>
                      <a:pt x="1533" y="673"/>
                    </a:lnTo>
                    <a:lnTo>
                      <a:pt x="1546" y="675"/>
                    </a:lnTo>
                    <a:lnTo>
                      <a:pt x="1570" y="674"/>
                    </a:lnTo>
                    <a:lnTo>
                      <a:pt x="1573" y="667"/>
                    </a:lnTo>
                    <a:lnTo>
                      <a:pt x="1591" y="667"/>
                    </a:lnTo>
                    <a:lnTo>
                      <a:pt x="1588" y="674"/>
                    </a:lnTo>
                    <a:lnTo>
                      <a:pt x="1599" y="674"/>
                    </a:lnTo>
                    <a:lnTo>
                      <a:pt x="1592" y="669"/>
                    </a:lnTo>
                    <a:lnTo>
                      <a:pt x="1601" y="662"/>
                    </a:lnTo>
                    <a:lnTo>
                      <a:pt x="1604" y="669"/>
                    </a:lnTo>
                    <a:lnTo>
                      <a:pt x="1615" y="671"/>
                    </a:lnTo>
                    <a:lnTo>
                      <a:pt x="1616" y="667"/>
                    </a:lnTo>
                    <a:lnTo>
                      <a:pt x="1623" y="668"/>
                    </a:lnTo>
                    <a:lnTo>
                      <a:pt x="1628" y="651"/>
                    </a:lnTo>
                    <a:lnTo>
                      <a:pt x="1639" y="648"/>
                    </a:lnTo>
                    <a:lnTo>
                      <a:pt x="1637" y="667"/>
                    </a:lnTo>
                    <a:lnTo>
                      <a:pt x="1648" y="667"/>
                    </a:lnTo>
                    <a:lnTo>
                      <a:pt x="1655" y="662"/>
                    </a:lnTo>
                    <a:lnTo>
                      <a:pt x="1667" y="644"/>
                    </a:lnTo>
                    <a:lnTo>
                      <a:pt x="1678" y="636"/>
                    </a:lnTo>
                    <a:lnTo>
                      <a:pt x="1691" y="636"/>
                    </a:lnTo>
                    <a:lnTo>
                      <a:pt x="1696" y="626"/>
                    </a:lnTo>
                    <a:lnTo>
                      <a:pt x="1703" y="639"/>
                    </a:lnTo>
                    <a:lnTo>
                      <a:pt x="1701" y="646"/>
                    </a:lnTo>
                    <a:lnTo>
                      <a:pt x="1707" y="650"/>
                    </a:lnTo>
                    <a:lnTo>
                      <a:pt x="1709" y="645"/>
                    </a:lnTo>
                    <a:lnTo>
                      <a:pt x="1713" y="655"/>
                    </a:lnTo>
                    <a:lnTo>
                      <a:pt x="1715" y="658"/>
                    </a:lnTo>
                    <a:lnTo>
                      <a:pt x="1715" y="667"/>
                    </a:lnTo>
                    <a:lnTo>
                      <a:pt x="1713" y="667"/>
                    </a:lnTo>
                    <a:lnTo>
                      <a:pt x="1730" y="673"/>
                    </a:lnTo>
                    <a:lnTo>
                      <a:pt x="1729" y="667"/>
                    </a:lnTo>
                    <a:lnTo>
                      <a:pt x="1757" y="667"/>
                    </a:lnTo>
                    <a:lnTo>
                      <a:pt x="1755" y="675"/>
                    </a:lnTo>
                    <a:lnTo>
                      <a:pt x="1757" y="682"/>
                    </a:lnTo>
                    <a:lnTo>
                      <a:pt x="1755" y="687"/>
                    </a:lnTo>
                    <a:lnTo>
                      <a:pt x="1760" y="695"/>
                    </a:lnTo>
                    <a:lnTo>
                      <a:pt x="1757" y="707"/>
                    </a:lnTo>
                    <a:lnTo>
                      <a:pt x="1763" y="715"/>
                    </a:lnTo>
                    <a:lnTo>
                      <a:pt x="1763" y="709"/>
                    </a:lnTo>
                    <a:lnTo>
                      <a:pt x="1764" y="714"/>
                    </a:lnTo>
                    <a:lnTo>
                      <a:pt x="1769" y="701"/>
                    </a:lnTo>
                    <a:lnTo>
                      <a:pt x="1771" y="683"/>
                    </a:lnTo>
                    <a:lnTo>
                      <a:pt x="1776" y="685"/>
                    </a:lnTo>
                    <a:lnTo>
                      <a:pt x="1776" y="695"/>
                    </a:lnTo>
                    <a:lnTo>
                      <a:pt x="1779" y="695"/>
                    </a:lnTo>
                    <a:lnTo>
                      <a:pt x="1777" y="705"/>
                    </a:lnTo>
                    <a:lnTo>
                      <a:pt x="1777" y="715"/>
                    </a:lnTo>
                    <a:lnTo>
                      <a:pt x="1784" y="718"/>
                    </a:lnTo>
                    <a:lnTo>
                      <a:pt x="1789" y="711"/>
                    </a:lnTo>
                    <a:lnTo>
                      <a:pt x="1796" y="727"/>
                    </a:lnTo>
                    <a:lnTo>
                      <a:pt x="1806" y="727"/>
                    </a:lnTo>
                    <a:lnTo>
                      <a:pt x="1810" y="737"/>
                    </a:lnTo>
                    <a:lnTo>
                      <a:pt x="1817" y="755"/>
                    </a:lnTo>
                    <a:lnTo>
                      <a:pt x="1809" y="764"/>
                    </a:lnTo>
                    <a:lnTo>
                      <a:pt x="1801" y="761"/>
                    </a:lnTo>
                    <a:lnTo>
                      <a:pt x="1791" y="768"/>
                    </a:lnTo>
                    <a:lnTo>
                      <a:pt x="1788" y="764"/>
                    </a:lnTo>
                    <a:lnTo>
                      <a:pt x="1790" y="774"/>
                    </a:lnTo>
                    <a:lnTo>
                      <a:pt x="1801" y="790"/>
                    </a:lnTo>
                    <a:lnTo>
                      <a:pt x="1812" y="804"/>
                    </a:lnTo>
                    <a:lnTo>
                      <a:pt x="1820" y="808"/>
                    </a:lnTo>
                    <a:lnTo>
                      <a:pt x="1821" y="788"/>
                    </a:lnTo>
                    <a:lnTo>
                      <a:pt x="1826" y="787"/>
                    </a:lnTo>
                    <a:lnTo>
                      <a:pt x="1834" y="793"/>
                    </a:lnTo>
                    <a:lnTo>
                      <a:pt x="1843" y="782"/>
                    </a:lnTo>
                    <a:lnTo>
                      <a:pt x="1852" y="785"/>
                    </a:lnTo>
                    <a:lnTo>
                      <a:pt x="1841" y="765"/>
                    </a:lnTo>
                    <a:lnTo>
                      <a:pt x="1850" y="758"/>
                    </a:lnTo>
                    <a:lnTo>
                      <a:pt x="1849" y="755"/>
                    </a:lnTo>
                    <a:lnTo>
                      <a:pt x="1841" y="755"/>
                    </a:lnTo>
                    <a:lnTo>
                      <a:pt x="1834" y="743"/>
                    </a:lnTo>
                    <a:lnTo>
                      <a:pt x="1831" y="727"/>
                    </a:lnTo>
                    <a:lnTo>
                      <a:pt x="1822" y="716"/>
                    </a:lnTo>
                    <a:lnTo>
                      <a:pt x="1827" y="712"/>
                    </a:lnTo>
                    <a:lnTo>
                      <a:pt x="1827" y="695"/>
                    </a:lnTo>
                    <a:lnTo>
                      <a:pt x="1822" y="690"/>
                    </a:lnTo>
                    <a:lnTo>
                      <a:pt x="1822" y="683"/>
                    </a:lnTo>
                    <a:lnTo>
                      <a:pt x="1809" y="675"/>
                    </a:lnTo>
                    <a:lnTo>
                      <a:pt x="1804" y="667"/>
                    </a:lnTo>
                    <a:lnTo>
                      <a:pt x="1812" y="650"/>
                    </a:lnTo>
                    <a:lnTo>
                      <a:pt x="1818" y="651"/>
                    </a:lnTo>
                    <a:lnTo>
                      <a:pt x="1821" y="644"/>
                    </a:lnTo>
                    <a:lnTo>
                      <a:pt x="1827" y="640"/>
                    </a:lnTo>
                    <a:lnTo>
                      <a:pt x="1820" y="637"/>
                    </a:lnTo>
                    <a:lnTo>
                      <a:pt x="1826" y="623"/>
                    </a:lnTo>
                    <a:lnTo>
                      <a:pt x="1839" y="623"/>
                    </a:lnTo>
                    <a:lnTo>
                      <a:pt x="1852" y="614"/>
                    </a:lnTo>
                    <a:lnTo>
                      <a:pt x="1853" y="609"/>
                    </a:lnTo>
                    <a:lnTo>
                      <a:pt x="1853" y="615"/>
                    </a:lnTo>
                    <a:lnTo>
                      <a:pt x="1876" y="613"/>
                    </a:lnTo>
                    <a:lnTo>
                      <a:pt x="1875" y="601"/>
                    </a:lnTo>
                    <a:lnTo>
                      <a:pt x="1884" y="597"/>
                    </a:lnTo>
                    <a:lnTo>
                      <a:pt x="1895" y="599"/>
                    </a:lnTo>
                    <a:lnTo>
                      <a:pt x="1893" y="582"/>
                    </a:lnTo>
                    <a:lnTo>
                      <a:pt x="1897" y="578"/>
                    </a:lnTo>
                    <a:lnTo>
                      <a:pt x="1901" y="591"/>
                    </a:lnTo>
                    <a:lnTo>
                      <a:pt x="1907" y="575"/>
                    </a:lnTo>
                    <a:lnTo>
                      <a:pt x="1912" y="569"/>
                    </a:lnTo>
                    <a:lnTo>
                      <a:pt x="1909" y="559"/>
                    </a:lnTo>
                    <a:lnTo>
                      <a:pt x="1924" y="553"/>
                    </a:lnTo>
                    <a:lnTo>
                      <a:pt x="1918" y="550"/>
                    </a:lnTo>
                    <a:lnTo>
                      <a:pt x="1925" y="542"/>
                    </a:lnTo>
                    <a:lnTo>
                      <a:pt x="1925" y="533"/>
                    </a:lnTo>
                    <a:lnTo>
                      <a:pt x="1918" y="537"/>
                    </a:lnTo>
                    <a:lnTo>
                      <a:pt x="1916" y="533"/>
                    </a:lnTo>
                    <a:lnTo>
                      <a:pt x="1884" y="545"/>
                    </a:lnTo>
                    <a:lnTo>
                      <a:pt x="1891" y="555"/>
                    </a:lnTo>
                    <a:lnTo>
                      <a:pt x="1875" y="558"/>
                    </a:lnTo>
                    <a:lnTo>
                      <a:pt x="1882" y="575"/>
                    </a:lnTo>
                    <a:lnTo>
                      <a:pt x="1884" y="566"/>
                    </a:lnTo>
                    <a:lnTo>
                      <a:pt x="1884" y="585"/>
                    </a:lnTo>
                    <a:lnTo>
                      <a:pt x="1881" y="590"/>
                    </a:lnTo>
                    <a:lnTo>
                      <a:pt x="1877" y="583"/>
                    </a:lnTo>
                    <a:lnTo>
                      <a:pt x="1880" y="578"/>
                    </a:lnTo>
                    <a:lnTo>
                      <a:pt x="1875" y="581"/>
                    </a:lnTo>
                    <a:lnTo>
                      <a:pt x="1874" y="575"/>
                    </a:lnTo>
                    <a:lnTo>
                      <a:pt x="1863" y="575"/>
                    </a:lnTo>
                    <a:lnTo>
                      <a:pt x="1858" y="577"/>
                    </a:lnTo>
                    <a:lnTo>
                      <a:pt x="1852" y="588"/>
                    </a:lnTo>
                    <a:lnTo>
                      <a:pt x="1849" y="582"/>
                    </a:lnTo>
                    <a:lnTo>
                      <a:pt x="1834" y="581"/>
                    </a:lnTo>
                    <a:lnTo>
                      <a:pt x="1832" y="576"/>
                    </a:lnTo>
                    <a:lnTo>
                      <a:pt x="1818" y="581"/>
                    </a:lnTo>
                    <a:lnTo>
                      <a:pt x="1812" y="587"/>
                    </a:lnTo>
                    <a:lnTo>
                      <a:pt x="1815" y="594"/>
                    </a:lnTo>
                    <a:lnTo>
                      <a:pt x="1822" y="596"/>
                    </a:lnTo>
                    <a:lnTo>
                      <a:pt x="1822" y="601"/>
                    </a:lnTo>
                    <a:lnTo>
                      <a:pt x="1827" y="603"/>
                    </a:lnTo>
                    <a:lnTo>
                      <a:pt x="1817" y="605"/>
                    </a:lnTo>
                    <a:lnTo>
                      <a:pt x="1809" y="612"/>
                    </a:lnTo>
                    <a:lnTo>
                      <a:pt x="1804" y="609"/>
                    </a:lnTo>
                    <a:lnTo>
                      <a:pt x="1810" y="605"/>
                    </a:lnTo>
                    <a:lnTo>
                      <a:pt x="1791" y="608"/>
                    </a:lnTo>
                    <a:lnTo>
                      <a:pt x="1791" y="602"/>
                    </a:lnTo>
                    <a:lnTo>
                      <a:pt x="1783" y="605"/>
                    </a:lnTo>
                    <a:lnTo>
                      <a:pt x="1785" y="597"/>
                    </a:lnTo>
                    <a:lnTo>
                      <a:pt x="1777" y="597"/>
                    </a:lnTo>
                    <a:lnTo>
                      <a:pt x="1779" y="590"/>
                    </a:lnTo>
                    <a:lnTo>
                      <a:pt x="1766" y="594"/>
                    </a:lnTo>
                    <a:lnTo>
                      <a:pt x="1763" y="590"/>
                    </a:lnTo>
                    <a:lnTo>
                      <a:pt x="1764" y="578"/>
                    </a:lnTo>
                    <a:lnTo>
                      <a:pt x="1776" y="564"/>
                    </a:lnTo>
                    <a:lnTo>
                      <a:pt x="1776" y="558"/>
                    </a:lnTo>
                    <a:lnTo>
                      <a:pt x="1783" y="542"/>
                    </a:lnTo>
                    <a:lnTo>
                      <a:pt x="1790" y="537"/>
                    </a:lnTo>
                    <a:lnTo>
                      <a:pt x="1822" y="533"/>
                    </a:lnTo>
                    <a:lnTo>
                      <a:pt x="1846" y="521"/>
                    </a:lnTo>
                    <a:lnTo>
                      <a:pt x="1861" y="516"/>
                    </a:lnTo>
                    <a:lnTo>
                      <a:pt x="1868" y="506"/>
                    </a:lnTo>
                    <a:lnTo>
                      <a:pt x="1882" y="501"/>
                    </a:lnTo>
                    <a:lnTo>
                      <a:pt x="1884" y="492"/>
                    </a:lnTo>
                    <a:lnTo>
                      <a:pt x="1897" y="496"/>
                    </a:lnTo>
                    <a:lnTo>
                      <a:pt x="1907" y="486"/>
                    </a:lnTo>
                    <a:lnTo>
                      <a:pt x="1916" y="492"/>
                    </a:lnTo>
                    <a:lnTo>
                      <a:pt x="1919" y="497"/>
                    </a:lnTo>
                    <a:lnTo>
                      <a:pt x="1927" y="499"/>
                    </a:lnTo>
                    <a:lnTo>
                      <a:pt x="1929" y="513"/>
                    </a:lnTo>
                    <a:lnTo>
                      <a:pt x="1944" y="522"/>
                    </a:lnTo>
                    <a:lnTo>
                      <a:pt x="1936" y="528"/>
                    </a:lnTo>
                    <a:lnTo>
                      <a:pt x="1944" y="537"/>
                    </a:lnTo>
                    <a:lnTo>
                      <a:pt x="1945" y="547"/>
                    </a:lnTo>
                    <a:lnTo>
                      <a:pt x="1954" y="551"/>
                    </a:lnTo>
                    <a:lnTo>
                      <a:pt x="1954" y="558"/>
                    </a:lnTo>
                    <a:lnTo>
                      <a:pt x="1945" y="558"/>
                    </a:lnTo>
                    <a:lnTo>
                      <a:pt x="1939" y="560"/>
                    </a:lnTo>
                    <a:lnTo>
                      <a:pt x="1939" y="565"/>
                    </a:lnTo>
                    <a:lnTo>
                      <a:pt x="1945" y="564"/>
                    </a:lnTo>
                    <a:lnTo>
                      <a:pt x="1954" y="575"/>
                    </a:lnTo>
                    <a:lnTo>
                      <a:pt x="1960" y="577"/>
                    </a:lnTo>
                    <a:lnTo>
                      <a:pt x="1962" y="582"/>
                    </a:lnTo>
                    <a:lnTo>
                      <a:pt x="1971" y="593"/>
                    </a:lnTo>
                    <a:lnTo>
                      <a:pt x="1989" y="597"/>
                    </a:lnTo>
                    <a:lnTo>
                      <a:pt x="1988" y="599"/>
                    </a:lnTo>
                    <a:lnTo>
                      <a:pt x="1989" y="608"/>
                    </a:lnTo>
                    <a:lnTo>
                      <a:pt x="1989" y="618"/>
                    </a:lnTo>
                    <a:lnTo>
                      <a:pt x="1999" y="625"/>
                    </a:lnTo>
                    <a:lnTo>
                      <a:pt x="2006" y="624"/>
                    </a:lnTo>
                    <a:lnTo>
                      <a:pt x="2020" y="630"/>
                    </a:lnTo>
                    <a:lnTo>
                      <a:pt x="2030" y="624"/>
                    </a:lnTo>
                    <a:lnTo>
                      <a:pt x="2038" y="628"/>
                    </a:lnTo>
                    <a:lnTo>
                      <a:pt x="2038" y="619"/>
                    </a:lnTo>
                    <a:lnTo>
                      <a:pt x="2046" y="624"/>
                    </a:lnTo>
                    <a:lnTo>
                      <a:pt x="2051" y="615"/>
                    </a:lnTo>
                    <a:lnTo>
                      <a:pt x="2051" y="605"/>
                    </a:lnTo>
                    <a:lnTo>
                      <a:pt x="2068" y="613"/>
                    </a:lnTo>
                    <a:lnTo>
                      <a:pt x="2068" y="630"/>
                    </a:lnTo>
                    <a:lnTo>
                      <a:pt x="2083" y="645"/>
                    </a:lnTo>
                    <a:lnTo>
                      <a:pt x="2090" y="650"/>
                    </a:lnTo>
                    <a:lnTo>
                      <a:pt x="2099" y="667"/>
                    </a:lnTo>
                    <a:lnTo>
                      <a:pt x="2106" y="667"/>
                    </a:lnTo>
                    <a:lnTo>
                      <a:pt x="2121" y="678"/>
                    </a:lnTo>
                    <a:lnTo>
                      <a:pt x="2129" y="677"/>
                    </a:lnTo>
                    <a:lnTo>
                      <a:pt x="2129" y="668"/>
                    </a:lnTo>
                    <a:lnTo>
                      <a:pt x="2137" y="669"/>
                    </a:lnTo>
                    <a:lnTo>
                      <a:pt x="2139" y="667"/>
                    </a:lnTo>
                    <a:lnTo>
                      <a:pt x="2148" y="673"/>
                    </a:lnTo>
                    <a:lnTo>
                      <a:pt x="2150" y="669"/>
                    </a:lnTo>
                    <a:lnTo>
                      <a:pt x="2164" y="677"/>
                    </a:lnTo>
                    <a:lnTo>
                      <a:pt x="2182" y="667"/>
                    </a:lnTo>
                    <a:lnTo>
                      <a:pt x="2204" y="673"/>
                    </a:lnTo>
                    <a:lnTo>
                      <a:pt x="2221" y="667"/>
                    </a:lnTo>
                    <a:lnTo>
                      <a:pt x="2230" y="655"/>
                    </a:lnTo>
                    <a:lnTo>
                      <a:pt x="2267" y="660"/>
                    </a:lnTo>
                    <a:lnTo>
                      <a:pt x="2275" y="657"/>
                    </a:lnTo>
                    <a:lnTo>
                      <a:pt x="2290" y="671"/>
                    </a:lnTo>
                    <a:lnTo>
                      <a:pt x="2293" y="668"/>
                    </a:lnTo>
                    <a:lnTo>
                      <a:pt x="2300" y="667"/>
                    </a:lnTo>
                    <a:lnTo>
                      <a:pt x="2300" y="673"/>
                    </a:lnTo>
                    <a:lnTo>
                      <a:pt x="2322" y="667"/>
                    </a:lnTo>
                    <a:lnTo>
                      <a:pt x="2337" y="667"/>
                    </a:lnTo>
                    <a:lnTo>
                      <a:pt x="2328" y="655"/>
                    </a:lnTo>
                    <a:lnTo>
                      <a:pt x="2328" y="650"/>
                    </a:lnTo>
                    <a:lnTo>
                      <a:pt x="2321" y="640"/>
                    </a:lnTo>
                    <a:lnTo>
                      <a:pt x="2317" y="630"/>
                    </a:lnTo>
                    <a:lnTo>
                      <a:pt x="2322" y="623"/>
                    </a:lnTo>
                    <a:lnTo>
                      <a:pt x="2328" y="623"/>
                    </a:lnTo>
                    <a:lnTo>
                      <a:pt x="2331" y="625"/>
                    </a:lnTo>
                    <a:lnTo>
                      <a:pt x="2336" y="636"/>
                    </a:lnTo>
                    <a:lnTo>
                      <a:pt x="2342" y="641"/>
                    </a:lnTo>
                    <a:lnTo>
                      <a:pt x="2342" y="655"/>
                    </a:lnTo>
                    <a:lnTo>
                      <a:pt x="2349" y="667"/>
                    </a:lnTo>
                    <a:lnTo>
                      <a:pt x="2359" y="669"/>
                    </a:lnTo>
                    <a:lnTo>
                      <a:pt x="2364" y="678"/>
                    </a:lnTo>
                    <a:lnTo>
                      <a:pt x="2377" y="683"/>
                    </a:lnTo>
                    <a:lnTo>
                      <a:pt x="2384" y="689"/>
                    </a:lnTo>
                    <a:lnTo>
                      <a:pt x="2396" y="688"/>
                    </a:lnTo>
                    <a:lnTo>
                      <a:pt x="2404" y="677"/>
                    </a:lnTo>
                    <a:lnTo>
                      <a:pt x="2403" y="641"/>
                    </a:lnTo>
                    <a:lnTo>
                      <a:pt x="2398" y="641"/>
                    </a:lnTo>
                    <a:lnTo>
                      <a:pt x="2397" y="650"/>
                    </a:lnTo>
                    <a:lnTo>
                      <a:pt x="2390" y="650"/>
                    </a:lnTo>
                    <a:lnTo>
                      <a:pt x="2390" y="641"/>
                    </a:lnTo>
                    <a:lnTo>
                      <a:pt x="2385" y="636"/>
                    </a:lnTo>
                    <a:lnTo>
                      <a:pt x="2364" y="637"/>
                    </a:lnTo>
                    <a:lnTo>
                      <a:pt x="2359" y="646"/>
                    </a:lnTo>
                    <a:lnTo>
                      <a:pt x="2360" y="650"/>
                    </a:lnTo>
                    <a:lnTo>
                      <a:pt x="2361" y="658"/>
                    </a:lnTo>
                    <a:lnTo>
                      <a:pt x="2354" y="656"/>
                    </a:lnTo>
                    <a:lnTo>
                      <a:pt x="2348" y="636"/>
                    </a:lnTo>
                    <a:lnTo>
                      <a:pt x="2339" y="624"/>
                    </a:lnTo>
                    <a:lnTo>
                      <a:pt x="2334" y="614"/>
                    </a:lnTo>
                    <a:lnTo>
                      <a:pt x="2342" y="619"/>
                    </a:lnTo>
                    <a:lnTo>
                      <a:pt x="2342" y="605"/>
                    </a:lnTo>
                    <a:lnTo>
                      <a:pt x="2331" y="596"/>
                    </a:lnTo>
                    <a:lnTo>
                      <a:pt x="2331" y="590"/>
                    </a:lnTo>
                    <a:lnTo>
                      <a:pt x="2321" y="575"/>
                    </a:lnTo>
                    <a:lnTo>
                      <a:pt x="2328" y="575"/>
                    </a:lnTo>
                    <a:lnTo>
                      <a:pt x="2334" y="583"/>
                    </a:lnTo>
                    <a:lnTo>
                      <a:pt x="2339" y="578"/>
                    </a:lnTo>
                    <a:lnTo>
                      <a:pt x="2339" y="575"/>
                    </a:lnTo>
                    <a:lnTo>
                      <a:pt x="2349" y="575"/>
                    </a:lnTo>
                    <a:lnTo>
                      <a:pt x="2353" y="581"/>
                    </a:lnTo>
                    <a:lnTo>
                      <a:pt x="2374" y="577"/>
                    </a:lnTo>
                    <a:lnTo>
                      <a:pt x="2374" y="575"/>
                    </a:lnTo>
                    <a:lnTo>
                      <a:pt x="2358" y="554"/>
                    </a:lnTo>
                    <a:lnTo>
                      <a:pt x="2365" y="551"/>
                    </a:lnTo>
                    <a:lnTo>
                      <a:pt x="2377" y="554"/>
                    </a:lnTo>
                    <a:lnTo>
                      <a:pt x="2379" y="562"/>
                    </a:lnTo>
                    <a:lnTo>
                      <a:pt x="2390" y="575"/>
                    </a:lnTo>
                    <a:lnTo>
                      <a:pt x="2385" y="559"/>
                    </a:lnTo>
                    <a:lnTo>
                      <a:pt x="2398" y="560"/>
                    </a:lnTo>
                    <a:lnTo>
                      <a:pt x="2404" y="575"/>
                    </a:lnTo>
                    <a:lnTo>
                      <a:pt x="2420" y="582"/>
                    </a:lnTo>
                    <a:lnTo>
                      <a:pt x="2414" y="590"/>
                    </a:lnTo>
                    <a:lnTo>
                      <a:pt x="2422" y="594"/>
                    </a:lnTo>
                    <a:lnTo>
                      <a:pt x="2439" y="587"/>
                    </a:lnTo>
                    <a:lnTo>
                      <a:pt x="2439" y="594"/>
                    </a:lnTo>
                    <a:lnTo>
                      <a:pt x="2434" y="605"/>
                    </a:lnTo>
                    <a:lnTo>
                      <a:pt x="2433" y="615"/>
                    </a:lnTo>
                    <a:lnTo>
                      <a:pt x="2427" y="623"/>
                    </a:lnTo>
                    <a:lnTo>
                      <a:pt x="2431" y="628"/>
                    </a:lnTo>
                    <a:lnTo>
                      <a:pt x="2439" y="624"/>
                    </a:lnTo>
                    <a:lnTo>
                      <a:pt x="2443" y="631"/>
                    </a:lnTo>
                    <a:lnTo>
                      <a:pt x="2443" y="612"/>
                    </a:lnTo>
                    <a:lnTo>
                      <a:pt x="2466" y="596"/>
                    </a:lnTo>
                    <a:lnTo>
                      <a:pt x="2467" y="597"/>
                    </a:lnTo>
                    <a:lnTo>
                      <a:pt x="2466" y="607"/>
                    </a:lnTo>
                    <a:lnTo>
                      <a:pt x="2467" y="619"/>
                    </a:lnTo>
                    <a:lnTo>
                      <a:pt x="2466" y="636"/>
                    </a:lnTo>
                    <a:lnTo>
                      <a:pt x="2460" y="650"/>
                    </a:lnTo>
                    <a:lnTo>
                      <a:pt x="2459" y="668"/>
                    </a:lnTo>
                    <a:lnTo>
                      <a:pt x="2466" y="683"/>
                    </a:lnTo>
                    <a:lnTo>
                      <a:pt x="2446" y="695"/>
                    </a:lnTo>
                    <a:lnTo>
                      <a:pt x="2451" y="712"/>
                    </a:lnTo>
                    <a:lnTo>
                      <a:pt x="2466" y="711"/>
                    </a:lnTo>
                    <a:lnTo>
                      <a:pt x="2466" y="736"/>
                    </a:lnTo>
                    <a:lnTo>
                      <a:pt x="2482" y="720"/>
                    </a:lnTo>
                    <a:lnTo>
                      <a:pt x="2486" y="727"/>
                    </a:lnTo>
                    <a:lnTo>
                      <a:pt x="2495" y="718"/>
                    </a:lnTo>
                    <a:lnTo>
                      <a:pt x="2495" y="727"/>
                    </a:lnTo>
                    <a:lnTo>
                      <a:pt x="2489" y="733"/>
                    </a:lnTo>
                    <a:lnTo>
                      <a:pt x="2494" y="743"/>
                    </a:lnTo>
                    <a:lnTo>
                      <a:pt x="2504" y="744"/>
                    </a:lnTo>
                    <a:lnTo>
                      <a:pt x="2509" y="727"/>
                    </a:lnTo>
                    <a:lnTo>
                      <a:pt x="2504" y="711"/>
                    </a:lnTo>
                    <a:lnTo>
                      <a:pt x="2506" y="695"/>
                    </a:lnTo>
                    <a:lnTo>
                      <a:pt x="2502" y="682"/>
                    </a:lnTo>
                    <a:lnTo>
                      <a:pt x="2488" y="673"/>
                    </a:lnTo>
                    <a:lnTo>
                      <a:pt x="2488" y="667"/>
                    </a:lnTo>
                    <a:lnTo>
                      <a:pt x="2495" y="636"/>
                    </a:lnTo>
                    <a:lnTo>
                      <a:pt x="2492" y="631"/>
                    </a:lnTo>
                    <a:lnTo>
                      <a:pt x="2489" y="620"/>
                    </a:lnTo>
                    <a:lnTo>
                      <a:pt x="2495" y="620"/>
                    </a:lnTo>
                    <a:lnTo>
                      <a:pt x="2500" y="618"/>
                    </a:lnTo>
                    <a:lnTo>
                      <a:pt x="2504" y="620"/>
                    </a:lnTo>
                    <a:lnTo>
                      <a:pt x="2506" y="625"/>
                    </a:lnTo>
                    <a:lnTo>
                      <a:pt x="2510" y="623"/>
                    </a:lnTo>
                    <a:lnTo>
                      <a:pt x="2521" y="621"/>
                    </a:lnTo>
                    <a:lnTo>
                      <a:pt x="2533" y="628"/>
                    </a:lnTo>
                    <a:lnTo>
                      <a:pt x="2540" y="625"/>
                    </a:lnTo>
                    <a:lnTo>
                      <a:pt x="2545" y="613"/>
                    </a:lnTo>
                    <a:lnTo>
                      <a:pt x="2549" y="607"/>
                    </a:lnTo>
                    <a:lnTo>
                      <a:pt x="2563" y="599"/>
                    </a:lnTo>
                    <a:lnTo>
                      <a:pt x="2563" y="590"/>
                    </a:lnTo>
                    <a:lnTo>
                      <a:pt x="2569" y="574"/>
                    </a:lnTo>
                    <a:lnTo>
                      <a:pt x="2595" y="555"/>
                    </a:lnTo>
                    <a:lnTo>
                      <a:pt x="2602" y="544"/>
                    </a:lnTo>
                    <a:lnTo>
                      <a:pt x="2591" y="542"/>
                    </a:lnTo>
                    <a:lnTo>
                      <a:pt x="2594" y="520"/>
                    </a:lnTo>
                    <a:lnTo>
                      <a:pt x="2592" y="506"/>
                    </a:lnTo>
                    <a:lnTo>
                      <a:pt x="2589" y="491"/>
                    </a:lnTo>
                    <a:lnTo>
                      <a:pt x="2576" y="483"/>
                    </a:lnTo>
                    <a:lnTo>
                      <a:pt x="2575" y="491"/>
                    </a:lnTo>
                    <a:lnTo>
                      <a:pt x="2573" y="499"/>
                    </a:lnTo>
                    <a:lnTo>
                      <a:pt x="2572" y="508"/>
                    </a:lnTo>
                    <a:lnTo>
                      <a:pt x="2579" y="505"/>
                    </a:lnTo>
                    <a:lnTo>
                      <a:pt x="2583" y="497"/>
                    </a:lnTo>
                    <a:lnTo>
                      <a:pt x="2570" y="522"/>
                    </a:lnTo>
                    <a:lnTo>
                      <a:pt x="2551" y="528"/>
                    </a:lnTo>
                    <a:lnTo>
                      <a:pt x="2538" y="526"/>
                    </a:lnTo>
                    <a:lnTo>
                      <a:pt x="2542" y="516"/>
                    </a:lnTo>
                    <a:lnTo>
                      <a:pt x="2543" y="494"/>
                    </a:lnTo>
                    <a:lnTo>
                      <a:pt x="2547" y="491"/>
                    </a:lnTo>
                    <a:lnTo>
                      <a:pt x="2554" y="492"/>
                    </a:lnTo>
                    <a:lnTo>
                      <a:pt x="2563" y="472"/>
                    </a:lnTo>
                    <a:lnTo>
                      <a:pt x="2563" y="462"/>
                    </a:lnTo>
                    <a:lnTo>
                      <a:pt x="2557" y="465"/>
                    </a:lnTo>
                    <a:lnTo>
                      <a:pt x="2557" y="463"/>
                    </a:lnTo>
                    <a:lnTo>
                      <a:pt x="2558" y="449"/>
                    </a:lnTo>
                    <a:lnTo>
                      <a:pt x="2567" y="432"/>
                    </a:lnTo>
                    <a:lnTo>
                      <a:pt x="2586" y="425"/>
                    </a:lnTo>
                    <a:lnTo>
                      <a:pt x="2589" y="421"/>
                    </a:lnTo>
                    <a:lnTo>
                      <a:pt x="2581" y="436"/>
                    </a:lnTo>
                    <a:lnTo>
                      <a:pt x="2581" y="451"/>
                    </a:lnTo>
                    <a:lnTo>
                      <a:pt x="2585" y="458"/>
                    </a:lnTo>
                    <a:lnTo>
                      <a:pt x="2595" y="445"/>
                    </a:lnTo>
                    <a:lnTo>
                      <a:pt x="2599" y="427"/>
                    </a:lnTo>
                    <a:lnTo>
                      <a:pt x="2594" y="408"/>
                    </a:lnTo>
                    <a:lnTo>
                      <a:pt x="2583" y="408"/>
                    </a:lnTo>
                    <a:lnTo>
                      <a:pt x="2569" y="420"/>
                    </a:lnTo>
                    <a:lnTo>
                      <a:pt x="2556" y="418"/>
                    </a:lnTo>
                    <a:lnTo>
                      <a:pt x="2542" y="391"/>
                    </a:lnTo>
                    <a:lnTo>
                      <a:pt x="2536" y="386"/>
                    </a:lnTo>
                    <a:lnTo>
                      <a:pt x="2537" y="394"/>
                    </a:lnTo>
                    <a:lnTo>
                      <a:pt x="2532" y="399"/>
                    </a:lnTo>
                    <a:lnTo>
                      <a:pt x="2524" y="392"/>
                    </a:lnTo>
                    <a:lnTo>
                      <a:pt x="2524" y="387"/>
                    </a:lnTo>
                    <a:lnTo>
                      <a:pt x="2508" y="379"/>
                    </a:lnTo>
                    <a:lnTo>
                      <a:pt x="2505" y="372"/>
                    </a:lnTo>
                    <a:lnTo>
                      <a:pt x="2505" y="367"/>
                    </a:lnTo>
                    <a:lnTo>
                      <a:pt x="2479" y="370"/>
                    </a:lnTo>
                    <a:lnTo>
                      <a:pt x="2465" y="360"/>
                    </a:lnTo>
                    <a:lnTo>
                      <a:pt x="2461" y="352"/>
                    </a:lnTo>
                    <a:lnTo>
                      <a:pt x="2465" y="345"/>
                    </a:lnTo>
                    <a:lnTo>
                      <a:pt x="2447" y="336"/>
                    </a:lnTo>
                    <a:lnTo>
                      <a:pt x="2445" y="328"/>
                    </a:lnTo>
                    <a:lnTo>
                      <a:pt x="2436" y="318"/>
                    </a:lnTo>
                    <a:lnTo>
                      <a:pt x="2434" y="290"/>
                    </a:lnTo>
                    <a:lnTo>
                      <a:pt x="2434" y="275"/>
                    </a:lnTo>
                    <a:lnTo>
                      <a:pt x="2435" y="266"/>
                    </a:lnTo>
                    <a:lnTo>
                      <a:pt x="2441" y="262"/>
                    </a:lnTo>
                    <a:lnTo>
                      <a:pt x="2445" y="262"/>
                    </a:lnTo>
                    <a:lnTo>
                      <a:pt x="2456" y="236"/>
                    </a:lnTo>
                    <a:lnTo>
                      <a:pt x="2459" y="236"/>
                    </a:lnTo>
                    <a:lnTo>
                      <a:pt x="2461" y="242"/>
                    </a:lnTo>
                    <a:lnTo>
                      <a:pt x="2465" y="237"/>
                    </a:lnTo>
                    <a:lnTo>
                      <a:pt x="2466" y="222"/>
                    </a:lnTo>
                    <a:lnTo>
                      <a:pt x="2461" y="227"/>
                    </a:lnTo>
                    <a:lnTo>
                      <a:pt x="2452" y="204"/>
                    </a:lnTo>
                    <a:lnTo>
                      <a:pt x="2444" y="194"/>
                    </a:lnTo>
                    <a:lnTo>
                      <a:pt x="2444" y="184"/>
                    </a:lnTo>
                    <a:lnTo>
                      <a:pt x="2445" y="171"/>
                    </a:lnTo>
                    <a:lnTo>
                      <a:pt x="2452" y="156"/>
                    </a:lnTo>
                    <a:lnTo>
                      <a:pt x="2449" y="156"/>
                    </a:lnTo>
                    <a:lnTo>
                      <a:pt x="2450" y="145"/>
                    </a:lnTo>
                    <a:lnTo>
                      <a:pt x="2451" y="137"/>
                    </a:lnTo>
                    <a:lnTo>
                      <a:pt x="2451" y="122"/>
                    </a:lnTo>
                    <a:lnTo>
                      <a:pt x="2455" y="117"/>
                    </a:lnTo>
                    <a:lnTo>
                      <a:pt x="2460" y="118"/>
                    </a:lnTo>
                    <a:lnTo>
                      <a:pt x="2461" y="114"/>
                    </a:lnTo>
                    <a:lnTo>
                      <a:pt x="2462" y="106"/>
                    </a:lnTo>
                    <a:lnTo>
                      <a:pt x="2470" y="101"/>
                    </a:lnTo>
                    <a:lnTo>
                      <a:pt x="2488" y="124"/>
                    </a:lnTo>
                    <a:lnTo>
                      <a:pt x="2492" y="123"/>
                    </a:lnTo>
                    <a:lnTo>
                      <a:pt x="2495" y="107"/>
                    </a:lnTo>
                    <a:lnTo>
                      <a:pt x="2493" y="86"/>
                    </a:lnTo>
                    <a:lnTo>
                      <a:pt x="2487" y="85"/>
                    </a:lnTo>
                    <a:lnTo>
                      <a:pt x="2481" y="79"/>
                    </a:lnTo>
                    <a:lnTo>
                      <a:pt x="2479" y="67"/>
                    </a:lnTo>
                    <a:lnTo>
                      <a:pt x="2488" y="52"/>
                    </a:lnTo>
                    <a:lnTo>
                      <a:pt x="2502" y="36"/>
                    </a:lnTo>
                    <a:lnTo>
                      <a:pt x="2505" y="26"/>
                    </a:lnTo>
                    <a:lnTo>
                      <a:pt x="2506" y="16"/>
                    </a:lnTo>
                    <a:lnTo>
                      <a:pt x="2513" y="2"/>
                    </a:lnTo>
                    <a:lnTo>
                      <a:pt x="2522" y="0"/>
                    </a:lnTo>
                    <a:lnTo>
                      <a:pt x="2531" y="2"/>
                    </a:lnTo>
                    <a:lnTo>
                      <a:pt x="2541" y="0"/>
                    </a:lnTo>
                    <a:lnTo>
                      <a:pt x="2551" y="10"/>
                    </a:lnTo>
                    <a:lnTo>
                      <a:pt x="2549" y="18"/>
                    </a:lnTo>
                    <a:lnTo>
                      <a:pt x="2546" y="22"/>
                    </a:lnTo>
                    <a:lnTo>
                      <a:pt x="2545" y="32"/>
                    </a:lnTo>
                    <a:lnTo>
                      <a:pt x="2546" y="38"/>
                    </a:lnTo>
                    <a:lnTo>
                      <a:pt x="2554" y="32"/>
                    </a:lnTo>
                    <a:lnTo>
                      <a:pt x="2554" y="49"/>
                    </a:lnTo>
                    <a:lnTo>
                      <a:pt x="2564" y="40"/>
                    </a:lnTo>
                    <a:lnTo>
                      <a:pt x="2567" y="32"/>
                    </a:lnTo>
                    <a:lnTo>
                      <a:pt x="2576" y="44"/>
                    </a:lnTo>
                    <a:lnTo>
                      <a:pt x="2594" y="37"/>
                    </a:lnTo>
                    <a:lnTo>
                      <a:pt x="2594" y="47"/>
                    </a:lnTo>
                    <a:lnTo>
                      <a:pt x="2590" y="63"/>
                    </a:lnTo>
                    <a:lnTo>
                      <a:pt x="2595" y="75"/>
                    </a:lnTo>
                    <a:lnTo>
                      <a:pt x="2605" y="76"/>
                    </a:lnTo>
                    <a:lnTo>
                      <a:pt x="2632" y="115"/>
                    </a:lnTo>
                    <a:lnTo>
                      <a:pt x="2637" y="147"/>
                    </a:lnTo>
                    <a:lnTo>
                      <a:pt x="2638" y="167"/>
                    </a:lnTo>
                    <a:lnTo>
                      <a:pt x="2637" y="190"/>
                    </a:lnTo>
                    <a:lnTo>
                      <a:pt x="2633" y="189"/>
                    </a:lnTo>
                    <a:lnTo>
                      <a:pt x="2634" y="198"/>
                    </a:lnTo>
                    <a:lnTo>
                      <a:pt x="2645" y="201"/>
                    </a:lnTo>
                    <a:lnTo>
                      <a:pt x="2648" y="221"/>
                    </a:lnTo>
                    <a:lnTo>
                      <a:pt x="2662" y="220"/>
                    </a:lnTo>
                    <a:lnTo>
                      <a:pt x="2671" y="230"/>
                    </a:lnTo>
                    <a:lnTo>
                      <a:pt x="2671" y="244"/>
                    </a:lnTo>
                    <a:lnTo>
                      <a:pt x="2672" y="251"/>
                    </a:lnTo>
                    <a:lnTo>
                      <a:pt x="2681" y="264"/>
                    </a:lnTo>
                    <a:lnTo>
                      <a:pt x="2683" y="274"/>
                    </a:lnTo>
                    <a:lnTo>
                      <a:pt x="2685" y="284"/>
                    </a:lnTo>
                    <a:lnTo>
                      <a:pt x="2688" y="284"/>
                    </a:lnTo>
                    <a:lnTo>
                      <a:pt x="2692" y="279"/>
                    </a:lnTo>
                    <a:lnTo>
                      <a:pt x="2693" y="274"/>
                    </a:lnTo>
                    <a:lnTo>
                      <a:pt x="2701" y="280"/>
                    </a:lnTo>
                    <a:lnTo>
                      <a:pt x="2703" y="297"/>
                    </a:lnTo>
                    <a:lnTo>
                      <a:pt x="2709" y="301"/>
                    </a:lnTo>
                    <a:lnTo>
                      <a:pt x="2713" y="308"/>
                    </a:lnTo>
                    <a:lnTo>
                      <a:pt x="2694" y="312"/>
                    </a:lnTo>
                    <a:lnTo>
                      <a:pt x="2671" y="301"/>
                    </a:lnTo>
                    <a:lnTo>
                      <a:pt x="2664" y="302"/>
                    </a:lnTo>
                    <a:lnTo>
                      <a:pt x="2665" y="306"/>
                    </a:lnTo>
                    <a:lnTo>
                      <a:pt x="2665" y="312"/>
                    </a:lnTo>
                    <a:lnTo>
                      <a:pt x="2661" y="316"/>
                    </a:lnTo>
                    <a:lnTo>
                      <a:pt x="2661" y="318"/>
                    </a:lnTo>
                    <a:lnTo>
                      <a:pt x="2680" y="321"/>
                    </a:lnTo>
                    <a:lnTo>
                      <a:pt x="2688" y="334"/>
                    </a:lnTo>
                    <a:lnTo>
                      <a:pt x="2683" y="343"/>
                    </a:lnTo>
                    <a:lnTo>
                      <a:pt x="2676" y="352"/>
                    </a:lnTo>
                    <a:lnTo>
                      <a:pt x="2670" y="352"/>
                    </a:lnTo>
                    <a:lnTo>
                      <a:pt x="2664" y="357"/>
                    </a:lnTo>
                    <a:lnTo>
                      <a:pt x="2658" y="357"/>
                    </a:lnTo>
                    <a:lnTo>
                      <a:pt x="2656" y="364"/>
                    </a:lnTo>
                    <a:lnTo>
                      <a:pt x="2648" y="371"/>
                    </a:lnTo>
                    <a:lnTo>
                      <a:pt x="2650" y="378"/>
                    </a:lnTo>
                    <a:lnTo>
                      <a:pt x="2649" y="381"/>
                    </a:lnTo>
                    <a:lnTo>
                      <a:pt x="2669" y="381"/>
                    </a:lnTo>
                    <a:lnTo>
                      <a:pt x="2673" y="388"/>
                    </a:lnTo>
                    <a:lnTo>
                      <a:pt x="2678" y="402"/>
                    </a:lnTo>
                    <a:lnTo>
                      <a:pt x="2692" y="408"/>
                    </a:lnTo>
                    <a:lnTo>
                      <a:pt x="2705" y="405"/>
                    </a:lnTo>
                    <a:lnTo>
                      <a:pt x="2715" y="391"/>
                    </a:lnTo>
                    <a:lnTo>
                      <a:pt x="2723" y="389"/>
                    </a:lnTo>
                    <a:lnTo>
                      <a:pt x="2724" y="395"/>
                    </a:lnTo>
                    <a:lnTo>
                      <a:pt x="2718" y="404"/>
                    </a:lnTo>
                    <a:lnTo>
                      <a:pt x="2725" y="402"/>
                    </a:lnTo>
                    <a:lnTo>
                      <a:pt x="2731" y="413"/>
                    </a:lnTo>
                    <a:lnTo>
                      <a:pt x="2735" y="409"/>
                    </a:lnTo>
                    <a:lnTo>
                      <a:pt x="2745" y="415"/>
                    </a:lnTo>
                    <a:lnTo>
                      <a:pt x="2748" y="406"/>
                    </a:lnTo>
                    <a:lnTo>
                      <a:pt x="2751" y="421"/>
                    </a:lnTo>
                    <a:lnTo>
                      <a:pt x="2748" y="432"/>
                    </a:lnTo>
                    <a:lnTo>
                      <a:pt x="2744" y="440"/>
                    </a:lnTo>
                    <a:lnTo>
                      <a:pt x="2735" y="430"/>
                    </a:lnTo>
                    <a:lnTo>
                      <a:pt x="2729" y="434"/>
                    </a:lnTo>
                    <a:lnTo>
                      <a:pt x="2720" y="431"/>
                    </a:lnTo>
                    <a:lnTo>
                      <a:pt x="2745" y="465"/>
                    </a:lnTo>
                    <a:lnTo>
                      <a:pt x="2755" y="469"/>
                    </a:lnTo>
                    <a:lnTo>
                      <a:pt x="2756" y="479"/>
                    </a:lnTo>
                    <a:lnTo>
                      <a:pt x="2764" y="494"/>
                    </a:lnTo>
                    <a:lnTo>
                      <a:pt x="2763" y="499"/>
                    </a:lnTo>
                    <a:lnTo>
                      <a:pt x="2773" y="515"/>
                    </a:lnTo>
                    <a:lnTo>
                      <a:pt x="2768" y="531"/>
                    </a:lnTo>
                    <a:lnTo>
                      <a:pt x="2768" y="549"/>
                    </a:lnTo>
                    <a:lnTo>
                      <a:pt x="2766" y="558"/>
                    </a:lnTo>
                    <a:lnTo>
                      <a:pt x="2771" y="574"/>
                    </a:lnTo>
                    <a:lnTo>
                      <a:pt x="2775" y="581"/>
                    </a:lnTo>
                    <a:lnTo>
                      <a:pt x="2779" y="591"/>
                    </a:lnTo>
                    <a:lnTo>
                      <a:pt x="2787" y="581"/>
                    </a:lnTo>
                    <a:lnTo>
                      <a:pt x="2798" y="559"/>
                    </a:lnTo>
                    <a:lnTo>
                      <a:pt x="2798" y="540"/>
                    </a:lnTo>
                    <a:lnTo>
                      <a:pt x="2799" y="535"/>
                    </a:lnTo>
                    <a:lnTo>
                      <a:pt x="2800" y="532"/>
                    </a:lnTo>
                    <a:lnTo>
                      <a:pt x="2806" y="532"/>
                    </a:lnTo>
                    <a:lnTo>
                      <a:pt x="2807" y="513"/>
                    </a:lnTo>
                    <a:lnTo>
                      <a:pt x="2806" y="495"/>
                    </a:lnTo>
                    <a:lnTo>
                      <a:pt x="2806" y="480"/>
                    </a:lnTo>
                    <a:lnTo>
                      <a:pt x="2818" y="465"/>
                    </a:lnTo>
                    <a:lnTo>
                      <a:pt x="2826" y="447"/>
                    </a:lnTo>
                    <a:lnTo>
                      <a:pt x="2837" y="442"/>
                    </a:lnTo>
                    <a:lnTo>
                      <a:pt x="2850" y="443"/>
                    </a:lnTo>
                    <a:lnTo>
                      <a:pt x="2855" y="462"/>
                    </a:lnTo>
                    <a:lnTo>
                      <a:pt x="2866" y="480"/>
                    </a:lnTo>
                    <a:lnTo>
                      <a:pt x="2896" y="505"/>
                    </a:lnTo>
                    <a:lnTo>
                      <a:pt x="2901" y="517"/>
                    </a:lnTo>
                    <a:lnTo>
                      <a:pt x="2907" y="554"/>
                    </a:lnTo>
                    <a:lnTo>
                      <a:pt x="2913" y="575"/>
                    </a:lnTo>
                    <a:lnTo>
                      <a:pt x="2914" y="592"/>
                    </a:lnTo>
                    <a:lnTo>
                      <a:pt x="2906" y="599"/>
                    </a:lnTo>
                    <a:lnTo>
                      <a:pt x="2897" y="597"/>
                    </a:lnTo>
                    <a:lnTo>
                      <a:pt x="2893" y="592"/>
                    </a:lnTo>
                    <a:lnTo>
                      <a:pt x="2893" y="575"/>
                    </a:lnTo>
                    <a:lnTo>
                      <a:pt x="2884" y="598"/>
                    </a:lnTo>
                    <a:lnTo>
                      <a:pt x="2887" y="615"/>
                    </a:lnTo>
                    <a:lnTo>
                      <a:pt x="2884" y="631"/>
                    </a:lnTo>
                    <a:lnTo>
                      <a:pt x="2884" y="641"/>
                    </a:lnTo>
                    <a:lnTo>
                      <a:pt x="2895" y="663"/>
                    </a:lnTo>
                    <a:lnTo>
                      <a:pt x="2900" y="677"/>
                    </a:lnTo>
                    <a:lnTo>
                      <a:pt x="2908" y="689"/>
                    </a:lnTo>
                    <a:lnTo>
                      <a:pt x="2930" y="732"/>
                    </a:lnTo>
                    <a:lnTo>
                      <a:pt x="2936" y="737"/>
                    </a:lnTo>
                    <a:lnTo>
                      <a:pt x="2944" y="746"/>
                    </a:lnTo>
                    <a:lnTo>
                      <a:pt x="2954" y="741"/>
                    </a:lnTo>
                    <a:lnTo>
                      <a:pt x="2955" y="732"/>
                    </a:lnTo>
                    <a:lnTo>
                      <a:pt x="2957" y="721"/>
                    </a:lnTo>
                    <a:lnTo>
                      <a:pt x="2966" y="716"/>
                    </a:lnTo>
                    <a:lnTo>
                      <a:pt x="2971" y="721"/>
                    </a:lnTo>
                    <a:lnTo>
                      <a:pt x="2974" y="715"/>
                    </a:lnTo>
                    <a:lnTo>
                      <a:pt x="2977" y="720"/>
                    </a:lnTo>
                    <a:lnTo>
                      <a:pt x="2983" y="721"/>
                    </a:lnTo>
                    <a:lnTo>
                      <a:pt x="2987" y="699"/>
                    </a:lnTo>
                    <a:lnTo>
                      <a:pt x="2987" y="679"/>
                    </a:lnTo>
                    <a:lnTo>
                      <a:pt x="2988" y="673"/>
                    </a:lnTo>
                    <a:lnTo>
                      <a:pt x="2997" y="653"/>
                    </a:lnTo>
                    <a:lnTo>
                      <a:pt x="3009" y="640"/>
                    </a:lnTo>
                    <a:lnTo>
                      <a:pt x="3020" y="607"/>
                    </a:lnTo>
                    <a:lnTo>
                      <a:pt x="3021" y="592"/>
                    </a:lnTo>
                    <a:lnTo>
                      <a:pt x="3027" y="586"/>
                    </a:lnTo>
                    <a:lnTo>
                      <a:pt x="3030" y="545"/>
                    </a:lnTo>
                    <a:lnTo>
                      <a:pt x="3029" y="538"/>
                    </a:lnTo>
                    <a:lnTo>
                      <a:pt x="3035" y="531"/>
                    </a:lnTo>
                    <a:lnTo>
                      <a:pt x="3047" y="529"/>
                    </a:lnTo>
                    <a:lnTo>
                      <a:pt x="3049" y="523"/>
                    </a:lnTo>
                    <a:lnTo>
                      <a:pt x="3054" y="524"/>
                    </a:lnTo>
                    <a:lnTo>
                      <a:pt x="3064" y="520"/>
                    </a:lnTo>
                    <a:lnTo>
                      <a:pt x="3076" y="524"/>
                    </a:lnTo>
                    <a:lnTo>
                      <a:pt x="3087" y="522"/>
                    </a:lnTo>
                    <a:lnTo>
                      <a:pt x="3083" y="517"/>
                    </a:lnTo>
                    <a:lnTo>
                      <a:pt x="3069" y="515"/>
                    </a:lnTo>
                    <a:lnTo>
                      <a:pt x="3064" y="507"/>
                    </a:lnTo>
                    <a:lnTo>
                      <a:pt x="3068" y="501"/>
                    </a:lnTo>
                    <a:lnTo>
                      <a:pt x="3065" y="496"/>
                    </a:lnTo>
                    <a:lnTo>
                      <a:pt x="3075" y="496"/>
                    </a:lnTo>
                    <a:lnTo>
                      <a:pt x="3074" y="488"/>
                    </a:lnTo>
                    <a:lnTo>
                      <a:pt x="3079" y="485"/>
                    </a:lnTo>
                    <a:lnTo>
                      <a:pt x="3090" y="489"/>
                    </a:lnTo>
                    <a:lnTo>
                      <a:pt x="3087" y="479"/>
                    </a:lnTo>
                    <a:lnTo>
                      <a:pt x="3080" y="479"/>
                    </a:lnTo>
                    <a:lnTo>
                      <a:pt x="3073" y="469"/>
                    </a:lnTo>
                    <a:lnTo>
                      <a:pt x="3059" y="465"/>
                    </a:lnTo>
                    <a:lnTo>
                      <a:pt x="3052" y="456"/>
                    </a:lnTo>
                    <a:lnTo>
                      <a:pt x="3047" y="442"/>
                    </a:lnTo>
                    <a:lnTo>
                      <a:pt x="3048" y="431"/>
                    </a:lnTo>
                    <a:lnTo>
                      <a:pt x="3049" y="426"/>
                    </a:lnTo>
                    <a:lnTo>
                      <a:pt x="3046" y="410"/>
                    </a:lnTo>
                    <a:lnTo>
                      <a:pt x="3048" y="400"/>
                    </a:lnTo>
                    <a:lnTo>
                      <a:pt x="3044" y="386"/>
                    </a:lnTo>
                    <a:lnTo>
                      <a:pt x="3046" y="381"/>
                    </a:lnTo>
                    <a:lnTo>
                      <a:pt x="3048" y="371"/>
                    </a:lnTo>
                    <a:lnTo>
                      <a:pt x="3048" y="360"/>
                    </a:lnTo>
                    <a:lnTo>
                      <a:pt x="3067" y="365"/>
                    </a:lnTo>
                    <a:lnTo>
                      <a:pt x="3075" y="356"/>
                    </a:lnTo>
                    <a:lnTo>
                      <a:pt x="3097" y="355"/>
                    </a:lnTo>
                    <a:lnTo>
                      <a:pt x="3116" y="360"/>
                    </a:lnTo>
                    <a:lnTo>
                      <a:pt x="3126" y="371"/>
                    </a:lnTo>
                    <a:lnTo>
                      <a:pt x="3150" y="384"/>
                    </a:lnTo>
                    <a:lnTo>
                      <a:pt x="3173" y="381"/>
                    </a:lnTo>
                    <a:lnTo>
                      <a:pt x="3181" y="386"/>
                    </a:lnTo>
                    <a:lnTo>
                      <a:pt x="3192" y="383"/>
                    </a:lnTo>
                    <a:lnTo>
                      <a:pt x="3200" y="378"/>
                    </a:lnTo>
                    <a:lnTo>
                      <a:pt x="3205" y="386"/>
                    </a:lnTo>
                    <a:lnTo>
                      <a:pt x="3205" y="403"/>
                    </a:lnTo>
                    <a:lnTo>
                      <a:pt x="3207" y="411"/>
                    </a:lnTo>
                    <a:lnTo>
                      <a:pt x="3198" y="415"/>
                    </a:lnTo>
                    <a:lnTo>
                      <a:pt x="3205" y="415"/>
                    </a:lnTo>
                    <a:lnTo>
                      <a:pt x="3216" y="431"/>
                    </a:lnTo>
                    <a:lnTo>
                      <a:pt x="3224" y="445"/>
                    </a:lnTo>
                    <a:lnTo>
                      <a:pt x="3220" y="451"/>
                    </a:lnTo>
                    <a:lnTo>
                      <a:pt x="3223" y="453"/>
                    </a:lnTo>
                    <a:lnTo>
                      <a:pt x="3251" y="451"/>
                    </a:lnTo>
                    <a:lnTo>
                      <a:pt x="3259" y="458"/>
                    </a:lnTo>
                    <a:lnTo>
                      <a:pt x="3269" y="461"/>
                    </a:lnTo>
                    <a:lnTo>
                      <a:pt x="3272" y="470"/>
                    </a:lnTo>
                    <a:lnTo>
                      <a:pt x="3262" y="484"/>
                    </a:lnTo>
                    <a:lnTo>
                      <a:pt x="3246" y="496"/>
                    </a:lnTo>
                    <a:lnTo>
                      <a:pt x="3240" y="508"/>
                    </a:lnTo>
                    <a:lnTo>
                      <a:pt x="3272" y="513"/>
                    </a:lnTo>
                    <a:lnTo>
                      <a:pt x="3277" y="526"/>
                    </a:lnTo>
                    <a:lnTo>
                      <a:pt x="3275" y="542"/>
                    </a:lnTo>
                    <a:lnTo>
                      <a:pt x="3271" y="549"/>
                    </a:lnTo>
                    <a:lnTo>
                      <a:pt x="3258" y="558"/>
                    </a:lnTo>
                    <a:lnTo>
                      <a:pt x="3252" y="559"/>
                    </a:lnTo>
                    <a:lnTo>
                      <a:pt x="3246" y="570"/>
                    </a:lnTo>
                    <a:lnTo>
                      <a:pt x="3242" y="577"/>
                    </a:lnTo>
                    <a:lnTo>
                      <a:pt x="3236" y="571"/>
                    </a:lnTo>
                    <a:lnTo>
                      <a:pt x="3232" y="556"/>
                    </a:lnTo>
                    <a:lnTo>
                      <a:pt x="3225" y="559"/>
                    </a:lnTo>
                    <a:lnTo>
                      <a:pt x="3223" y="566"/>
                    </a:lnTo>
                    <a:lnTo>
                      <a:pt x="3208" y="559"/>
                    </a:lnTo>
                    <a:lnTo>
                      <a:pt x="3207" y="569"/>
                    </a:lnTo>
                    <a:lnTo>
                      <a:pt x="3220" y="588"/>
                    </a:lnTo>
                    <a:lnTo>
                      <a:pt x="3215" y="592"/>
                    </a:lnTo>
                    <a:lnTo>
                      <a:pt x="3215" y="596"/>
                    </a:lnTo>
                    <a:lnTo>
                      <a:pt x="3221" y="597"/>
                    </a:lnTo>
                    <a:lnTo>
                      <a:pt x="3221" y="605"/>
                    </a:lnTo>
                    <a:lnTo>
                      <a:pt x="3220" y="613"/>
                    </a:lnTo>
                    <a:lnTo>
                      <a:pt x="3239" y="604"/>
                    </a:lnTo>
                    <a:lnTo>
                      <a:pt x="3232" y="620"/>
                    </a:lnTo>
                    <a:lnTo>
                      <a:pt x="3230" y="637"/>
                    </a:lnTo>
                    <a:lnTo>
                      <a:pt x="3231" y="651"/>
                    </a:lnTo>
                    <a:lnTo>
                      <a:pt x="3257" y="688"/>
                    </a:lnTo>
                    <a:lnTo>
                      <a:pt x="3268" y="699"/>
                    </a:lnTo>
                    <a:lnTo>
                      <a:pt x="3275" y="711"/>
                    </a:lnTo>
                    <a:lnTo>
                      <a:pt x="3275" y="717"/>
                    </a:lnTo>
                    <a:lnTo>
                      <a:pt x="3271" y="723"/>
                    </a:lnTo>
                    <a:lnTo>
                      <a:pt x="3271" y="738"/>
                    </a:lnTo>
                    <a:lnTo>
                      <a:pt x="3274" y="748"/>
                    </a:lnTo>
                    <a:lnTo>
                      <a:pt x="3268" y="755"/>
                    </a:lnTo>
                    <a:lnTo>
                      <a:pt x="3268" y="764"/>
                    </a:lnTo>
                    <a:lnTo>
                      <a:pt x="3255" y="770"/>
                    </a:lnTo>
                    <a:lnTo>
                      <a:pt x="3248" y="776"/>
                    </a:lnTo>
                    <a:lnTo>
                      <a:pt x="3236" y="790"/>
                    </a:lnTo>
                    <a:lnTo>
                      <a:pt x="3235" y="798"/>
                    </a:lnTo>
                    <a:lnTo>
                      <a:pt x="3230" y="807"/>
                    </a:lnTo>
                    <a:lnTo>
                      <a:pt x="3202" y="835"/>
                    </a:lnTo>
                    <a:lnTo>
                      <a:pt x="3183" y="840"/>
                    </a:lnTo>
                    <a:lnTo>
                      <a:pt x="3180" y="851"/>
                    </a:lnTo>
                    <a:lnTo>
                      <a:pt x="3170" y="863"/>
                    </a:lnTo>
                    <a:lnTo>
                      <a:pt x="3162" y="863"/>
                    </a:lnTo>
                    <a:lnTo>
                      <a:pt x="3157" y="859"/>
                    </a:lnTo>
                    <a:lnTo>
                      <a:pt x="3155" y="851"/>
                    </a:lnTo>
                    <a:lnTo>
                      <a:pt x="3134" y="831"/>
                    </a:lnTo>
                    <a:lnTo>
                      <a:pt x="3126" y="819"/>
                    </a:lnTo>
                    <a:lnTo>
                      <a:pt x="3119" y="827"/>
                    </a:lnTo>
                    <a:lnTo>
                      <a:pt x="3121" y="836"/>
                    </a:lnTo>
                    <a:lnTo>
                      <a:pt x="3133" y="855"/>
                    </a:lnTo>
                    <a:lnTo>
                      <a:pt x="3134" y="868"/>
                    </a:lnTo>
                    <a:lnTo>
                      <a:pt x="3140" y="886"/>
                    </a:lnTo>
                    <a:lnTo>
                      <a:pt x="3140" y="892"/>
                    </a:lnTo>
                    <a:lnTo>
                      <a:pt x="3139" y="886"/>
                    </a:lnTo>
                    <a:lnTo>
                      <a:pt x="3128" y="884"/>
                    </a:lnTo>
                    <a:lnTo>
                      <a:pt x="3114" y="870"/>
                    </a:lnTo>
                    <a:lnTo>
                      <a:pt x="3106" y="866"/>
                    </a:lnTo>
                    <a:lnTo>
                      <a:pt x="3103" y="863"/>
                    </a:lnTo>
                    <a:lnTo>
                      <a:pt x="3100" y="863"/>
                    </a:lnTo>
                    <a:lnTo>
                      <a:pt x="3100" y="887"/>
                    </a:lnTo>
                    <a:lnTo>
                      <a:pt x="3084" y="881"/>
                    </a:lnTo>
                    <a:lnTo>
                      <a:pt x="3076" y="882"/>
                    </a:lnTo>
                    <a:lnTo>
                      <a:pt x="3065" y="874"/>
                    </a:lnTo>
                    <a:lnTo>
                      <a:pt x="3063" y="879"/>
                    </a:lnTo>
                    <a:lnTo>
                      <a:pt x="3053" y="836"/>
                    </a:lnTo>
                    <a:lnTo>
                      <a:pt x="3044" y="835"/>
                    </a:lnTo>
                    <a:lnTo>
                      <a:pt x="3026" y="849"/>
                    </a:lnTo>
                    <a:lnTo>
                      <a:pt x="3025" y="846"/>
                    </a:lnTo>
                    <a:lnTo>
                      <a:pt x="3017" y="847"/>
                    </a:lnTo>
                    <a:lnTo>
                      <a:pt x="2990" y="838"/>
                    </a:lnTo>
                    <a:lnTo>
                      <a:pt x="2979" y="847"/>
                    </a:lnTo>
                    <a:lnTo>
                      <a:pt x="2981" y="854"/>
                    </a:lnTo>
                    <a:lnTo>
                      <a:pt x="2977" y="856"/>
                    </a:lnTo>
                    <a:lnTo>
                      <a:pt x="2979" y="865"/>
                    </a:lnTo>
                    <a:lnTo>
                      <a:pt x="3003" y="877"/>
                    </a:lnTo>
                    <a:lnTo>
                      <a:pt x="3011" y="878"/>
                    </a:lnTo>
                    <a:lnTo>
                      <a:pt x="3017" y="887"/>
                    </a:lnTo>
                    <a:lnTo>
                      <a:pt x="3015" y="895"/>
                    </a:lnTo>
                    <a:lnTo>
                      <a:pt x="3015" y="905"/>
                    </a:lnTo>
                    <a:lnTo>
                      <a:pt x="3011" y="909"/>
                    </a:lnTo>
                    <a:lnTo>
                      <a:pt x="3011" y="915"/>
                    </a:lnTo>
                    <a:lnTo>
                      <a:pt x="3009" y="921"/>
                    </a:lnTo>
                    <a:lnTo>
                      <a:pt x="3001" y="927"/>
                    </a:lnTo>
                    <a:lnTo>
                      <a:pt x="2994" y="944"/>
                    </a:lnTo>
                    <a:lnTo>
                      <a:pt x="2988" y="953"/>
                    </a:lnTo>
                    <a:lnTo>
                      <a:pt x="2981" y="960"/>
                    </a:lnTo>
                    <a:lnTo>
                      <a:pt x="2978" y="968"/>
                    </a:lnTo>
                    <a:lnTo>
                      <a:pt x="2967" y="973"/>
                    </a:lnTo>
                    <a:lnTo>
                      <a:pt x="2960" y="991"/>
                    </a:lnTo>
                    <a:lnTo>
                      <a:pt x="2956" y="996"/>
                    </a:lnTo>
                    <a:lnTo>
                      <a:pt x="2946" y="999"/>
                    </a:lnTo>
                    <a:lnTo>
                      <a:pt x="2909" y="1002"/>
                    </a:lnTo>
                    <a:lnTo>
                      <a:pt x="2906" y="994"/>
                    </a:lnTo>
                    <a:lnTo>
                      <a:pt x="2900" y="984"/>
                    </a:lnTo>
                    <a:lnTo>
                      <a:pt x="2869" y="958"/>
                    </a:lnTo>
                    <a:lnTo>
                      <a:pt x="2869" y="956"/>
                    </a:lnTo>
                    <a:lnTo>
                      <a:pt x="2847" y="947"/>
                    </a:lnTo>
                    <a:lnTo>
                      <a:pt x="2826" y="930"/>
                    </a:lnTo>
                    <a:lnTo>
                      <a:pt x="2818" y="929"/>
                    </a:lnTo>
                    <a:lnTo>
                      <a:pt x="2810" y="932"/>
                    </a:lnTo>
                    <a:lnTo>
                      <a:pt x="2794" y="927"/>
                    </a:lnTo>
                    <a:lnTo>
                      <a:pt x="2789" y="940"/>
                    </a:lnTo>
                    <a:lnTo>
                      <a:pt x="2807" y="951"/>
                    </a:lnTo>
                    <a:lnTo>
                      <a:pt x="2822" y="967"/>
                    </a:lnTo>
                    <a:lnTo>
                      <a:pt x="2833" y="986"/>
                    </a:lnTo>
                    <a:lnTo>
                      <a:pt x="2850" y="1002"/>
                    </a:lnTo>
                    <a:lnTo>
                      <a:pt x="2879" y="1006"/>
                    </a:lnTo>
                    <a:lnTo>
                      <a:pt x="2903" y="1016"/>
                    </a:lnTo>
                    <a:lnTo>
                      <a:pt x="2912" y="1011"/>
                    </a:lnTo>
                    <a:lnTo>
                      <a:pt x="2936" y="1012"/>
                    </a:lnTo>
                    <a:lnTo>
                      <a:pt x="2961" y="1016"/>
                    </a:lnTo>
                    <a:lnTo>
                      <a:pt x="2962" y="1021"/>
                    </a:lnTo>
                    <a:lnTo>
                      <a:pt x="2968" y="1019"/>
                    </a:lnTo>
                    <a:lnTo>
                      <a:pt x="2965" y="1032"/>
                    </a:lnTo>
                    <a:lnTo>
                      <a:pt x="2960" y="1040"/>
                    </a:lnTo>
                    <a:lnTo>
                      <a:pt x="2960" y="1050"/>
                    </a:lnTo>
                    <a:lnTo>
                      <a:pt x="2950" y="1062"/>
                    </a:lnTo>
                    <a:lnTo>
                      <a:pt x="2946" y="1081"/>
                    </a:lnTo>
                    <a:lnTo>
                      <a:pt x="2939" y="1085"/>
                    </a:lnTo>
                    <a:lnTo>
                      <a:pt x="2931" y="1104"/>
                    </a:lnTo>
                    <a:lnTo>
                      <a:pt x="2918" y="1110"/>
                    </a:lnTo>
                    <a:lnTo>
                      <a:pt x="2918" y="1125"/>
                    </a:lnTo>
                    <a:lnTo>
                      <a:pt x="2913" y="1131"/>
                    </a:lnTo>
                    <a:lnTo>
                      <a:pt x="2903" y="1153"/>
                    </a:lnTo>
                    <a:lnTo>
                      <a:pt x="2900" y="1151"/>
                    </a:lnTo>
                    <a:lnTo>
                      <a:pt x="2888" y="1164"/>
                    </a:lnTo>
                    <a:lnTo>
                      <a:pt x="2871" y="1174"/>
                    </a:lnTo>
                    <a:lnTo>
                      <a:pt x="2850" y="1169"/>
                    </a:lnTo>
                    <a:lnTo>
                      <a:pt x="2847" y="1177"/>
                    </a:lnTo>
                    <a:lnTo>
                      <a:pt x="2827" y="1162"/>
                    </a:lnTo>
                    <a:lnTo>
                      <a:pt x="2826" y="1166"/>
                    </a:lnTo>
                    <a:lnTo>
                      <a:pt x="2826" y="1170"/>
                    </a:lnTo>
                    <a:lnTo>
                      <a:pt x="2820" y="1159"/>
                    </a:lnTo>
                    <a:lnTo>
                      <a:pt x="2816" y="1162"/>
                    </a:lnTo>
                    <a:lnTo>
                      <a:pt x="2809" y="1156"/>
                    </a:lnTo>
                    <a:lnTo>
                      <a:pt x="2804" y="1155"/>
                    </a:lnTo>
                    <a:lnTo>
                      <a:pt x="2806" y="1162"/>
                    </a:lnTo>
                    <a:lnTo>
                      <a:pt x="2806" y="1170"/>
                    </a:lnTo>
                    <a:lnTo>
                      <a:pt x="2809" y="1180"/>
                    </a:lnTo>
                    <a:lnTo>
                      <a:pt x="2809" y="1182"/>
                    </a:lnTo>
                    <a:lnTo>
                      <a:pt x="2804" y="1182"/>
                    </a:lnTo>
                    <a:lnTo>
                      <a:pt x="2796" y="1178"/>
                    </a:lnTo>
                    <a:lnTo>
                      <a:pt x="2795" y="1189"/>
                    </a:lnTo>
                    <a:lnTo>
                      <a:pt x="2800" y="1196"/>
                    </a:lnTo>
                    <a:lnTo>
                      <a:pt x="2796" y="1201"/>
                    </a:lnTo>
                    <a:lnTo>
                      <a:pt x="2793" y="1215"/>
                    </a:lnTo>
                    <a:lnTo>
                      <a:pt x="2788" y="1222"/>
                    </a:lnTo>
                    <a:lnTo>
                      <a:pt x="2780" y="1222"/>
                    </a:lnTo>
                    <a:lnTo>
                      <a:pt x="2778" y="1229"/>
                    </a:lnTo>
                    <a:lnTo>
                      <a:pt x="2773" y="1231"/>
                    </a:lnTo>
                    <a:lnTo>
                      <a:pt x="2767" y="1228"/>
                    </a:lnTo>
                    <a:lnTo>
                      <a:pt x="2763" y="1237"/>
                    </a:lnTo>
                    <a:lnTo>
                      <a:pt x="2758" y="1229"/>
                    </a:lnTo>
                    <a:lnTo>
                      <a:pt x="2752" y="1227"/>
                    </a:lnTo>
                    <a:lnTo>
                      <a:pt x="2746" y="1221"/>
                    </a:lnTo>
                    <a:lnTo>
                      <a:pt x="2734" y="1216"/>
                    </a:lnTo>
                    <a:lnTo>
                      <a:pt x="2721" y="1205"/>
                    </a:lnTo>
                    <a:lnTo>
                      <a:pt x="2716" y="1209"/>
                    </a:lnTo>
                    <a:lnTo>
                      <a:pt x="2714" y="1195"/>
                    </a:lnTo>
                    <a:lnTo>
                      <a:pt x="2707" y="1204"/>
                    </a:lnTo>
                    <a:lnTo>
                      <a:pt x="2697" y="1205"/>
                    </a:lnTo>
                    <a:lnTo>
                      <a:pt x="2692" y="1200"/>
                    </a:lnTo>
                    <a:lnTo>
                      <a:pt x="2688" y="1204"/>
                    </a:lnTo>
                    <a:lnTo>
                      <a:pt x="2678" y="1204"/>
                    </a:lnTo>
                    <a:lnTo>
                      <a:pt x="2658" y="1195"/>
                    </a:lnTo>
                    <a:lnTo>
                      <a:pt x="2654" y="1189"/>
                    </a:lnTo>
                    <a:lnTo>
                      <a:pt x="2608" y="1167"/>
                    </a:lnTo>
                    <a:lnTo>
                      <a:pt x="2606" y="1170"/>
                    </a:lnTo>
                    <a:lnTo>
                      <a:pt x="2600" y="1182"/>
                    </a:lnTo>
                    <a:lnTo>
                      <a:pt x="2602" y="1189"/>
                    </a:lnTo>
                    <a:lnTo>
                      <a:pt x="2611" y="1195"/>
                    </a:lnTo>
                    <a:lnTo>
                      <a:pt x="2618" y="1191"/>
                    </a:lnTo>
                    <a:lnTo>
                      <a:pt x="2617" y="1186"/>
                    </a:lnTo>
                    <a:lnTo>
                      <a:pt x="2617" y="1180"/>
                    </a:lnTo>
                    <a:lnTo>
                      <a:pt x="2626" y="1189"/>
                    </a:lnTo>
                    <a:lnTo>
                      <a:pt x="2642" y="1194"/>
                    </a:lnTo>
                    <a:lnTo>
                      <a:pt x="2654" y="1200"/>
                    </a:lnTo>
                    <a:lnTo>
                      <a:pt x="2656" y="1205"/>
                    </a:lnTo>
                    <a:lnTo>
                      <a:pt x="2656" y="1211"/>
                    </a:lnTo>
                    <a:lnTo>
                      <a:pt x="2662" y="1202"/>
                    </a:lnTo>
                    <a:lnTo>
                      <a:pt x="2682" y="1209"/>
                    </a:lnTo>
                    <a:lnTo>
                      <a:pt x="2683" y="1215"/>
                    </a:lnTo>
                    <a:lnTo>
                      <a:pt x="2676" y="1220"/>
                    </a:lnTo>
                    <a:lnTo>
                      <a:pt x="2672" y="1227"/>
                    </a:lnTo>
                    <a:lnTo>
                      <a:pt x="2678" y="1228"/>
                    </a:lnTo>
                    <a:lnTo>
                      <a:pt x="2682" y="1220"/>
                    </a:lnTo>
                    <a:lnTo>
                      <a:pt x="2689" y="1213"/>
                    </a:lnTo>
                    <a:lnTo>
                      <a:pt x="2701" y="1211"/>
                    </a:lnTo>
                    <a:lnTo>
                      <a:pt x="2709" y="1215"/>
                    </a:lnTo>
                    <a:lnTo>
                      <a:pt x="2712" y="1222"/>
                    </a:lnTo>
                    <a:lnTo>
                      <a:pt x="2724" y="1233"/>
                    </a:lnTo>
                    <a:lnTo>
                      <a:pt x="2737" y="1237"/>
                    </a:lnTo>
                    <a:lnTo>
                      <a:pt x="2740" y="1242"/>
                    </a:lnTo>
                    <a:lnTo>
                      <a:pt x="2748" y="1238"/>
                    </a:lnTo>
                    <a:lnTo>
                      <a:pt x="2751" y="1243"/>
                    </a:lnTo>
                    <a:lnTo>
                      <a:pt x="2750" y="1248"/>
                    </a:lnTo>
                    <a:lnTo>
                      <a:pt x="2758" y="1258"/>
                    </a:lnTo>
                    <a:lnTo>
                      <a:pt x="2759" y="1264"/>
                    </a:lnTo>
                    <a:lnTo>
                      <a:pt x="2764" y="1287"/>
                    </a:lnTo>
                    <a:lnTo>
                      <a:pt x="2763" y="1298"/>
                    </a:lnTo>
                    <a:lnTo>
                      <a:pt x="2761" y="1304"/>
                    </a:lnTo>
                    <a:lnTo>
                      <a:pt x="2756" y="1311"/>
                    </a:lnTo>
                    <a:lnTo>
                      <a:pt x="2734" y="1311"/>
                    </a:lnTo>
                    <a:lnTo>
                      <a:pt x="2726" y="1318"/>
                    </a:lnTo>
                    <a:lnTo>
                      <a:pt x="2719" y="1322"/>
                    </a:lnTo>
                    <a:lnTo>
                      <a:pt x="2708" y="1323"/>
                    </a:lnTo>
                    <a:lnTo>
                      <a:pt x="2685" y="1320"/>
                    </a:lnTo>
                    <a:lnTo>
                      <a:pt x="2676" y="1323"/>
                    </a:lnTo>
                    <a:lnTo>
                      <a:pt x="2665" y="1319"/>
                    </a:lnTo>
                    <a:lnTo>
                      <a:pt x="2661" y="1326"/>
                    </a:lnTo>
                    <a:lnTo>
                      <a:pt x="2670" y="1341"/>
                    </a:lnTo>
                    <a:lnTo>
                      <a:pt x="2686" y="1340"/>
                    </a:lnTo>
                    <a:lnTo>
                      <a:pt x="2688" y="1347"/>
                    </a:lnTo>
                    <a:lnTo>
                      <a:pt x="2676" y="1351"/>
                    </a:lnTo>
                    <a:lnTo>
                      <a:pt x="2667" y="1347"/>
                    </a:lnTo>
                    <a:lnTo>
                      <a:pt x="2655" y="1349"/>
                    </a:lnTo>
                    <a:lnTo>
                      <a:pt x="2651" y="1368"/>
                    </a:lnTo>
                    <a:lnTo>
                      <a:pt x="2651" y="1379"/>
                    </a:lnTo>
                    <a:lnTo>
                      <a:pt x="2656" y="1410"/>
                    </a:lnTo>
                    <a:lnTo>
                      <a:pt x="2639" y="1390"/>
                    </a:lnTo>
                    <a:lnTo>
                      <a:pt x="2633" y="1393"/>
                    </a:lnTo>
                    <a:lnTo>
                      <a:pt x="2634" y="1400"/>
                    </a:lnTo>
                    <a:lnTo>
                      <a:pt x="2626" y="1406"/>
                    </a:lnTo>
                    <a:lnTo>
                      <a:pt x="2626" y="1414"/>
                    </a:lnTo>
                    <a:lnTo>
                      <a:pt x="2622" y="1421"/>
                    </a:lnTo>
                    <a:lnTo>
                      <a:pt x="2621" y="1426"/>
                    </a:lnTo>
                    <a:lnTo>
                      <a:pt x="2605" y="1426"/>
                    </a:lnTo>
                    <a:lnTo>
                      <a:pt x="2608" y="1437"/>
                    </a:lnTo>
                    <a:lnTo>
                      <a:pt x="2613" y="1441"/>
                    </a:lnTo>
                    <a:lnTo>
                      <a:pt x="2603" y="1459"/>
                    </a:lnTo>
                    <a:lnTo>
                      <a:pt x="2581" y="1475"/>
                    </a:lnTo>
                    <a:lnTo>
                      <a:pt x="2575" y="1482"/>
                    </a:lnTo>
                    <a:lnTo>
                      <a:pt x="2551" y="1484"/>
                    </a:lnTo>
                    <a:lnTo>
                      <a:pt x="2546" y="1489"/>
                    </a:lnTo>
                    <a:lnTo>
                      <a:pt x="2568" y="1506"/>
                    </a:lnTo>
                    <a:lnTo>
                      <a:pt x="2568" y="1512"/>
                    </a:lnTo>
                    <a:lnTo>
                      <a:pt x="2565" y="1524"/>
                    </a:lnTo>
                    <a:lnTo>
                      <a:pt x="2563" y="1538"/>
                    </a:lnTo>
                    <a:lnTo>
                      <a:pt x="2560" y="1544"/>
                    </a:lnTo>
                    <a:lnTo>
                      <a:pt x="2549" y="1548"/>
                    </a:lnTo>
                    <a:lnTo>
                      <a:pt x="2551" y="1573"/>
                    </a:lnTo>
                    <a:lnTo>
                      <a:pt x="2547" y="1583"/>
                    </a:lnTo>
                    <a:lnTo>
                      <a:pt x="2540" y="1584"/>
                    </a:lnTo>
                    <a:lnTo>
                      <a:pt x="2537" y="1589"/>
                    </a:lnTo>
                    <a:lnTo>
                      <a:pt x="2541" y="1605"/>
                    </a:lnTo>
                    <a:lnTo>
                      <a:pt x="2538" y="1632"/>
                    </a:lnTo>
                    <a:lnTo>
                      <a:pt x="2537" y="1642"/>
                    </a:lnTo>
                    <a:lnTo>
                      <a:pt x="2533" y="1675"/>
                    </a:lnTo>
                    <a:lnTo>
                      <a:pt x="2533" y="1702"/>
                    </a:lnTo>
                    <a:lnTo>
                      <a:pt x="2535" y="1718"/>
                    </a:lnTo>
                    <a:lnTo>
                      <a:pt x="2535" y="1729"/>
                    </a:lnTo>
                    <a:lnTo>
                      <a:pt x="2525" y="1747"/>
                    </a:lnTo>
                    <a:lnTo>
                      <a:pt x="2533" y="1749"/>
                    </a:lnTo>
                    <a:lnTo>
                      <a:pt x="2537" y="1758"/>
                    </a:lnTo>
                    <a:lnTo>
                      <a:pt x="2545" y="1770"/>
                    </a:lnTo>
                    <a:lnTo>
                      <a:pt x="2551" y="1776"/>
                    </a:lnTo>
                    <a:lnTo>
                      <a:pt x="2552" y="1776"/>
                    </a:lnTo>
                    <a:lnTo>
                      <a:pt x="2558" y="1772"/>
                    </a:lnTo>
                    <a:lnTo>
                      <a:pt x="2559" y="1779"/>
                    </a:lnTo>
                    <a:lnTo>
                      <a:pt x="2560" y="1802"/>
                    </a:lnTo>
                    <a:lnTo>
                      <a:pt x="2564" y="1797"/>
                    </a:lnTo>
                    <a:lnTo>
                      <a:pt x="2564" y="1775"/>
                    </a:lnTo>
                    <a:lnTo>
                      <a:pt x="2568" y="1772"/>
                    </a:lnTo>
                    <a:lnTo>
                      <a:pt x="2596" y="1772"/>
                    </a:lnTo>
                    <a:lnTo>
                      <a:pt x="2601" y="1776"/>
                    </a:lnTo>
                    <a:lnTo>
                      <a:pt x="2608" y="1776"/>
                    </a:lnTo>
                    <a:lnTo>
                      <a:pt x="2613" y="1774"/>
                    </a:lnTo>
                    <a:lnTo>
                      <a:pt x="2622" y="1779"/>
                    </a:lnTo>
                    <a:lnTo>
                      <a:pt x="2624" y="1785"/>
                    </a:lnTo>
                    <a:lnTo>
                      <a:pt x="2628" y="1812"/>
                    </a:lnTo>
                    <a:lnTo>
                      <a:pt x="2646" y="1856"/>
                    </a:lnTo>
                    <a:lnTo>
                      <a:pt x="2646" y="1876"/>
                    </a:lnTo>
                    <a:lnTo>
                      <a:pt x="2648" y="1890"/>
                    </a:lnTo>
                    <a:lnTo>
                      <a:pt x="2660" y="1909"/>
                    </a:lnTo>
                    <a:lnTo>
                      <a:pt x="2662" y="1936"/>
                    </a:lnTo>
                    <a:lnTo>
                      <a:pt x="2661" y="1944"/>
                    </a:lnTo>
                    <a:lnTo>
                      <a:pt x="2658" y="1953"/>
                    </a:lnTo>
                    <a:lnTo>
                      <a:pt x="2650" y="1959"/>
                    </a:lnTo>
                    <a:lnTo>
                      <a:pt x="2644" y="1964"/>
                    </a:lnTo>
                    <a:lnTo>
                      <a:pt x="2645" y="1966"/>
                    </a:lnTo>
                    <a:lnTo>
                      <a:pt x="2666" y="1955"/>
                    </a:lnTo>
                    <a:lnTo>
                      <a:pt x="2666" y="1964"/>
                    </a:lnTo>
                    <a:lnTo>
                      <a:pt x="2670" y="1964"/>
                    </a:lnTo>
                    <a:lnTo>
                      <a:pt x="2686" y="1952"/>
                    </a:lnTo>
                    <a:lnTo>
                      <a:pt x="2734" y="1930"/>
                    </a:lnTo>
                    <a:lnTo>
                      <a:pt x="2756" y="1936"/>
                    </a:lnTo>
                    <a:lnTo>
                      <a:pt x="2762" y="1942"/>
                    </a:lnTo>
                    <a:lnTo>
                      <a:pt x="2774" y="1948"/>
                    </a:lnTo>
                    <a:lnTo>
                      <a:pt x="2779" y="1957"/>
                    </a:lnTo>
                    <a:lnTo>
                      <a:pt x="2796" y="1964"/>
                    </a:lnTo>
                    <a:lnTo>
                      <a:pt x="2821" y="1976"/>
                    </a:lnTo>
                    <a:lnTo>
                      <a:pt x="2842" y="1977"/>
                    </a:lnTo>
                    <a:lnTo>
                      <a:pt x="2847" y="1980"/>
                    </a:lnTo>
                    <a:lnTo>
                      <a:pt x="2885" y="2006"/>
                    </a:lnTo>
                    <a:lnTo>
                      <a:pt x="2900" y="2012"/>
                    </a:lnTo>
                    <a:lnTo>
                      <a:pt x="2920" y="2043"/>
                    </a:lnTo>
                    <a:lnTo>
                      <a:pt x="2924" y="2049"/>
                    </a:lnTo>
                    <a:lnTo>
                      <a:pt x="2923" y="2056"/>
                    </a:lnTo>
                    <a:lnTo>
                      <a:pt x="2929" y="2061"/>
                    </a:lnTo>
                    <a:lnTo>
                      <a:pt x="2934" y="2057"/>
                    </a:lnTo>
                    <a:lnTo>
                      <a:pt x="2939" y="2060"/>
                    </a:lnTo>
                    <a:lnTo>
                      <a:pt x="2943" y="2065"/>
                    </a:lnTo>
                    <a:lnTo>
                      <a:pt x="2950" y="2066"/>
                    </a:lnTo>
                    <a:lnTo>
                      <a:pt x="2958" y="2065"/>
                    </a:lnTo>
                    <a:lnTo>
                      <a:pt x="2966" y="2066"/>
                    </a:lnTo>
                    <a:lnTo>
                      <a:pt x="2978" y="2076"/>
                    </a:lnTo>
                    <a:lnTo>
                      <a:pt x="3020" y="2089"/>
                    </a:lnTo>
                    <a:lnTo>
                      <a:pt x="3032" y="2099"/>
                    </a:lnTo>
                    <a:lnTo>
                      <a:pt x="3035" y="2106"/>
                    </a:lnTo>
                    <a:lnTo>
                      <a:pt x="3051" y="2116"/>
                    </a:lnTo>
                    <a:lnTo>
                      <a:pt x="3052" y="2122"/>
                    </a:lnTo>
                    <a:lnTo>
                      <a:pt x="3046" y="2137"/>
                    </a:lnTo>
                    <a:lnTo>
                      <a:pt x="3042" y="2149"/>
                    </a:lnTo>
                    <a:lnTo>
                      <a:pt x="3033" y="2169"/>
                    </a:lnTo>
                    <a:lnTo>
                      <a:pt x="3046" y="2148"/>
                    </a:lnTo>
                    <a:lnTo>
                      <a:pt x="3051" y="2136"/>
                    </a:lnTo>
                    <a:lnTo>
                      <a:pt x="3056" y="2127"/>
                    </a:lnTo>
                    <a:lnTo>
                      <a:pt x="3112" y="2126"/>
                    </a:lnTo>
                    <a:lnTo>
                      <a:pt x="3139" y="2132"/>
                    </a:lnTo>
                    <a:lnTo>
                      <a:pt x="3160" y="2130"/>
                    </a:lnTo>
                    <a:lnTo>
                      <a:pt x="3166" y="2131"/>
                    </a:lnTo>
                    <a:lnTo>
                      <a:pt x="3171" y="2127"/>
                    </a:lnTo>
                    <a:lnTo>
                      <a:pt x="3182" y="2130"/>
                    </a:lnTo>
                    <a:lnTo>
                      <a:pt x="3185" y="2137"/>
                    </a:lnTo>
                    <a:lnTo>
                      <a:pt x="3193" y="2136"/>
                    </a:lnTo>
                    <a:lnTo>
                      <a:pt x="3203" y="2140"/>
                    </a:lnTo>
                    <a:lnTo>
                      <a:pt x="3210" y="2145"/>
                    </a:lnTo>
                    <a:lnTo>
                      <a:pt x="3216" y="2141"/>
                    </a:lnTo>
                    <a:lnTo>
                      <a:pt x="3221" y="2165"/>
                    </a:lnTo>
                    <a:lnTo>
                      <a:pt x="3219" y="2199"/>
                    </a:lnTo>
                    <a:lnTo>
                      <a:pt x="3214" y="2217"/>
                    </a:lnTo>
                    <a:lnTo>
                      <a:pt x="3213" y="2235"/>
                    </a:lnTo>
                    <a:lnTo>
                      <a:pt x="3219" y="2246"/>
                    </a:lnTo>
                    <a:lnTo>
                      <a:pt x="3221" y="2258"/>
                    </a:lnTo>
                    <a:lnTo>
                      <a:pt x="3221" y="2281"/>
                    </a:lnTo>
                    <a:lnTo>
                      <a:pt x="3225" y="2314"/>
                    </a:lnTo>
                    <a:lnTo>
                      <a:pt x="3219" y="2321"/>
                    </a:lnTo>
                    <a:lnTo>
                      <a:pt x="3219" y="2341"/>
                    </a:lnTo>
                    <a:lnTo>
                      <a:pt x="3223" y="2348"/>
                    </a:lnTo>
                    <a:lnTo>
                      <a:pt x="3228" y="2352"/>
                    </a:lnTo>
                    <a:lnTo>
                      <a:pt x="3230" y="2358"/>
                    </a:lnTo>
                    <a:lnTo>
                      <a:pt x="3239" y="2369"/>
                    </a:lnTo>
                    <a:lnTo>
                      <a:pt x="3247" y="2373"/>
                    </a:lnTo>
                    <a:lnTo>
                      <a:pt x="3255" y="2382"/>
                    </a:lnTo>
                    <a:lnTo>
                      <a:pt x="3259" y="2393"/>
                    </a:lnTo>
                    <a:lnTo>
                      <a:pt x="3267" y="2402"/>
                    </a:lnTo>
                    <a:lnTo>
                      <a:pt x="3267" y="2405"/>
                    </a:lnTo>
                    <a:lnTo>
                      <a:pt x="3253" y="2406"/>
                    </a:lnTo>
                    <a:lnTo>
                      <a:pt x="3234" y="2418"/>
                    </a:lnTo>
                    <a:lnTo>
                      <a:pt x="3229" y="2423"/>
                    </a:lnTo>
                    <a:lnTo>
                      <a:pt x="3229" y="2425"/>
                    </a:lnTo>
                    <a:lnTo>
                      <a:pt x="3262" y="2416"/>
                    </a:lnTo>
                    <a:lnTo>
                      <a:pt x="3272" y="2417"/>
                    </a:lnTo>
                    <a:lnTo>
                      <a:pt x="3279" y="2421"/>
                    </a:lnTo>
                    <a:lnTo>
                      <a:pt x="3307" y="2450"/>
                    </a:lnTo>
                    <a:lnTo>
                      <a:pt x="3312" y="2459"/>
                    </a:lnTo>
                    <a:lnTo>
                      <a:pt x="3317" y="2477"/>
                    </a:lnTo>
                    <a:lnTo>
                      <a:pt x="3314" y="2486"/>
                    </a:lnTo>
                    <a:lnTo>
                      <a:pt x="3289" y="2514"/>
                    </a:lnTo>
                    <a:lnTo>
                      <a:pt x="3314" y="2495"/>
                    </a:lnTo>
                    <a:lnTo>
                      <a:pt x="3318" y="2488"/>
                    </a:lnTo>
                    <a:lnTo>
                      <a:pt x="3323" y="2488"/>
                    </a:lnTo>
                    <a:lnTo>
                      <a:pt x="3337" y="2500"/>
                    </a:lnTo>
                    <a:lnTo>
                      <a:pt x="3344" y="2501"/>
                    </a:lnTo>
                    <a:lnTo>
                      <a:pt x="3359" y="2512"/>
                    </a:lnTo>
                    <a:lnTo>
                      <a:pt x="3363" y="2509"/>
                    </a:lnTo>
                    <a:lnTo>
                      <a:pt x="3360" y="2482"/>
                    </a:lnTo>
                    <a:lnTo>
                      <a:pt x="3363" y="2476"/>
                    </a:lnTo>
                    <a:lnTo>
                      <a:pt x="3370" y="2476"/>
                    </a:lnTo>
                    <a:lnTo>
                      <a:pt x="3370" y="2470"/>
                    </a:lnTo>
                    <a:lnTo>
                      <a:pt x="3371" y="2464"/>
                    </a:lnTo>
                    <a:lnTo>
                      <a:pt x="3379" y="2461"/>
                    </a:lnTo>
                    <a:lnTo>
                      <a:pt x="3386" y="2461"/>
                    </a:lnTo>
                    <a:lnTo>
                      <a:pt x="3386" y="2466"/>
                    </a:lnTo>
                    <a:lnTo>
                      <a:pt x="3399" y="2475"/>
                    </a:lnTo>
                    <a:lnTo>
                      <a:pt x="3402" y="2495"/>
                    </a:lnTo>
                    <a:lnTo>
                      <a:pt x="3408" y="2493"/>
                    </a:lnTo>
                    <a:lnTo>
                      <a:pt x="3415" y="2487"/>
                    </a:lnTo>
                    <a:lnTo>
                      <a:pt x="3415" y="2481"/>
                    </a:lnTo>
                    <a:lnTo>
                      <a:pt x="3419" y="2477"/>
                    </a:lnTo>
                    <a:lnTo>
                      <a:pt x="3420" y="2470"/>
                    </a:lnTo>
                    <a:lnTo>
                      <a:pt x="3412" y="2468"/>
                    </a:lnTo>
                    <a:lnTo>
                      <a:pt x="3401" y="2450"/>
                    </a:lnTo>
                    <a:lnTo>
                      <a:pt x="3399" y="2443"/>
                    </a:lnTo>
                    <a:lnTo>
                      <a:pt x="3412" y="2442"/>
                    </a:lnTo>
                    <a:lnTo>
                      <a:pt x="3412" y="2437"/>
                    </a:lnTo>
                    <a:lnTo>
                      <a:pt x="3420" y="2432"/>
                    </a:lnTo>
                    <a:lnTo>
                      <a:pt x="3424" y="2421"/>
                    </a:lnTo>
                    <a:lnTo>
                      <a:pt x="3429" y="2415"/>
                    </a:lnTo>
                    <a:lnTo>
                      <a:pt x="3435" y="2410"/>
                    </a:lnTo>
                    <a:lnTo>
                      <a:pt x="3454" y="2411"/>
                    </a:lnTo>
                    <a:lnTo>
                      <a:pt x="3460" y="2407"/>
                    </a:lnTo>
                    <a:lnTo>
                      <a:pt x="3460" y="2405"/>
                    </a:lnTo>
                    <a:lnTo>
                      <a:pt x="3444" y="2407"/>
                    </a:lnTo>
                    <a:lnTo>
                      <a:pt x="3436" y="2406"/>
                    </a:lnTo>
                    <a:lnTo>
                      <a:pt x="3429" y="2400"/>
                    </a:lnTo>
                    <a:lnTo>
                      <a:pt x="3427" y="2391"/>
                    </a:lnTo>
                    <a:lnTo>
                      <a:pt x="3424" y="2387"/>
                    </a:lnTo>
                    <a:lnTo>
                      <a:pt x="3417" y="2383"/>
                    </a:lnTo>
                    <a:lnTo>
                      <a:pt x="3411" y="2364"/>
                    </a:lnTo>
                    <a:lnTo>
                      <a:pt x="3414" y="2361"/>
                    </a:lnTo>
                    <a:lnTo>
                      <a:pt x="3415" y="2356"/>
                    </a:lnTo>
                    <a:lnTo>
                      <a:pt x="3411" y="2353"/>
                    </a:lnTo>
                    <a:lnTo>
                      <a:pt x="3407" y="2309"/>
                    </a:lnTo>
                    <a:lnTo>
                      <a:pt x="3404" y="2299"/>
                    </a:lnTo>
                    <a:lnTo>
                      <a:pt x="3403" y="2274"/>
                    </a:lnTo>
                    <a:lnTo>
                      <a:pt x="3404" y="2264"/>
                    </a:lnTo>
                    <a:lnTo>
                      <a:pt x="3402" y="2251"/>
                    </a:lnTo>
                    <a:lnTo>
                      <a:pt x="3399" y="2242"/>
                    </a:lnTo>
                    <a:lnTo>
                      <a:pt x="3391" y="2232"/>
                    </a:lnTo>
                    <a:lnTo>
                      <a:pt x="3379" y="2206"/>
                    </a:lnTo>
                    <a:lnTo>
                      <a:pt x="3374" y="2200"/>
                    </a:lnTo>
                    <a:lnTo>
                      <a:pt x="3366" y="2197"/>
                    </a:lnTo>
                    <a:lnTo>
                      <a:pt x="3361" y="2195"/>
                    </a:lnTo>
                    <a:lnTo>
                      <a:pt x="3380" y="2186"/>
                    </a:lnTo>
                    <a:lnTo>
                      <a:pt x="3407" y="2169"/>
                    </a:lnTo>
                    <a:lnTo>
                      <a:pt x="3422" y="2162"/>
                    </a:lnTo>
                    <a:lnTo>
                      <a:pt x="3449" y="2140"/>
                    </a:lnTo>
                    <a:lnTo>
                      <a:pt x="3461" y="2132"/>
                    </a:lnTo>
                    <a:lnTo>
                      <a:pt x="3476" y="2119"/>
                    </a:lnTo>
                    <a:lnTo>
                      <a:pt x="3489" y="2104"/>
                    </a:lnTo>
                    <a:lnTo>
                      <a:pt x="3476" y="2114"/>
                    </a:lnTo>
                    <a:lnTo>
                      <a:pt x="3492" y="2092"/>
                    </a:lnTo>
                    <a:lnTo>
                      <a:pt x="3513" y="2055"/>
                    </a:lnTo>
                    <a:lnTo>
                      <a:pt x="3519" y="2041"/>
                    </a:lnTo>
                    <a:lnTo>
                      <a:pt x="3524" y="2036"/>
                    </a:lnTo>
                    <a:lnTo>
                      <a:pt x="3532" y="2038"/>
                    </a:lnTo>
                    <a:lnTo>
                      <a:pt x="3541" y="2045"/>
                    </a:lnTo>
                    <a:lnTo>
                      <a:pt x="3551" y="2040"/>
                    </a:lnTo>
                    <a:lnTo>
                      <a:pt x="3554" y="2032"/>
                    </a:lnTo>
                    <a:lnTo>
                      <a:pt x="3548" y="2030"/>
                    </a:lnTo>
                    <a:lnTo>
                      <a:pt x="3543" y="2007"/>
                    </a:lnTo>
                    <a:lnTo>
                      <a:pt x="3540" y="2001"/>
                    </a:lnTo>
                    <a:lnTo>
                      <a:pt x="3531" y="2022"/>
                    </a:lnTo>
                    <a:lnTo>
                      <a:pt x="3527" y="2030"/>
                    </a:lnTo>
                    <a:lnTo>
                      <a:pt x="3525" y="2027"/>
                    </a:lnTo>
                    <a:lnTo>
                      <a:pt x="3524" y="2005"/>
                    </a:lnTo>
                    <a:lnTo>
                      <a:pt x="3521" y="1980"/>
                    </a:lnTo>
                    <a:lnTo>
                      <a:pt x="3517" y="1959"/>
                    </a:lnTo>
                    <a:lnTo>
                      <a:pt x="3514" y="1953"/>
                    </a:lnTo>
                    <a:lnTo>
                      <a:pt x="3511" y="1947"/>
                    </a:lnTo>
                    <a:lnTo>
                      <a:pt x="3510" y="1927"/>
                    </a:lnTo>
                    <a:lnTo>
                      <a:pt x="3500" y="1892"/>
                    </a:lnTo>
                    <a:lnTo>
                      <a:pt x="3492" y="1861"/>
                    </a:lnTo>
                    <a:lnTo>
                      <a:pt x="3490" y="1849"/>
                    </a:lnTo>
                    <a:lnTo>
                      <a:pt x="3483" y="1835"/>
                    </a:lnTo>
                    <a:lnTo>
                      <a:pt x="3483" y="1829"/>
                    </a:lnTo>
                    <a:lnTo>
                      <a:pt x="3482" y="1825"/>
                    </a:lnTo>
                    <a:lnTo>
                      <a:pt x="3472" y="1826"/>
                    </a:lnTo>
                    <a:lnTo>
                      <a:pt x="3454" y="1815"/>
                    </a:lnTo>
                    <a:lnTo>
                      <a:pt x="3449" y="1809"/>
                    </a:lnTo>
                    <a:lnTo>
                      <a:pt x="3428" y="1793"/>
                    </a:lnTo>
                    <a:lnTo>
                      <a:pt x="3413" y="1777"/>
                    </a:lnTo>
                    <a:lnTo>
                      <a:pt x="3411" y="1771"/>
                    </a:lnTo>
                    <a:lnTo>
                      <a:pt x="3414" y="1767"/>
                    </a:lnTo>
                    <a:lnTo>
                      <a:pt x="3412" y="1760"/>
                    </a:lnTo>
                    <a:lnTo>
                      <a:pt x="3411" y="1749"/>
                    </a:lnTo>
                    <a:lnTo>
                      <a:pt x="3413" y="1740"/>
                    </a:lnTo>
                    <a:lnTo>
                      <a:pt x="3419" y="1739"/>
                    </a:lnTo>
                    <a:lnTo>
                      <a:pt x="3433" y="1729"/>
                    </a:lnTo>
                    <a:lnTo>
                      <a:pt x="3451" y="1729"/>
                    </a:lnTo>
                    <a:lnTo>
                      <a:pt x="3455" y="1723"/>
                    </a:lnTo>
                    <a:lnTo>
                      <a:pt x="3471" y="1722"/>
                    </a:lnTo>
                    <a:lnTo>
                      <a:pt x="3471" y="1708"/>
                    </a:lnTo>
                    <a:lnTo>
                      <a:pt x="3465" y="1705"/>
                    </a:lnTo>
                    <a:lnTo>
                      <a:pt x="3465" y="1695"/>
                    </a:lnTo>
                    <a:lnTo>
                      <a:pt x="3470" y="1683"/>
                    </a:lnTo>
                    <a:lnTo>
                      <a:pt x="3483" y="1688"/>
                    </a:lnTo>
                    <a:lnTo>
                      <a:pt x="3487" y="1691"/>
                    </a:lnTo>
                    <a:lnTo>
                      <a:pt x="3508" y="1686"/>
                    </a:lnTo>
                    <a:lnTo>
                      <a:pt x="3492" y="1681"/>
                    </a:lnTo>
                    <a:lnTo>
                      <a:pt x="3487" y="1675"/>
                    </a:lnTo>
                    <a:lnTo>
                      <a:pt x="3487" y="1664"/>
                    </a:lnTo>
                    <a:lnTo>
                      <a:pt x="3489" y="1658"/>
                    </a:lnTo>
                    <a:lnTo>
                      <a:pt x="3493" y="1658"/>
                    </a:lnTo>
                    <a:lnTo>
                      <a:pt x="3500" y="1643"/>
                    </a:lnTo>
                    <a:lnTo>
                      <a:pt x="3493" y="1648"/>
                    </a:lnTo>
                    <a:lnTo>
                      <a:pt x="3471" y="1645"/>
                    </a:lnTo>
                    <a:lnTo>
                      <a:pt x="3471" y="1635"/>
                    </a:lnTo>
                    <a:lnTo>
                      <a:pt x="3476" y="1637"/>
                    </a:lnTo>
                    <a:lnTo>
                      <a:pt x="3482" y="1634"/>
                    </a:lnTo>
                    <a:lnTo>
                      <a:pt x="3483" y="1625"/>
                    </a:lnTo>
                    <a:lnTo>
                      <a:pt x="3477" y="1616"/>
                    </a:lnTo>
                    <a:lnTo>
                      <a:pt x="3476" y="1615"/>
                    </a:lnTo>
                    <a:lnTo>
                      <a:pt x="3467" y="1597"/>
                    </a:lnTo>
                    <a:lnTo>
                      <a:pt x="3472" y="1578"/>
                    </a:lnTo>
                    <a:lnTo>
                      <a:pt x="3466" y="1576"/>
                    </a:lnTo>
                    <a:lnTo>
                      <a:pt x="3465" y="1568"/>
                    </a:lnTo>
                    <a:lnTo>
                      <a:pt x="3483" y="1562"/>
                    </a:lnTo>
                    <a:lnTo>
                      <a:pt x="3483" y="1561"/>
                    </a:lnTo>
                    <a:lnTo>
                      <a:pt x="3473" y="1561"/>
                    </a:lnTo>
                    <a:lnTo>
                      <a:pt x="3468" y="1556"/>
                    </a:lnTo>
                    <a:lnTo>
                      <a:pt x="3460" y="1561"/>
                    </a:lnTo>
                    <a:lnTo>
                      <a:pt x="3452" y="1559"/>
                    </a:lnTo>
                    <a:lnTo>
                      <a:pt x="3445" y="1550"/>
                    </a:lnTo>
                    <a:lnTo>
                      <a:pt x="3445" y="1539"/>
                    </a:lnTo>
                    <a:lnTo>
                      <a:pt x="3456" y="1523"/>
                    </a:lnTo>
                    <a:lnTo>
                      <a:pt x="3461" y="1505"/>
                    </a:lnTo>
                    <a:lnTo>
                      <a:pt x="3467" y="1500"/>
                    </a:lnTo>
                    <a:lnTo>
                      <a:pt x="3467" y="1486"/>
                    </a:lnTo>
                    <a:lnTo>
                      <a:pt x="3471" y="1485"/>
                    </a:lnTo>
                    <a:lnTo>
                      <a:pt x="3476" y="1478"/>
                    </a:lnTo>
                    <a:lnTo>
                      <a:pt x="3476" y="1468"/>
                    </a:lnTo>
                    <a:lnTo>
                      <a:pt x="3483" y="1465"/>
                    </a:lnTo>
                    <a:lnTo>
                      <a:pt x="3485" y="1447"/>
                    </a:lnTo>
                    <a:lnTo>
                      <a:pt x="3481" y="1454"/>
                    </a:lnTo>
                    <a:lnTo>
                      <a:pt x="3472" y="1457"/>
                    </a:lnTo>
                    <a:lnTo>
                      <a:pt x="3466" y="1452"/>
                    </a:lnTo>
                    <a:lnTo>
                      <a:pt x="3458" y="1449"/>
                    </a:lnTo>
                    <a:lnTo>
                      <a:pt x="3449" y="1441"/>
                    </a:lnTo>
                    <a:lnTo>
                      <a:pt x="3447" y="1428"/>
                    </a:lnTo>
                    <a:lnTo>
                      <a:pt x="3442" y="1419"/>
                    </a:lnTo>
                    <a:lnTo>
                      <a:pt x="3441" y="1404"/>
                    </a:lnTo>
                    <a:lnTo>
                      <a:pt x="3441" y="1392"/>
                    </a:lnTo>
                    <a:lnTo>
                      <a:pt x="3442" y="1387"/>
                    </a:lnTo>
                    <a:lnTo>
                      <a:pt x="3454" y="1379"/>
                    </a:lnTo>
                    <a:lnTo>
                      <a:pt x="3466" y="1360"/>
                    </a:lnTo>
                    <a:lnTo>
                      <a:pt x="3474" y="1350"/>
                    </a:lnTo>
                    <a:lnTo>
                      <a:pt x="3481" y="1347"/>
                    </a:lnTo>
                    <a:lnTo>
                      <a:pt x="3481" y="1355"/>
                    </a:lnTo>
                    <a:lnTo>
                      <a:pt x="3490" y="1354"/>
                    </a:lnTo>
                    <a:lnTo>
                      <a:pt x="3516" y="1355"/>
                    </a:lnTo>
                    <a:lnTo>
                      <a:pt x="3547" y="1362"/>
                    </a:lnTo>
                    <a:lnTo>
                      <a:pt x="3552" y="1367"/>
                    </a:lnTo>
                    <a:lnTo>
                      <a:pt x="3553" y="1369"/>
                    </a:lnTo>
                    <a:lnTo>
                      <a:pt x="3562" y="1374"/>
                    </a:lnTo>
                    <a:lnTo>
                      <a:pt x="3579" y="1377"/>
                    </a:lnTo>
                    <a:lnTo>
                      <a:pt x="3586" y="1379"/>
                    </a:lnTo>
                    <a:lnTo>
                      <a:pt x="3583" y="1388"/>
                    </a:lnTo>
                    <a:lnTo>
                      <a:pt x="3585" y="1390"/>
                    </a:lnTo>
                    <a:lnTo>
                      <a:pt x="3596" y="1383"/>
                    </a:lnTo>
                    <a:lnTo>
                      <a:pt x="3612" y="1383"/>
                    </a:lnTo>
                    <a:lnTo>
                      <a:pt x="3616" y="1389"/>
                    </a:lnTo>
                    <a:lnTo>
                      <a:pt x="3613" y="1397"/>
                    </a:lnTo>
                    <a:lnTo>
                      <a:pt x="3633" y="1395"/>
                    </a:lnTo>
                    <a:lnTo>
                      <a:pt x="3630" y="1390"/>
                    </a:lnTo>
                    <a:lnTo>
                      <a:pt x="3637" y="1384"/>
                    </a:lnTo>
                    <a:lnTo>
                      <a:pt x="3670" y="1373"/>
                    </a:lnTo>
                    <a:lnTo>
                      <a:pt x="3682" y="1361"/>
                    </a:lnTo>
                    <a:lnTo>
                      <a:pt x="3715" y="1378"/>
                    </a:lnTo>
                    <a:lnTo>
                      <a:pt x="3724" y="1390"/>
                    </a:lnTo>
                    <a:lnTo>
                      <a:pt x="3739" y="1397"/>
                    </a:lnTo>
                    <a:lnTo>
                      <a:pt x="3748" y="1398"/>
                    </a:lnTo>
                    <a:lnTo>
                      <a:pt x="3751" y="1403"/>
                    </a:lnTo>
                    <a:lnTo>
                      <a:pt x="3752" y="1411"/>
                    </a:lnTo>
                    <a:lnTo>
                      <a:pt x="3740" y="1438"/>
                    </a:lnTo>
                    <a:lnTo>
                      <a:pt x="3743" y="1435"/>
                    </a:lnTo>
                    <a:lnTo>
                      <a:pt x="3751" y="1437"/>
                    </a:lnTo>
                    <a:lnTo>
                      <a:pt x="3753" y="1433"/>
                    </a:lnTo>
                    <a:lnTo>
                      <a:pt x="3753" y="1422"/>
                    </a:lnTo>
                    <a:lnTo>
                      <a:pt x="3759" y="1421"/>
                    </a:lnTo>
                    <a:lnTo>
                      <a:pt x="3769" y="1425"/>
                    </a:lnTo>
                    <a:lnTo>
                      <a:pt x="3769" y="1441"/>
                    </a:lnTo>
                    <a:lnTo>
                      <a:pt x="3775" y="1448"/>
                    </a:lnTo>
                    <a:lnTo>
                      <a:pt x="3778" y="1455"/>
                    </a:lnTo>
                    <a:lnTo>
                      <a:pt x="3770" y="1460"/>
                    </a:lnTo>
                    <a:lnTo>
                      <a:pt x="3772" y="1469"/>
                    </a:lnTo>
                    <a:lnTo>
                      <a:pt x="3782" y="1465"/>
                    </a:lnTo>
                    <a:lnTo>
                      <a:pt x="3784" y="1458"/>
                    </a:lnTo>
                    <a:lnTo>
                      <a:pt x="3793" y="1455"/>
                    </a:lnTo>
                    <a:lnTo>
                      <a:pt x="3801" y="1458"/>
                    </a:lnTo>
                    <a:lnTo>
                      <a:pt x="3807" y="1464"/>
                    </a:lnTo>
                    <a:lnTo>
                      <a:pt x="3802" y="1471"/>
                    </a:lnTo>
                    <a:lnTo>
                      <a:pt x="3798" y="1474"/>
                    </a:lnTo>
                    <a:lnTo>
                      <a:pt x="3791" y="1479"/>
                    </a:lnTo>
                    <a:lnTo>
                      <a:pt x="3791" y="1489"/>
                    </a:lnTo>
                    <a:lnTo>
                      <a:pt x="3794" y="1495"/>
                    </a:lnTo>
                    <a:lnTo>
                      <a:pt x="3799" y="1501"/>
                    </a:lnTo>
                    <a:lnTo>
                      <a:pt x="3807" y="1503"/>
                    </a:lnTo>
                    <a:lnTo>
                      <a:pt x="3805" y="1511"/>
                    </a:lnTo>
                    <a:lnTo>
                      <a:pt x="3806" y="1514"/>
                    </a:lnTo>
                    <a:lnTo>
                      <a:pt x="3823" y="1511"/>
                    </a:lnTo>
                    <a:lnTo>
                      <a:pt x="3834" y="1513"/>
                    </a:lnTo>
                    <a:lnTo>
                      <a:pt x="3837" y="1523"/>
                    </a:lnTo>
                    <a:lnTo>
                      <a:pt x="3843" y="1532"/>
                    </a:lnTo>
                    <a:lnTo>
                      <a:pt x="3849" y="1524"/>
                    </a:lnTo>
                    <a:lnTo>
                      <a:pt x="3864" y="1529"/>
                    </a:lnTo>
                    <a:lnTo>
                      <a:pt x="3877" y="1523"/>
                    </a:lnTo>
                    <a:lnTo>
                      <a:pt x="3882" y="1529"/>
                    </a:lnTo>
                    <a:lnTo>
                      <a:pt x="3884" y="1537"/>
                    </a:lnTo>
                    <a:lnTo>
                      <a:pt x="3884" y="1544"/>
                    </a:lnTo>
                    <a:lnTo>
                      <a:pt x="3888" y="1545"/>
                    </a:lnTo>
                    <a:lnTo>
                      <a:pt x="3908" y="1535"/>
                    </a:lnTo>
                    <a:lnTo>
                      <a:pt x="3907" y="1528"/>
                    </a:lnTo>
                    <a:lnTo>
                      <a:pt x="3914" y="1524"/>
                    </a:lnTo>
                    <a:lnTo>
                      <a:pt x="3925" y="1541"/>
                    </a:lnTo>
                    <a:lnTo>
                      <a:pt x="3926" y="1548"/>
                    </a:lnTo>
                    <a:lnTo>
                      <a:pt x="3925" y="1553"/>
                    </a:lnTo>
                    <a:lnTo>
                      <a:pt x="3920" y="1560"/>
                    </a:lnTo>
                    <a:lnTo>
                      <a:pt x="3912" y="1566"/>
                    </a:lnTo>
                    <a:lnTo>
                      <a:pt x="3912" y="1575"/>
                    </a:lnTo>
                    <a:lnTo>
                      <a:pt x="3909" y="1584"/>
                    </a:lnTo>
                    <a:lnTo>
                      <a:pt x="3912" y="1592"/>
                    </a:lnTo>
                    <a:lnTo>
                      <a:pt x="3911" y="1598"/>
                    </a:lnTo>
                    <a:lnTo>
                      <a:pt x="3915" y="1599"/>
                    </a:lnTo>
                    <a:lnTo>
                      <a:pt x="3918" y="1615"/>
                    </a:lnTo>
                    <a:lnTo>
                      <a:pt x="3926" y="1632"/>
                    </a:lnTo>
                    <a:lnTo>
                      <a:pt x="3913" y="1634"/>
                    </a:lnTo>
                    <a:lnTo>
                      <a:pt x="3912" y="1638"/>
                    </a:lnTo>
                    <a:lnTo>
                      <a:pt x="3908" y="1642"/>
                    </a:lnTo>
                    <a:lnTo>
                      <a:pt x="3896" y="1642"/>
                    </a:lnTo>
                    <a:lnTo>
                      <a:pt x="3887" y="1640"/>
                    </a:lnTo>
                    <a:lnTo>
                      <a:pt x="3869" y="1641"/>
                    </a:lnTo>
                    <a:lnTo>
                      <a:pt x="3853" y="1638"/>
                    </a:lnTo>
                    <a:lnTo>
                      <a:pt x="3842" y="1631"/>
                    </a:lnTo>
                    <a:lnTo>
                      <a:pt x="3831" y="1632"/>
                    </a:lnTo>
                    <a:lnTo>
                      <a:pt x="3826" y="1636"/>
                    </a:lnTo>
                    <a:lnTo>
                      <a:pt x="3845" y="1638"/>
                    </a:lnTo>
                    <a:lnTo>
                      <a:pt x="3863" y="1650"/>
                    </a:lnTo>
                    <a:lnTo>
                      <a:pt x="3899" y="1648"/>
                    </a:lnTo>
                    <a:lnTo>
                      <a:pt x="3912" y="1653"/>
                    </a:lnTo>
                    <a:lnTo>
                      <a:pt x="3924" y="1664"/>
                    </a:lnTo>
                    <a:lnTo>
                      <a:pt x="3926" y="1674"/>
                    </a:lnTo>
                    <a:lnTo>
                      <a:pt x="3924" y="1677"/>
                    </a:lnTo>
                    <a:lnTo>
                      <a:pt x="3926" y="1683"/>
                    </a:lnTo>
                    <a:lnTo>
                      <a:pt x="3913" y="1713"/>
                    </a:lnTo>
                    <a:lnTo>
                      <a:pt x="3915" y="1717"/>
                    </a:lnTo>
                    <a:lnTo>
                      <a:pt x="3931" y="1712"/>
                    </a:lnTo>
                    <a:lnTo>
                      <a:pt x="3938" y="1717"/>
                    </a:lnTo>
                    <a:lnTo>
                      <a:pt x="3935" y="1722"/>
                    </a:lnTo>
                    <a:lnTo>
                      <a:pt x="3923" y="1731"/>
                    </a:lnTo>
                    <a:lnTo>
                      <a:pt x="3924" y="1736"/>
                    </a:lnTo>
                    <a:lnTo>
                      <a:pt x="3934" y="1736"/>
                    </a:lnTo>
                    <a:lnTo>
                      <a:pt x="3938" y="1743"/>
                    </a:lnTo>
                    <a:lnTo>
                      <a:pt x="3938" y="1748"/>
                    </a:lnTo>
                    <a:lnTo>
                      <a:pt x="3935" y="1751"/>
                    </a:lnTo>
                    <a:lnTo>
                      <a:pt x="3931" y="1750"/>
                    </a:lnTo>
                    <a:lnTo>
                      <a:pt x="3930" y="1748"/>
                    </a:lnTo>
                    <a:lnTo>
                      <a:pt x="3924" y="1755"/>
                    </a:lnTo>
                    <a:lnTo>
                      <a:pt x="3912" y="1766"/>
                    </a:lnTo>
                    <a:lnTo>
                      <a:pt x="3909" y="1755"/>
                    </a:lnTo>
                    <a:lnTo>
                      <a:pt x="3903" y="1749"/>
                    </a:lnTo>
                    <a:lnTo>
                      <a:pt x="3893" y="1750"/>
                    </a:lnTo>
                    <a:lnTo>
                      <a:pt x="3899" y="1764"/>
                    </a:lnTo>
                    <a:lnTo>
                      <a:pt x="3899" y="1770"/>
                    </a:lnTo>
                    <a:lnTo>
                      <a:pt x="3879" y="1774"/>
                    </a:lnTo>
                    <a:lnTo>
                      <a:pt x="3885" y="1779"/>
                    </a:lnTo>
                    <a:lnTo>
                      <a:pt x="3895" y="1779"/>
                    </a:lnTo>
                    <a:lnTo>
                      <a:pt x="3901" y="1780"/>
                    </a:lnTo>
                    <a:lnTo>
                      <a:pt x="3907" y="1787"/>
                    </a:lnTo>
                    <a:lnTo>
                      <a:pt x="3924" y="1770"/>
                    </a:lnTo>
                    <a:lnTo>
                      <a:pt x="3931" y="1765"/>
                    </a:lnTo>
                    <a:lnTo>
                      <a:pt x="3945" y="1765"/>
                    </a:lnTo>
                    <a:lnTo>
                      <a:pt x="3956" y="1761"/>
                    </a:lnTo>
                    <a:lnTo>
                      <a:pt x="3969" y="1760"/>
                    </a:lnTo>
                    <a:lnTo>
                      <a:pt x="3979" y="1764"/>
                    </a:lnTo>
                    <a:lnTo>
                      <a:pt x="3985" y="1788"/>
                    </a:lnTo>
                    <a:lnTo>
                      <a:pt x="3990" y="1793"/>
                    </a:lnTo>
                    <a:lnTo>
                      <a:pt x="3992" y="1808"/>
                    </a:lnTo>
                    <a:lnTo>
                      <a:pt x="3987" y="1839"/>
                    </a:lnTo>
                    <a:lnTo>
                      <a:pt x="3972" y="1851"/>
                    </a:lnTo>
                    <a:lnTo>
                      <a:pt x="3934" y="1872"/>
                    </a:lnTo>
                    <a:lnTo>
                      <a:pt x="3966" y="1860"/>
                    </a:lnTo>
                    <a:lnTo>
                      <a:pt x="3987" y="1844"/>
                    </a:lnTo>
                    <a:lnTo>
                      <a:pt x="3994" y="1829"/>
                    </a:lnTo>
                    <a:lnTo>
                      <a:pt x="4000" y="1802"/>
                    </a:lnTo>
                    <a:lnTo>
                      <a:pt x="4008" y="1791"/>
                    </a:lnTo>
                    <a:lnTo>
                      <a:pt x="4008" y="1812"/>
                    </a:lnTo>
                    <a:lnTo>
                      <a:pt x="4005" y="1818"/>
                    </a:lnTo>
                    <a:lnTo>
                      <a:pt x="4015" y="1807"/>
                    </a:lnTo>
                    <a:lnTo>
                      <a:pt x="4017" y="1817"/>
                    </a:lnTo>
                    <a:lnTo>
                      <a:pt x="4015" y="1825"/>
                    </a:lnTo>
                    <a:lnTo>
                      <a:pt x="4016" y="1840"/>
                    </a:lnTo>
                    <a:lnTo>
                      <a:pt x="4019" y="1844"/>
                    </a:lnTo>
                    <a:lnTo>
                      <a:pt x="4026" y="1828"/>
                    </a:lnTo>
                    <a:lnTo>
                      <a:pt x="4055" y="1808"/>
                    </a:lnTo>
                    <a:lnTo>
                      <a:pt x="4078" y="1802"/>
                    </a:lnTo>
                    <a:lnTo>
                      <a:pt x="4079" y="1788"/>
                    </a:lnTo>
                    <a:lnTo>
                      <a:pt x="4085" y="1775"/>
                    </a:lnTo>
                    <a:lnTo>
                      <a:pt x="4091" y="1766"/>
                    </a:lnTo>
                    <a:lnTo>
                      <a:pt x="4100" y="1775"/>
                    </a:lnTo>
                    <a:lnTo>
                      <a:pt x="4112" y="1781"/>
                    </a:lnTo>
                    <a:lnTo>
                      <a:pt x="4116" y="1791"/>
                    </a:lnTo>
                    <a:lnTo>
                      <a:pt x="4111" y="1809"/>
                    </a:lnTo>
                    <a:lnTo>
                      <a:pt x="4114" y="1803"/>
                    </a:lnTo>
                    <a:lnTo>
                      <a:pt x="4123" y="1782"/>
                    </a:lnTo>
                    <a:lnTo>
                      <a:pt x="4116" y="1772"/>
                    </a:lnTo>
                    <a:lnTo>
                      <a:pt x="4110" y="1766"/>
                    </a:lnTo>
                    <a:lnTo>
                      <a:pt x="4106" y="1758"/>
                    </a:lnTo>
                    <a:lnTo>
                      <a:pt x="4116" y="1766"/>
                    </a:lnTo>
                    <a:lnTo>
                      <a:pt x="4122" y="1764"/>
                    </a:lnTo>
                    <a:lnTo>
                      <a:pt x="4127" y="1758"/>
                    </a:lnTo>
                    <a:lnTo>
                      <a:pt x="4123" y="1755"/>
                    </a:lnTo>
                    <a:lnTo>
                      <a:pt x="4124" y="1745"/>
                    </a:lnTo>
                    <a:lnTo>
                      <a:pt x="4133" y="1747"/>
                    </a:lnTo>
                    <a:lnTo>
                      <a:pt x="4135" y="1732"/>
                    </a:lnTo>
                    <a:lnTo>
                      <a:pt x="4130" y="1718"/>
                    </a:lnTo>
                    <a:lnTo>
                      <a:pt x="4137" y="1726"/>
                    </a:lnTo>
                    <a:lnTo>
                      <a:pt x="4141" y="1717"/>
                    </a:lnTo>
                    <a:lnTo>
                      <a:pt x="4149" y="1712"/>
                    </a:lnTo>
                    <a:lnTo>
                      <a:pt x="4149" y="1704"/>
                    </a:lnTo>
                    <a:lnTo>
                      <a:pt x="4157" y="1699"/>
                    </a:lnTo>
                    <a:lnTo>
                      <a:pt x="4150" y="1686"/>
                    </a:lnTo>
                    <a:lnTo>
                      <a:pt x="4143" y="1679"/>
                    </a:lnTo>
                    <a:lnTo>
                      <a:pt x="4138" y="1669"/>
                    </a:lnTo>
                    <a:lnTo>
                      <a:pt x="4143" y="1658"/>
                    </a:lnTo>
                    <a:lnTo>
                      <a:pt x="4157" y="1635"/>
                    </a:lnTo>
                    <a:lnTo>
                      <a:pt x="4165" y="1630"/>
                    </a:lnTo>
                    <a:lnTo>
                      <a:pt x="4172" y="1621"/>
                    </a:lnTo>
                    <a:lnTo>
                      <a:pt x="4172" y="1619"/>
                    </a:lnTo>
                    <a:lnTo>
                      <a:pt x="4177" y="1609"/>
                    </a:lnTo>
                    <a:lnTo>
                      <a:pt x="4186" y="1608"/>
                    </a:lnTo>
                    <a:lnTo>
                      <a:pt x="4196" y="1609"/>
                    </a:lnTo>
                    <a:lnTo>
                      <a:pt x="4198" y="1615"/>
                    </a:lnTo>
                    <a:lnTo>
                      <a:pt x="4194" y="1621"/>
                    </a:lnTo>
                    <a:lnTo>
                      <a:pt x="4202" y="1623"/>
                    </a:lnTo>
                    <a:lnTo>
                      <a:pt x="4200" y="1631"/>
                    </a:lnTo>
                    <a:lnTo>
                      <a:pt x="4203" y="1638"/>
                    </a:lnTo>
                    <a:lnTo>
                      <a:pt x="4203" y="1650"/>
                    </a:lnTo>
                    <a:lnTo>
                      <a:pt x="4198" y="1656"/>
                    </a:lnTo>
                    <a:lnTo>
                      <a:pt x="4207" y="1651"/>
                    </a:lnTo>
                    <a:lnTo>
                      <a:pt x="4211" y="1656"/>
                    </a:lnTo>
                    <a:lnTo>
                      <a:pt x="4211" y="1679"/>
                    </a:lnTo>
                    <a:lnTo>
                      <a:pt x="4223" y="1680"/>
                    </a:lnTo>
                    <a:lnTo>
                      <a:pt x="4218" y="1683"/>
                    </a:lnTo>
                    <a:lnTo>
                      <a:pt x="4219" y="1690"/>
                    </a:lnTo>
                    <a:lnTo>
                      <a:pt x="4229" y="1688"/>
                    </a:lnTo>
                    <a:lnTo>
                      <a:pt x="4239" y="1693"/>
                    </a:lnTo>
                    <a:lnTo>
                      <a:pt x="4234" y="1700"/>
                    </a:lnTo>
                    <a:lnTo>
                      <a:pt x="4226" y="1708"/>
                    </a:lnTo>
                    <a:lnTo>
                      <a:pt x="4237" y="1710"/>
                    </a:lnTo>
                    <a:lnTo>
                      <a:pt x="4240" y="1718"/>
                    </a:lnTo>
                    <a:lnTo>
                      <a:pt x="4243" y="1710"/>
                    </a:lnTo>
                    <a:lnTo>
                      <a:pt x="4248" y="1712"/>
                    </a:lnTo>
                    <a:lnTo>
                      <a:pt x="4248" y="1724"/>
                    </a:lnTo>
                    <a:lnTo>
                      <a:pt x="4254" y="1721"/>
                    </a:lnTo>
                    <a:lnTo>
                      <a:pt x="4259" y="1724"/>
                    </a:lnTo>
                    <a:lnTo>
                      <a:pt x="4258" y="1734"/>
                    </a:lnTo>
                    <a:lnTo>
                      <a:pt x="4247" y="1740"/>
                    </a:lnTo>
                    <a:lnTo>
                      <a:pt x="4226" y="1740"/>
                    </a:lnTo>
                    <a:lnTo>
                      <a:pt x="4214" y="1747"/>
                    </a:lnTo>
                    <a:lnTo>
                      <a:pt x="4211" y="1753"/>
                    </a:lnTo>
                    <a:lnTo>
                      <a:pt x="4221" y="1745"/>
                    </a:lnTo>
                    <a:lnTo>
                      <a:pt x="4226" y="1749"/>
                    </a:lnTo>
                    <a:lnTo>
                      <a:pt x="4234" y="1747"/>
                    </a:lnTo>
                    <a:lnTo>
                      <a:pt x="4250" y="1747"/>
                    </a:lnTo>
                    <a:lnTo>
                      <a:pt x="4266" y="1742"/>
                    </a:lnTo>
                    <a:lnTo>
                      <a:pt x="4269" y="1743"/>
                    </a:lnTo>
                    <a:lnTo>
                      <a:pt x="4266" y="1754"/>
                    </a:lnTo>
                    <a:lnTo>
                      <a:pt x="4268" y="1755"/>
                    </a:lnTo>
                    <a:lnTo>
                      <a:pt x="4268" y="1764"/>
                    </a:lnTo>
                    <a:lnTo>
                      <a:pt x="4266" y="1771"/>
                    </a:lnTo>
                    <a:lnTo>
                      <a:pt x="4270" y="1769"/>
                    </a:lnTo>
                    <a:lnTo>
                      <a:pt x="4283" y="1770"/>
                    </a:lnTo>
                    <a:lnTo>
                      <a:pt x="4280" y="1781"/>
                    </a:lnTo>
                    <a:lnTo>
                      <a:pt x="4282" y="1785"/>
                    </a:lnTo>
                    <a:lnTo>
                      <a:pt x="4289" y="1787"/>
                    </a:lnTo>
                    <a:lnTo>
                      <a:pt x="4286" y="1792"/>
                    </a:lnTo>
                    <a:lnTo>
                      <a:pt x="4278" y="1796"/>
                    </a:lnTo>
                    <a:lnTo>
                      <a:pt x="4264" y="1798"/>
                    </a:lnTo>
                    <a:lnTo>
                      <a:pt x="4257" y="1794"/>
                    </a:lnTo>
                    <a:lnTo>
                      <a:pt x="4251" y="1797"/>
                    </a:lnTo>
                    <a:lnTo>
                      <a:pt x="4251" y="1802"/>
                    </a:lnTo>
                    <a:lnTo>
                      <a:pt x="4256" y="1806"/>
                    </a:lnTo>
                    <a:lnTo>
                      <a:pt x="4266" y="1803"/>
                    </a:lnTo>
                    <a:lnTo>
                      <a:pt x="4284" y="1804"/>
                    </a:lnTo>
                    <a:lnTo>
                      <a:pt x="4301" y="1803"/>
                    </a:lnTo>
                    <a:lnTo>
                      <a:pt x="4304" y="1814"/>
                    </a:lnTo>
                    <a:lnTo>
                      <a:pt x="4297" y="1819"/>
                    </a:lnTo>
                    <a:lnTo>
                      <a:pt x="4294" y="1825"/>
                    </a:lnTo>
                    <a:lnTo>
                      <a:pt x="4299" y="1828"/>
                    </a:lnTo>
                    <a:lnTo>
                      <a:pt x="4293" y="1833"/>
                    </a:lnTo>
                    <a:lnTo>
                      <a:pt x="4280" y="1836"/>
                    </a:lnTo>
                    <a:lnTo>
                      <a:pt x="4269" y="1851"/>
                    </a:lnTo>
                    <a:lnTo>
                      <a:pt x="4278" y="1850"/>
                    </a:lnTo>
                    <a:lnTo>
                      <a:pt x="4286" y="1842"/>
                    </a:lnTo>
                    <a:lnTo>
                      <a:pt x="4296" y="1841"/>
                    </a:lnTo>
                    <a:lnTo>
                      <a:pt x="4305" y="1837"/>
                    </a:lnTo>
                    <a:lnTo>
                      <a:pt x="4315" y="1852"/>
                    </a:lnTo>
                    <a:lnTo>
                      <a:pt x="4310" y="1853"/>
                    </a:lnTo>
                    <a:lnTo>
                      <a:pt x="4304" y="1860"/>
                    </a:lnTo>
                    <a:lnTo>
                      <a:pt x="4304" y="1866"/>
                    </a:lnTo>
                    <a:lnTo>
                      <a:pt x="4315" y="1861"/>
                    </a:lnTo>
                    <a:lnTo>
                      <a:pt x="4322" y="1864"/>
                    </a:lnTo>
                    <a:lnTo>
                      <a:pt x="4322" y="1867"/>
                    </a:lnTo>
                    <a:lnTo>
                      <a:pt x="4331" y="1878"/>
                    </a:lnTo>
                    <a:lnTo>
                      <a:pt x="4339" y="1884"/>
                    </a:lnTo>
                    <a:lnTo>
                      <a:pt x="4342" y="1893"/>
                    </a:lnTo>
                    <a:lnTo>
                      <a:pt x="4323" y="1907"/>
                    </a:lnTo>
                    <a:lnTo>
                      <a:pt x="4312" y="1907"/>
                    </a:lnTo>
                    <a:lnTo>
                      <a:pt x="4312" y="1914"/>
                    </a:lnTo>
                    <a:lnTo>
                      <a:pt x="4339" y="1912"/>
                    </a:lnTo>
                    <a:lnTo>
                      <a:pt x="4347" y="1922"/>
                    </a:lnTo>
                    <a:lnTo>
                      <a:pt x="4342" y="1932"/>
                    </a:lnTo>
                    <a:lnTo>
                      <a:pt x="4364" y="1939"/>
                    </a:lnTo>
                    <a:lnTo>
                      <a:pt x="4368" y="1953"/>
                    </a:lnTo>
                    <a:lnTo>
                      <a:pt x="4358" y="1963"/>
                    </a:lnTo>
                    <a:lnTo>
                      <a:pt x="4347" y="1974"/>
                    </a:lnTo>
                    <a:lnTo>
                      <a:pt x="4350" y="1987"/>
                    </a:lnTo>
                    <a:lnTo>
                      <a:pt x="4343" y="1989"/>
                    </a:lnTo>
                    <a:lnTo>
                      <a:pt x="4315" y="1973"/>
                    </a:lnTo>
                    <a:lnTo>
                      <a:pt x="4312" y="1979"/>
                    </a:lnTo>
                    <a:lnTo>
                      <a:pt x="4326" y="1984"/>
                    </a:lnTo>
                    <a:lnTo>
                      <a:pt x="4326" y="1986"/>
                    </a:lnTo>
                    <a:lnTo>
                      <a:pt x="4295" y="1990"/>
                    </a:lnTo>
                    <a:lnTo>
                      <a:pt x="4286" y="1992"/>
                    </a:lnTo>
                    <a:lnTo>
                      <a:pt x="4302" y="1996"/>
                    </a:lnTo>
                    <a:lnTo>
                      <a:pt x="4334" y="1995"/>
                    </a:lnTo>
                    <a:lnTo>
                      <a:pt x="4348" y="1997"/>
                    </a:lnTo>
                    <a:lnTo>
                      <a:pt x="4350" y="2002"/>
                    </a:lnTo>
                    <a:lnTo>
                      <a:pt x="4342" y="2003"/>
                    </a:lnTo>
                    <a:lnTo>
                      <a:pt x="4334" y="2009"/>
                    </a:lnTo>
                    <a:lnTo>
                      <a:pt x="4336" y="2013"/>
                    </a:lnTo>
                    <a:lnTo>
                      <a:pt x="4350" y="2022"/>
                    </a:lnTo>
                    <a:lnTo>
                      <a:pt x="4352" y="2028"/>
                    </a:lnTo>
                    <a:lnTo>
                      <a:pt x="4342" y="2027"/>
                    </a:lnTo>
                    <a:lnTo>
                      <a:pt x="4338" y="2036"/>
                    </a:lnTo>
                    <a:lnTo>
                      <a:pt x="4371" y="2034"/>
                    </a:lnTo>
                    <a:lnTo>
                      <a:pt x="4375" y="2055"/>
                    </a:lnTo>
                    <a:lnTo>
                      <a:pt x="4379" y="2060"/>
                    </a:lnTo>
                    <a:lnTo>
                      <a:pt x="4374" y="2065"/>
                    </a:lnTo>
                    <a:lnTo>
                      <a:pt x="4403" y="2068"/>
                    </a:lnTo>
                    <a:lnTo>
                      <a:pt x="4411" y="2073"/>
                    </a:lnTo>
                    <a:lnTo>
                      <a:pt x="4412" y="2084"/>
                    </a:lnTo>
                    <a:lnTo>
                      <a:pt x="4418" y="2079"/>
                    </a:lnTo>
                    <a:lnTo>
                      <a:pt x="4428" y="2079"/>
                    </a:lnTo>
                    <a:lnTo>
                      <a:pt x="4428" y="2089"/>
                    </a:lnTo>
                    <a:lnTo>
                      <a:pt x="4424" y="2097"/>
                    </a:lnTo>
                    <a:lnTo>
                      <a:pt x="4429" y="2102"/>
                    </a:lnTo>
                    <a:lnTo>
                      <a:pt x="4431" y="2110"/>
                    </a:lnTo>
                    <a:lnTo>
                      <a:pt x="4420" y="2122"/>
                    </a:lnTo>
                    <a:lnTo>
                      <a:pt x="4420" y="2126"/>
                    </a:lnTo>
                    <a:lnTo>
                      <a:pt x="4433" y="2119"/>
                    </a:lnTo>
                    <a:lnTo>
                      <a:pt x="4447" y="2130"/>
                    </a:lnTo>
                    <a:lnTo>
                      <a:pt x="4452" y="2125"/>
                    </a:lnTo>
                    <a:lnTo>
                      <a:pt x="4462" y="2120"/>
                    </a:lnTo>
                    <a:lnTo>
                      <a:pt x="4463" y="2129"/>
                    </a:lnTo>
                    <a:lnTo>
                      <a:pt x="4473" y="2132"/>
                    </a:lnTo>
                    <a:lnTo>
                      <a:pt x="4461" y="2162"/>
                    </a:lnTo>
                    <a:lnTo>
                      <a:pt x="4469" y="2154"/>
                    </a:lnTo>
                    <a:lnTo>
                      <a:pt x="4481" y="2138"/>
                    </a:lnTo>
                    <a:lnTo>
                      <a:pt x="4490" y="2131"/>
                    </a:lnTo>
                    <a:lnTo>
                      <a:pt x="4489" y="2145"/>
                    </a:lnTo>
                    <a:lnTo>
                      <a:pt x="4493" y="2145"/>
                    </a:lnTo>
                    <a:lnTo>
                      <a:pt x="4499" y="2137"/>
                    </a:lnTo>
                    <a:lnTo>
                      <a:pt x="4501" y="2149"/>
                    </a:lnTo>
                    <a:lnTo>
                      <a:pt x="4504" y="2158"/>
                    </a:lnTo>
                    <a:lnTo>
                      <a:pt x="4510" y="2164"/>
                    </a:lnTo>
                    <a:lnTo>
                      <a:pt x="4522" y="2167"/>
                    </a:lnTo>
                    <a:lnTo>
                      <a:pt x="4536" y="2174"/>
                    </a:lnTo>
                    <a:lnTo>
                      <a:pt x="4543" y="2170"/>
                    </a:lnTo>
                    <a:lnTo>
                      <a:pt x="4542" y="2163"/>
                    </a:lnTo>
                    <a:lnTo>
                      <a:pt x="4552" y="2156"/>
                    </a:lnTo>
                    <a:lnTo>
                      <a:pt x="4559" y="2165"/>
                    </a:lnTo>
                    <a:lnTo>
                      <a:pt x="4557" y="2174"/>
                    </a:lnTo>
                    <a:lnTo>
                      <a:pt x="4568" y="2176"/>
                    </a:lnTo>
                    <a:lnTo>
                      <a:pt x="4575" y="2181"/>
                    </a:lnTo>
                    <a:lnTo>
                      <a:pt x="4581" y="2183"/>
                    </a:lnTo>
                    <a:lnTo>
                      <a:pt x="4586" y="2192"/>
                    </a:lnTo>
                    <a:lnTo>
                      <a:pt x="4581" y="2199"/>
                    </a:lnTo>
                    <a:lnTo>
                      <a:pt x="4581" y="2203"/>
                    </a:lnTo>
                    <a:lnTo>
                      <a:pt x="4580" y="2206"/>
                    </a:lnTo>
                    <a:lnTo>
                      <a:pt x="4571" y="2208"/>
                    </a:lnTo>
                    <a:lnTo>
                      <a:pt x="4565" y="2206"/>
                    </a:lnTo>
                    <a:lnTo>
                      <a:pt x="4558" y="2207"/>
                    </a:lnTo>
                    <a:lnTo>
                      <a:pt x="4544" y="2213"/>
                    </a:lnTo>
                    <a:lnTo>
                      <a:pt x="4539" y="2216"/>
                    </a:lnTo>
                    <a:lnTo>
                      <a:pt x="4539" y="2218"/>
                    </a:lnTo>
                    <a:lnTo>
                      <a:pt x="4524" y="2228"/>
                    </a:lnTo>
                    <a:lnTo>
                      <a:pt x="4494" y="2232"/>
                    </a:lnTo>
                    <a:lnTo>
                      <a:pt x="4477" y="2238"/>
                    </a:lnTo>
                    <a:lnTo>
                      <a:pt x="4469" y="2246"/>
                    </a:lnTo>
                    <a:lnTo>
                      <a:pt x="4482" y="2246"/>
                    </a:lnTo>
                    <a:lnTo>
                      <a:pt x="4495" y="2242"/>
                    </a:lnTo>
                    <a:lnTo>
                      <a:pt x="4510" y="2233"/>
                    </a:lnTo>
                    <a:lnTo>
                      <a:pt x="4515" y="2235"/>
                    </a:lnTo>
                    <a:lnTo>
                      <a:pt x="4482" y="2251"/>
                    </a:lnTo>
                    <a:lnTo>
                      <a:pt x="4467" y="2256"/>
                    </a:lnTo>
                    <a:lnTo>
                      <a:pt x="4452" y="2256"/>
                    </a:lnTo>
                    <a:lnTo>
                      <a:pt x="4436" y="2280"/>
                    </a:lnTo>
                    <a:lnTo>
                      <a:pt x="4424" y="2276"/>
                    </a:lnTo>
                    <a:lnTo>
                      <a:pt x="4413" y="2267"/>
                    </a:lnTo>
                    <a:lnTo>
                      <a:pt x="4399" y="2264"/>
                    </a:lnTo>
                    <a:lnTo>
                      <a:pt x="4386" y="2265"/>
                    </a:lnTo>
                    <a:lnTo>
                      <a:pt x="4387" y="2274"/>
                    </a:lnTo>
                    <a:lnTo>
                      <a:pt x="4404" y="2276"/>
                    </a:lnTo>
                    <a:lnTo>
                      <a:pt x="4419" y="2282"/>
                    </a:lnTo>
                    <a:lnTo>
                      <a:pt x="4430" y="2289"/>
                    </a:lnTo>
                    <a:lnTo>
                      <a:pt x="4426" y="2314"/>
                    </a:lnTo>
                    <a:lnTo>
                      <a:pt x="4438" y="2308"/>
                    </a:lnTo>
                    <a:lnTo>
                      <a:pt x="4451" y="2298"/>
                    </a:lnTo>
                    <a:lnTo>
                      <a:pt x="4456" y="2291"/>
                    </a:lnTo>
                    <a:lnTo>
                      <a:pt x="4468" y="2283"/>
                    </a:lnTo>
                    <a:lnTo>
                      <a:pt x="4479" y="2272"/>
                    </a:lnTo>
                    <a:lnTo>
                      <a:pt x="4496" y="2265"/>
                    </a:lnTo>
                    <a:lnTo>
                      <a:pt x="4506" y="2251"/>
                    </a:lnTo>
                    <a:lnTo>
                      <a:pt x="4519" y="2244"/>
                    </a:lnTo>
                    <a:lnTo>
                      <a:pt x="4547" y="2237"/>
                    </a:lnTo>
                    <a:lnTo>
                      <a:pt x="4563" y="2240"/>
                    </a:lnTo>
                    <a:lnTo>
                      <a:pt x="4569" y="2238"/>
                    </a:lnTo>
                    <a:lnTo>
                      <a:pt x="4560" y="2234"/>
                    </a:lnTo>
                    <a:lnTo>
                      <a:pt x="4546" y="2231"/>
                    </a:lnTo>
                    <a:lnTo>
                      <a:pt x="4530" y="2234"/>
                    </a:lnTo>
                    <a:lnTo>
                      <a:pt x="4538" y="2229"/>
                    </a:lnTo>
                    <a:lnTo>
                      <a:pt x="4555" y="2226"/>
                    </a:lnTo>
                    <a:lnTo>
                      <a:pt x="4582" y="2228"/>
                    </a:lnTo>
                    <a:lnTo>
                      <a:pt x="4594" y="2228"/>
                    </a:lnTo>
                    <a:lnTo>
                      <a:pt x="4596" y="2233"/>
                    </a:lnTo>
                    <a:lnTo>
                      <a:pt x="4595" y="2243"/>
                    </a:lnTo>
                    <a:lnTo>
                      <a:pt x="4597" y="2253"/>
                    </a:lnTo>
                    <a:lnTo>
                      <a:pt x="4598" y="2265"/>
                    </a:lnTo>
                    <a:lnTo>
                      <a:pt x="4591" y="2275"/>
                    </a:lnTo>
                    <a:lnTo>
                      <a:pt x="4590" y="2285"/>
                    </a:lnTo>
                    <a:lnTo>
                      <a:pt x="4592" y="2301"/>
                    </a:lnTo>
                    <a:lnTo>
                      <a:pt x="4595" y="2301"/>
                    </a:lnTo>
                    <a:lnTo>
                      <a:pt x="4607" y="2274"/>
                    </a:lnTo>
                    <a:lnTo>
                      <a:pt x="4616" y="2267"/>
                    </a:lnTo>
                    <a:lnTo>
                      <a:pt x="4629" y="2266"/>
                    </a:lnTo>
                    <a:lnTo>
                      <a:pt x="4637" y="2269"/>
                    </a:lnTo>
                    <a:lnTo>
                      <a:pt x="4633" y="2274"/>
                    </a:lnTo>
                    <a:lnTo>
                      <a:pt x="4667" y="2286"/>
                    </a:lnTo>
                    <a:lnTo>
                      <a:pt x="4668" y="2289"/>
                    </a:lnTo>
                    <a:lnTo>
                      <a:pt x="4662" y="2293"/>
                    </a:lnTo>
                    <a:lnTo>
                      <a:pt x="4668" y="2303"/>
                    </a:lnTo>
                    <a:lnTo>
                      <a:pt x="4675" y="2307"/>
                    </a:lnTo>
                    <a:lnTo>
                      <a:pt x="4676" y="2313"/>
                    </a:lnTo>
                    <a:lnTo>
                      <a:pt x="4680" y="2315"/>
                    </a:lnTo>
                    <a:lnTo>
                      <a:pt x="4680" y="2323"/>
                    </a:lnTo>
                    <a:lnTo>
                      <a:pt x="4675" y="2325"/>
                    </a:lnTo>
                    <a:lnTo>
                      <a:pt x="4670" y="2330"/>
                    </a:lnTo>
                    <a:lnTo>
                      <a:pt x="4648" y="2321"/>
                    </a:lnTo>
                    <a:lnTo>
                      <a:pt x="4655" y="2334"/>
                    </a:lnTo>
                    <a:lnTo>
                      <a:pt x="4660" y="2336"/>
                    </a:lnTo>
                    <a:lnTo>
                      <a:pt x="4668" y="2336"/>
                    </a:lnTo>
                    <a:lnTo>
                      <a:pt x="4672" y="2350"/>
                    </a:lnTo>
                    <a:lnTo>
                      <a:pt x="4668" y="2353"/>
                    </a:lnTo>
                    <a:lnTo>
                      <a:pt x="4668" y="2357"/>
                    </a:lnTo>
                    <a:lnTo>
                      <a:pt x="4677" y="2371"/>
                    </a:lnTo>
                    <a:lnTo>
                      <a:pt x="4677" y="2373"/>
                    </a:lnTo>
                    <a:lnTo>
                      <a:pt x="4667" y="2372"/>
                    </a:lnTo>
                    <a:lnTo>
                      <a:pt x="4664" y="2378"/>
                    </a:lnTo>
                    <a:lnTo>
                      <a:pt x="4681" y="2383"/>
                    </a:lnTo>
                    <a:lnTo>
                      <a:pt x="4686" y="2395"/>
                    </a:lnTo>
                    <a:lnTo>
                      <a:pt x="4671" y="2394"/>
                    </a:lnTo>
                    <a:lnTo>
                      <a:pt x="4664" y="2391"/>
                    </a:lnTo>
                    <a:lnTo>
                      <a:pt x="4668" y="2398"/>
                    </a:lnTo>
                    <a:close/>
                  </a:path>
                </a:pathLst>
              </a:custGeom>
              <a:solidFill>
                <a:schemeClr val="dk2">
                  <a:lumMod val="100000"/>
                </a:schemeClr>
              </a:solidFill>
              <a:ln w="6350" cap="flat" cmpd="sng">
                <a:noFill/>
                <a:prstDash val="solid"/>
                <a:round/>
                <a:headEnd type="none" w="med" len="med"/>
                <a:tailEnd type="none" w="med" len="med"/>
              </a:ln>
              <a:effectLst/>
            </p:spPr>
            <p:txBody>
              <a:bodyPr anchor="ctr"/>
              <a:lstStyle/>
              <a:p>
                <a:pPr algn="ctr"/>
                <a:endParaRPr/>
              </a:p>
            </p:txBody>
          </p:sp>
          <p:sp>
            <p:nvSpPr>
              <p:cNvPr id="271" name="任意多边形: 形状 270">
                <a:extLst>
                  <a:ext uri="{FF2B5EF4-FFF2-40B4-BE49-F238E27FC236}">
                    <a16:creationId xmlns="" xmlns:a16="http://schemas.microsoft.com/office/drawing/2014/main" id="{DA6DD1B0-CF3B-4D38-A743-D2D3DF627BE1}"/>
                  </a:ext>
                </a:extLst>
              </p:cNvPr>
              <p:cNvSpPr>
                <a:spLocks noChangeAspect="1"/>
              </p:cNvSpPr>
              <p:nvPr/>
            </p:nvSpPr>
            <p:spPr bwMode="gray">
              <a:xfrm>
                <a:off x="1437" y="1025"/>
                <a:ext cx="39" cy="63"/>
              </a:xfrm>
              <a:custGeom>
                <a:avLst/>
                <a:gdLst/>
                <a:ahLst/>
                <a:cxnLst>
                  <a:cxn ang="0">
                    <a:pos x="197" y="156"/>
                  </a:cxn>
                  <a:cxn ang="0">
                    <a:pos x="180" y="119"/>
                  </a:cxn>
                  <a:cxn ang="0">
                    <a:pos x="140" y="109"/>
                  </a:cxn>
                  <a:cxn ang="0">
                    <a:pos x="128" y="97"/>
                  </a:cxn>
                  <a:cxn ang="0">
                    <a:pos x="132" y="73"/>
                  </a:cxn>
                  <a:cxn ang="0">
                    <a:pos x="121" y="63"/>
                  </a:cxn>
                  <a:cxn ang="0">
                    <a:pos x="95" y="44"/>
                  </a:cxn>
                  <a:cxn ang="0">
                    <a:pos x="22" y="0"/>
                  </a:cxn>
                  <a:cxn ang="0">
                    <a:pos x="6" y="25"/>
                  </a:cxn>
                  <a:cxn ang="0">
                    <a:pos x="4" y="44"/>
                  </a:cxn>
                  <a:cxn ang="0">
                    <a:pos x="9" y="65"/>
                  </a:cxn>
                  <a:cxn ang="0">
                    <a:pos x="18" y="82"/>
                  </a:cxn>
                  <a:cxn ang="0">
                    <a:pos x="0" y="98"/>
                  </a:cxn>
                  <a:cxn ang="0">
                    <a:pos x="20" y="127"/>
                  </a:cxn>
                  <a:cxn ang="0">
                    <a:pos x="21" y="161"/>
                  </a:cxn>
                  <a:cxn ang="0">
                    <a:pos x="34" y="173"/>
                  </a:cxn>
                  <a:cxn ang="0">
                    <a:pos x="27" y="184"/>
                  </a:cxn>
                  <a:cxn ang="0">
                    <a:pos x="54" y="187"/>
                  </a:cxn>
                  <a:cxn ang="0">
                    <a:pos x="83" y="215"/>
                  </a:cxn>
                  <a:cxn ang="0">
                    <a:pos x="79" y="226"/>
                  </a:cxn>
                  <a:cxn ang="0">
                    <a:pos x="35" y="236"/>
                  </a:cxn>
                  <a:cxn ang="0">
                    <a:pos x="63" y="300"/>
                  </a:cxn>
                  <a:cxn ang="0">
                    <a:pos x="86" y="316"/>
                  </a:cxn>
                  <a:cxn ang="0">
                    <a:pos x="97" y="295"/>
                  </a:cxn>
                  <a:cxn ang="0">
                    <a:pos x="91" y="292"/>
                  </a:cxn>
                  <a:cxn ang="0">
                    <a:pos x="120" y="290"/>
                  </a:cxn>
                  <a:cxn ang="0">
                    <a:pos x="170" y="268"/>
                  </a:cxn>
                  <a:cxn ang="0">
                    <a:pos x="185" y="275"/>
                  </a:cxn>
                  <a:cxn ang="0">
                    <a:pos x="190" y="264"/>
                  </a:cxn>
                  <a:cxn ang="0">
                    <a:pos x="197" y="233"/>
                  </a:cxn>
                  <a:cxn ang="0">
                    <a:pos x="186" y="221"/>
                  </a:cxn>
                  <a:cxn ang="0">
                    <a:pos x="185" y="219"/>
                  </a:cxn>
                  <a:cxn ang="0">
                    <a:pos x="197" y="163"/>
                  </a:cxn>
                </a:cxnLst>
                <a:rect l="0" t="0" r="r" b="b"/>
                <a:pathLst>
                  <a:path w="197" h="316">
                    <a:moveTo>
                      <a:pt x="197" y="163"/>
                    </a:moveTo>
                    <a:lnTo>
                      <a:pt x="197" y="156"/>
                    </a:lnTo>
                    <a:lnTo>
                      <a:pt x="196" y="149"/>
                    </a:lnTo>
                    <a:lnTo>
                      <a:pt x="180" y="119"/>
                    </a:lnTo>
                    <a:lnTo>
                      <a:pt x="156" y="102"/>
                    </a:lnTo>
                    <a:lnTo>
                      <a:pt x="140" y="109"/>
                    </a:lnTo>
                    <a:lnTo>
                      <a:pt x="127" y="107"/>
                    </a:lnTo>
                    <a:lnTo>
                      <a:pt x="128" y="97"/>
                    </a:lnTo>
                    <a:lnTo>
                      <a:pt x="128" y="86"/>
                    </a:lnTo>
                    <a:lnTo>
                      <a:pt x="132" y="73"/>
                    </a:lnTo>
                    <a:lnTo>
                      <a:pt x="127" y="65"/>
                    </a:lnTo>
                    <a:lnTo>
                      <a:pt x="121" y="63"/>
                    </a:lnTo>
                    <a:lnTo>
                      <a:pt x="106" y="47"/>
                    </a:lnTo>
                    <a:lnTo>
                      <a:pt x="95" y="44"/>
                    </a:lnTo>
                    <a:lnTo>
                      <a:pt x="53" y="7"/>
                    </a:lnTo>
                    <a:lnTo>
                      <a:pt x="22" y="0"/>
                    </a:lnTo>
                    <a:lnTo>
                      <a:pt x="5" y="16"/>
                    </a:lnTo>
                    <a:lnTo>
                      <a:pt x="6" y="25"/>
                    </a:lnTo>
                    <a:lnTo>
                      <a:pt x="4" y="27"/>
                    </a:lnTo>
                    <a:lnTo>
                      <a:pt x="4" y="44"/>
                    </a:lnTo>
                    <a:lnTo>
                      <a:pt x="5" y="52"/>
                    </a:lnTo>
                    <a:lnTo>
                      <a:pt x="9" y="65"/>
                    </a:lnTo>
                    <a:lnTo>
                      <a:pt x="15" y="70"/>
                    </a:lnTo>
                    <a:lnTo>
                      <a:pt x="18" y="82"/>
                    </a:lnTo>
                    <a:lnTo>
                      <a:pt x="14" y="90"/>
                    </a:lnTo>
                    <a:lnTo>
                      <a:pt x="0" y="98"/>
                    </a:lnTo>
                    <a:lnTo>
                      <a:pt x="13" y="124"/>
                    </a:lnTo>
                    <a:lnTo>
                      <a:pt x="20" y="127"/>
                    </a:lnTo>
                    <a:lnTo>
                      <a:pt x="18" y="139"/>
                    </a:lnTo>
                    <a:lnTo>
                      <a:pt x="21" y="161"/>
                    </a:lnTo>
                    <a:lnTo>
                      <a:pt x="31" y="163"/>
                    </a:lnTo>
                    <a:lnTo>
                      <a:pt x="34" y="173"/>
                    </a:lnTo>
                    <a:lnTo>
                      <a:pt x="24" y="177"/>
                    </a:lnTo>
                    <a:lnTo>
                      <a:pt x="27" y="184"/>
                    </a:lnTo>
                    <a:lnTo>
                      <a:pt x="46" y="190"/>
                    </a:lnTo>
                    <a:lnTo>
                      <a:pt x="54" y="187"/>
                    </a:lnTo>
                    <a:lnTo>
                      <a:pt x="85" y="203"/>
                    </a:lnTo>
                    <a:lnTo>
                      <a:pt x="83" y="215"/>
                    </a:lnTo>
                    <a:lnTo>
                      <a:pt x="89" y="216"/>
                    </a:lnTo>
                    <a:lnTo>
                      <a:pt x="79" y="226"/>
                    </a:lnTo>
                    <a:lnTo>
                      <a:pt x="38" y="224"/>
                    </a:lnTo>
                    <a:lnTo>
                      <a:pt x="35" y="236"/>
                    </a:lnTo>
                    <a:lnTo>
                      <a:pt x="72" y="279"/>
                    </a:lnTo>
                    <a:lnTo>
                      <a:pt x="63" y="300"/>
                    </a:lnTo>
                    <a:lnTo>
                      <a:pt x="65" y="307"/>
                    </a:lnTo>
                    <a:lnTo>
                      <a:pt x="86" y="316"/>
                    </a:lnTo>
                    <a:lnTo>
                      <a:pt x="97" y="300"/>
                    </a:lnTo>
                    <a:lnTo>
                      <a:pt x="97" y="295"/>
                    </a:lnTo>
                    <a:lnTo>
                      <a:pt x="94" y="290"/>
                    </a:lnTo>
                    <a:lnTo>
                      <a:pt x="91" y="292"/>
                    </a:lnTo>
                    <a:lnTo>
                      <a:pt x="106" y="275"/>
                    </a:lnTo>
                    <a:lnTo>
                      <a:pt x="120" y="290"/>
                    </a:lnTo>
                    <a:lnTo>
                      <a:pt x="133" y="287"/>
                    </a:lnTo>
                    <a:lnTo>
                      <a:pt x="170" y="268"/>
                    </a:lnTo>
                    <a:lnTo>
                      <a:pt x="181" y="270"/>
                    </a:lnTo>
                    <a:lnTo>
                      <a:pt x="185" y="275"/>
                    </a:lnTo>
                    <a:lnTo>
                      <a:pt x="188" y="271"/>
                    </a:lnTo>
                    <a:lnTo>
                      <a:pt x="190" y="264"/>
                    </a:lnTo>
                    <a:lnTo>
                      <a:pt x="196" y="249"/>
                    </a:lnTo>
                    <a:lnTo>
                      <a:pt x="197" y="233"/>
                    </a:lnTo>
                    <a:lnTo>
                      <a:pt x="193" y="227"/>
                    </a:lnTo>
                    <a:lnTo>
                      <a:pt x="186" y="221"/>
                    </a:lnTo>
                    <a:lnTo>
                      <a:pt x="186" y="225"/>
                    </a:lnTo>
                    <a:lnTo>
                      <a:pt x="185" y="219"/>
                    </a:lnTo>
                    <a:lnTo>
                      <a:pt x="185" y="174"/>
                    </a:lnTo>
                    <a:lnTo>
                      <a:pt x="197" y="163"/>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72" name="任意多边形: 形状 271">
                <a:extLst>
                  <a:ext uri="{FF2B5EF4-FFF2-40B4-BE49-F238E27FC236}">
                    <a16:creationId xmlns="" xmlns:a16="http://schemas.microsoft.com/office/drawing/2014/main" id="{C0ED0C4A-4BAE-46AF-B242-DAB77269465B}"/>
                  </a:ext>
                </a:extLst>
              </p:cNvPr>
              <p:cNvSpPr>
                <a:spLocks noChangeAspect="1"/>
              </p:cNvSpPr>
              <p:nvPr/>
            </p:nvSpPr>
            <p:spPr bwMode="gray">
              <a:xfrm>
                <a:off x="1356" y="1000"/>
                <a:ext cx="74" cy="86"/>
              </a:xfrm>
              <a:custGeom>
                <a:avLst/>
                <a:gdLst/>
                <a:ahLst/>
                <a:cxnLst>
                  <a:cxn ang="0">
                    <a:pos x="318" y="278"/>
                  </a:cxn>
                  <a:cxn ang="0">
                    <a:pos x="327" y="224"/>
                  </a:cxn>
                  <a:cxn ang="0">
                    <a:pos x="332" y="197"/>
                  </a:cxn>
                  <a:cxn ang="0">
                    <a:pos x="321" y="194"/>
                  </a:cxn>
                  <a:cxn ang="0">
                    <a:pos x="300" y="176"/>
                  </a:cxn>
                  <a:cxn ang="0">
                    <a:pos x="297" y="141"/>
                  </a:cxn>
                  <a:cxn ang="0">
                    <a:pos x="245" y="131"/>
                  </a:cxn>
                  <a:cxn ang="0">
                    <a:pos x="236" y="133"/>
                  </a:cxn>
                  <a:cxn ang="0">
                    <a:pos x="232" y="101"/>
                  </a:cxn>
                  <a:cxn ang="0">
                    <a:pos x="220" y="85"/>
                  </a:cxn>
                  <a:cxn ang="0">
                    <a:pos x="210" y="76"/>
                  </a:cxn>
                  <a:cxn ang="0">
                    <a:pos x="176" y="44"/>
                  </a:cxn>
                  <a:cxn ang="0">
                    <a:pos x="148" y="76"/>
                  </a:cxn>
                  <a:cxn ang="0">
                    <a:pos x="143" y="114"/>
                  </a:cxn>
                  <a:cxn ang="0">
                    <a:pos x="130" y="22"/>
                  </a:cxn>
                  <a:cxn ang="0">
                    <a:pos x="108" y="16"/>
                  </a:cxn>
                  <a:cxn ang="0">
                    <a:pos x="84" y="0"/>
                  </a:cxn>
                  <a:cxn ang="0">
                    <a:pos x="11" y="16"/>
                  </a:cxn>
                  <a:cxn ang="0">
                    <a:pos x="5" y="101"/>
                  </a:cxn>
                  <a:cxn ang="0">
                    <a:pos x="40" y="96"/>
                  </a:cxn>
                  <a:cxn ang="0">
                    <a:pos x="42" y="145"/>
                  </a:cxn>
                  <a:cxn ang="0">
                    <a:pos x="55" y="155"/>
                  </a:cxn>
                  <a:cxn ang="0">
                    <a:pos x="80" y="109"/>
                  </a:cxn>
                  <a:cxn ang="0">
                    <a:pos x="95" y="130"/>
                  </a:cxn>
                  <a:cxn ang="0">
                    <a:pos x="81" y="155"/>
                  </a:cxn>
                  <a:cxn ang="0">
                    <a:pos x="97" y="162"/>
                  </a:cxn>
                  <a:cxn ang="0">
                    <a:pos x="123" y="168"/>
                  </a:cxn>
                  <a:cxn ang="0">
                    <a:pos x="96" y="201"/>
                  </a:cxn>
                  <a:cxn ang="0">
                    <a:pos x="121" y="228"/>
                  </a:cxn>
                  <a:cxn ang="0">
                    <a:pos x="65" y="225"/>
                  </a:cxn>
                  <a:cxn ang="0">
                    <a:pos x="42" y="253"/>
                  </a:cxn>
                  <a:cxn ang="0">
                    <a:pos x="79" y="307"/>
                  </a:cxn>
                  <a:cxn ang="0">
                    <a:pos x="118" y="290"/>
                  </a:cxn>
                  <a:cxn ang="0">
                    <a:pos x="157" y="282"/>
                  </a:cxn>
                  <a:cxn ang="0">
                    <a:pos x="180" y="305"/>
                  </a:cxn>
                  <a:cxn ang="0">
                    <a:pos x="230" y="305"/>
                  </a:cxn>
                  <a:cxn ang="0">
                    <a:pos x="250" y="322"/>
                  </a:cxn>
                  <a:cxn ang="0">
                    <a:pos x="257" y="328"/>
                  </a:cxn>
                  <a:cxn ang="0">
                    <a:pos x="277" y="388"/>
                  </a:cxn>
                  <a:cxn ang="0">
                    <a:pos x="301" y="416"/>
                  </a:cxn>
                  <a:cxn ang="0">
                    <a:pos x="326" y="415"/>
                  </a:cxn>
                  <a:cxn ang="0">
                    <a:pos x="360" y="395"/>
                  </a:cxn>
                  <a:cxn ang="0">
                    <a:pos x="337" y="301"/>
                  </a:cxn>
                </a:cxnLst>
                <a:rect l="0" t="0" r="r" b="b"/>
                <a:pathLst>
                  <a:path w="368" h="430">
                    <a:moveTo>
                      <a:pt x="337" y="301"/>
                    </a:moveTo>
                    <a:lnTo>
                      <a:pt x="333" y="284"/>
                    </a:lnTo>
                    <a:lnTo>
                      <a:pt x="318" y="278"/>
                    </a:lnTo>
                    <a:lnTo>
                      <a:pt x="320" y="260"/>
                    </a:lnTo>
                    <a:lnTo>
                      <a:pt x="316" y="243"/>
                    </a:lnTo>
                    <a:lnTo>
                      <a:pt x="327" y="224"/>
                    </a:lnTo>
                    <a:lnTo>
                      <a:pt x="328" y="211"/>
                    </a:lnTo>
                    <a:lnTo>
                      <a:pt x="332" y="204"/>
                    </a:lnTo>
                    <a:lnTo>
                      <a:pt x="332" y="197"/>
                    </a:lnTo>
                    <a:lnTo>
                      <a:pt x="327" y="190"/>
                    </a:lnTo>
                    <a:lnTo>
                      <a:pt x="323" y="187"/>
                    </a:lnTo>
                    <a:lnTo>
                      <a:pt x="321" y="194"/>
                    </a:lnTo>
                    <a:lnTo>
                      <a:pt x="311" y="177"/>
                    </a:lnTo>
                    <a:lnTo>
                      <a:pt x="312" y="177"/>
                    </a:lnTo>
                    <a:lnTo>
                      <a:pt x="300" y="176"/>
                    </a:lnTo>
                    <a:lnTo>
                      <a:pt x="299" y="171"/>
                    </a:lnTo>
                    <a:lnTo>
                      <a:pt x="304" y="158"/>
                    </a:lnTo>
                    <a:lnTo>
                      <a:pt x="297" y="141"/>
                    </a:lnTo>
                    <a:lnTo>
                      <a:pt x="266" y="118"/>
                    </a:lnTo>
                    <a:lnTo>
                      <a:pt x="261" y="125"/>
                    </a:lnTo>
                    <a:lnTo>
                      <a:pt x="245" y="131"/>
                    </a:lnTo>
                    <a:lnTo>
                      <a:pt x="237" y="141"/>
                    </a:lnTo>
                    <a:lnTo>
                      <a:pt x="235" y="139"/>
                    </a:lnTo>
                    <a:lnTo>
                      <a:pt x="236" y="133"/>
                    </a:lnTo>
                    <a:lnTo>
                      <a:pt x="227" y="128"/>
                    </a:lnTo>
                    <a:lnTo>
                      <a:pt x="227" y="119"/>
                    </a:lnTo>
                    <a:lnTo>
                      <a:pt x="232" y="101"/>
                    </a:lnTo>
                    <a:lnTo>
                      <a:pt x="231" y="85"/>
                    </a:lnTo>
                    <a:lnTo>
                      <a:pt x="223" y="75"/>
                    </a:lnTo>
                    <a:lnTo>
                      <a:pt x="220" y="85"/>
                    </a:lnTo>
                    <a:lnTo>
                      <a:pt x="211" y="90"/>
                    </a:lnTo>
                    <a:lnTo>
                      <a:pt x="211" y="85"/>
                    </a:lnTo>
                    <a:lnTo>
                      <a:pt x="210" y="76"/>
                    </a:lnTo>
                    <a:lnTo>
                      <a:pt x="200" y="69"/>
                    </a:lnTo>
                    <a:lnTo>
                      <a:pt x="193" y="53"/>
                    </a:lnTo>
                    <a:lnTo>
                      <a:pt x="176" y="44"/>
                    </a:lnTo>
                    <a:lnTo>
                      <a:pt x="166" y="44"/>
                    </a:lnTo>
                    <a:lnTo>
                      <a:pt x="151" y="65"/>
                    </a:lnTo>
                    <a:lnTo>
                      <a:pt x="148" y="76"/>
                    </a:lnTo>
                    <a:lnTo>
                      <a:pt x="148" y="93"/>
                    </a:lnTo>
                    <a:lnTo>
                      <a:pt x="146" y="104"/>
                    </a:lnTo>
                    <a:lnTo>
                      <a:pt x="143" y="114"/>
                    </a:lnTo>
                    <a:lnTo>
                      <a:pt x="129" y="96"/>
                    </a:lnTo>
                    <a:lnTo>
                      <a:pt x="134" y="33"/>
                    </a:lnTo>
                    <a:lnTo>
                      <a:pt x="130" y="22"/>
                    </a:lnTo>
                    <a:lnTo>
                      <a:pt x="116" y="21"/>
                    </a:lnTo>
                    <a:lnTo>
                      <a:pt x="103" y="27"/>
                    </a:lnTo>
                    <a:lnTo>
                      <a:pt x="108" y="16"/>
                    </a:lnTo>
                    <a:lnTo>
                      <a:pt x="106" y="11"/>
                    </a:lnTo>
                    <a:lnTo>
                      <a:pt x="95" y="4"/>
                    </a:lnTo>
                    <a:lnTo>
                      <a:pt x="84" y="0"/>
                    </a:lnTo>
                    <a:lnTo>
                      <a:pt x="62" y="13"/>
                    </a:lnTo>
                    <a:lnTo>
                      <a:pt x="22" y="22"/>
                    </a:lnTo>
                    <a:lnTo>
                      <a:pt x="11" y="16"/>
                    </a:lnTo>
                    <a:lnTo>
                      <a:pt x="9" y="21"/>
                    </a:lnTo>
                    <a:lnTo>
                      <a:pt x="0" y="56"/>
                    </a:lnTo>
                    <a:lnTo>
                      <a:pt x="5" y="101"/>
                    </a:lnTo>
                    <a:lnTo>
                      <a:pt x="6" y="104"/>
                    </a:lnTo>
                    <a:lnTo>
                      <a:pt x="17" y="107"/>
                    </a:lnTo>
                    <a:lnTo>
                      <a:pt x="40" y="96"/>
                    </a:lnTo>
                    <a:lnTo>
                      <a:pt x="52" y="98"/>
                    </a:lnTo>
                    <a:lnTo>
                      <a:pt x="52" y="114"/>
                    </a:lnTo>
                    <a:lnTo>
                      <a:pt x="42" y="145"/>
                    </a:lnTo>
                    <a:lnTo>
                      <a:pt x="36" y="150"/>
                    </a:lnTo>
                    <a:lnTo>
                      <a:pt x="41" y="161"/>
                    </a:lnTo>
                    <a:lnTo>
                      <a:pt x="55" y="155"/>
                    </a:lnTo>
                    <a:lnTo>
                      <a:pt x="67" y="120"/>
                    </a:lnTo>
                    <a:lnTo>
                      <a:pt x="75" y="117"/>
                    </a:lnTo>
                    <a:lnTo>
                      <a:pt x="80" y="109"/>
                    </a:lnTo>
                    <a:lnTo>
                      <a:pt x="87" y="111"/>
                    </a:lnTo>
                    <a:lnTo>
                      <a:pt x="92" y="117"/>
                    </a:lnTo>
                    <a:lnTo>
                      <a:pt x="95" y="130"/>
                    </a:lnTo>
                    <a:lnTo>
                      <a:pt x="92" y="139"/>
                    </a:lnTo>
                    <a:lnTo>
                      <a:pt x="89" y="146"/>
                    </a:lnTo>
                    <a:lnTo>
                      <a:pt x="81" y="155"/>
                    </a:lnTo>
                    <a:lnTo>
                      <a:pt x="83" y="171"/>
                    </a:lnTo>
                    <a:lnTo>
                      <a:pt x="92" y="174"/>
                    </a:lnTo>
                    <a:lnTo>
                      <a:pt x="97" y="162"/>
                    </a:lnTo>
                    <a:lnTo>
                      <a:pt x="102" y="165"/>
                    </a:lnTo>
                    <a:lnTo>
                      <a:pt x="103" y="176"/>
                    </a:lnTo>
                    <a:lnTo>
                      <a:pt x="123" y="168"/>
                    </a:lnTo>
                    <a:lnTo>
                      <a:pt x="122" y="181"/>
                    </a:lnTo>
                    <a:lnTo>
                      <a:pt x="117" y="190"/>
                    </a:lnTo>
                    <a:lnTo>
                      <a:pt x="96" y="201"/>
                    </a:lnTo>
                    <a:lnTo>
                      <a:pt x="94" y="210"/>
                    </a:lnTo>
                    <a:lnTo>
                      <a:pt x="127" y="216"/>
                    </a:lnTo>
                    <a:lnTo>
                      <a:pt x="121" y="228"/>
                    </a:lnTo>
                    <a:lnTo>
                      <a:pt x="118" y="242"/>
                    </a:lnTo>
                    <a:lnTo>
                      <a:pt x="92" y="240"/>
                    </a:lnTo>
                    <a:lnTo>
                      <a:pt x="65" y="225"/>
                    </a:lnTo>
                    <a:lnTo>
                      <a:pt x="47" y="228"/>
                    </a:lnTo>
                    <a:lnTo>
                      <a:pt x="41" y="236"/>
                    </a:lnTo>
                    <a:lnTo>
                      <a:pt x="42" y="253"/>
                    </a:lnTo>
                    <a:lnTo>
                      <a:pt x="43" y="268"/>
                    </a:lnTo>
                    <a:lnTo>
                      <a:pt x="57" y="290"/>
                    </a:lnTo>
                    <a:lnTo>
                      <a:pt x="79" y="307"/>
                    </a:lnTo>
                    <a:lnTo>
                      <a:pt x="103" y="310"/>
                    </a:lnTo>
                    <a:lnTo>
                      <a:pt x="111" y="303"/>
                    </a:lnTo>
                    <a:lnTo>
                      <a:pt x="118" y="290"/>
                    </a:lnTo>
                    <a:lnTo>
                      <a:pt x="127" y="290"/>
                    </a:lnTo>
                    <a:lnTo>
                      <a:pt x="159" y="274"/>
                    </a:lnTo>
                    <a:lnTo>
                      <a:pt x="157" y="282"/>
                    </a:lnTo>
                    <a:lnTo>
                      <a:pt x="159" y="295"/>
                    </a:lnTo>
                    <a:lnTo>
                      <a:pt x="170" y="305"/>
                    </a:lnTo>
                    <a:lnTo>
                      <a:pt x="180" y="305"/>
                    </a:lnTo>
                    <a:lnTo>
                      <a:pt x="191" y="297"/>
                    </a:lnTo>
                    <a:lnTo>
                      <a:pt x="203" y="297"/>
                    </a:lnTo>
                    <a:lnTo>
                      <a:pt x="230" y="305"/>
                    </a:lnTo>
                    <a:lnTo>
                      <a:pt x="234" y="312"/>
                    </a:lnTo>
                    <a:lnTo>
                      <a:pt x="234" y="321"/>
                    </a:lnTo>
                    <a:lnTo>
                      <a:pt x="250" y="322"/>
                    </a:lnTo>
                    <a:lnTo>
                      <a:pt x="253" y="316"/>
                    </a:lnTo>
                    <a:lnTo>
                      <a:pt x="256" y="318"/>
                    </a:lnTo>
                    <a:lnTo>
                      <a:pt x="257" y="328"/>
                    </a:lnTo>
                    <a:lnTo>
                      <a:pt x="268" y="343"/>
                    </a:lnTo>
                    <a:lnTo>
                      <a:pt x="268" y="366"/>
                    </a:lnTo>
                    <a:lnTo>
                      <a:pt x="277" y="388"/>
                    </a:lnTo>
                    <a:lnTo>
                      <a:pt x="278" y="399"/>
                    </a:lnTo>
                    <a:lnTo>
                      <a:pt x="294" y="418"/>
                    </a:lnTo>
                    <a:lnTo>
                      <a:pt x="301" y="416"/>
                    </a:lnTo>
                    <a:lnTo>
                      <a:pt x="313" y="430"/>
                    </a:lnTo>
                    <a:lnTo>
                      <a:pt x="318" y="420"/>
                    </a:lnTo>
                    <a:lnTo>
                      <a:pt x="326" y="415"/>
                    </a:lnTo>
                    <a:lnTo>
                      <a:pt x="339" y="416"/>
                    </a:lnTo>
                    <a:lnTo>
                      <a:pt x="355" y="410"/>
                    </a:lnTo>
                    <a:lnTo>
                      <a:pt x="360" y="395"/>
                    </a:lnTo>
                    <a:lnTo>
                      <a:pt x="359" y="382"/>
                    </a:lnTo>
                    <a:lnTo>
                      <a:pt x="368" y="357"/>
                    </a:lnTo>
                    <a:lnTo>
                      <a:pt x="337" y="301"/>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73" name="任意多边形: 形状 272">
                <a:extLst>
                  <a:ext uri="{FF2B5EF4-FFF2-40B4-BE49-F238E27FC236}">
                    <a16:creationId xmlns="" xmlns:a16="http://schemas.microsoft.com/office/drawing/2014/main" id="{3AD898F6-0C9E-4E28-AB88-A4B00E5AFC4D}"/>
                  </a:ext>
                </a:extLst>
              </p:cNvPr>
              <p:cNvSpPr>
                <a:spLocks noChangeAspect="1"/>
              </p:cNvSpPr>
              <p:nvPr/>
            </p:nvSpPr>
            <p:spPr bwMode="gray">
              <a:xfrm>
                <a:off x="1462" y="960"/>
                <a:ext cx="121" cy="112"/>
              </a:xfrm>
              <a:custGeom>
                <a:avLst/>
                <a:gdLst/>
                <a:ahLst/>
                <a:cxnLst>
                  <a:cxn ang="0">
                    <a:pos x="22" y="39"/>
                  </a:cxn>
                  <a:cxn ang="0">
                    <a:pos x="18" y="69"/>
                  </a:cxn>
                  <a:cxn ang="0">
                    <a:pos x="88" y="118"/>
                  </a:cxn>
                  <a:cxn ang="0">
                    <a:pos x="103" y="142"/>
                  </a:cxn>
                  <a:cxn ang="0">
                    <a:pos x="45" y="146"/>
                  </a:cxn>
                  <a:cxn ang="0">
                    <a:pos x="39" y="178"/>
                  </a:cxn>
                  <a:cxn ang="0">
                    <a:pos x="70" y="189"/>
                  </a:cxn>
                  <a:cxn ang="0">
                    <a:pos x="83" y="233"/>
                  </a:cxn>
                  <a:cxn ang="0">
                    <a:pos x="110" y="200"/>
                  </a:cxn>
                  <a:cxn ang="0">
                    <a:pos x="143" y="192"/>
                  </a:cxn>
                  <a:cxn ang="0">
                    <a:pos x="132" y="225"/>
                  </a:cxn>
                  <a:cxn ang="0">
                    <a:pos x="158" y="204"/>
                  </a:cxn>
                  <a:cxn ang="0">
                    <a:pos x="177" y="181"/>
                  </a:cxn>
                  <a:cxn ang="0">
                    <a:pos x="193" y="192"/>
                  </a:cxn>
                  <a:cxn ang="0">
                    <a:pos x="229" y="209"/>
                  </a:cxn>
                  <a:cxn ang="0">
                    <a:pos x="260" y="216"/>
                  </a:cxn>
                  <a:cxn ang="0">
                    <a:pos x="208" y="232"/>
                  </a:cxn>
                  <a:cxn ang="0">
                    <a:pos x="266" y="236"/>
                  </a:cxn>
                  <a:cxn ang="0">
                    <a:pos x="313" y="243"/>
                  </a:cxn>
                  <a:cxn ang="0">
                    <a:pos x="154" y="292"/>
                  </a:cxn>
                  <a:cxn ang="0">
                    <a:pos x="138" y="340"/>
                  </a:cxn>
                  <a:cxn ang="0">
                    <a:pos x="185" y="382"/>
                  </a:cxn>
                  <a:cxn ang="0">
                    <a:pos x="153" y="392"/>
                  </a:cxn>
                  <a:cxn ang="0">
                    <a:pos x="164" y="416"/>
                  </a:cxn>
                  <a:cxn ang="0">
                    <a:pos x="243" y="442"/>
                  </a:cxn>
                  <a:cxn ang="0">
                    <a:pos x="184" y="486"/>
                  </a:cxn>
                  <a:cxn ang="0">
                    <a:pos x="211" y="506"/>
                  </a:cxn>
                  <a:cxn ang="0">
                    <a:pos x="210" y="513"/>
                  </a:cxn>
                  <a:cxn ang="0">
                    <a:pos x="250" y="547"/>
                  </a:cxn>
                  <a:cxn ang="0">
                    <a:pos x="326" y="549"/>
                  </a:cxn>
                  <a:cxn ang="0">
                    <a:pos x="326" y="511"/>
                  </a:cxn>
                  <a:cxn ang="0">
                    <a:pos x="365" y="552"/>
                  </a:cxn>
                  <a:cxn ang="0">
                    <a:pos x="335" y="475"/>
                  </a:cxn>
                  <a:cxn ang="0">
                    <a:pos x="330" y="430"/>
                  </a:cxn>
                  <a:cxn ang="0">
                    <a:pos x="368" y="497"/>
                  </a:cxn>
                  <a:cxn ang="0">
                    <a:pos x="405" y="533"/>
                  </a:cxn>
                  <a:cxn ang="0">
                    <a:pos x="398" y="415"/>
                  </a:cxn>
                  <a:cxn ang="0">
                    <a:pos x="421" y="461"/>
                  </a:cxn>
                  <a:cxn ang="0">
                    <a:pos x="435" y="416"/>
                  </a:cxn>
                  <a:cxn ang="0">
                    <a:pos x="420" y="360"/>
                  </a:cxn>
                  <a:cxn ang="0">
                    <a:pos x="432" y="284"/>
                  </a:cxn>
                  <a:cxn ang="0">
                    <a:pos x="431" y="321"/>
                  </a:cxn>
                  <a:cxn ang="0">
                    <a:pos x="455" y="407"/>
                  </a:cxn>
                  <a:cxn ang="0">
                    <a:pos x="486" y="303"/>
                  </a:cxn>
                  <a:cxn ang="0">
                    <a:pos x="513" y="310"/>
                  </a:cxn>
                  <a:cxn ang="0">
                    <a:pos x="602" y="231"/>
                  </a:cxn>
                  <a:cxn ang="0">
                    <a:pos x="588" y="170"/>
                  </a:cxn>
                  <a:cxn ang="0">
                    <a:pos x="551" y="135"/>
                  </a:cxn>
                  <a:cxn ang="0">
                    <a:pos x="535" y="176"/>
                  </a:cxn>
                  <a:cxn ang="0">
                    <a:pos x="539" y="141"/>
                  </a:cxn>
                  <a:cxn ang="0">
                    <a:pos x="507" y="93"/>
                  </a:cxn>
                  <a:cxn ang="0">
                    <a:pos x="468" y="127"/>
                  </a:cxn>
                  <a:cxn ang="0">
                    <a:pos x="481" y="96"/>
                  </a:cxn>
                  <a:cxn ang="0">
                    <a:pos x="481" y="33"/>
                  </a:cxn>
                  <a:cxn ang="0">
                    <a:pos x="104" y="0"/>
                  </a:cxn>
                  <a:cxn ang="0">
                    <a:pos x="99" y="0"/>
                  </a:cxn>
                  <a:cxn ang="0">
                    <a:pos x="2" y="0"/>
                  </a:cxn>
                </a:cxnLst>
                <a:rect l="0" t="0" r="r" b="b"/>
                <a:pathLst>
                  <a:path w="603" h="558">
                    <a:moveTo>
                      <a:pt x="3" y="21"/>
                    </a:moveTo>
                    <a:lnTo>
                      <a:pt x="23" y="26"/>
                    </a:lnTo>
                    <a:lnTo>
                      <a:pt x="25" y="32"/>
                    </a:lnTo>
                    <a:lnTo>
                      <a:pt x="22" y="39"/>
                    </a:lnTo>
                    <a:lnTo>
                      <a:pt x="1" y="42"/>
                    </a:lnTo>
                    <a:lnTo>
                      <a:pt x="12" y="52"/>
                    </a:lnTo>
                    <a:lnTo>
                      <a:pt x="9" y="57"/>
                    </a:lnTo>
                    <a:lnTo>
                      <a:pt x="18" y="69"/>
                    </a:lnTo>
                    <a:lnTo>
                      <a:pt x="34" y="103"/>
                    </a:lnTo>
                    <a:lnTo>
                      <a:pt x="55" y="117"/>
                    </a:lnTo>
                    <a:lnTo>
                      <a:pt x="59" y="124"/>
                    </a:lnTo>
                    <a:lnTo>
                      <a:pt x="88" y="118"/>
                    </a:lnTo>
                    <a:lnTo>
                      <a:pt x="105" y="128"/>
                    </a:lnTo>
                    <a:lnTo>
                      <a:pt x="126" y="104"/>
                    </a:lnTo>
                    <a:lnTo>
                      <a:pt x="120" y="129"/>
                    </a:lnTo>
                    <a:lnTo>
                      <a:pt x="103" y="142"/>
                    </a:lnTo>
                    <a:lnTo>
                      <a:pt x="81" y="144"/>
                    </a:lnTo>
                    <a:lnTo>
                      <a:pt x="80" y="149"/>
                    </a:lnTo>
                    <a:lnTo>
                      <a:pt x="64" y="155"/>
                    </a:lnTo>
                    <a:lnTo>
                      <a:pt x="45" y="146"/>
                    </a:lnTo>
                    <a:lnTo>
                      <a:pt x="39" y="152"/>
                    </a:lnTo>
                    <a:lnTo>
                      <a:pt x="38" y="161"/>
                    </a:lnTo>
                    <a:lnTo>
                      <a:pt x="40" y="168"/>
                    </a:lnTo>
                    <a:lnTo>
                      <a:pt x="39" y="178"/>
                    </a:lnTo>
                    <a:lnTo>
                      <a:pt x="48" y="189"/>
                    </a:lnTo>
                    <a:lnTo>
                      <a:pt x="56" y="188"/>
                    </a:lnTo>
                    <a:lnTo>
                      <a:pt x="60" y="195"/>
                    </a:lnTo>
                    <a:lnTo>
                      <a:pt x="70" y="189"/>
                    </a:lnTo>
                    <a:lnTo>
                      <a:pt x="72" y="200"/>
                    </a:lnTo>
                    <a:lnTo>
                      <a:pt x="77" y="209"/>
                    </a:lnTo>
                    <a:lnTo>
                      <a:pt x="76" y="212"/>
                    </a:lnTo>
                    <a:lnTo>
                      <a:pt x="83" y="233"/>
                    </a:lnTo>
                    <a:lnTo>
                      <a:pt x="88" y="224"/>
                    </a:lnTo>
                    <a:lnTo>
                      <a:pt x="98" y="212"/>
                    </a:lnTo>
                    <a:lnTo>
                      <a:pt x="108" y="209"/>
                    </a:lnTo>
                    <a:lnTo>
                      <a:pt x="110" y="200"/>
                    </a:lnTo>
                    <a:lnTo>
                      <a:pt x="109" y="193"/>
                    </a:lnTo>
                    <a:lnTo>
                      <a:pt x="116" y="183"/>
                    </a:lnTo>
                    <a:lnTo>
                      <a:pt x="135" y="193"/>
                    </a:lnTo>
                    <a:lnTo>
                      <a:pt x="143" y="192"/>
                    </a:lnTo>
                    <a:lnTo>
                      <a:pt x="132" y="203"/>
                    </a:lnTo>
                    <a:lnTo>
                      <a:pt x="130" y="209"/>
                    </a:lnTo>
                    <a:lnTo>
                      <a:pt x="129" y="225"/>
                    </a:lnTo>
                    <a:lnTo>
                      <a:pt x="132" y="225"/>
                    </a:lnTo>
                    <a:lnTo>
                      <a:pt x="138" y="236"/>
                    </a:lnTo>
                    <a:lnTo>
                      <a:pt x="146" y="233"/>
                    </a:lnTo>
                    <a:lnTo>
                      <a:pt x="156" y="221"/>
                    </a:lnTo>
                    <a:lnTo>
                      <a:pt x="158" y="204"/>
                    </a:lnTo>
                    <a:lnTo>
                      <a:pt x="168" y="197"/>
                    </a:lnTo>
                    <a:lnTo>
                      <a:pt x="170" y="181"/>
                    </a:lnTo>
                    <a:lnTo>
                      <a:pt x="175" y="172"/>
                    </a:lnTo>
                    <a:lnTo>
                      <a:pt x="177" y="181"/>
                    </a:lnTo>
                    <a:lnTo>
                      <a:pt x="170" y="208"/>
                    </a:lnTo>
                    <a:lnTo>
                      <a:pt x="174" y="211"/>
                    </a:lnTo>
                    <a:lnTo>
                      <a:pt x="191" y="205"/>
                    </a:lnTo>
                    <a:lnTo>
                      <a:pt x="193" y="192"/>
                    </a:lnTo>
                    <a:lnTo>
                      <a:pt x="194" y="189"/>
                    </a:lnTo>
                    <a:lnTo>
                      <a:pt x="218" y="183"/>
                    </a:lnTo>
                    <a:lnTo>
                      <a:pt x="215" y="200"/>
                    </a:lnTo>
                    <a:lnTo>
                      <a:pt x="229" y="209"/>
                    </a:lnTo>
                    <a:lnTo>
                      <a:pt x="276" y="203"/>
                    </a:lnTo>
                    <a:lnTo>
                      <a:pt x="277" y="206"/>
                    </a:lnTo>
                    <a:lnTo>
                      <a:pt x="272" y="211"/>
                    </a:lnTo>
                    <a:lnTo>
                      <a:pt x="260" y="216"/>
                    </a:lnTo>
                    <a:lnTo>
                      <a:pt x="222" y="216"/>
                    </a:lnTo>
                    <a:lnTo>
                      <a:pt x="220" y="224"/>
                    </a:lnTo>
                    <a:lnTo>
                      <a:pt x="208" y="224"/>
                    </a:lnTo>
                    <a:lnTo>
                      <a:pt x="208" y="232"/>
                    </a:lnTo>
                    <a:lnTo>
                      <a:pt x="213" y="237"/>
                    </a:lnTo>
                    <a:lnTo>
                      <a:pt x="227" y="244"/>
                    </a:lnTo>
                    <a:lnTo>
                      <a:pt x="259" y="243"/>
                    </a:lnTo>
                    <a:lnTo>
                      <a:pt x="266" y="236"/>
                    </a:lnTo>
                    <a:lnTo>
                      <a:pt x="312" y="231"/>
                    </a:lnTo>
                    <a:lnTo>
                      <a:pt x="324" y="222"/>
                    </a:lnTo>
                    <a:lnTo>
                      <a:pt x="315" y="241"/>
                    </a:lnTo>
                    <a:lnTo>
                      <a:pt x="313" y="243"/>
                    </a:lnTo>
                    <a:lnTo>
                      <a:pt x="275" y="247"/>
                    </a:lnTo>
                    <a:lnTo>
                      <a:pt x="242" y="258"/>
                    </a:lnTo>
                    <a:lnTo>
                      <a:pt x="173" y="265"/>
                    </a:lnTo>
                    <a:lnTo>
                      <a:pt x="154" y="292"/>
                    </a:lnTo>
                    <a:lnTo>
                      <a:pt x="138" y="298"/>
                    </a:lnTo>
                    <a:lnTo>
                      <a:pt x="127" y="313"/>
                    </a:lnTo>
                    <a:lnTo>
                      <a:pt x="130" y="325"/>
                    </a:lnTo>
                    <a:lnTo>
                      <a:pt x="138" y="340"/>
                    </a:lnTo>
                    <a:lnTo>
                      <a:pt x="145" y="359"/>
                    </a:lnTo>
                    <a:lnTo>
                      <a:pt x="163" y="356"/>
                    </a:lnTo>
                    <a:lnTo>
                      <a:pt x="183" y="371"/>
                    </a:lnTo>
                    <a:lnTo>
                      <a:pt x="185" y="382"/>
                    </a:lnTo>
                    <a:lnTo>
                      <a:pt x="163" y="380"/>
                    </a:lnTo>
                    <a:lnTo>
                      <a:pt x="156" y="373"/>
                    </a:lnTo>
                    <a:lnTo>
                      <a:pt x="151" y="377"/>
                    </a:lnTo>
                    <a:lnTo>
                      <a:pt x="153" y="392"/>
                    </a:lnTo>
                    <a:lnTo>
                      <a:pt x="158" y="404"/>
                    </a:lnTo>
                    <a:lnTo>
                      <a:pt x="165" y="404"/>
                    </a:lnTo>
                    <a:lnTo>
                      <a:pt x="163" y="410"/>
                    </a:lnTo>
                    <a:lnTo>
                      <a:pt x="164" y="416"/>
                    </a:lnTo>
                    <a:lnTo>
                      <a:pt x="170" y="426"/>
                    </a:lnTo>
                    <a:lnTo>
                      <a:pt x="193" y="420"/>
                    </a:lnTo>
                    <a:lnTo>
                      <a:pt x="201" y="427"/>
                    </a:lnTo>
                    <a:lnTo>
                      <a:pt x="243" y="442"/>
                    </a:lnTo>
                    <a:lnTo>
                      <a:pt x="238" y="448"/>
                    </a:lnTo>
                    <a:lnTo>
                      <a:pt x="178" y="457"/>
                    </a:lnTo>
                    <a:lnTo>
                      <a:pt x="178" y="472"/>
                    </a:lnTo>
                    <a:lnTo>
                      <a:pt x="184" y="486"/>
                    </a:lnTo>
                    <a:lnTo>
                      <a:pt x="193" y="491"/>
                    </a:lnTo>
                    <a:lnTo>
                      <a:pt x="199" y="505"/>
                    </a:lnTo>
                    <a:lnTo>
                      <a:pt x="205" y="509"/>
                    </a:lnTo>
                    <a:lnTo>
                      <a:pt x="211" y="506"/>
                    </a:lnTo>
                    <a:lnTo>
                      <a:pt x="212" y="497"/>
                    </a:lnTo>
                    <a:lnTo>
                      <a:pt x="216" y="500"/>
                    </a:lnTo>
                    <a:lnTo>
                      <a:pt x="216" y="506"/>
                    </a:lnTo>
                    <a:lnTo>
                      <a:pt x="210" y="513"/>
                    </a:lnTo>
                    <a:lnTo>
                      <a:pt x="218" y="523"/>
                    </a:lnTo>
                    <a:lnTo>
                      <a:pt x="223" y="537"/>
                    </a:lnTo>
                    <a:lnTo>
                      <a:pt x="242" y="537"/>
                    </a:lnTo>
                    <a:lnTo>
                      <a:pt x="250" y="547"/>
                    </a:lnTo>
                    <a:lnTo>
                      <a:pt x="269" y="549"/>
                    </a:lnTo>
                    <a:lnTo>
                      <a:pt x="290" y="558"/>
                    </a:lnTo>
                    <a:lnTo>
                      <a:pt x="324" y="558"/>
                    </a:lnTo>
                    <a:lnTo>
                      <a:pt x="326" y="549"/>
                    </a:lnTo>
                    <a:lnTo>
                      <a:pt x="323" y="532"/>
                    </a:lnTo>
                    <a:lnTo>
                      <a:pt x="307" y="523"/>
                    </a:lnTo>
                    <a:lnTo>
                      <a:pt x="299" y="511"/>
                    </a:lnTo>
                    <a:lnTo>
                      <a:pt x="326" y="511"/>
                    </a:lnTo>
                    <a:lnTo>
                      <a:pt x="339" y="515"/>
                    </a:lnTo>
                    <a:lnTo>
                      <a:pt x="347" y="532"/>
                    </a:lnTo>
                    <a:lnTo>
                      <a:pt x="360" y="539"/>
                    </a:lnTo>
                    <a:lnTo>
                      <a:pt x="365" y="552"/>
                    </a:lnTo>
                    <a:lnTo>
                      <a:pt x="367" y="545"/>
                    </a:lnTo>
                    <a:lnTo>
                      <a:pt x="350" y="501"/>
                    </a:lnTo>
                    <a:lnTo>
                      <a:pt x="339" y="486"/>
                    </a:lnTo>
                    <a:lnTo>
                      <a:pt x="335" y="475"/>
                    </a:lnTo>
                    <a:lnTo>
                      <a:pt x="322" y="447"/>
                    </a:lnTo>
                    <a:lnTo>
                      <a:pt x="323" y="426"/>
                    </a:lnTo>
                    <a:lnTo>
                      <a:pt x="328" y="424"/>
                    </a:lnTo>
                    <a:lnTo>
                      <a:pt x="330" y="430"/>
                    </a:lnTo>
                    <a:lnTo>
                      <a:pt x="339" y="457"/>
                    </a:lnTo>
                    <a:lnTo>
                      <a:pt x="346" y="469"/>
                    </a:lnTo>
                    <a:lnTo>
                      <a:pt x="367" y="486"/>
                    </a:lnTo>
                    <a:lnTo>
                      <a:pt x="368" y="497"/>
                    </a:lnTo>
                    <a:lnTo>
                      <a:pt x="384" y="532"/>
                    </a:lnTo>
                    <a:lnTo>
                      <a:pt x="394" y="544"/>
                    </a:lnTo>
                    <a:lnTo>
                      <a:pt x="401" y="545"/>
                    </a:lnTo>
                    <a:lnTo>
                      <a:pt x="405" y="533"/>
                    </a:lnTo>
                    <a:lnTo>
                      <a:pt x="412" y="483"/>
                    </a:lnTo>
                    <a:lnTo>
                      <a:pt x="395" y="451"/>
                    </a:lnTo>
                    <a:lnTo>
                      <a:pt x="394" y="436"/>
                    </a:lnTo>
                    <a:lnTo>
                      <a:pt x="398" y="415"/>
                    </a:lnTo>
                    <a:lnTo>
                      <a:pt x="401" y="416"/>
                    </a:lnTo>
                    <a:lnTo>
                      <a:pt x="403" y="426"/>
                    </a:lnTo>
                    <a:lnTo>
                      <a:pt x="417" y="447"/>
                    </a:lnTo>
                    <a:lnTo>
                      <a:pt x="421" y="461"/>
                    </a:lnTo>
                    <a:lnTo>
                      <a:pt x="436" y="461"/>
                    </a:lnTo>
                    <a:lnTo>
                      <a:pt x="436" y="451"/>
                    </a:lnTo>
                    <a:lnTo>
                      <a:pt x="438" y="434"/>
                    </a:lnTo>
                    <a:lnTo>
                      <a:pt x="435" y="416"/>
                    </a:lnTo>
                    <a:lnTo>
                      <a:pt x="423" y="407"/>
                    </a:lnTo>
                    <a:lnTo>
                      <a:pt x="425" y="396"/>
                    </a:lnTo>
                    <a:lnTo>
                      <a:pt x="420" y="376"/>
                    </a:lnTo>
                    <a:lnTo>
                      <a:pt x="420" y="360"/>
                    </a:lnTo>
                    <a:lnTo>
                      <a:pt x="421" y="348"/>
                    </a:lnTo>
                    <a:lnTo>
                      <a:pt x="421" y="329"/>
                    </a:lnTo>
                    <a:lnTo>
                      <a:pt x="427" y="312"/>
                    </a:lnTo>
                    <a:lnTo>
                      <a:pt x="432" y="284"/>
                    </a:lnTo>
                    <a:lnTo>
                      <a:pt x="436" y="280"/>
                    </a:lnTo>
                    <a:lnTo>
                      <a:pt x="436" y="287"/>
                    </a:lnTo>
                    <a:lnTo>
                      <a:pt x="433" y="298"/>
                    </a:lnTo>
                    <a:lnTo>
                      <a:pt x="431" y="321"/>
                    </a:lnTo>
                    <a:lnTo>
                      <a:pt x="436" y="334"/>
                    </a:lnTo>
                    <a:lnTo>
                      <a:pt x="436" y="361"/>
                    </a:lnTo>
                    <a:lnTo>
                      <a:pt x="438" y="380"/>
                    </a:lnTo>
                    <a:lnTo>
                      <a:pt x="455" y="407"/>
                    </a:lnTo>
                    <a:lnTo>
                      <a:pt x="460" y="404"/>
                    </a:lnTo>
                    <a:lnTo>
                      <a:pt x="475" y="367"/>
                    </a:lnTo>
                    <a:lnTo>
                      <a:pt x="489" y="345"/>
                    </a:lnTo>
                    <a:lnTo>
                      <a:pt x="486" y="303"/>
                    </a:lnTo>
                    <a:lnTo>
                      <a:pt x="486" y="291"/>
                    </a:lnTo>
                    <a:lnTo>
                      <a:pt x="496" y="300"/>
                    </a:lnTo>
                    <a:lnTo>
                      <a:pt x="498" y="329"/>
                    </a:lnTo>
                    <a:lnTo>
                      <a:pt x="513" y="310"/>
                    </a:lnTo>
                    <a:lnTo>
                      <a:pt x="511" y="307"/>
                    </a:lnTo>
                    <a:lnTo>
                      <a:pt x="512" y="292"/>
                    </a:lnTo>
                    <a:lnTo>
                      <a:pt x="565" y="267"/>
                    </a:lnTo>
                    <a:lnTo>
                      <a:pt x="602" y="231"/>
                    </a:lnTo>
                    <a:lnTo>
                      <a:pt x="603" y="204"/>
                    </a:lnTo>
                    <a:lnTo>
                      <a:pt x="600" y="195"/>
                    </a:lnTo>
                    <a:lnTo>
                      <a:pt x="592" y="184"/>
                    </a:lnTo>
                    <a:lnTo>
                      <a:pt x="588" y="170"/>
                    </a:lnTo>
                    <a:lnTo>
                      <a:pt x="571" y="146"/>
                    </a:lnTo>
                    <a:lnTo>
                      <a:pt x="560" y="123"/>
                    </a:lnTo>
                    <a:lnTo>
                      <a:pt x="552" y="128"/>
                    </a:lnTo>
                    <a:lnTo>
                      <a:pt x="551" y="135"/>
                    </a:lnTo>
                    <a:lnTo>
                      <a:pt x="549" y="145"/>
                    </a:lnTo>
                    <a:lnTo>
                      <a:pt x="549" y="156"/>
                    </a:lnTo>
                    <a:lnTo>
                      <a:pt x="545" y="165"/>
                    </a:lnTo>
                    <a:lnTo>
                      <a:pt x="535" y="176"/>
                    </a:lnTo>
                    <a:lnTo>
                      <a:pt x="534" y="168"/>
                    </a:lnTo>
                    <a:lnTo>
                      <a:pt x="540" y="162"/>
                    </a:lnTo>
                    <a:lnTo>
                      <a:pt x="538" y="150"/>
                    </a:lnTo>
                    <a:lnTo>
                      <a:pt x="539" y="141"/>
                    </a:lnTo>
                    <a:lnTo>
                      <a:pt x="538" y="130"/>
                    </a:lnTo>
                    <a:lnTo>
                      <a:pt x="529" y="123"/>
                    </a:lnTo>
                    <a:lnTo>
                      <a:pt x="519" y="103"/>
                    </a:lnTo>
                    <a:lnTo>
                      <a:pt x="507" y="93"/>
                    </a:lnTo>
                    <a:lnTo>
                      <a:pt x="502" y="92"/>
                    </a:lnTo>
                    <a:lnTo>
                      <a:pt x="489" y="107"/>
                    </a:lnTo>
                    <a:lnTo>
                      <a:pt x="479" y="107"/>
                    </a:lnTo>
                    <a:lnTo>
                      <a:pt x="468" y="127"/>
                    </a:lnTo>
                    <a:lnTo>
                      <a:pt x="464" y="128"/>
                    </a:lnTo>
                    <a:lnTo>
                      <a:pt x="464" y="115"/>
                    </a:lnTo>
                    <a:lnTo>
                      <a:pt x="470" y="102"/>
                    </a:lnTo>
                    <a:lnTo>
                      <a:pt x="481" y="96"/>
                    </a:lnTo>
                    <a:lnTo>
                      <a:pt x="487" y="60"/>
                    </a:lnTo>
                    <a:lnTo>
                      <a:pt x="496" y="32"/>
                    </a:lnTo>
                    <a:lnTo>
                      <a:pt x="496" y="27"/>
                    </a:lnTo>
                    <a:lnTo>
                      <a:pt x="481" y="33"/>
                    </a:lnTo>
                    <a:lnTo>
                      <a:pt x="481" y="28"/>
                    </a:lnTo>
                    <a:lnTo>
                      <a:pt x="491" y="17"/>
                    </a:lnTo>
                    <a:lnTo>
                      <a:pt x="487" y="0"/>
                    </a:lnTo>
                    <a:lnTo>
                      <a:pt x="104" y="0"/>
                    </a:lnTo>
                    <a:lnTo>
                      <a:pt x="110" y="9"/>
                    </a:lnTo>
                    <a:lnTo>
                      <a:pt x="111" y="15"/>
                    </a:lnTo>
                    <a:lnTo>
                      <a:pt x="102" y="1"/>
                    </a:lnTo>
                    <a:lnTo>
                      <a:pt x="99" y="0"/>
                    </a:lnTo>
                    <a:lnTo>
                      <a:pt x="78" y="0"/>
                    </a:lnTo>
                    <a:lnTo>
                      <a:pt x="75" y="2"/>
                    </a:lnTo>
                    <a:lnTo>
                      <a:pt x="72" y="0"/>
                    </a:lnTo>
                    <a:lnTo>
                      <a:pt x="2" y="0"/>
                    </a:lnTo>
                    <a:lnTo>
                      <a:pt x="0" y="7"/>
                    </a:lnTo>
                    <a:lnTo>
                      <a:pt x="3" y="21"/>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74" name="任意多边形: 形状 273">
                <a:extLst>
                  <a:ext uri="{FF2B5EF4-FFF2-40B4-BE49-F238E27FC236}">
                    <a16:creationId xmlns="" xmlns:a16="http://schemas.microsoft.com/office/drawing/2014/main" id="{3AE82065-279E-4D26-BB9B-1F17748E49B8}"/>
                  </a:ext>
                </a:extLst>
              </p:cNvPr>
              <p:cNvSpPr>
                <a:spLocks noChangeAspect="1"/>
              </p:cNvSpPr>
              <p:nvPr/>
            </p:nvSpPr>
            <p:spPr bwMode="gray">
              <a:xfrm>
                <a:off x="1532" y="960"/>
                <a:ext cx="206" cy="207"/>
              </a:xfrm>
              <a:custGeom>
                <a:avLst/>
                <a:gdLst/>
                <a:ahLst/>
                <a:cxnLst>
                  <a:cxn ang="0">
                    <a:pos x="181" y="70"/>
                  </a:cxn>
                  <a:cxn ang="0">
                    <a:pos x="284" y="215"/>
                  </a:cxn>
                  <a:cxn ang="0">
                    <a:pos x="322" y="275"/>
                  </a:cxn>
                  <a:cxn ang="0">
                    <a:pos x="270" y="271"/>
                  </a:cxn>
                  <a:cxn ang="0">
                    <a:pos x="419" y="334"/>
                  </a:cxn>
                  <a:cxn ang="0">
                    <a:pos x="416" y="370"/>
                  </a:cxn>
                  <a:cxn ang="0">
                    <a:pos x="402" y="402"/>
                  </a:cxn>
                  <a:cxn ang="0">
                    <a:pos x="243" y="332"/>
                  </a:cxn>
                  <a:cxn ang="0">
                    <a:pos x="144" y="436"/>
                  </a:cxn>
                  <a:cxn ang="0">
                    <a:pos x="140" y="531"/>
                  </a:cxn>
                  <a:cxn ang="0">
                    <a:pos x="192" y="511"/>
                  </a:cxn>
                  <a:cxn ang="0">
                    <a:pos x="221" y="553"/>
                  </a:cxn>
                  <a:cxn ang="0">
                    <a:pos x="264" y="454"/>
                  </a:cxn>
                  <a:cxn ang="0">
                    <a:pos x="278" y="529"/>
                  </a:cxn>
                  <a:cxn ang="0">
                    <a:pos x="246" y="561"/>
                  </a:cxn>
                  <a:cxn ang="0">
                    <a:pos x="230" y="609"/>
                  </a:cxn>
                  <a:cxn ang="0">
                    <a:pos x="227" y="620"/>
                  </a:cxn>
                  <a:cxn ang="0">
                    <a:pos x="267" y="650"/>
                  </a:cxn>
                  <a:cxn ang="0">
                    <a:pos x="351" y="657"/>
                  </a:cxn>
                  <a:cxn ang="0">
                    <a:pos x="378" y="623"/>
                  </a:cxn>
                  <a:cxn ang="0">
                    <a:pos x="335" y="739"/>
                  </a:cxn>
                  <a:cxn ang="0">
                    <a:pos x="233" y="736"/>
                  </a:cxn>
                  <a:cxn ang="0">
                    <a:pos x="168" y="622"/>
                  </a:cxn>
                  <a:cxn ang="0">
                    <a:pos x="88" y="693"/>
                  </a:cxn>
                  <a:cxn ang="0">
                    <a:pos x="145" y="753"/>
                  </a:cxn>
                  <a:cxn ang="0">
                    <a:pos x="147" y="801"/>
                  </a:cxn>
                  <a:cxn ang="0">
                    <a:pos x="92" y="819"/>
                  </a:cxn>
                  <a:cxn ang="0">
                    <a:pos x="6" y="903"/>
                  </a:cxn>
                  <a:cxn ang="0">
                    <a:pos x="45" y="897"/>
                  </a:cxn>
                  <a:cxn ang="0">
                    <a:pos x="108" y="964"/>
                  </a:cxn>
                  <a:cxn ang="0">
                    <a:pos x="190" y="995"/>
                  </a:cxn>
                  <a:cxn ang="0">
                    <a:pos x="286" y="925"/>
                  </a:cxn>
                  <a:cxn ang="0">
                    <a:pos x="399" y="979"/>
                  </a:cxn>
                  <a:cxn ang="0">
                    <a:pos x="456" y="958"/>
                  </a:cxn>
                  <a:cxn ang="0">
                    <a:pos x="581" y="943"/>
                  </a:cxn>
                  <a:cxn ang="0">
                    <a:pos x="595" y="865"/>
                  </a:cxn>
                  <a:cxn ang="0">
                    <a:pos x="570" y="792"/>
                  </a:cxn>
                  <a:cxn ang="0">
                    <a:pos x="423" y="805"/>
                  </a:cxn>
                  <a:cxn ang="0">
                    <a:pos x="498" y="773"/>
                  </a:cxn>
                  <a:cxn ang="0">
                    <a:pos x="652" y="694"/>
                  </a:cxn>
                  <a:cxn ang="0">
                    <a:pos x="622" y="596"/>
                  </a:cxn>
                  <a:cxn ang="0">
                    <a:pos x="768" y="555"/>
                  </a:cxn>
                  <a:cxn ang="0">
                    <a:pos x="775" y="468"/>
                  </a:cxn>
                  <a:cxn ang="0">
                    <a:pos x="813" y="411"/>
                  </a:cxn>
                  <a:cxn ang="0">
                    <a:pos x="757" y="319"/>
                  </a:cxn>
                  <a:cxn ang="0">
                    <a:pos x="645" y="291"/>
                  </a:cxn>
                  <a:cxn ang="0">
                    <a:pos x="715" y="247"/>
                  </a:cxn>
                  <a:cxn ang="0">
                    <a:pos x="828" y="274"/>
                  </a:cxn>
                  <a:cxn ang="0">
                    <a:pos x="650" y="222"/>
                  </a:cxn>
                  <a:cxn ang="0">
                    <a:pos x="746" y="209"/>
                  </a:cxn>
                  <a:cxn ang="0">
                    <a:pos x="801" y="185"/>
                  </a:cxn>
                  <a:cxn ang="0">
                    <a:pos x="881" y="140"/>
                  </a:cxn>
                  <a:cxn ang="0">
                    <a:pos x="884" y="103"/>
                  </a:cxn>
                  <a:cxn ang="0">
                    <a:pos x="978" y="58"/>
                  </a:cxn>
                  <a:cxn ang="0">
                    <a:pos x="426" y="41"/>
                  </a:cxn>
                  <a:cxn ang="0">
                    <a:pos x="526" y="107"/>
                  </a:cxn>
                  <a:cxn ang="0">
                    <a:pos x="432" y="129"/>
                  </a:cxn>
                  <a:cxn ang="0">
                    <a:pos x="220" y="14"/>
                  </a:cxn>
                </a:cxnLst>
                <a:rect l="0" t="0" r="r" b="b"/>
                <a:pathLst>
                  <a:path w="1028" h="1037">
                    <a:moveTo>
                      <a:pt x="231" y="23"/>
                    </a:moveTo>
                    <a:lnTo>
                      <a:pt x="231" y="28"/>
                    </a:lnTo>
                    <a:lnTo>
                      <a:pt x="228" y="33"/>
                    </a:lnTo>
                    <a:lnTo>
                      <a:pt x="193" y="18"/>
                    </a:lnTo>
                    <a:lnTo>
                      <a:pt x="184" y="9"/>
                    </a:lnTo>
                    <a:lnTo>
                      <a:pt x="174" y="7"/>
                    </a:lnTo>
                    <a:lnTo>
                      <a:pt x="168" y="11"/>
                    </a:lnTo>
                    <a:lnTo>
                      <a:pt x="168" y="49"/>
                    </a:lnTo>
                    <a:lnTo>
                      <a:pt x="170" y="57"/>
                    </a:lnTo>
                    <a:lnTo>
                      <a:pt x="181" y="70"/>
                    </a:lnTo>
                    <a:lnTo>
                      <a:pt x="204" y="86"/>
                    </a:lnTo>
                    <a:lnTo>
                      <a:pt x="217" y="87"/>
                    </a:lnTo>
                    <a:lnTo>
                      <a:pt x="243" y="111"/>
                    </a:lnTo>
                    <a:lnTo>
                      <a:pt x="247" y="120"/>
                    </a:lnTo>
                    <a:lnTo>
                      <a:pt x="251" y="141"/>
                    </a:lnTo>
                    <a:lnTo>
                      <a:pt x="256" y="151"/>
                    </a:lnTo>
                    <a:lnTo>
                      <a:pt x="279" y="182"/>
                    </a:lnTo>
                    <a:lnTo>
                      <a:pt x="281" y="192"/>
                    </a:lnTo>
                    <a:lnTo>
                      <a:pt x="280" y="204"/>
                    </a:lnTo>
                    <a:lnTo>
                      <a:pt x="284" y="215"/>
                    </a:lnTo>
                    <a:lnTo>
                      <a:pt x="284" y="225"/>
                    </a:lnTo>
                    <a:lnTo>
                      <a:pt x="283" y="228"/>
                    </a:lnTo>
                    <a:lnTo>
                      <a:pt x="286" y="237"/>
                    </a:lnTo>
                    <a:lnTo>
                      <a:pt x="289" y="253"/>
                    </a:lnTo>
                    <a:lnTo>
                      <a:pt x="303" y="249"/>
                    </a:lnTo>
                    <a:lnTo>
                      <a:pt x="310" y="240"/>
                    </a:lnTo>
                    <a:lnTo>
                      <a:pt x="308" y="251"/>
                    </a:lnTo>
                    <a:lnTo>
                      <a:pt x="303" y="259"/>
                    </a:lnTo>
                    <a:lnTo>
                      <a:pt x="314" y="278"/>
                    </a:lnTo>
                    <a:lnTo>
                      <a:pt x="322" y="275"/>
                    </a:lnTo>
                    <a:lnTo>
                      <a:pt x="324" y="290"/>
                    </a:lnTo>
                    <a:lnTo>
                      <a:pt x="330" y="298"/>
                    </a:lnTo>
                    <a:lnTo>
                      <a:pt x="344" y="296"/>
                    </a:lnTo>
                    <a:lnTo>
                      <a:pt x="337" y="307"/>
                    </a:lnTo>
                    <a:lnTo>
                      <a:pt x="318" y="306"/>
                    </a:lnTo>
                    <a:lnTo>
                      <a:pt x="307" y="301"/>
                    </a:lnTo>
                    <a:lnTo>
                      <a:pt x="295" y="280"/>
                    </a:lnTo>
                    <a:lnTo>
                      <a:pt x="283" y="279"/>
                    </a:lnTo>
                    <a:lnTo>
                      <a:pt x="276" y="269"/>
                    </a:lnTo>
                    <a:lnTo>
                      <a:pt x="270" y="271"/>
                    </a:lnTo>
                    <a:lnTo>
                      <a:pt x="262" y="286"/>
                    </a:lnTo>
                    <a:lnTo>
                      <a:pt x="265" y="302"/>
                    </a:lnTo>
                    <a:lnTo>
                      <a:pt x="278" y="307"/>
                    </a:lnTo>
                    <a:lnTo>
                      <a:pt x="295" y="327"/>
                    </a:lnTo>
                    <a:lnTo>
                      <a:pt x="354" y="333"/>
                    </a:lnTo>
                    <a:lnTo>
                      <a:pt x="377" y="346"/>
                    </a:lnTo>
                    <a:lnTo>
                      <a:pt x="407" y="345"/>
                    </a:lnTo>
                    <a:lnTo>
                      <a:pt x="410" y="343"/>
                    </a:lnTo>
                    <a:lnTo>
                      <a:pt x="413" y="335"/>
                    </a:lnTo>
                    <a:lnTo>
                      <a:pt x="419" y="334"/>
                    </a:lnTo>
                    <a:lnTo>
                      <a:pt x="434" y="316"/>
                    </a:lnTo>
                    <a:lnTo>
                      <a:pt x="442" y="313"/>
                    </a:lnTo>
                    <a:lnTo>
                      <a:pt x="442" y="316"/>
                    </a:lnTo>
                    <a:lnTo>
                      <a:pt x="434" y="332"/>
                    </a:lnTo>
                    <a:lnTo>
                      <a:pt x="431" y="349"/>
                    </a:lnTo>
                    <a:lnTo>
                      <a:pt x="434" y="353"/>
                    </a:lnTo>
                    <a:lnTo>
                      <a:pt x="427" y="361"/>
                    </a:lnTo>
                    <a:lnTo>
                      <a:pt x="424" y="360"/>
                    </a:lnTo>
                    <a:lnTo>
                      <a:pt x="421" y="367"/>
                    </a:lnTo>
                    <a:lnTo>
                      <a:pt x="416" y="370"/>
                    </a:lnTo>
                    <a:lnTo>
                      <a:pt x="408" y="357"/>
                    </a:lnTo>
                    <a:lnTo>
                      <a:pt x="398" y="364"/>
                    </a:lnTo>
                    <a:lnTo>
                      <a:pt x="355" y="357"/>
                    </a:lnTo>
                    <a:lnTo>
                      <a:pt x="348" y="366"/>
                    </a:lnTo>
                    <a:lnTo>
                      <a:pt x="351" y="375"/>
                    </a:lnTo>
                    <a:lnTo>
                      <a:pt x="364" y="384"/>
                    </a:lnTo>
                    <a:lnTo>
                      <a:pt x="373" y="386"/>
                    </a:lnTo>
                    <a:lnTo>
                      <a:pt x="377" y="393"/>
                    </a:lnTo>
                    <a:lnTo>
                      <a:pt x="405" y="394"/>
                    </a:lnTo>
                    <a:lnTo>
                      <a:pt x="402" y="402"/>
                    </a:lnTo>
                    <a:lnTo>
                      <a:pt x="388" y="402"/>
                    </a:lnTo>
                    <a:lnTo>
                      <a:pt x="402" y="431"/>
                    </a:lnTo>
                    <a:lnTo>
                      <a:pt x="399" y="437"/>
                    </a:lnTo>
                    <a:lnTo>
                      <a:pt x="380" y="426"/>
                    </a:lnTo>
                    <a:lnTo>
                      <a:pt x="377" y="418"/>
                    </a:lnTo>
                    <a:lnTo>
                      <a:pt x="367" y="400"/>
                    </a:lnTo>
                    <a:lnTo>
                      <a:pt x="356" y="399"/>
                    </a:lnTo>
                    <a:lnTo>
                      <a:pt x="313" y="353"/>
                    </a:lnTo>
                    <a:lnTo>
                      <a:pt x="270" y="345"/>
                    </a:lnTo>
                    <a:lnTo>
                      <a:pt x="243" y="332"/>
                    </a:lnTo>
                    <a:lnTo>
                      <a:pt x="233" y="333"/>
                    </a:lnTo>
                    <a:lnTo>
                      <a:pt x="232" y="341"/>
                    </a:lnTo>
                    <a:lnTo>
                      <a:pt x="225" y="354"/>
                    </a:lnTo>
                    <a:lnTo>
                      <a:pt x="157" y="367"/>
                    </a:lnTo>
                    <a:lnTo>
                      <a:pt x="152" y="371"/>
                    </a:lnTo>
                    <a:lnTo>
                      <a:pt x="146" y="382"/>
                    </a:lnTo>
                    <a:lnTo>
                      <a:pt x="140" y="404"/>
                    </a:lnTo>
                    <a:lnTo>
                      <a:pt x="136" y="426"/>
                    </a:lnTo>
                    <a:lnTo>
                      <a:pt x="147" y="430"/>
                    </a:lnTo>
                    <a:lnTo>
                      <a:pt x="144" y="436"/>
                    </a:lnTo>
                    <a:lnTo>
                      <a:pt x="125" y="442"/>
                    </a:lnTo>
                    <a:lnTo>
                      <a:pt x="118" y="452"/>
                    </a:lnTo>
                    <a:lnTo>
                      <a:pt x="108" y="474"/>
                    </a:lnTo>
                    <a:lnTo>
                      <a:pt x="114" y="488"/>
                    </a:lnTo>
                    <a:lnTo>
                      <a:pt x="115" y="502"/>
                    </a:lnTo>
                    <a:lnTo>
                      <a:pt x="117" y="507"/>
                    </a:lnTo>
                    <a:lnTo>
                      <a:pt x="115" y="523"/>
                    </a:lnTo>
                    <a:lnTo>
                      <a:pt x="117" y="529"/>
                    </a:lnTo>
                    <a:lnTo>
                      <a:pt x="125" y="524"/>
                    </a:lnTo>
                    <a:lnTo>
                      <a:pt x="140" y="531"/>
                    </a:lnTo>
                    <a:lnTo>
                      <a:pt x="127" y="534"/>
                    </a:lnTo>
                    <a:lnTo>
                      <a:pt x="119" y="542"/>
                    </a:lnTo>
                    <a:lnTo>
                      <a:pt x="117" y="549"/>
                    </a:lnTo>
                    <a:lnTo>
                      <a:pt x="118" y="552"/>
                    </a:lnTo>
                    <a:lnTo>
                      <a:pt x="144" y="558"/>
                    </a:lnTo>
                    <a:lnTo>
                      <a:pt x="170" y="545"/>
                    </a:lnTo>
                    <a:lnTo>
                      <a:pt x="176" y="526"/>
                    </a:lnTo>
                    <a:lnTo>
                      <a:pt x="184" y="528"/>
                    </a:lnTo>
                    <a:lnTo>
                      <a:pt x="188" y="523"/>
                    </a:lnTo>
                    <a:lnTo>
                      <a:pt x="192" y="511"/>
                    </a:lnTo>
                    <a:lnTo>
                      <a:pt x="193" y="500"/>
                    </a:lnTo>
                    <a:lnTo>
                      <a:pt x="205" y="486"/>
                    </a:lnTo>
                    <a:lnTo>
                      <a:pt x="205" y="493"/>
                    </a:lnTo>
                    <a:lnTo>
                      <a:pt x="199" y="515"/>
                    </a:lnTo>
                    <a:lnTo>
                      <a:pt x="185" y="542"/>
                    </a:lnTo>
                    <a:lnTo>
                      <a:pt x="187" y="547"/>
                    </a:lnTo>
                    <a:lnTo>
                      <a:pt x="187" y="554"/>
                    </a:lnTo>
                    <a:lnTo>
                      <a:pt x="188" y="561"/>
                    </a:lnTo>
                    <a:lnTo>
                      <a:pt x="194" y="566"/>
                    </a:lnTo>
                    <a:lnTo>
                      <a:pt x="221" y="553"/>
                    </a:lnTo>
                    <a:lnTo>
                      <a:pt x="226" y="558"/>
                    </a:lnTo>
                    <a:lnTo>
                      <a:pt x="233" y="550"/>
                    </a:lnTo>
                    <a:lnTo>
                      <a:pt x="247" y="523"/>
                    </a:lnTo>
                    <a:lnTo>
                      <a:pt x="249" y="510"/>
                    </a:lnTo>
                    <a:lnTo>
                      <a:pt x="254" y="499"/>
                    </a:lnTo>
                    <a:lnTo>
                      <a:pt x="258" y="472"/>
                    </a:lnTo>
                    <a:lnTo>
                      <a:pt x="263" y="458"/>
                    </a:lnTo>
                    <a:lnTo>
                      <a:pt x="263" y="447"/>
                    </a:lnTo>
                    <a:lnTo>
                      <a:pt x="273" y="425"/>
                    </a:lnTo>
                    <a:lnTo>
                      <a:pt x="264" y="454"/>
                    </a:lnTo>
                    <a:lnTo>
                      <a:pt x="263" y="483"/>
                    </a:lnTo>
                    <a:lnTo>
                      <a:pt x="265" y="490"/>
                    </a:lnTo>
                    <a:lnTo>
                      <a:pt x="270" y="491"/>
                    </a:lnTo>
                    <a:lnTo>
                      <a:pt x="276" y="486"/>
                    </a:lnTo>
                    <a:lnTo>
                      <a:pt x="274" y="494"/>
                    </a:lnTo>
                    <a:lnTo>
                      <a:pt x="263" y="505"/>
                    </a:lnTo>
                    <a:lnTo>
                      <a:pt x="259" y="513"/>
                    </a:lnTo>
                    <a:lnTo>
                      <a:pt x="259" y="531"/>
                    </a:lnTo>
                    <a:lnTo>
                      <a:pt x="260" y="536"/>
                    </a:lnTo>
                    <a:lnTo>
                      <a:pt x="278" y="529"/>
                    </a:lnTo>
                    <a:lnTo>
                      <a:pt x="286" y="532"/>
                    </a:lnTo>
                    <a:lnTo>
                      <a:pt x="294" y="536"/>
                    </a:lnTo>
                    <a:lnTo>
                      <a:pt x="296" y="542"/>
                    </a:lnTo>
                    <a:lnTo>
                      <a:pt x="303" y="538"/>
                    </a:lnTo>
                    <a:lnTo>
                      <a:pt x="303" y="545"/>
                    </a:lnTo>
                    <a:lnTo>
                      <a:pt x="298" y="552"/>
                    </a:lnTo>
                    <a:lnTo>
                      <a:pt x="275" y="542"/>
                    </a:lnTo>
                    <a:lnTo>
                      <a:pt x="252" y="547"/>
                    </a:lnTo>
                    <a:lnTo>
                      <a:pt x="246" y="555"/>
                    </a:lnTo>
                    <a:lnTo>
                      <a:pt x="246" y="561"/>
                    </a:lnTo>
                    <a:lnTo>
                      <a:pt x="243" y="570"/>
                    </a:lnTo>
                    <a:lnTo>
                      <a:pt x="257" y="576"/>
                    </a:lnTo>
                    <a:lnTo>
                      <a:pt x="247" y="581"/>
                    </a:lnTo>
                    <a:lnTo>
                      <a:pt x="232" y="576"/>
                    </a:lnTo>
                    <a:lnTo>
                      <a:pt x="226" y="580"/>
                    </a:lnTo>
                    <a:lnTo>
                      <a:pt x="208" y="602"/>
                    </a:lnTo>
                    <a:lnTo>
                      <a:pt x="209" y="607"/>
                    </a:lnTo>
                    <a:lnTo>
                      <a:pt x="214" y="608"/>
                    </a:lnTo>
                    <a:lnTo>
                      <a:pt x="219" y="618"/>
                    </a:lnTo>
                    <a:lnTo>
                      <a:pt x="230" y="609"/>
                    </a:lnTo>
                    <a:lnTo>
                      <a:pt x="253" y="608"/>
                    </a:lnTo>
                    <a:lnTo>
                      <a:pt x="259" y="602"/>
                    </a:lnTo>
                    <a:lnTo>
                      <a:pt x="264" y="604"/>
                    </a:lnTo>
                    <a:lnTo>
                      <a:pt x="265" y="609"/>
                    </a:lnTo>
                    <a:lnTo>
                      <a:pt x="259" y="610"/>
                    </a:lnTo>
                    <a:lnTo>
                      <a:pt x="249" y="620"/>
                    </a:lnTo>
                    <a:lnTo>
                      <a:pt x="251" y="617"/>
                    </a:lnTo>
                    <a:lnTo>
                      <a:pt x="247" y="615"/>
                    </a:lnTo>
                    <a:lnTo>
                      <a:pt x="230" y="618"/>
                    </a:lnTo>
                    <a:lnTo>
                      <a:pt x="227" y="620"/>
                    </a:lnTo>
                    <a:lnTo>
                      <a:pt x="226" y="626"/>
                    </a:lnTo>
                    <a:lnTo>
                      <a:pt x="227" y="631"/>
                    </a:lnTo>
                    <a:lnTo>
                      <a:pt x="247" y="626"/>
                    </a:lnTo>
                    <a:lnTo>
                      <a:pt x="238" y="637"/>
                    </a:lnTo>
                    <a:lnTo>
                      <a:pt x="235" y="651"/>
                    </a:lnTo>
                    <a:lnTo>
                      <a:pt x="235" y="655"/>
                    </a:lnTo>
                    <a:lnTo>
                      <a:pt x="238" y="669"/>
                    </a:lnTo>
                    <a:lnTo>
                      <a:pt x="254" y="682"/>
                    </a:lnTo>
                    <a:lnTo>
                      <a:pt x="265" y="663"/>
                    </a:lnTo>
                    <a:lnTo>
                      <a:pt x="267" y="650"/>
                    </a:lnTo>
                    <a:lnTo>
                      <a:pt x="269" y="645"/>
                    </a:lnTo>
                    <a:lnTo>
                      <a:pt x="271" y="660"/>
                    </a:lnTo>
                    <a:lnTo>
                      <a:pt x="260" y="687"/>
                    </a:lnTo>
                    <a:lnTo>
                      <a:pt x="263" y="701"/>
                    </a:lnTo>
                    <a:lnTo>
                      <a:pt x="278" y="704"/>
                    </a:lnTo>
                    <a:lnTo>
                      <a:pt x="292" y="700"/>
                    </a:lnTo>
                    <a:lnTo>
                      <a:pt x="314" y="708"/>
                    </a:lnTo>
                    <a:lnTo>
                      <a:pt x="333" y="698"/>
                    </a:lnTo>
                    <a:lnTo>
                      <a:pt x="343" y="684"/>
                    </a:lnTo>
                    <a:lnTo>
                      <a:pt x="351" y="657"/>
                    </a:lnTo>
                    <a:lnTo>
                      <a:pt x="359" y="639"/>
                    </a:lnTo>
                    <a:lnTo>
                      <a:pt x="366" y="628"/>
                    </a:lnTo>
                    <a:lnTo>
                      <a:pt x="373" y="599"/>
                    </a:lnTo>
                    <a:lnTo>
                      <a:pt x="373" y="587"/>
                    </a:lnTo>
                    <a:lnTo>
                      <a:pt x="377" y="579"/>
                    </a:lnTo>
                    <a:lnTo>
                      <a:pt x="383" y="571"/>
                    </a:lnTo>
                    <a:lnTo>
                      <a:pt x="396" y="572"/>
                    </a:lnTo>
                    <a:lnTo>
                      <a:pt x="383" y="587"/>
                    </a:lnTo>
                    <a:lnTo>
                      <a:pt x="383" y="602"/>
                    </a:lnTo>
                    <a:lnTo>
                      <a:pt x="378" y="623"/>
                    </a:lnTo>
                    <a:lnTo>
                      <a:pt x="366" y="649"/>
                    </a:lnTo>
                    <a:lnTo>
                      <a:pt x="365" y="657"/>
                    </a:lnTo>
                    <a:lnTo>
                      <a:pt x="360" y="668"/>
                    </a:lnTo>
                    <a:lnTo>
                      <a:pt x="341" y="696"/>
                    </a:lnTo>
                    <a:lnTo>
                      <a:pt x="340" y="701"/>
                    </a:lnTo>
                    <a:lnTo>
                      <a:pt x="323" y="719"/>
                    </a:lnTo>
                    <a:lnTo>
                      <a:pt x="323" y="726"/>
                    </a:lnTo>
                    <a:lnTo>
                      <a:pt x="326" y="730"/>
                    </a:lnTo>
                    <a:lnTo>
                      <a:pt x="335" y="732"/>
                    </a:lnTo>
                    <a:lnTo>
                      <a:pt x="335" y="739"/>
                    </a:lnTo>
                    <a:lnTo>
                      <a:pt x="329" y="742"/>
                    </a:lnTo>
                    <a:lnTo>
                      <a:pt x="313" y="736"/>
                    </a:lnTo>
                    <a:lnTo>
                      <a:pt x="306" y="728"/>
                    </a:lnTo>
                    <a:lnTo>
                      <a:pt x="278" y="733"/>
                    </a:lnTo>
                    <a:lnTo>
                      <a:pt x="284" y="746"/>
                    </a:lnTo>
                    <a:lnTo>
                      <a:pt x="285" y="750"/>
                    </a:lnTo>
                    <a:lnTo>
                      <a:pt x="284" y="757"/>
                    </a:lnTo>
                    <a:lnTo>
                      <a:pt x="276" y="758"/>
                    </a:lnTo>
                    <a:lnTo>
                      <a:pt x="256" y="738"/>
                    </a:lnTo>
                    <a:lnTo>
                      <a:pt x="233" y="736"/>
                    </a:lnTo>
                    <a:lnTo>
                      <a:pt x="215" y="723"/>
                    </a:lnTo>
                    <a:lnTo>
                      <a:pt x="211" y="726"/>
                    </a:lnTo>
                    <a:lnTo>
                      <a:pt x="213" y="716"/>
                    </a:lnTo>
                    <a:lnTo>
                      <a:pt x="209" y="711"/>
                    </a:lnTo>
                    <a:lnTo>
                      <a:pt x="205" y="689"/>
                    </a:lnTo>
                    <a:lnTo>
                      <a:pt x="199" y="678"/>
                    </a:lnTo>
                    <a:lnTo>
                      <a:pt x="194" y="665"/>
                    </a:lnTo>
                    <a:lnTo>
                      <a:pt x="188" y="656"/>
                    </a:lnTo>
                    <a:lnTo>
                      <a:pt x="187" y="646"/>
                    </a:lnTo>
                    <a:lnTo>
                      <a:pt x="168" y="622"/>
                    </a:lnTo>
                    <a:lnTo>
                      <a:pt x="119" y="612"/>
                    </a:lnTo>
                    <a:lnTo>
                      <a:pt x="88" y="628"/>
                    </a:lnTo>
                    <a:lnTo>
                      <a:pt x="82" y="626"/>
                    </a:lnTo>
                    <a:lnTo>
                      <a:pt x="75" y="636"/>
                    </a:lnTo>
                    <a:lnTo>
                      <a:pt x="69" y="636"/>
                    </a:lnTo>
                    <a:lnTo>
                      <a:pt x="70" y="647"/>
                    </a:lnTo>
                    <a:lnTo>
                      <a:pt x="69" y="650"/>
                    </a:lnTo>
                    <a:lnTo>
                      <a:pt x="72" y="655"/>
                    </a:lnTo>
                    <a:lnTo>
                      <a:pt x="70" y="679"/>
                    </a:lnTo>
                    <a:lnTo>
                      <a:pt x="88" y="693"/>
                    </a:lnTo>
                    <a:lnTo>
                      <a:pt x="88" y="699"/>
                    </a:lnTo>
                    <a:lnTo>
                      <a:pt x="99" y="714"/>
                    </a:lnTo>
                    <a:lnTo>
                      <a:pt x="101" y="716"/>
                    </a:lnTo>
                    <a:lnTo>
                      <a:pt x="98" y="735"/>
                    </a:lnTo>
                    <a:lnTo>
                      <a:pt x="102" y="743"/>
                    </a:lnTo>
                    <a:lnTo>
                      <a:pt x="103" y="750"/>
                    </a:lnTo>
                    <a:lnTo>
                      <a:pt x="120" y="757"/>
                    </a:lnTo>
                    <a:lnTo>
                      <a:pt x="131" y="748"/>
                    </a:lnTo>
                    <a:lnTo>
                      <a:pt x="144" y="748"/>
                    </a:lnTo>
                    <a:lnTo>
                      <a:pt x="145" y="753"/>
                    </a:lnTo>
                    <a:lnTo>
                      <a:pt x="127" y="768"/>
                    </a:lnTo>
                    <a:lnTo>
                      <a:pt x="128" y="770"/>
                    </a:lnTo>
                    <a:lnTo>
                      <a:pt x="139" y="773"/>
                    </a:lnTo>
                    <a:lnTo>
                      <a:pt x="139" y="776"/>
                    </a:lnTo>
                    <a:lnTo>
                      <a:pt x="129" y="781"/>
                    </a:lnTo>
                    <a:lnTo>
                      <a:pt x="129" y="790"/>
                    </a:lnTo>
                    <a:lnTo>
                      <a:pt x="130" y="793"/>
                    </a:lnTo>
                    <a:lnTo>
                      <a:pt x="134" y="790"/>
                    </a:lnTo>
                    <a:lnTo>
                      <a:pt x="152" y="796"/>
                    </a:lnTo>
                    <a:lnTo>
                      <a:pt x="147" y="801"/>
                    </a:lnTo>
                    <a:lnTo>
                      <a:pt x="146" y="807"/>
                    </a:lnTo>
                    <a:lnTo>
                      <a:pt x="135" y="801"/>
                    </a:lnTo>
                    <a:lnTo>
                      <a:pt x="134" y="795"/>
                    </a:lnTo>
                    <a:lnTo>
                      <a:pt x="118" y="800"/>
                    </a:lnTo>
                    <a:lnTo>
                      <a:pt x="113" y="807"/>
                    </a:lnTo>
                    <a:lnTo>
                      <a:pt x="118" y="814"/>
                    </a:lnTo>
                    <a:lnTo>
                      <a:pt x="104" y="817"/>
                    </a:lnTo>
                    <a:lnTo>
                      <a:pt x="103" y="811"/>
                    </a:lnTo>
                    <a:lnTo>
                      <a:pt x="101" y="811"/>
                    </a:lnTo>
                    <a:lnTo>
                      <a:pt x="92" y="819"/>
                    </a:lnTo>
                    <a:lnTo>
                      <a:pt x="85" y="813"/>
                    </a:lnTo>
                    <a:lnTo>
                      <a:pt x="72" y="811"/>
                    </a:lnTo>
                    <a:lnTo>
                      <a:pt x="69" y="813"/>
                    </a:lnTo>
                    <a:lnTo>
                      <a:pt x="68" y="824"/>
                    </a:lnTo>
                    <a:lnTo>
                      <a:pt x="56" y="829"/>
                    </a:lnTo>
                    <a:lnTo>
                      <a:pt x="49" y="835"/>
                    </a:lnTo>
                    <a:lnTo>
                      <a:pt x="45" y="845"/>
                    </a:lnTo>
                    <a:lnTo>
                      <a:pt x="10" y="871"/>
                    </a:lnTo>
                    <a:lnTo>
                      <a:pt x="4" y="892"/>
                    </a:lnTo>
                    <a:lnTo>
                      <a:pt x="6" y="903"/>
                    </a:lnTo>
                    <a:lnTo>
                      <a:pt x="5" y="919"/>
                    </a:lnTo>
                    <a:lnTo>
                      <a:pt x="2" y="932"/>
                    </a:lnTo>
                    <a:lnTo>
                      <a:pt x="0" y="941"/>
                    </a:lnTo>
                    <a:lnTo>
                      <a:pt x="18" y="974"/>
                    </a:lnTo>
                    <a:lnTo>
                      <a:pt x="26" y="975"/>
                    </a:lnTo>
                    <a:lnTo>
                      <a:pt x="39" y="958"/>
                    </a:lnTo>
                    <a:lnTo>
                      <a:pt x="42" y="941"/>
                    </a:lnTo>
                    <a:lnTo>
                      <a:pt x="47" y="970"/>
                    </a:lnTo>
                    <a:lnTo>
                      <a:pt x="53" y="946"/>
                    </a:lnTo>
                    <a:lnTo>
                      <a:pt x="45" y="897"/>
                    </a:lnTo>
                    <a:lnTo>
                      <a:pt x="53" y="886"/>
                    </a:lnTo>
                    <a:lnTo>
                      <a:pt x="55" y="904"/>
                    </a:lnTo>
                    <a:lnTo>
                      <a:pt x="55" y="937"/>
                    </a:lnTo>
                    <a:lnTo>
                      <a:pt x="59" y="976"/>
                    </a:lnTo>
                    <a:lnTo>
                      <a:pt x="79" y="979"/>
                    </a:lnTo>
                    <a:lnTo>
                      <a:pt x="84" y="990"/>
                    </a:lnTo>
                    <a:lnTo>
                      <a:pt x="99" y="985"/>
                    </a:lnTo>
                    <a:lnTo>
                      <a:pt x="104" y="967"/>
                    </a:lnTo>
                    <a:lnTo>
                      <a:pt x="102" y="945"/>
                    </a:lnTo>
                    <a:lnTo>
                      <a:pt x="108" y="964"/>
                    </a:lnTo>
                    <a:lnTo>
                      <a:pt x="124" y="975"/>
                    </a:lnTo>
                    <a:lnTo>
                      <a:pt x="129" y="985"/>
                    </a:lnTo>
                    <a:lnTo>
                      <a:pt x="142" y="989"/>
                    </a:lnTo>
                    <a:lnTo>
                      <a:pt x="146" y="970"/>
                    </a:lnTo>
                    <a:lnTo>
                      <a:pt x="158" y="958"/>
                    </a:lnTo>
                    <a:lnTo>
                      <a:pt x="158" y="934"/>
                    </a:lnTo>
                    <a:lnTo>
                      <a:pt x="163" y="945"/>
                    </a:lnTo>
                    <a:lnTo>
                      <a:pt x="165" y="961"/>
                    </a:lnTo>
                    <a:lnTo>
                      <a:pt x="163" y="965"/>
                    </a:lnTo>
                    <a:lnTo>
                      <a:pt x="190" y="995"/>
                    </a:lnTo>
                    <a:lnTo>
                      <a:pt x="200" y="1004"/>
                    </a:lnTo>
                    <a:lnTo>
                      <a:pt x="225" y="1006"/>
                    </a:lnTo>
                    <a:lnTo>
                      <a:pt x="227" y="1016"/>
                    </a:lnTo>
                    <a:lnTo>
                      <a:pt x="274" y="1008"/>
                    </a:lnTo>
                    <a:lnTo>
                      <a:pt x="243" y="964"/>
                    </a:lnTo>
                    <a:lnTo>
                      <a:pt x="242" y="943"/>
                    </a:lnTo>
                    <a:lnTo>
                      <a:pt x="256" y="973"/>
                    </a:lnTo>
                    <a:lnTo>
                      <a:pt x="269" y="974"/>
                    </a:lnTo>
                    <a:lnTo>
                      <a:pt x="286" y="957"/>
                    </a:lnTo>
                    <a:lnTo>
                      <a:pt x="286" y="925"/>
                    </a:lnTo>
                    <a:lnTo>
                      <a:pt x="310" y="964"/>
                    </a:lnTo>
                    <a:lnTo>
                      <a:pt x="330" y="976"/>
                    </a:lnTo>
                    <a:lnTo>
                      <a:pt x="344" y="968"/>
                    </a:lnTo>
                    <a:lnTo>
                      <a:pt x="345" y="942"/>
                    </a:lnTo>
                    <a:lnTo>
                      <a:pt x="333" y="906"/>
                    </a:lnTo>
                    <a:lnTo>
                      <a:pt x="332" y="897"/>
                    </a:lnTo>
                    <a:lnTo>
                      <a:pt x="339" y="909"/>
                    </a:lnTo>
                    <a:lnTo>
                      <a:pt x="357" y="974"/>
                    </a:lnTo>
                    <a:lnTo>
                      <a:pt x="372" y="985"/>
                    </a:lnTo>
                    <a:lnTo>
                      <a:pt x="399" y="979"/>
                    </a:lnTo>
                    <a:lnTo>
                      <a:pt x="407" y="953"/>
                    </a:lnTo>
                    <a:lnTo>
                      <a:pt x="398" y="935"/>
                    </a:lnTo>
                    <a:lnTo>
                      <a:pt x="384" y="913"/>
                    </a:lnTo>
                    <a:lnTo>
                      <a:pt x="394" y="922"/>
                    </a:lnTo>
                    <a:lnTo>
                      <a:pt x="412" y="925"/>
                    </a:lnTo>
                    <a:lnTo>
                      <a:pt x="413" y="932"/>
                    </a:lnTo>
                    <a:lnTo>
                      <a:pt x="413" y="949"/>
                    </a:lnTo>
                    <a:lnTo>
                      <a:pt x="419" y="961"/>
                    </a:lnTo>
                    <a:lnTo>
                      <a:pt x="440" y="965"/>
                    </a:lnTo>
                    <a:lnTo>
                      <a:pt x="456" y="958"/>
                    </a:lnTo>
                    <a:lnTo>
                      <a:pt x="466" y="961"/>
                    </a:lnTo>
                    <a:lnTo>
                      <a:pt x="474" y="974"/>
                    </a:lnTo>
                    <a:lnTo>
                      <a:pt x="475" y="989"/>
                    </a:lnTo>
                    <a:lnTo>
                      <a:pt x="469" y="1012"/>
                    </a:lnTo>
                    <a:lnTo>
                      <a:pt x="463" y="1023"/>
                    </a:lnTo>
                    <a:lnTo>
                      <a:pt x="469" y="1037"/>
                    </a:lnTo>
                    <a:lnTo>
                      <a:pt x="513" y="1013"/>
                    </a:lnTo>
                    <a:lnTo>
                      <a:pt x="541" y="1005"/>
                    </a:lnTo>
                    <a:lnTo>
                      <a:pt x="559" y="985"/>
                    </a:lnTo>
                    <a:lnTo>
                      <a:pt x="581" y="943"/>
                    </a:lnTo>
                    <a:lnTo>
                      <a:pt x="586" y="973"/>
                    </a:lnTo>
                    <a:lnTo>
                      <a:pt x="608" y="957"/>
                    </a:lnTo>
                    <a:lnTo>
                      <a:pt x="612" y="941"/>
                    </a:lnTo>
                    <a:lnTo>
                      <a:pt x="633" y="934"/>
                    </a:lnTo>
                    <a:lnTo>
                      <a:pt x="635" y="919"/>
                    </a:lnTo>
                    <a:lnTo>
                      <a:pt x="638" y="892"/>
                    </a:lnTo>
                    <a:lnTo>
                      <a:pt x="634" y="863"/>
                    </a:lnTo>
                    <a:lnTo>
                      <a:pt x="625" y="844"/>
                    </a:lnTo>
                    <a:lnTo>
                      <a:pt x="606" y="850"/>
                    </a:lnTo>
                    <a:lnTo>
                      <a:pt x="595" y="865"/>
                    </a:lnTo>
                    <a:lnTo>
                      <a:pt x="586" y="879"/>
                    </a:lnTo>
                    <a:lnTo>
                      <a:pt x="575" y="877"/>
                    </a:lnTo>
                    <a:lnTo>
                      <a:pt x="576" y="861"/>
                    </a:lnTo>
                    <a:lnTo>
                      <a:pt x="555" y="849"/>
                    </a:lnTo>
                    <a:lnTo>
                      <a:pt x="558" y="843"/>
                    </a:lnTo>
                    <a:lnTo>
                      <a:pt x="565" y="836"/>
                    </a:lnTo>
                    <a:lnTo>
                      <a:pt x="576" y="829"/>
                    </a:lnTo>
                    <a:lnTo>
                      <a:pt x="581" y="816"/>
                    </a:lnTo>
                    <a:lnTo>
                      <a:pt x="579" y="807"/>
                    </a:lnTo>
                    <a:lnTo>
                      <a:pt x="570" y="792"/>
                    </a:lnTo>
                    <a:lnTo>
                      <a:pt x="556" y="789"/>
                    </a:lnTo>
                    <a:lnTo>
                      <a:pt x="539" y="790"/>
                    </a:lnTo>
                    <a:lnTo>
                      <a:pt x="512" y="821"/>
                    </a:lnTo>
                    <a:lnTo>
                      <a:pt x="506" y="819"/>
                    </a:lnTo>
                    <a:lnTo>
                      <a:pt x="518" y="801"/>
                    </a:lnTo>
                    <a:lnTo>
                      <a:pt x="517" y="789"/>
                    </a:lnTo>
                    <a:lnTo>
                      <a:pt x="473" y="781"/>
                    </a:lnTo>
                    <a:lnTo>
                      <a:pt x="452" y="785"/>
                    </a:lnTo>
                    <a:lnTo>
                      <a:pt x="426" y="818"/>
                    </a:lnTo>
                    <a:lnTo>
                      <a:pt x="423" y="805"/>
                    </a:lnTo>
                    <a:lnTo>
                      <a:pt x="420" y="786"/>
                    </a:lnTo>
                    <a:lnTo>
                      <a:pt x="414" y="776"/>
                    </a:lnTo>
                    <a:lnTo>
                      <a:pt x="429" y="779"/>
                    </a:lnTo>
                    <a:lnTo>
                      <a:pt x="458" y="766"/>
                    </a:lnTo>
                    <a:lnTo>
                      <a:pt x="458" y="760"/>
                    </a:lnTo>
                    <a:lnTo>
                      <a:pt x="441" y="748"/>
                    </a:lnTo>
                    <a:lnTo>
                      <a:pt x="437" y="732"/>
                    </a:lnTo>
                    <a:lnTo>
                      <a:pt x="439" y="722"/>
                    </a:lnTo>
                    <a:lnTo>
                      <a:pt x="467" y="754"/>
                    </a:lnTo>
                    <a:lnTo>
                      <a:pt x="498" y="773"/>
                    </a:lnTo>
                    <a:lnTo>
                      <a:pt x="577" y="770"/>
                    </a:lnTo>
                    <a:lnTo>
                      <a:pt x="585" y="758"/>
                    </a:lnTo>
                    <a:lnTo>
                      <a:pt x="593" y="762"/>
                    </a:lnTo>
                    <a:lnTo>
                      <a:pt x="592" y="768"/>
                    </a:lnTo>
                    <a:lnTo>
                      <a:pt x="592" y="770"/>
                    </a:lnTo>
                    <a:lnTo>
                      <a:pt x="622" y="753"/>
                    </a:lnTo>
                    <a:lnTo>
                      <a:pt x="635" y="725"/>
                    </a:lnTo>
                    <a:lnTo>
                      <a:pt x="638" y="709"/>
                    </a:lnTo>
                    <a:lnTo>
                      <a:pt x="636" y="701"/>
                    </a:lnTo>
                    <a:lnTo>
                      <a:pt x="652" y="694"/>
                    </a:lnTo>
                    <a:lnTo>
                      <a:pt x="654" y="687"/>
                    </a:lnTo>
                    <a:lnTo>
                      <a:pt x="634" y="668"/>
                    </a:lnTo>
                    <a:lnTo>
                      <a:pt x="634" y="658"/>
                    </a:lnTo>
                    <a:lnTo>
                      <a:pt x="636" y="650"/>
                    </a:lnTo>
                    <a:lnTo>
                      <a:pt x="630" y="633"/>
                    </a:lnTo>
                    <a:lnTo>
                      <a:pt x="623" y="628"/>
                    </a:lnTo>
                    <a:lnTo>
                      <a:pt x="624" y="625"/>
                    </a:lnTo>
                    <a:lnTo>
                      <a:pt x="624" y="614"/>
                    </a:lnTo>
                    <a:lnTo>
                      <a:pt x="622" y="603"/>
                    </a:lnTo>
                    <a:lnTo>
                      <a:pt x="622" y="596"/>
                    </a:lnTo>
                    <a:lnTo>
                      <a:pt x="634" y="603"/>
                    </a:lnTo>
                    <a:lnTo>
                      <a:pt x="679" y="604"/>
                    </a:lnTo>
                    <a:lnTo>
                      <a:pt x="687" y="613"/>
                    </a:lnTo>
                    <a:lnTo>
                      <a:pt x="706" y="607"/>
                    </a:lnTo>
                    <a:lnTo>
                      <a:pt x="727" y="583"/>
                    </a:lnTo>
                    <a:lnTo>
                      <a:pt x="743" y="591"/>
                    </a:lnTo>
                    <a:lnTo>
                      <a:pt x="746" y="599"/>
                    </a:lnTo>
                    <a:lnTo>
                      <a:pt x="760" y="574"/>
                    </a:lnTo>
                    <a:lnTo>
                      <a:pt x="760" y="570"/>
                    </a:lnTo>
                    <a:lnTo>
                      <a:pt x="768" y="555"/>
                    </a:lnTo>
                    <a:lnTo>
                      <a:pt x="714" y="545"/>
                    </a:lnTo>
                    <a:lnTo>
                      <a:pt x="690" y="537"/>
                    </a:lnTo>
                    <a:lnTo>
                      <a:pt x="709" y="522"/>
                    </a:lnTo>
                    <a:lnTo>
                      <a:pt x="728" y="523"/>
                    </a:lnTo>
                    <a:lnTo>
                      <a:pt x="764" y="539"/>
                    </a:lnTo>
                    <a:lnTo>
                      <a:pt x="776" y="511"/>
                    </a:lnTo>
                    <a:lnTo>
                      <a:pt x="795" y="501"/>
                    </a:lnTo>
                    <a:lnTo>
                      <a:pt x="797" y="493"/>
                    </a:lnTo>
                    <a:lnTo>
                      <a:pt x="787" y="477"/>
                    </a:lnTo>
                    <a:lnTo>
                      <a:pt x="775" y="468"/>
                    </a:lnTo>
                    <a:lnTo>
                      <a:pt x="751" y="463"/>
                    </a:lnTo>
                    <a:lnTo>
                      <a:pt x="738" y="453"/>
                    </a:lnTo>
                    <a:lnTo>
                      <a:pt x="725" y="450"/>
                    </a:lnTo>
                    <a:lnTo>
                      <a:pt x="733" y="445"/>
                    </a:lnTo>
                    <a:lnTo>
                      <a:pt x="749" y="447"/>
                    </a:lnTo>
                    <a:lnTo>
                      <a:pt x="786" y="443"/>
                    </a:lnTo>
                    <a:lnTo>
                      <a:pt x="798" y="439"/>
                    </a:lnTo>
                    <a:lnTo>
                      <a:pt x="805" y="430"/>
                    </a:lnTo>
                    <a:lnTo>
                      <a:pt x="819" y="420"/>
                    </a:lnTo>
                    <a:lnTo>
                      <a:pt x="813" y="411"/>
                    </a:lnTo>
                    <a:lnTo>
                      <a:pt x="813" y="402"/>
                    </a:lnTo>
                    <a:lnTo>
                      <a:pt x="817" y="392"/>
                    </a:lnTo>
                    <a:lnTo>
                      <a:pt x="816" y="375"/>
                    </a:lnTo>
                    <a:lnTo>
                      <a:pt x="813" y="354"/>
                    </a:lnTo>
                    <a:lnTo>
                      <a:pt x="802" y="344"/>
                    </a:lnTo>
                    <a:lnTo>
                      <a:pt x="774" y="334"/>
                    </a:lnTo>
                    <a:lnTo>
                      <a:pt x="733" y="340"/>
                    </a:lnTo>
                    <a:lnTo>
                      <a:pt x="733" y="332"/>
                    </a:lnTo>
                    <a:lnTo>
                      <a:pt x="748" y="327"/>
                    </a:lnTo>
                    <a:lnTo>
                      <a:pt x="757" y="319"/>
                    </a:lnTo>
                    <a:lnTo>
                      <a:pt x="757" y="313"/>
                    </a:lnTo>
                    <a:lnTo>
                      <a:pt x="749" y="303"/>
                    </a:lnTo>
                    <a:lnTo>
                      <a:pt x="678" y="310"/>
                    </a:lnTo>
                    <a:lnTo>
                      <a:pt x="665" y="316"/>
                    </a:lnTo>
                    <a:lnTo>
                      <a:pt x="655" y="329"/>
                    </a:lnTo>
                    <a:lnTo>
                      <a:pt x="647" y="330"/>
                    </a:lnTo>
                    <a:lnTo>
                      <a:pt x="656" y="314"/>
                    </a:lnTo>
                    <a:lnTo>
                      <a:pt x="658" y="302"/>
                    </a:lnTo>
                    <a:lnTo>
                      <a:pt x="647" y="300"/>
                    </a:lnTo>
                    <a:lnTo>
                      <a:pt x="645" y="291"/>
                    </a:lnTo>
                    <a:lnTo>
                      <a:pt x="669" y="298"/>
                    </a:lnTo>
                    <a:lnTo>
                      <a:pt x="712" y="284"/>
                    </a:lnTo>
                    <a:lnTo>
                      <a:pt x="740" y="287"/>
                    </a:lnTo>
                    <a:lnTo>
                      <a:pt x="740" y="279"/>
                    </a:lnTo>
                    <a:lnTo>
                      <a:pt x="716" y="269"/>
                    </a:lnTo>
                    <a:lnTo>
                      <a:pt x="652" y="267"/>
                    </a:lnTo>
                    <a:lnTo>
                      <a:pt x="644" y="260"/>
                    </a:lnTo>
                    <a:lnTo>
                      <a:pt x="658" y="255"/>
                    </a:lnTo>
                    <a:lnTo>
                      <a:pt x="704" y="255"/>
                    </a:lnTo>
                    <a:lnTo>
                      <a:pt x="715" y="247"/>
                    </a:lnTo>
                    <a:lnTo>
                      <a:pt x="732" y="249"/>
                    </a:lnTo>
                    <a:lnTo>
                      <a:pt x="748" y="255"/>
                    </a:lnTo>
                    <a:lnTo>
                      <a:pt x="754" y="263"/>
                    </a:lnTo>
                    <a:lnTo>
                      <a:pt x="753" y="276"/>
                    </a:lnTo>
                    <a:lnTo>
                      <a:pt x="758" y="289"/>
                    </a:lnTo>
                    <a:lnTo>
                      <a:pt x="769" y="295"/>
                    </a:lnTo>
                    <a:lnTo>
                      <a:pt x="819" y="302"/>
                    </a:lnTo>
                    <a:lnTo>
                      <a:pt x="827" y="298"/>
                    </a:lnTo>
                    <a:lnTo>
                      <a:pt x="829" y="287"/>
                    </a:lnTo>
                    <a:lnTo>
                      <a:pt x="828" y="274"/>
                    </a:lnTo>
                    <a:lnTo>
                      <a:pt x="814" y="257"/>
                    </a:lnTo>
                    <a:lnTo>
                      <a:pt x="825" y="240"/>
                    </a:lnTo>
                    <a:lnTo>
                      <a:pt x="818" y="232"/>
                    </a:lnTo>
                    <a:lnTo>
                      <a:pt x="752" y="236"/>
                    </a:lnTo>
                    <a:lnTo>
                      <a:pt x="746" y="228"/>
                    </a:lnTo>
                    <a:lnTo>
                      <a:pt x="687" y="236"/>
                    </a:lnTo>
                    <a:lnTo>
                      <a:pt x="661" y="243"/>
                    </a:lnTo>
                    <a:lnTo>
                      <a:pt x="671" y="236"/>
                    </a:lnTo>
                    <a:lnTo>
                      <a:pt x="672" y="228"/>
                    </a:lnTo>
                    <a:lnTo>
                      <a:pt x="650" y="222"/>
                    </a:lnTo>
                    <a:lnTo>
                      <a:pt x="641" y="214"/>
                    </a:lnTo>
                    <a:lnTo>
                      <a:pt x="657" y="209"/>
                    </a:lnTo>
                    <a:lnTo>
                      <a:pt x="683" y="212"/>
                    </a:lnTo>
                    <a:lnTo>
                      <a:pt x="677" y="187"/>
                    </a:lnTo>
                    <a:lnTo>
                      <a:pt x="672" y="181"/>
                    </a:lnTo>
                    <a:lnTo>
                      <a:pt x="679" y="178"/>
                    </a:lnTo>
                    <a:lnTo>
                      <a:pt x="684" y="184"/>
                    </a:lnTo>
                    <a:lnTo>
                      <a:pt x="689" y="198"/>
                    </a:lnTo>
                    <a:lnTo>
                      <a:pt x="698" y="204"/>
                    </a:lnTo>
                    <a:lnTo>
                      <a:pt x="746" y="209"/>
                    </a:lnTo>
                    <a:lnTo>
                      <a:pt x="749" y="200"/>
                    </a:lnTo>
                    <a:lnTo>
                      <a:pt x="740" y="188"/>
                    </a:lnTo>
                    <a:lnTo>
                      <a:pt x="737" y="181"/>
                    </a:lnTo>
                    <a:lnTo>
                      <a:pt x="687" y="171"/>
                    </a:lnTo>
                    <a:lnTo>
                      <a:pt x="679" y="158"/>
                    </a:lnTo>
                    <a:lnTo>
                      <a:pt x="687" y="156"/>
                    </a:lnTo>
                    <a:lnTo>
                      <a:pt x="722" y="162"/>
                    </a:lnTo>
                    <a:lnTo>
                      <a:pt x="764" y="189"/>
                    </a:lnTo>
                    <a:lnTo>
                      <a:pt x="794" y="194"/>
                    </a:lnTo>
                    <a:lnTo>
                      <a:pt x="801" y="185"/>
                    </a:lnTo>
                    <a:lnTo>
                      <a:pt x="797" y="170"/>
                    </a:lnTo>
                    <a:lnTo>
                      <a:pt x="810" y="176"/>
                    </a:lnTo>
                    <a:lnTo>
                      <a:pt x="838" y="178"/>
                    </a:lnTo>
                    <a:lnTo>
                      <a:pt x="846" y="165"/>
                    </a:lnTo>
                    <a:lnTo>
                      <a:pt x="845" y="155"/>
                    </a:lnTo>
                    <a:lnTo>
                      <a:pt x="850" y="157"/>
                    </a:lnTo>
                    <a:lnTo>
                      <a:pt x="855" y="146"/>
                    </a:lnTo>
                    <a:lnTo>
                      <a:pt x="861" y="160"/>
                    </a:lnTo>
                    <a:lnTo>
                      <a:pt x="876" y="156"/>
                    </a:lnTo>
                    <a:lnTo>
                      <a:pt x="881" y="140"/>
                    </a:lnTo>
                    <a:lnTo>
                      <a:pt x="880" y="125"/>
                    </a:lnTo>
                    <a:lnTo>
                      <a:pt x="873" y="106"/>
                    </a:lnTo>
                    <a:lnTo>
                      <a:pt x="871" y="91"/>
                    </a:lnTo>
                    <a:lnTo>
                      <a:pt x="813" y="80"/>
                    </a:lnTo>
                    <a:lnTo>
                      <a:pt x="817" y="66"/>
                    </a:lnTo>
                    <a:lnTo>
                      <a:pt x="834" y="61"/>
                    </a:lnTo>
                    <a:lnTo>
                      <a:pt x="856" y="74"/>
                    </a:lnTo>
                    <a:lnTo>
                      <a:pt x="884" y="79"/>
                    </a:lnTo>
                    <a:lnTo>
                      <a:pt x="882" y="91"/>
                    </a:lnTo>
                    <a:lnTo>
                      <a:pt x="884" y="103"/>
                    </a:lnTo>
                    <a:lnTo>
                      <a:pt x="899" y="112"/>
                    </a:lnTo>
                    <a:lnTo>
                      <a:pt x="914" y="111"/>
                    </a:lnTo>
                    <a:lnTo>
                      <a:pt x="914" y="115"/>
                    </a:lnTo>
                    <a:lnTo>
                      <a:pt x="937" y="108"/>
                    </a:lnTo>
                    <a:lnTo>
                      <a:pt x="961" y="109"/>
                    </a:lnTo>
                    <a:lnTo>
                      <a:pt x="969" y="101"/>
                    </a:lnTo>
                    <a:lnTo>
                      <a:pt x="982" y="98"/>
                    </a:lnTo>
                    <a:lnTo>
                      <a:pt x="1004" y="59"/>
                    </a:lnTo>
                    <a:lnTo>
                      <a:pt x="995" y="54"/>
                    </a:lnTo>
                    <a:lnTo>
                      <a:pt x="978" y="58"/>
                    </a:lnTo>
                    <a:lnTo>
                      <a:pt x="980" y="44"/>
                    </a:lnTo>
                    <a:lnTo>
                      <a:pt x="990" y="29"/>
                    </a:lnTo>
                    <a:lnTo>
                      <a:pt x="1011" y="21"/>
                    </a:lnTo>
                    <a:lnTo>
                      <a:pt x="1015" y="12"/>
                    </a:lnTo>
                    <a:lnTo>
                      <a:pt x="1028" y="0"/>
                    </a:lnTo>
                    <a:lnTo>
                      <a:pt x="393" y="0"/>
                    </a:lnTo>
                    <a:lnTo>
                      <a:pt x="394" y="1"/>
                    </a:lnTo>
                    <a:lnTo>
                      <a:pt x="440" y="28"/>
                    </a:lnTo>
                    <a:lnTo>
                      <a:pt x="439" y="33"/>
                    </a:lnTo>
                    <a:lnTo>
                      <a:pt x="426" y="41"/>
                    </a:lnTo>
                    <a:lnTo>
                      <a:pt x="430" y="48"/>
                    </a:lnTo>
                    <a:lnTo>
                      <a:pt x="432" y="72"/>
                    </a:lnTo>
                    <a:lnTo>
                      <a:pt x="432" y="87"/>
                    </a:lnTo>
                    <a:lnTo>
                      <a:pt x="437" y="87"/>
                    </a:lnTo>
                    <a:lnTo>
                      <a:pt x="437" y="92"/>
                    </a:lnTo>
                    <a:lnTo>
                      <a:pt x="441" y="102"/>
                    </a:lnTo>
                    <a:lnTo>
                      <a:pt x="462" y="108"/>
                    </a:lnTo>
                    <a:lnTo>
                      <a:pt x="479" y="123"/>
                    </a:lnTo>
                    <a:lnTo>
                      <a:pt x="515" y="107"/>
                    </a:lnTo>
                    <a:lnTo>
                      <a:pt x="526" y="107"/>
                    </a:lnTo>
                    <a:lnTo>
                      <a:pt x="527" y="113"/>
                    </a:lnTo>
                    <a:lnTo>
                      <a:pt x="525" y="120"/>
                    </a:lnTo>
                    <a:lnTo>
                      <a:pt x="513" y="120"/>
                    </a:lnTo>
                    <a:lnTo>
                      <a:pt x="482" y="136"/>
                    </a:lnTo>
                    <a:lnTo>
                      <a:pt x="478" y="142"/>
                    </a:lnTo>
                    <a:lnTo>
                      <a:pt x="478" y="149"/>
                    </a:lnTo>
                    <a:lnTo>
                      <a:pt x="480" y="154"/>
                    </a:lnTo>
                    <a:lnTo>
                      <a:pt x="479" y="155"/>
                    </a:lnTo>
                    <a:lnTo>
                      <a:pt x="445" y="130"/>
                    </a:lnTo>
                    <a:lnTo>
                      <a:pt x="432" y="129"/>
                    </a:lnTo>
                    <a:lnTo>
                      <a:pt x="423" y="139"/>
                    </a:lnTo>
                    <a:lnTo>
                      <a:pt x="421" y="111"/>
                    </a:lnTo>
                    <a:lnTo>
                      <a:pt x="415" y="111"/>
                    </a:lnTo>
                    <a:lnTo>
                      <a:pt x="412" y="102"/>
                    </a:lnTo>
                    <a:lnTo>
                      <a:pt x="410" y="87"/>
                    </a:lnTo>
                    <a:lnTo>
                      <a:pt x="405" y="82"/>
                    </a:lnTo>
                    <a:lnTo>
                      <a:pt x="405" y="68"/>
                    </a:lnTo>
                    <a:lnTo>
                      <a:pt x="357" y="0"/>
                    </a:lnTo>
                    <a:lnTo>
                      <a:pt x="183" y="0"/>
                    </a:lnTo>
                    <a:lnTo>
                      <a:pt x="220" y="14"/>
                    </a:lnTo>
                    <a:lnTo>
                      <a:pt x="231" y="23"/>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75" name="任意多边形: 形状 274">
                <a:extLst>
                  <a:ext uri="{FF2B5EF4-FFF2-40B4-BE49-F238E27FC236}">
                    <a16:creationId xmlns="" xmlns:a16="http://schemas.microsoft.com/office/drawing/2014/main" id="{AA8B7913-BFD7-4927-A5F4-2ED1460141D9}"/>
                  </a:ext>
                </a:extLst>
              </p:cNvPr>
              <p:cNvSpPr>
                <a:spLocks noChangeAspect="1"/>
              </p:cNvSpPr>
              <p:nvPr/>
            </p:nvSpPr>
            <p:spPr bwMode="gray">
              <a:xfrm>
                <a:off x="1564" y="1153"/>
                <a:ext cx="6" cy="6"/>
              </a:xfrm>
              <a:custGeom>
                <a:avLst/>
                <a:gdLst/>
                <a:ahLst/>
                <a:cxnLst>
                  <a:cxn ang="0">
                    <a:pos x="0" y="16"/>
                  </a:cxn>
                  <a:cxn ang="0">
                    <a:pos x="0" y="21"/>
                  </a:cxn>
                  <a:cxn ang="0">
                    <a:pos x="30" y="30"/>
                  </a:cxn>
                  <a:cxn ang="0">
                    <a:pos x="3" y="0"/>
                  </a:cxn>
                  <a:cxn ang="0">
                    <a:pos x="0" y="16"/>
                  </a:cxn>
                </a:cxnLst>
                <a:rect l="0" t="0" r="r" b="b"/>
                <a:pathLst>
                  <a:path w="30" h="30">
                    <a:moveTo>
                      <a:pt x="0" y="16"/>
                    </a:moveTo>
                    <a:lnTo>
                      <a:pt x="0" y="21"/>
                    </a:lnTo>
                    <a:lnTo>
                      <a:pt x="30" y="30"/>
                    </a:lnTo>
                    <a:lnTo>
                      <a:pt x="3" y="0"/>
                    </a:lnTo>
                    <a:lnTo>
                      <a:pt x="0" y="1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76" name="任意多边形: 形状 275">
                <a:extLst>
                  <a:ext uri="{FF2B5EF4-FFF2-40B4-BE49-F238E27FC236}">
                    <a16:creationId xmlns="" xmlns:a16="http://schemas.microsoft.com/office/drawing/2014/main" id="{0614D393-EEB1-4739-B137-74B7FBAD5CF4}"/>
                  </a:ext>
                </a:extLst>
              </p:cNvPr>
              <p:cNvSpPr>
                <a:spLocks noChangeAspect="1"/>
              </p:cNvSpPr>
              <p:nvPr/>
            </p:nvSpPr>
            <p:spPr bwMode="gray">
              <a:xfrm>
                <a:off x="1564" y="1147"/>
                <a:ext cx="1" cy="6"/>
              </a:xfrm>
              <a:custGeom>
                <a:avLst/>
                <a:gdLst/>
                <a:ahLst/>
                <a:cxnLst>
                  <a:cxn ang="0">
                    <a:pos x="5" y="11"/>
                  </a:cxn>
                  <a:cxn ang="0">
                    <a:pos x="0" y="0"/>
                  </a:cxn>
                  <a:cxn ang="0">
                    <a:pos x="0" y="24"/>
                  </a:cxn>
                  <a:cxn ang="0">
                    <a:pos x="5" y="31"/>
                  </a:cxn>
                  <a:cxn ang="0">
                    <a:pos x="7" y="27"/>
                  </a:cxn>
                  <a:cxn ang="0">
                    <a:pos x="5" y="11"/>
                  </a:cxn>
                </a:cxnLst>
                <a:rect l="0" t="0" r="r" b="b"/>
                <a:pathLst>
                  <a:path w="7" h="31">
                    <a:moveTo>
                      <a:pt x="5" y="11"/>
                    </a:moveTo>
                    <a:lnTo>
                      <a:pt x="0" y="0"/>
                    </a:lnTo>
                    <a:lnTo>
                      <a:pt x="0" y="24"/>
                    </a:lnTo>
                    <a:lnTo>
                      <a:pt x="5" y="31"/>
                    </a:lnTo>
                    <a:lnTo>
                      <a:pt x="7" y="27"/>
                    </a:lnTo>
                    <a:lnTo>
                      <a:pt x="5" y="11"/>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77" name="任意多边形: 形状 276">
                <a:extLst>
                  <a:ext uri="{FF2B5EF4-FFF2-40B4-BE49-F238E27FC236}">
                    <a16:creationId xmlns="" xmlns:a16="http://schemas.microsoft.com/office/drawing/2014/main" id="{67941D5E-91C0-4B90-A1D2-45AD3C030640}"/>
                  </a:ext>
                </a:extLst>
              </p:cNvPr>
              <p:cNvSpPr>
                <a:spLocks noChangeAspect="1"/>
              </p:cNvSpPr>
              <p:nvPr/>
            </p:nvSpPr>
            <p:spPr bwMode="gray">
              <a:xfrm>
                <a:off x="1031" y="1408"/>
                <a:ext cx="17" cy="23"/>
              </a:xfrm>
              <a:custGeom>
                <a:avLst/>
                <a:gdLst/>
                <a:ahLst/>
                <a:cxnLst>
                  <a:cxn ang="0">
                    <a:pos x="16" y="58"/>
                  </a:cxn>
                  <a:cxn ang="0">
                    <a:pos x="22" y="61"/>
                  </a:cxn>
                  <a:cxn ang="0">
                    <a:pos x="25" y="56"/>
                  </a:cxn>
                  <a:cxn ang="0">
                    <a:pos x="19" y="46"/>
                  </a:cxn>
                  <a:cxn ang="0">
                    <a:pos x="24" y="46"/>
                  </a:cxn>
                  <a:cxn ang="0">
                    <a:pos x="30" y="52"/>
                  </a:cxn>
                  <a:cxn ang="0">
                    <a:pos x="35" y="47"/>
                  </a:cxn>
                  <a:cxn ang="0">
                    <a:pos x="38" y="52"/>
                  </a:cxn>
                  <a:cxn ang="0">
                    <a:pos x="46" y="46"/>
                  </a:cxn>
                  <a:cxn ang="0">
                    <a:pos x="47" y="37"/>
                  </a:cxn>
                  <a:cxn ang="0">
                    <a:pos x="43" y="41"/>
                  </a:cxn>
                  <a:cxn ang="0">
                    <a:pos x="38" y="37"/>
                  </a:cxn>
                  <a:cxn ang="0">
                    <a:pos x="43" y="32"/>
                  </a:cxn>
                  <a:cxn ang="0">
                    <a:pos x="48" y="19"/>
                  </a:cxn>
                  <a:cxn ang="0">
                    <a:pos x="44" y="11"/>
                  </a:cxn>
                  <a:cxn ang="0">
                    <a:pos x="43" y="3"/>
                  </a:cxn>
                  <a:cxn ang="0">
                    <a:pos x="47" y="0"/>
                  </a:cxn>
                  <a:cxn ang="0">
                    <a:pos x="47" y="10"/>
                  </a:cxn>
                  <a:cxn ang="0">
                    <a:pos x="58" y="18"/>
                  </a:cxn>
                  <a:cxn ang="0">
                    <a:pos x="57" y="26"/>
                  </a:cxn>
                  <a:cxn ang="0">
                    <a:pos x="60" y="32"/>
                  </a:cxn>
                  <a:cxn ang="0">
                    <a:pos x="67" y="35"/>
                  </a:cxn>
                  <a:cxn ang="0">
                    <a:pos x="76" y="24"/>
                  </a:cxn>
                  <a:cxn ang="0">
                    <a:pos x="81" y="30"/>
                  </a:cxn>
                  <a:cxn ang="0">
                    <a:pos x="81" y="41"/>
                  </a:cxn>
                  <a:cxn ang="0">
                    <a:pos x="79" y="50"/>
                  </a:cxn>
                  <a:cxn ang="0">
                    <a:pos x="70" y="58"/>
                  </a:cxn>
                  <a:cxn ang="0">
                    <a:pos x="49" y="94"/>
                  </a:cxn>
                  <a:cxn ang="0">
                    <a:pos x="35" y="110"/>
                  </a:cxn>
                  <a:cxn ang="0">
                    <a:pos x="24" y="106"/>
                  </a:cxn>
                  <a:cxn ang="0">
                    <a:pos x="22" y="110"/>
                  </a:cxn>
                  <a:cxn ang="0">
                    <a:pos x="22" y="113"/>
                  </a:cxn>
                  <a:cxn ang="0">
                    <a:pos x="16" y="106"/>
                  </a:cxn>
                  <a:cxn ang="0">
                    <a:pos x="17" y="101"/>
                  </a:cxn>
                  <a:cxn ang="0">
                    <a:pos x="27" y="104"/>
                  </a:cxn>
                  <a:cxn ang="0">
                    <a:pos x="33" y="96"/>
                  </a:cxn>
                  <a:cxn ang="0">
                    <a:pos x="38" y="85"/>
                  </a:cxn>
                  <a:cxn ang="0">
                    <a:pos x="26" y="96"/>
                  </a:cxn>
                  <a:cxn ang="0">
                    <a:pos x="12" y="86"/>
                  </a:cxn>
                  <a:cxn ang="0">
                    <a:pos x="8" y="73"/>
                  </a:cxn>
                  <a:cxn ang="0">
                    <a:pos x="6" y="61"/>
                  </a:cxn>
                  <a:cxn ang="0">
                    <a:pos x="1" y="57"/>
                  </a:cxn>
                  <a:cxn ang="0">
                    <a:pos x="0" y="52"/>
                  </a:cxn>
                  <a:cxn ang="0">
                    <a:pos x="3" y="46"/>
                  </a:cxn>
                  <a:cxn ang="0">
                    <a:pos x="6" y="46"/>
                  </a:cxn>
                  <a:cxn ang="0">
                    <a:pos x="16" y="58"/>
                  </a:cxn>
                </a:cxnLst>
                <a:rect l="0" t="0" r="r" b="b"/>
                <a:pathLst>
                  <a:path w="81" h="113">
                    <a:moveTo>
                      <a:pt x="16" y="58"/>
                    </a:moveTo>
                    <a:lnTo>
                      <a:pt x="22" y="61"/>
                    </a:lnTo>
                    <a:lnTo>
                      <a:pt x="25" y="56"/>
                    </a:lnTo>
                    <a:lnTo>
                      <a:pt x="19" y="46"/>
                    </a:lnTo>
                    <a:lnTo>
                      <a:pt x="24" y="46"/>
                    </a:lnTo>
                    <a:lnTo>
                      <a:pt x="30" y="52"/>
                    </a:lnTo>
                    <a:lnTo>
                      <a:pt x="35" y="47"/>
                    </a:lnTo>
                    <a:lnTo>
                      <a:pt x="38" y="52"/>
                    </a:lnTo>
                    <a:lnTo>
                      <a:pt x="46" y="46"/>
                    </a:lnTo>
                    <a:lnTo>
                      <a:pt x="47" y="37"/>
                    </a:lnTo>
                    <a:lnTo>
                      <a:pt x="43" y="41"/>
                    </a:lnTo>
                    <a:lnTo>
                      <a:pt x="38" y="37"/>
                    </a:lnTo>
                    <a:lnTo>
                      <a:pt x="43" y="32"/>
                    </a:lnTo>
                    <a:lnTo>
                      <a:pt x="48" y="19"/>
                    </a:lnTo>
                    <a:lnTo>
                      <a:pt x="44" y="11"/>
                    </a:lnTo>
                    <a:lnTo>
                      <a:pt x="43" y="3"/>
                    </a:lnTo>
                    <a:lnTo>
                      <a:pt x="47" y="0"/>
                    </a:lnTo>
                    <a:lnTo>
                      <a:pt x="47" y="10"/>
                    </a:lnTo>
                    <a:lnTo>
                      <a:pt x="58" y="18"/>
                    </a:lnTo>
                    <a:lnTo>
                      <a:pt x="57" y="26"/>
                    </a:lnTo>
                    <a:lnTo>
                      <a:pt x="60" y="32"/>
                    </a:lnTo>
                    <a:lnTo>
                      <a:pt x="67" y="35"/>
                    </a:lnTo>
                    <a:lnTo>
                      <a:pt x="76" y="24"/>
                    </a:lnTo>
                    <a:lnTo>
                      <a:pt x="81" y="30"/>
                    </a:lnTo>
                    <a:lnTo>
                      <a:pt x="81" y="41"/>
                    </a:lnTo>
                    <a:lnTo>
                      <a:pt x="79" y="50"/>
                    </a:lnTo>
                    <a:lnTo>
                      <a:pt x="70" y="58"/>
                    </a:lnTo>
                    <a:lnTo>
                      <a:pt x="49" y="94"/>
                    </a:lnTo>
                    <a:lnTo>
                      <a:pt x="35" y="110"/>
                    </a:lnTo>
                    <a:lnTo>
                      <a:pt x="24" y="106"/>
                    </a:lnTo>
                    <a:lnTo>
                      <a:pt x="22" y="110"/>
                    </a:lnTo>
                    <a:lnTo>
                      <a:pt x="22" y="113"/>
                    </a:lnTo>
                    <a:lnTo>
                      <a:pt x="16" y="106"/>
                    </a:lnTo>
                    <a:lnTo>
                      <a:pt x="17" y="101"/>
                    </a:lnTo>
                    <a:lnTo>
                      <a:pt x="27" y="104"/>
                    </a:lnTo>
                    <a:lnTo>
                      <a:pt x="33" y="96"/>
                    </a:lnTo>
                    <a:lnTo>
                      <a:pt x="38" y="85"/>
                    </a:lnTo>
                    <a:lnTo>
                      <a:pt x="26" y="96"/>
                    </a:lnTo>
                    <a:lnTo>
                      <a:pt x="12" y="86"/>
                    </a:lnTo>
                    <a:lnTo>
                      <a:pt x="8" y="73"/>
                    </a:lnTo>
                    <a:lnTo>
                      <a:pt x="6" y="61"/>
                    </a:lnTo>
                    <a:lnTo>
                      <a:pt x="1" y="57"/>
                    </a:lnTo>
                    <a:lnTo>
                      <a:pt x="0" y="52"/>
                    </a:lnTo>
                    <a:lnTo>
                      <a:pt x="3" y="46"/>
                    </a:lnTo>
                    <a:lnTo>
                      <a:pt x="6" y="46"/>
                    </a:lnTo>
                    <a:lnTo>
                      <a:pt x="16" y="5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78" name="任意多边形: 形状 277">
                <a:extLst>
                  <a:ext uri="{FF2B5EF4-FFF2-40B4-BE49-F238E27FC236}">
                    <a16:creationId xmlns="" xmlns:a16="http://schemas.microsoft.com/office/drawing/2014/main" id="{28F5E1D1-332A-498F-9C4B-4A442BF15E08}"/>
                  </a:ext>
                </a:extLst>
              </p:cNvPr>
              <p:cNvSpPr>
                <a:spLocks noChangeAspect="1"/>
              </p:cNvSpPr>
              <p:nvPr/>
            </p:nvSpPr>
            <p:spPr bwMode="gray">
              <a:xfrm>
                <a:off x="1024" y="1423"/>
                <a:ext cx="11" cy="11"/>
              </a:xfrm>
              <a:custGeom>
                <a:avLst/>
                <a:gdLst/>
                <a:ahLst/>
                <a:cxnLst>
                  <a:cxn ang="0">
                    <a:pos x="2" y="4"/>
                  </a:cxn>
                  <a:cxn ang="0">
                    <a:pos x="1" y="4"/>
                  </a:cxn>
                  <a:cxn ang="0">
                    <a:pos x="0" y="8"/>
                  </a:cxn>
                  <a:cxn ang="0">
                    <a:pos x="1" y="22"/>
                  </a:cxn>
                  <a:cxn ang="0">
                    <a:pos x="9" y="28"/>
                  </a:cxn>
                  <a:cxn ang="0">
                    <a:pos x="12" y="38"/>
                  </a:cxn>
                  <a:cxn ang="0">
                    <a:pos x="23" y="39"/>
                  </a:cxn>
                  <a:cxn ang="0">
                    <a:pos x="32" y="49"/>
                  </a:cxn>
                  <a:cxn ang="0">
                    <a:pos x="41" y="50"/>
                  </a:cxn>
                  <a:cxn ang="0">
                    <a:pos x="44" y="55"/>
                  </a:cxn>
                  <a:cxn ang="0">
                    <a:pos x="47" y="58"/>
                  </a:cxn>
                  <a:cxn ang="0">
                    <a:pos x="52" y="56"/>
                  </a:cxn>
                  <a:cxn ang="0">
                    <a:pos x="54" y="50"/>
                  </a:cxn>
                  <a:cxn ang="0">
                    <a:pos x="45" y="39"/>
                  </a:cxn>
                  <a:cxn ang="0">
                    <a:pos x="30" y="28"/>
                  </a:cxn>
                  <a:cxn ang="0">
                    <a:pos x="33" y="22"/>
                  </a:cxn>
                  <a:cxn ang="0">
                    <a:pos x="19" y="15"/>
                  </a:cxn>
                  <a:cxn ang="0">
                    <a:pos x="14" y="4"/>
                  </a:cxn>
                  <a:cxn ang="0">
                    <a:pos x="12" y="0"/>
                  </a:cxn>
                  <a:cxn ang="0">
                    <a:pos x="6" y="0"/>
                  </a:cxn>
                  <a:cxn ang="0">
                    <a:pos x="2" y="4"/>
                  </a:cxn>
                </a:cxnLst>
                <a:rect l="0" t="0" r="r" b="b"/>
                <a:pathLst>
                  <a:path w="54" h="58">
                    <a:moveTo>
                      <a:pt x="2" y="4"/>
                    </a:moveTo>
                    <a:lnTo>
                      <a:pt x="1" y="4"/>
                    </a:lnTo>
                    <a:lnTo>
                      <a:pt x="0" y="8"/>
                    </a:lnTo>
                    <a:lnTo>
                      <a:pt x="1" y="22"/>
                    </a:lnTo>
                    <a:lnTo>
                      <a:pt x="9" y="28"/>
                    </a:lnTo>
                    <a:lnTo>
                      <a:pt x="12" y="38"/>
                    </a:lnTo>
                    <a:lnTo>
                      <a:pt x="23" y="39"/>
                    </a:lnTo>
                    <a:lnTo>
                      <a:pt x="32" y="49"/>
                    </a:lnTo>
                    <a:lnTo>
                      <a:pt x="41" y="50"/>
                    </a:lnTo>
                    <a:lnTo>
                      <a:pt x="44" y="55"/>
                    </a:lnTo>
                    <a:lnTo>
                      <a:pt x="47" y="58"/>
                    </a:lnTo>
                    <a:lnTo>
                      <a:pt x="52" y="56"/>
                    </a:lnTo>
                    <a:lnTo>
                      <a:pt x="54" y="50"/>
                    </a:lnTo>
                    <a:lnTo>
                      <a:pt x="45" y="39"/>
                    </a:lnTo>
                    <a:lnTo>
                      <a:pt x="30" y="28"/>
                    </a:lnTo>
                    <a:lnTo>
                      <a:pt x="33" y="22"/>
                    </a:lnTo>
                    <a:lnTo>
                      <a:pt x="19" y="15"/>
                    </a:lnTo>
                    <a:lnTo>
                      <a:pt x="14" y="4"/>
                    </a:lnTo>
                    <a:lnTo>
                      <a:pt x="12" y="0"/>
                    </a:lnTo>
                    <a:lnTo>
                      <a:pt x="6" y="0"/>
                    </a:lnTo>
                    <a:lnTo>
                      <a:pt x="2" y="4"/>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sp>
          <p:nvSpPr>
            <p:cNvPr id="106" name="任意多边形: 形状 105">
              <a:extLst>
                <a:ext uri="{FF2B5EF4-FFF2-40B4-BE49-F238E27FC236}">
                  <a16:creationId xmlns="" xmlns:a16="http://schemas.microsoft.com/office/drawing/2014/main" id="{62539D1F-EB64-420F-914E-46B091E5A774}"/>
                </a:ext>
              </a:extLst>
            </p:cNvPr>
            <p:cNvSpPr>
              <a:spLocks noChangeAspect="1"/>
            </p:cNvSpPr>
            <p:nvPr/>
          </p:nvSpPr>
          <p:spPr bwMode="gray">
            <a:xfrm rot="21085610">
              <a:off x="4534484" y="3904738"/>
              <a:ext cx="12721" cy="6985"/>
            </a:xfrm>
            <a:custGeom>
              <a:avLst/>
              <a:gdLst/>
              <a:ahLst/>
              <a:cxnLst>
                <a:cxn ang="0">
                  <a:pos x="291" y="10"/>
                </a:cxn>
                <a:cxn ang="0">
                  <a:pos x="281" y="6"/>
                </a:cxn>
                <a:cxn ang="0">
                  <a:pos x="289" y="25"/>
                </a:cxn>
                <a:cxn ang="0">
                  <a:pos x="298" y="25"/>
                </a:cxn>
                <a:cxn ang="0">
                  <a:pos x="326" y="50"/>
                </a:cxn>
                <a:cxn ang="0">
                  <a:pos x="336" y="96"/>
                </a:cxn>
                <a:cxn ang="0">
                  <a:pos x="312" y="69"/>
                </a:cxn>
                <a:cxn ang="0">
                  <a:pos x="274" y="50"/>
                </a:cxn>
                <a:cxn ang="0">
                  <a:pos x="230" y="52"/>
                </a:cxn>
                <a:cxn ang="0">
                  <a:pos x="98" y="96"/>
                </a:cxn>
                <a:cxn ang="0">
                  <a:pos x="21" y="93"/>
                </a:cxn>
                <a:cxn ang="0">
                  <a:pos x="0" y="52"/>
                </a:cxn>
                <a:cxn ang="0">
                  <a:pos x="87" y="45"/>
                </a:cxn>
                <a:cxn ang="0">
                  <a:pos x="208" y="0"/>
                </a:cxn>
                <a:cxn ang="0">
                  <a:pos x="257" y="0"/>
                </a:cxn>
                <a:cxn ang="0">
                  <a:pos x="291" y="10"/>
                </a:cxn>
              </a:cxnLst>
              <a:rect l="0" t="0" r="r" b="b"/>
              <a:pathLst>
                <a:path w="336" h="96">
                  <a:moveTo>
                    <a:pt x="291" y="10"/>
                  </a:moveTo>
                  <a:lnTo>
                    <a:pt x="281" y="6"/>
                  </a:lnTo>
                  <a:lnTo>
                    <a:pt x="289" y="25"/>
                  </a:lnTo>
                  <a:lnTo>
                    <a:pt x="298" y="25"/>
                  </a:lnTo>
                  <a:lnTo>
                    <a:pt x="326" y="50"/>
                  </a:lnTo>
                  <a:lnTo>
                    <a:pt x="336" y="96"/>
                  </a:lnTo>
                  <a:lnTo>
                    <a:pt x="312" y="69"/>
                  </a:lnTo>
                  <a:lnTo>
                    <a:pt x="274" y="50"/>
                  </a:lnTo>
                  <a:lnTo>
                    <a:pt x="230" y="52"/>
                  </a:lnTo>
                  <a:lnTo>
                    <a:pt x="98" y="96"/>
                  </a:lnTo>
                  <a:lnTo>
                    <a:pt x="21" y="93"/>
                  </a:lnTo>
                  <a:lnTo>
                    <a:pt x="0" y="52"/>
                  </a:lnTo>
                  <a:lnTo>
                    <a:pt x="87" y="45"/>
                  </a:lnTo>
                  <a:lnTo>
                    <a:pt x="208" y="0"/>
                  </a:lnTo>
                  <a:lnTo>
                    <a:pt x="257" y="0"/>
                  </a:lnTo>
                  <a:lnTo>
                    <a:pt x="291" y="1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07" name="任意多边形: 形状 106">
              <a:extLst>
                <a:ext uri="{FF2B5EF4-FFF2-40B4-BE49-F238E27FC236}">
                  <a16:creationId xmlns="" xmlns:a16="http://schemas.microsoft.com/office/drawing/2014/main" id="{2B6C1C69-FDE9-4E09-A963-487DDEF53C6C}"/>
                </a:ext>
              </a:extLst>
            </p:cNvPr>
            <p:cNvSpPr>
              <a:spLocks noChangeAspect="1"/>
            </p:cNvSpPr>
            <p:nvPr/>
          </p:nvSpPr>
          <p:spPr bwMode="gray">
            <a:xfrm rot="21085610">
              <a:off x="4555155" y="3906484"/>
              <a:ext cx="1591" cy="17461"/>
            </a:xfrm>
            <a:custGeom>
              <a:avLst/>
              <a:gdLst/>
              <a:ahLst/>
              <a:cxnLst>
                <a:cxn ang="0">
                  <a:pos x="76" y="83"/>
                </a:cxn>
                <a:cxn ang="0">
                  <a:pos x="86" y="6"/>
                </a:cxn>
                <a:cxn ang="0">
                  <a:pos x="86" y="62"/>
                </a:cxn>
                <a:cxn ang="0">
                  <a:pos x="53" y="146"/>
                </a:cxn>
                <a:cxn ang="0">
                  <a:pos x="39" y="232"/>
                </a:cxn>
                <a:cxn ang="0">
                  <a:pos x="0" y="173"/>
                </a:cxn>
                <a:cxn ang="0">
                  <a:pos x="14" y="159"/>
                </a:cxn>
                <a:cxn ang="0">
                  <a:pos x="21" y="135"/>
                </a:cxn>
                <a:cxn ang="0">
                  <a:pos x="18" y="95"/>
                </a:cxn>
                <a:cxn ang="0">
                  <a:pos x="42" y="6"/>
                </a:cxn>
                <a:cxn ang="0">
                  <a:pos x="53" y="0"/>
                </a:cxn>
                <a:cxn ang="0">
                  <a:pos x="72" y="41"/>
                </a:cxn>
                <a:cxn ang="0">
                  <a:pos x="76" y="83"/>
                </a:cxn>
              </a:cxnLst>
              <a:rect l="0" t="0" r="r" b="b"/>
              <a:pathLst>
                <a:path w="86" h="232">
                  <a:moveTo>
                    <a:pt x="76" y="83"/>
                  </a:moveTo>
                  <a:lnTo>
                    <a:pt x="86" y="6"/>
                  </a:lnTo>
                  <a:lnTo>
                    <a:pt x="86" y="62"/>
                  </a:lnTo>
                  <a:lnTo>
                    <a:pt x="53" y="146"/>
                  </a:lnTo>
                  <a:lnTo>
                    <a:pt x="39" y="232"/>
                  </a:lnTo>
                  <a:lnTo>
                    <a:pt x="0" y="173"/>
                  </a:lnTo>
                  <a:lnTo>
                    <a:pt x="14" y="159"/>
                  </a:lnTo>
                  <a:lnTo>
                    <a:pt x="21" y="135"/>
                  </a:lnTo>
                  <a:lnTo>
                    <a:pt x="18" y="95"/>
                  </a:lnTo>
                  <a:lnTo>
                    <a:pt x="42" y="6"/>
                  </a:lnTo>
                  <a:lnTo>
                    <a:pt x="53" y="0"/>
                  </a:lnTo>
                  <a:lnTo>
                    <a:pt x="72" y="41"/>
                  </a:lnTo>
                  <a:lnTo>
                    <a:pt x="76" y="83"/>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08" name="任意多边形: 形状 107">
              <a:extLst>
                <a:ext uri="{FF2B5EF4-FFF2-40B4-BE49-F238E27FC236}">
                  <a16:creationId xmlns="" xmlns:a16="http://schemas.microsoft.com/office/drawing/2014/main" id="{83A7A9C2-16E9-4CDA-A97C-0652B3065C16}"/>
                </a:ext>
              </a:extLst>
            </p:cNvPr>
            <p:cNvSpPr>
              <a:spLocks noChangeAspect="1"/>
            </p:cNvSpPr>
            <p:nvPr/>
          </p:nvSpPr>
          <p:spPr bwMode="gray">
            <a:xfrm rot="21085610">
              <a:off x="4555155" y="3946645"/>
              <a:ext cx="3180" cy="1747"/>
            </a:xfrm>
            <a:custGeom>
              <a:avLst/>
              <a:gdLst/>
              <a:ahLst/>
              <a:cxnLst>
                <a:cxn ang="0">
                  <a:pos x="55" y="25"/>
                </a:cxn>
                <a:cxn ang="0">
                  <a:pos x="73" y="7"/>
                </a:cxn>
                <a:cxn ang="0">
                  <a:pos x="73" y="0"/>
                </a:cxn>
                <a:cxn ang="0">
                  <a:pos x="48" y="0"/>
                </a:cxn>
                <a:cxn ang="0">
                  <a:pos x="8" y="4"/>
                </a:cxn>
                <a:cxn ang="0">
                  <a:pos x="0" y="28"/>
                </a:cxn>
                <a:cxn ang="0">
                  <a:pos x="55" y="25"/>
                </a:cxn>
              </a:cxnLst>
              <a:rect l="0" t="0" r="r" b="b"/>
              <a:pathLst>
                <a:path w="73" h="28">
                  <a:moveTo>
                    <a:pt x="55" y="25"/>
                  </a:moveTo>
                  <a:lnTo>
                    <a:pt x="73" y="7"/>
                  </a:lnTo>
                  <a:lnTo>
                    <a:pt x="73" y="0"/>
                  </a:lnTo>
                  <a:lnTo>
                    <a:pt x="48" y="0"/>
                  </a:lnTo>
                  <a:lnTo>
                    <a:pt x="8" y="4"/>
                  </a:lnTo>
                  <a:lnTo>
                    <a:pt x="0" y="28"/>
                  </a:lnTo>
                  <a:lnTo>
                    <a:pt x="55" y="25"/>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09" name="任意多边形: 形状 108">
              <a:extLst>
                <a:ext uri="{FF2B5EF4-FFF2-40B4-BE49-F238E27FC236}">
                  <a16:creationId xmlns="" xmlns:a16="http://schemas.microsoft.com/office/drawing/2014/main" id="{E4ED7C5E-4C4B-474D-AFB6-E3DC5C6E920B}"/>
                </a:ext>
              </a:extLst>
            </p:cNvPr>
            <p:cNvSpPr>
              <a:spLocks noChangeAspect="1"/>
            </p:cNvSpPr>
            <p:nvPr/>
          </p:nvSpPr>
          <p:spPr bwMode="gray">
            <a:xfrm rot="21085610">
              <a:off x="4547205" y="3944899"/>
              <a:ext cx="6361" cy="20954"/>
            </a:xfrm>
            <a:custGeom>
              <a:avLst/>
              <a:gdLst/>
              <a:ahLst/>
              <a:cxnLst>
                <a:cxn ang="0">
                  <a:pos x="93" y="46"/>
                </a:cxn>
                <a:cxn ang="0">
                  <a:pos x="107" y="50"/>
                </a:cxn>
                <a:cxn ang="0">
                  <a:pos x="114" y="81"/>
                </a:cxn>
                <a:cxn ang="0">
                  <a:pos x="175" y="163"/>
                </a:cxn>
                <a:cxn ang="0">
                  <a:pos x="175" y="244"/>
                </a:cxn>
                <a:cxn ang="0">
                  <a:pos x="168" y="268"/>
                </a:cxn>
                <a:cxn ang="0">
                  <a:pos x="141" y="288"/>
                </a:cxn>
                <a:cxn ang="0">
                  <a:pos x="101" y="291"/>
                </a:cxn>
                <a:cxn ang="0">
                  <a:pos x="59" y="244"/>
                </a:cxn>
                <a:cxn ang="0">
                  <a:pos x="10" y="212"/>
                </a:cxn>
                <a:cxn ang="0">
                  <a:pos x="0" y="167"/>
                </a:cxn>
                <a:cxn ang="0">
                  <a:pos x="28" y="84"/>
                </a:cxn>
                <a:cxn ang="0">
                  <a:pos x="35" y="39"/>
                </a:cxn>
                <a:cxn ang="0">
                  <a:pos x="30" y="8"/>
                </a:cxn>
                <a:cxn ang="0">
                  <a:pos x="79" y="0"/>
                </a:cxn>
                <a:cxn ang="0">
                  <a:pos x="93" y="46"/>
                </a:cxn>
              </a:cxnLst>
              <a:rect l="0" t="0" r="r" b="b"/>
              <a:pathLst>
                <a:path w="175" h="291">
                  <a:moveTo>
                    <a:pt x="93" y="46"/>
                  </a:moveTo>
                  <a:lnTo>
                    <a:pt x="107" y="50"/>
                  </a:lnTo>
                  <a:lnTo>
                    <a:pt x="114" y="81"/>
                  </a:lnTo>
                  <a:lnTo>
                    <a:pt x="175" y="163"/>
                  </a:lnTo>
                  <a:lnTo>
                    <a:pt x="175" y="244"/>
                  </a:lnTo>
                  <a:lnTo>
                    <a:pt x="168" y="268"/>
                  </a:lnTo>
                  <a:lnTo>
                    <a:pt x="141" y="288"/>
                  </a:lnTo>
                  <a:lnTo>
                    <a:pt x="101" y="291"/>
                  </a:lnTo>
                  <a:lnTo>
                    <a:pt x="59" y="244"/>
                  </a:lnTo>
                  <a:lnTo>
                    <a:pt x="10" y="212"/>
                  </a:lnTo>
                  <a:lnTo>
                    <a:pt x="0" y="167"/>
                  </a:lnTo>
                  <a:lnTo>
                    <a:pt x="28" y="84"/>
                  </a:lnTo>
                  <a:lnTo>
                    <a:pt x="35" y="39"/>
                  </a:lnTo>
                  <a:lnTo>
                    <a:pt x="30" y="8"/>
                  </a:lnTo>
                  <a:lnTo>
                    <a:pt x="79" y="0"/>
                  </a:lnTo>
                  <a:lnTo>
                    <a:pt x="93" y="46"/>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10" name="任意多边形: 形状 109">
              <a:extLst>
                <a:ext uri="{FF2B5EF4-FFF2-40B4-BE49-F238E27FC236}">
                  <a16:creationId xmlns="" xmlns:a16="http://schemas.microsoft.com/office/drawing/2014/main" id="{312095A4-9B6F-4725-95DC-8B241C9CCE15}"/>
                </a:ext>
              </a:extLst>
            </p:cNvPr>
            <p:cNvSpPr>
              <a:spLocks noChangeAspect="1"/>
            </p:cNvSpPr>
            <p:nvPr/>
          </p:nvSpPr>
          <p:spPr bwMode="gray">
            <a:xfrm rot="21085610">
              <a:off x="4555155" y="3969345"/>
              <a:ext cx="1591" cy="10477"/>
            </a:xfrm>
            <a:custGeom>
              <a:avLst/>
              <a:gdLst/>
              <a:ahLst/>
              <a:cxnLst>
                <a:cxn ang="0">
                  <a:pos x="0" y="70"/>
                </a:cxn>
                <a:cxn ang="0">
                  <a:pos x="47" y="0"/>
                </a:cxn>
                <a:cxn ang="0">
                  <a:pos x="69" y="118"/>
                </a:cxn>
                <a:cxn ang="0">
                  <a:pos x="59" y="144"/>
                </a:cxn>
                <a:cxn ang="0">
                  <a:pos x="17" y="128"/>
                </a:cxn>
                <a:cxn ang="0">
                  <a:pos x="0" y="70"/>
                </a:cxn>
              </a:cxnLst>
              <a:rect l="0" t="0" r="r" b="b"/>
              <a:pathLst>
                <a:path w="69" h="144">
                  <a:moveTo>
                    <a:pt x="0" y="70"/>
                  </a:moveTo>
                  <a:lnTo>
                    <a:pt x="47" y="0"/>
                  </a:lnTo>
                  <a:lnTo>
                    <a:pt x="69" y="118"/>
                  </a:lnTo>
                  <a:lnTo>
                    <a:pt x="59" y="144"/>
                  </a:lnTo>
                  <a:lnTo>
                    <a:pt x="17" y="128"/>
                  </a:lnTo>
                  <a:lnTo>
                    <a:pt x="0" y="7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11" name="任意多边形: 形状 110">
              <a:extLst>
                <a:ext uri="{FF2B5EF4-FFF2-40B4-BE49-F238E27FC236}">
                  <a16:creationId xmlns="" xmlns:a16="http://schemas.microsoft.com/office/drawing/2014/main" id="{DA4445D1-A8BE-4869-9304-7E0EE034CB07}"/>
                </a:ext>
              </a:extLst>
            </p:cNvPr>
            <p:cNvSpPr>
              <a:spLocks noChangeAspect="1"/>
            </p:cNvSpPr>
            <p:nvPr/>
          </p:nvSpPr>
          <p:spPr bwMode="gray">
            <a:xfrm rot="21085610">
              <a:off x="4569467" y="3939660"/>
              <a:ext cx="1591" cy="13969"/>
            </a:xfrm>
            <a:custGeom>
              <a:avLst/>
              <a:gdLst/>
              <a:ahLst/>
              <a:cxnLst>
                <a:cxn ang="0">
                  <a:pos x="37" y="20"/>
                </a:cxn>
                <a:cxn ang="0">
                  <a:pos x="37" y="0"/>
                </a:cxn>
                <a:cxn ang="0">
                  <a:pos x="52" y="45"/>
                </a:cxn>
                <a:cxn ang="0">
                  <a:pos x="47" y="192"/>
                </a:cxn>
                <a:cxn ang="0">
                  <a:pos x="10" y="160"/>
                </a:cxn>
                <a:cxn ang="0">
                  <a:pos x="0" y="120"/>
                </a:cxn>
                <a:cxn ang="0">
                  <a:pos x="20" y="99"/>
                </a:cxn>
                <a:cxn ang="0">
                  <a:pos x="37" y="20"/>
                </a:cxn>
              </a:cxnLst>
              <a:rect l="0" t="0" r="r" b="b"/>
              <a:pathLst>
                <a:path w="52" h="192">
                  <a:moveTo>
                    <a:pt x="37" y="20"/>
                  </a:moveTo>
                  <a:lnTo>
                    <a:pt x="37" y="0"/>
                  </a:lnTo>
                  <a:lnTo>
                    <a:pt x="52" y="45"/>
                  </a:lnTo>
                  <a:lnTo>
                    <a:pt x="47" y="192"/>
                  </a:lnTo>
                  <a:lnTo>
                    <a:pt x="10" y="160"/>
                  </a:lnTo>
                  <a:lnTo>
                    <a:pt x="0" y="120"/>
                  </a:lnTo>
                  <a:lnTo>
                    <a:pt x="20" y="99"/>
                  </a:lnTo>
                  <a:lnTo>
                    <a:pt x="37" y="2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12" name="任意多边形: 形状 111">
              <a:extLst>
                <a:ext uri="{FF2B5EF4-FFF2-40B4-BE49-F238E27FC236}">
                  <a16:creationId xmlns="" xmlns:a16="http://schemas.microsoft.com/office/drawing/2014/main" id="{CE6B58C8-7850-4108-B30B-1D8FEBD9B1C4}"/>
                </a:ext>
              </a:extLst>
            </p:cNvPr>
            <p:cNvSpPr>
              <a:spLocks noChangeAspect="1"/>
            </p:cNvSpPr>
            <p:nvPr/>
          </p:nvSpPr>
          <p:spPr bwMode="gray">
            <a:xfrm rot="21085610">
              <a:off x="4577417" y="3951884"/>
              <a:ext cx="4771" cy="15716"/>
            </a:xfrm>
            <a:custGeom>
              <a:avLst/>
              <a:gdLst/>
              <a:ahLst/>
              <a:cxnLst>
                <a:cxn ang="0">
                  <a:pos x="115" y="147"/>
                </a:cxn>
                <a:cxn ang="0">
                  <a:pos x="132" y="142"/>
                </a:cxn>
                <a:cxn ang="0">
                  <a:pos x="146" y="205"/>
                </a:cxn>
                <a:cxn ang="0">
                  <a:pos x="121" y="212"/>
                </a:cxn>
                <a:cxn ang="0">
                  <a:pos x="87" y="202"/>
                </a:cxn>
                <a:cxn ang="0">
                  <a:pos x="101" y="157"/>
                </a:cxn>
                <a:cxn ang="0">
                  <a:pos x="56" y="76"/>
                </a:cxn>
                <a:cxn ang="0">
                  <a:pos x="0" y="0"/>
                </a:cxn>
                <a:cxn ang="0">
                  <a:pos x="24" y="4"/>
                </a:cxn>
                <a:cxn ang="0">
                  <a:pos x="52" y="35"/>
                </a:cxn>
                <a:cxn ang="0">
                  <a:pos x="115" y="147"/>
                </a:cxn>
              </a:cxnLst>
              <a:rect l="0" t="0" r="r" b="b"/>
              <a:pathLst>
                <a:path w="146" h="212">
                  <a:moveTo>
                    <a:pt x="115" y="147"/>
                  </a:moveTo>
                  <a:lnTo>
                    <a:pt x="132" y="142"/>
                  </a:lnTo>
                  <a:lnTo>
                    <a:pt x="146" y="205"/>
                  </a:lnTo>
                  <a:lnTo>
                    <a:pt x="121" y="212"/>
                  </a:lnTo>
                  <a:lnTo>
                    <a:pt x="87" y="202"/>
                  </a:lnTo>
                  <a:lnTo>
                    <a:pt x="101" y="157"/>
                  </a:lnTo>
                  <a:lnTo>
                    <a:pt x="56" y="76"/>
                  </a:lnTo>
                  <a:lnTo>
                    <a:pt x="0" y="0"/>
                  </a:lnTo>
                  <a:lnTo>
                    <a:pt x="24" y="4"/>
                  </a:lnTo>
                  <a:lnTo>
                    <a:pt x="52" y="35"/>
                  </a:lnTo>
                  <a:lnTo>
                    <a:pt x="115" y="147"/>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13" name="任意多边形: 形状 112">
              <a:extLst>
                <a:ext uri="{FF2B5EF4-FFF2-40B4-BE49-F238E27FC236}">
                  <a16:creationId xmlns="" xmlns:a16="http://schemas.microsoft.com/office/drawing/2014/main" id="{F77523ED-65DD-40A4-85E3-68E8F4D03310}"/>
                </a:ext>
              </a:extLst>
            </p:cNvPr>
            <p:cNvSpPr>
              <a:spLocks noChangeAspect="1"/>
            </p:cNvSpPr>
            <p:nvPr/>
          </p:nvSpPr>
          <p:spPr bwMode="gray">
            <a:xfrm rot="21085610">
              <a:off x="4591729" y="3964106"/>
              <a:ext cx="3180" cy="3492"/>
            </a:xfrm>
            <a:custGeom>
              <a:avLst/>
              <a:gdLst/>
              <a:ahLst/>
              <a:cxnLst>
                <a:cxn ang="0">
                  <a:pos x="20" y="0"/>
                </a:cxn>
                <a:cxn ang="0">
                  <a:pos x="3" y="28"/>
                </a:cxn>
                <a:cxn ang="0">
                  <a:pos x="0" y="55"/>
                </a:cxn>
                <a:cxn ang="0">
                  <a:pos x="35" y="52"/>
                </a:cxn>
                <a:cxn ang="0">
                  <a:pos x="52" y="0"/>
                </a:cxn>
                <a:cxn ang="0">
                  <a:pos x="20" y="0"/>
                </a:cxn>
              </a:cxnLst>
              <a:rect l="0" t="0" r="r" b="b"/>
              <a:pathLst>
                <a:path w="52" h="55">
                  <a:moveTo>
                    <a:pt x="20" y="0"/>
                  </a:moveTo>
                  <a:lnTo>
                    <a:pt x="3" y="28"/>
                  </a:lnTo>
                  <a:lnTo>
                    <a:pt x="0" y="55"/>
                  </a:lnTo>
                  <a:lnTo>
                    <a:pt x="35" y="52"/>
                  </a:lnTo>
                  <a:lnTo>
                    <a:pt x="52" y="0"/>
                  </a:lnTo>
                  <a:lnTo>
                    <a:pt x="20"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14" name="任意多边形: 形状 113">
              <a:extLst>
                <a:ext uri="{FF2B5EF4-FFF2-40B4-BE49-F238E27FC236}">
                  <a16:creationId xmlns="" xmlns:a16="http://schemas.microsoft.com/office/drawing/2014/main" id="{DD4B28F8-5C8E-473B-B9DA-2E6946D711BC}"/>
                </a:ext>
              </a:extLst>
            </p:cNvPr>
            <p:cNvSpPr>
              <a:spLocks noChangeAspect="1"/>
            </p:cNvSpPr>
            <p:nvPr/>
          </p:nvSpPr>
          <p:spPr bwMode="gray">
            <a:xfrm rot="21085610">
              <a:off x="4585368" y="3979822"/>
              <a:ext cx="4771" cy="17461"/>
            </a:xfrm>
            <a:custGeom>
              <a:avLst/>
              <a:gdLst/>
              <a:ahLst/>
              <a:cxnLst>
                <a:cxn ang="0">
                  <a:pos x="0" y="0"/>
                </a:cxn>
                <a:cxn ang="0">
                  <a:pos x="10" y="17"/>
                </a:cxn>
                <a:cxn ang="0">
                  <a:pos x="37" y="105"/>
                </a:cxn>
                <a:cxn ang="0">
                  <a:pos x="55" y="135"/>
                </a:cxn>
                <a:cxn ang="0">
                  <a:pos x="93" y="149"/>
                </a:cxn>
                <a:cxn ang="0">
                  <a:pos x="117" y="204"/>
                </a:cxn>
                <a:cxn ang="0">
                  <a:pos x="117" y="232"/>
                </a:cxn>
                <a:cxn ang="0">
                  <a:pos x="96" y="191"/>
                </a:cxn>
                <a:cxn ang="0">
                  <a:pos x="52" y="162"/>
                </a:cxn>
                <a:cxn ang="0">
                  <a:pos x="35" y="118"/>
                </a:cxn>
                <a:cxn ang="0">
                  <a:pos x="24" y="44"/>
                </a:cxn>
                <a:cxn ang="0">
                  <a:pos x="0" y="0"/>
                </a:cxn>
              </a:cxnLst>
              <a:rect l="0" t="0" r="r" b="b"/>
              <a:pathLst>
                <a:path w="117" h="232">
                  <a:moveTo>
                    <a:pt x="0" y="0"/>
                  </a:moveTo>
                  <a:lnTo>
                    <a:pt x="10" y="17"/>
                  </a:lnTo>
                  <a:lnTo>
                    <a:pt x="37" y="105"/>
                  </a:lnTo>
                  <a:lnTo>
                    <a:pt x="55" y="135"/>
                  </a:lnTo>
                  <a:lnTo>
                    <a:pt x="93" y="149"/>
                  </a:lnTo>
                  <a:lnTo>
                    <a:pt x="117" y="204"/>
                  </a:lnTo>
                  <a:lnTo>
                    <a:pt x="117" y="232"/>
                  </a:lnTo>
                  <a:lnTo>
                    <a:pt x="96" y="191"/>
                  </a:lnTo>
                  <a:lnTo>
                    <a:pt x="52" y="162"/>
                  </a:lnTo>
                  <a:lnTo>
                    <a:pt x="35" y="118"/>
                  </a:lnTo>
                  <a:lnTo>
                    <a:pt x="24" y="44"/>
                  </a:lnTo>
                  <a:lnTo>
                    <a:pt x="0"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15" name="任意多边形: 形状 114">
              <a:extLst>
                <a:ext uri="{FF2B5EF4-FFF2-40B4-BE49-F238E27FC236}">
                  <a16:creationId xmlns="" xmlns:a16="http://schemas.microsoft.com/office/drawing/2014/main" id="{D203E03D-2E0C-4CDF-8519-07BDE44C335C}"/>
                </a:ext>
              </a:extLst>
            </p:cNvPr>
            <p:cNvSpPr>
              <a:spLocks noChangeAspect="1"/>
            </p:cNvSpPr>
            <p:nvPr/>
          </p:nvSpPr>
          <p:spPr bwMode="gray">
            <a:xfrm rot="21085610">
              <a:off x="4599679" y="3995537"/>
              <a:ext cx="4771" cy="15716"/>
            </a:xfrm>
            <a:custGeom>
              <a:avLst/>
              <a:gdLst/>
              <a:ahLst/>
              <a:cxnLst>
                <a:cxn ang="0">
                  <a:pos x="101" y="73"/>
                </a:cxn>
                <a:cxn ang="0">
                  <a:pos x="101" y="48"/>
                </a:cxn>
                <a:cxn ang="0">
                  <a:pos x="101" y="56"/>
                </a:cxn>
                <a:cxn ang="0">
                  <a:pos x="90" y="48"/>
                </a:cxn>
                <a:cxn ang="0">
                  <a:pos x="31" y="48"/>
                </a:cxn>
                <a:cxn ang="0">
                  <a:pos x="4" y="27"/>
                </a:cxn>
                <a:cxn ang="0">
                  <a:pos x="0" y="14"/>
                </a:cxn>
                <a:cxn ang="0">
                  <a:pos x="11" y="0"/>
                </a:cxn>
                <a:cxn ang="0">
                  <a:pos x="46" y="14"/>
                </a:cxn>
                <a:cxn ang="0">
                  <a:pos x="83" y="41"/>
                </a:cxn>
                <a:cxn ang="0">
                  <a:pos x="125" y="41"/>
                </a:cxn>
                <a:cxn ang="0">
                  <a:pos x="145" y="61"/>
                </a:cxn>
                <a:cxn ang="0">
                  <a:pos x="149" y="113"/>
                </a:cxn>
                <a:cxn ang="0">
                  <a:pos x="103" y="172"/>
                </a:cxn>
                <a:cxn ang="0">
                  <a:pos x="49" y="218"/>
                </a:cxn>
                <a:cxn ang="0">
                  <a:pos x="35" y="182"/>
                </a:cxn>
                <a:cxn ang="0">
                  <a:pos x="111" y="100"/>
                </a:cxn>
                <a:cxn ang="0">
                  <a:pos x="101" y="73"/>
                </a:cxn>
              </a:cxnLst>
              <a:rect l="0" t="0" r="r" b="b"/>
              <a:pathLst>
                <a:path w="149" h="218">
                  <a:moveTo>
                    <a:pt x="101" y="73"/>
                  </a:moveTo>
                  <a:lnTo>
                    <a:pt x="101" y="48"/>
                  </a:lnTo>
                  <a:lnTo>
                    <a:pt x="101" y="56"/>
                  </a:lnTo>
                  <a:lnTo>
                    <a:pt x="90" y="48"/>
                  </a:lnTo>
                  <a:lnTo>
                    <a:pt x="31" y="48"/>
                  </a:lnTo>
                  <a:lnTo>
                    <a:pt x="4" y="27"/>
                  </a:lnTo>
                  <a:lnTo>
                    <a:pt x="0" y="14"/>
                  </a:lnTo>
                  <a:lnTo>
                    <a:pt x="11" y="0"/>
                  </a:lnTo>
                  <a:lnTo>
                    <a:pt x="46" y="14"/>
                  </a:lnTo>
                  <a:lnTo>
                    <a:pt x="83" y="41"/>
                  </a:lnTo>
                  <a:lnTo>
                    <a:pt x="125" y="41"/>
                  </a:lnTo>
                  <a:lnTo>
                    <a:pt x="145" y="61"/>
                  </a:lnTo>
                  <a:lnTo>
                    <a:pt x="149" y="113"/>
                  </a:lnTo>
                  <a:lnTo>
                    <a:pt x="103" y="172"/>
                  </a:lnTo>
                  <a:lnTo>
                    <a:pt x="49" y="218"/>
                  </a:lnTo>
                  <a:lnTo>
                    <a:pt x="35" y="182"/>
                  </a:lnTo>
                  <a:lnTo>
                    <a:pt x="111" y="100"/>
                  </a:lnTo>
                  <a:lnTo>
                    <a:pt x="101" y="73"/>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16" name="任意多边形: 形状 115">
              <a:extLst>
                <a:ext uri="{FF2B5EF4-FFF2-40B4-BE49-F238E27FC236}">
                  <a16:creationId xmlns="" xmlns:a16="http://schemas.microsoft.com/office/drawing/2014/main" id="{7A3BE5F8-21F3-4A72-9A10-C2269FF73FE6}"/>
                </a:ext>
              </a:extLst>
            </p:cNvPr>
            <p:cNvSpPr>
              <a:spLocks noChangeAspect="1"/>
            </p:cNvSpPr>
            <p:nvPr/>
          </p:nvSpPr>
          <p:spPr bwMode="gray">
            <a:xfrm rot="21085610">
              <a:off x="4612400" y="4006013"/>
              <a:ext cx="4771" cy="1747"/>
            </a:xfrm>
            <a:custGeom>
              <a:avLst/>
              <a:gdLst/>
              <a:ahLst/>
              <a:cxnLst>
                <a:cxn ang="0">
                  <a:pos x="118" y="34"/>
                </a:cxn>
                <a:cxn ang="0">
                  <a:pos x="100" y="3"/>
                </a:cxn>
                <a:cxn ang="0">
                  <a:pos x="56" y="0"/>
                </a:cxn>
                <a:cxn ang="0">
                  <a:pos x="0" y="24"/>
                </a:cxn>
                <a:cxn ang="0">
                  <a:pos x="52" y="17"/>
                </a:cxn>
                <a:cxn ang="0">
                  <a:pos x="90" y="34"/>
                </a:cxn>
                <a:cxn ang="0">
                  <a:pos x="118" y="34"/>
                </a:cxn>
              </a:cxnLst>
              <a:rect l="0" t="0" r="r" b="b"/>
              <a:pathLst>
                <a:path w="118" h="34">
                  <a:moveTo>
                    <a:pt x="118" y="34"/>
                  </a:moveTo>
                  <a:lnTo>
                    <a:pt x="100" y="3"/>
                  </a:lnTo>
                  <a:lnTo>
                    <a:pt x="56" y="0"/>
                  </a:lnTo>
                  <a:lnTo>
                    <a:pt x="0" y="24"/>
                  </a:lnTo>
                  <a:lnTo>
                    <a:pt x="52" y="17"/>
                  </a:lnTo>
                  <a:lnTo>
                    <a:pt x="90" y="34"/>
                  </a:lnTo>
                  <a:lnTo>
                    <a:pt x="118" y="34"/>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17" name="任意多边形: 形状 116">
              <a:extLst>
                <a:ext uri="{FF2B5EF4-FFF2-40B4-BE49-F238E27FC236}">
                  <a16:creationId xmlns="" xmlns:a16="http://schemas.microsoft.com/office/drawing/2014/main" id="{C526D58C-2076-492B-8709-E6FD71A950B5}"/>
                </a:ext>
              </a:extLst>
            </p:cNvPr>
            <p:cNvSpPr>
              <a:spLocks noChangeAspect="1"/>
            </p:cNvSpPr>
            <p:nvPr/>
          </p:nvSpPr>
          <p:spPr bwMode="gray">
            <a:xfrm rot="21085610">
              <a:off x="4623532" y="4012998"/>
              <a:ext cx="9541" cy="6985"/>
            </a:xfrm>
            <a:custGeom>
              <a:avLst/>
              <a:gdLst/>
              <a:ahLst/>
              <a:cxnLst>
                <a:cxn ang="0">
                  <a:pos x="48" y="19"/>
                </a:cxn>
                <a:cxn ang="0">
                  <a:pos x="86" y="0"/>
                </a:cxn>
                <a:cxn ang="0">
                  <a:pos x="114" y="25"/>
                </a:cxn>
                <a:cxn ang="0">
                  <a:pos x="192" y="61"/>
                </a:cxn>
                <a:cxn ang="0">
                  <a:pos x="241" y="92"/>
                </a:cxn>
                <a:cxn ang="0">
                  <a:pos x="248" y="103"/>
                </a:cxn>
                <a:cxn ang="0">
                  <a:pos x="210" y="98"/>
                </a:cxn>
                <a:cxn ang="0">
                  <a:pos x="148" y="52"/>
                </a:cxn>
                <a:cxn ang="0">
                  <a:pos x="100" y="34"/>
                </a:cxn>
                <a:cxn ang="0">
                  <a:pos x="41" y="73"/>
                </a:cxn>
                <a:cxn ang="0">
                  <a:pos x="0" y="76"/>
                </a:cxn>
                <a:cxn ang="0">
                  <a:pos x="13" y="48"/>
                </a:cxn>
                <a:cxn ang="0">
                  <a:pos x="48" y="19"/>
                </a:cxn>
              </a:cxnLst>
              <a:rect l="0" t="0" r="r" b="b"/>
              <a:pathLst>
                <a:path w="248" h="103">
                  <a:moveTo>
                    <a:pt x="48" y="19"/>
                  </a:moveTo>
                  <a:lnTo>
                    <a:pt x="86" y="0"/>
                  </a:lnTo>
                  <a:lnTo>
                    <a:pt x="114" y="25"/>
                  </a:lnTo>
                  <a:lnTo>
                    <a:pt x="192" y="61"/>
                  </a:lnTo>
                  <a:lnTo>
                    <a:pt x="241" y="92"/>
                  </a:lnTo>
                  <a:lnTo>
                    <a:pt x="248" y="103"/>
                  </a:lnTo>
                  <a:lnTo>
                    <a:pt x="210" y="98"/>
                  </a:lnTo>
                  <a:lnTo>
                    <a:pt x="148" y="52"/>
                  </a:lnTo>
                  <a:lnTo>
                    <a:pt x="100" y="34"/>
                  </a:lnTo>
                  <a:lnTo>
                    <a:pt x="41" y="73"/>
                  </a:lnTo>
                  <a:lnTo>
                    <a:pt x="0" y="76"/>
                  </a:lnTo>
                  <a:lnTo>
                    <a:pt x="13" y="48"/>
                  </a:lnTo>
                  <a:lnTo>
                    <a:pt x="48" y="19"/>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18" name="任意多边形: 形状 117">
              <a:extLst>
                <a:ext uri="{FF2B5EF4-FFF2-40B4-BE49-F238E27FC236}">
                  <a16:creationId xmlns="" xmlns:a16="http://schemas.microsoft.com/office/drawing/2014/main" id="{6B4ABC52-0815-430A-98C8-69523D2BFA29}"/>
                </a:ext>
              </a:extLst>
            </p:cNvPr>
            <p:cNvSpPr>
              <a:spLocks noChangeAspect="1"/>
            </p:cNvSpPr>
            <p:nvPr/>
          </p:nvSpPr>
          <p:spPr bwMode="gray">
            <a:xfrm rot="21085610">
              <a:off x="4610810" y="4032206"/>
              <a:ext cx="6361" cy="10477"/>
            </a:xfrm>
            <a:custGeom>
              <a:avLst/>
              <a:gdLst/>
              <a:ahLst/>
              <a:cxnLst>
                <a:cxn ang="0">
                  <a:pos x="192" y="0"/>
                </a:cxn>
                <a:cxn ang="0">
                  <a:pos x="184" y="0"/>
                </a:cxn>
                <a:cxn ang="0">
                  <a:pos x="184" y="56"/>
                </a:cxn>
                <a:cxn ang="0">
                  <a:pos x="175" y="104"/>
                </a:cxn>
                <a:cxn ang="0">
                  <a:pos x="132" y="132"/>
                </a:cxn>
                <a:cxn ang="0">
                  <a:pos x="0" y="146"/>
                </a:cxn>
                <a:cxn ang="0">
                  <a:pos x="4" y="76"/>
                </a:cxn>
                <a:cxn ang="0">
                  <a:pos x="62" y="49"/>
                </a:cxn>
                <a:cxn ang="0">
                  <a:pos x="114" y="67"/>
                </a:cxn>
                <a:cxn ang="0">
                  <a:pos x="192" y="0"/>
                </a:cxn>
              </a:cxnLst>
              <a:rect l="0" t="0" r="r" b="b"/>
              <a:pathLst>
                <a:path w="192" h="146">
                  <a:moveTo>
                    <a:pt x="192" y="0"/>
                  </a:moveTo>
                  <a:lnTo>
                    <a:pt x="184" y="0"/>
                  </a:lnTo>
                  <a:lnTo>
                    <a:pt x="184" y="56"/>
                  </a:lnTo>
                  <a:lnTo>
                    <a:pt x="175" y="104"/>
                  </a:lnTo>
                  <a:lnTo>
                    <a:pt x="132" y="132"/>
                  </a:lnTo>
                  <a:lnTo>
                    <a:pt x="0" y="146"/>
                  </a:lnTo>
                  <a:lnTo>
                    <a:pt x="4" y="76"/>
                  </a:lnTo>
                  <a:lnTo>
                    <a:pt x="62" y="49"/>
                  </a:lnTo>
                  <a:lnTo>
                    <a:pt x="114" y="67"/>
                  </a:lnTo>
                  <a:lnTo>
                    <a:pt x="192"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19" name="任意多边形: 形状 118">
              <a:extLst>
                <a:ext uri="{FF2B5EF4-FFF2-40B4-BE49-F238E27FC236}">
                  <a16:creationId xmlns="" xmlns:a16="http://schemas.microsoft.com/office/drawing/2014/main" id="{553D306C-A39F-473B-B12F-69F20658D086}"/>
                </a:ext>
              </a:extLst>
            </p:cNvPr>
            <p:cNvSpPr>
              <a:spLocks noChangeAspect="1"/>
            </p:cNvSpPr>
            <p:nvPr/>
          </p:nvSpPr>
          <p:spPr bwMode="gray">
            <a:xfrm rot="21085610">
              <a:off x="4553565" y="3967598"/>
              <a:ext cx="3180" cy="5239"/>
            </a:xfrm>
            <a:custGeom>
              <a:avLst/>
              <a:gdLst/>
              <a:ahLst/>
              <a:cxnLst>
                <a:cxn ang="0">
                  <a:pos x="42" y="0"/>
                </a:cxn>
                <a:cxn ang="0">
                  <a:pos x="0" y="55"/>
                </a:cxn>
                <a:cxn ang="0">
                  <a:pos x="4" y="80"/>
                </a:cxn>
                <a:cxn ang="0">
                  <a:pos x="42" y="57"/>
                </a:cxn>
                <a:cxn ang="0">
                  <a:pos x="70" y="9"/>
                </a:cxn>
                <a:cxn ang="0">
                  <a:pos x="42" y="0"/>
                </a:cxn>
              </a:cxnLst>
              <a:rect l="0" t="0" r="r" b="b"/>
              <a:pathLst>
                <a:path w="70" h="80">
                  <a:moveTo>
                    <a:pt x="42" y="0"/>
                  </a:moveTo>
                  <a:lnTo>
                    <a:pt x="0" y="55"/>
                  </a:lnTo>
                  <a:lnTo>
                    <a:pt x="4" y="80"/>
                  </a:lnTo>
                  <a:lnTo>
                    <a:pt x="42" y="57"/>
                  </a:lnTo>
                  <a:lnTo>
                    <a:pt x="70" y="9"/>
                  </a:lnTo>
                  <a:lnTo>
                    <a:pt x="42"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20" name="任意多边形: 形状 119">
              <a:extLst>
                <a:ext uri="{FF2B5EF4-FFF2-40B4-BE49-F238E27FC236}">
                  <a16:creationId xmlns="" xmlns:a16="http://schemas.microsoft.com/office/drawing/2014/main" id="{E1F49D34-8F99-4C2F-B21C-F50FDDCD136C}"/>
                </a:ext>
              </a:extLst>
            </p:cNvPr>
            <p:cNvSpPr>
              <a:spLocks noChangeAspect="1"/>
            </p:cNvSpPr>
            <p:nvPr/>
          </p:nvSpPr>
          <p:spPr bwMode="gray">
            <a:xfrm rot="21085610">
              <a:off x="4521763" y="3950137"/>
              <a:ext cx="1591" cy="6985"/>
            </a:xfrm>
            <a:custGeom>
              <a:avLst/>
              <a:gdLst/>
              <a:ahLst/>
              <a:cxnLst>
                <a:cxn ang="0">
                  <a:pos x="72" y="7"/>
                </a:cxn>
                <a:cxn ang="0">
                  <a:pos x="57" y="0"/>
                </a:cxn>
                <a:cxn ang="0">
                  <a:pos x="0" y="79"/>
                </a:cxn>
                <a:cxn ang="0">
                  <a:pos x="7" y="93"/>
                </a:cxn>
                <a:cxn ang="0">
                  <a:pos x="72" y="7"/>
                </a:cxn>
              </a:cxnLst>
              <a:rect l="0" t="0" r="r" b="b"/>
              <a:pathLst>
                <a:path w="72" h="93">
                  <a:moveTo>
                    <a:pt x="72" y="7"/>
                  </a:moveTo>
                  <a:lnTo>
                    <a:pt x="57" y="0"/>
                  </a:lnTo>
                  <a:lnTo>
                    <a:pt x="0" y="79"/>
                  </a:lnTo>
                  <a:lnTo>
                    <a:pt x="7" y="93"/>
                  </a:lnTo>
                  <a:lnTo>
                    <a:pt x="72" y="7"/>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21" name="任意多边形: 形状 120">
              <a:extLst>
                <a:ext uri="{FF2B5EF4-FFF2-40B4-BE49-F238E27FC236}">
                  <a16:creationId xmlns="" xmlns:a16="http://schemas.microsoft.com/office/drawing/2014/main" id="{A98590DA-E1BA-47FD-B36B-4A64E014B7A7}"/>
                </a:ext>
              </a:extLst>
            </p:cNvPr>
            <p:cNvSpPr>
              <a:spLocks noChangeAspect="1"/>
            </p:cNvSpPr>
            <p:nvPr/>
          </p:nvSpPr>
          <p:spPr bwMode="gray">
            <a:xfrm rot="21085610">
              <a:off x="4518582" y="3958868"/>
              <a:ext cx="3180" cy="3492"/>
            </a:xfrm>
            <a:custGeom>
              <a:avLst/>
              <a:gdLst/>
              <a:ahLst/>
              <a:cxnLst>
                <a:cxn ang="0">
                  <a:pos x="56" y="0"/>
                </a:cxn>
                <a:cxn ang="0">
                  <a:pos x="0" y="26"/>
                </a:cxn>
                <a:cxn ang="0">
                  <a:pos x="4" y="36"/>
                </a:cxn>
                <a:cxn ang="0">
                  <a:pos x="53" y="18"/>
                </a:cxn>
                <a:cxn ang="0">
                  <a:pos x="56" y="0"/>
                </a:cxn>
              </a:cxnLst>
              <a:rect l="0" t="0" r="r" b="b"/>
              <a:pathLst>
                <a:path w="56" h="36">
                  <a:moveTo>
                    <a:pt x="56" y="0"/>
                  </a:moveTo>
                  <a:lnTo>
                    <a:pt x="0" y="26"/>
                  </a:lnTo>
                  <a:lnTo>
                    <a:pt x="4" y="36"/>
                  </a:lnTo>
                  <a:lnTo>
                    <a:pt x="53" y="18"/>
                  </a:lnTo>
                  <a:lnTo>
                    <a:pt x="56"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22" name="任意多边形: 形状 121">
              <a:extLst>
                <a:ext uri="{FF2B5EF4-FFF2-40B4-BE49-F238E27FC236}">
                  <a16:creationId xmlns="" xmlns:a16="http://schemas.microsoft.com/office/drawing/2014/main" id="{6379F46E-F9E0-4E32-AF44-55E39B99D7EE}"/>
                </a:ext>
              </a:extLst>
            </p:cNvPr>
            <p:cNvSpPr>
              <a:spLocks noChangeAspect="1"/>
            </p:cNvSpPr>
            <p:nvPr/>
          </p:nvSpPr>
          <p:spPr bwMode="gray">
            <a:xfrm rot="21085610">
              <a:off x="4509041" y="3962361"/>
              <a:ext cx="6361" cy="6985"/>
            </a:xfrm>
            <a:custGeom>
              <a:avLst/>
              <a:gdLst/>
              <a:ahLst/>
              <a:cxnLst>
                <a:cxn ang="0">
                  <a:pos x="152" y="40"/>
                </a:cxn>
                <a:cxn ang="0">
                  <a:pos x="109" y="36"/>
                </a:cxn>
                <a:cxn ang="0">
                  <a:pos x="44" y="67"/>
                </a:cxn>
                <a:cxn ang="0">
                  <a:pos x="0" y="70"/>
                </a:cxn>
                <a:cxn ang="0">
                  <a:pos x="9" y="50"/>
                </a:cxn>
                <a:cxn ang="0">
                  <a:pos x="59" y="36"/>
                </a:cxn>
                <a:cxn ang="0">
                  <a:pos x="119" y="0"/>
                </a:cxn>
                <a:cxn ang="0">
                  <a:pos x="155" y="9"/>
                </a:cxn>
                <a:cxn ang="0">
                  <a:pos x="152" y="40"/>
                </a:cxn>
              </a:cxnLst>
              <a:rect l="0" t="0" r="r" b="b"/>
              <a:pathLst>
                <a:path w="155" h="70">
                  <a:moveTo>
                    <a:pt x="152" y="40"/>
                  </a:moveTo>
                  <a:lnTo>
                    <a:pt x="109" y="36"/>
                  </a:lnTo>
                  <a:lnTo>
                    <a:pt x="44" y="67"/>
                  </a:lnTo>
                  <a:lnTo>
                    <a:pt x="0" y="70"/>
                  </a:lnTo>
                  <a:lnTo>
                    <a:pt x="9" y="50"/>
                  </a:lnTo>
                  <a:lnTo>
                    <a:pt x="59" y="36"/>
                  </a:lnTo>
                  <a:lnTo>
                    <a:pt x="119" y="0"/>
                  </a:lnTo>
                  <a:lnTo>
                    <a:pt x="155" y="9"/>
                  </a:lnTo>
                  <a:lnTo>
                    <a:pt x="152" y="4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23" name="任意多边形: 形状 122">
              <a:extLst>
                <a:ext uri="{FF2B5EF4-FFF2-40B4-BE49-F238E27FC236}">
                  <a16:creationId xmlns="" xmlns:a16="http://schemas.microsoft.com/office/drawing/2014/main" id="{04760896-F28B-49F2-899C-5F05BFC3E10C}"/>
                </a:ext>
              </a:extLst>
            </p:cNvPr>
            <p:cNvSpPr>
              <a:spLocks noChangeAspect="1"/>
            </p:cNvSpPr>
            <p:nvPr/>
          </p:nvSpPr>
          <p:spPr bwMode="gray">
            <a:xfrm rot="20552049">
              <a:off x="4551975" y="4112528"/>
              <a:ext cx="23853" cy="19208"/>
            </a:xfrm>
            <a:custGeom>
              <a:avLst/>
              <a:gdLst/>
              <a:ahLst/>
              <a:cxnLst>
                <a:cxn ang="0">
                  <a:pos x="373" y="31"/>
                </a:cxn>
                <a:cxn ang="0">
                  <a:pos x="397" y="35"/>
                </a:cxn>
                <a:cxn ang="0">
                  <a:pos x="450" y="63"/>
                </a:cxn>
                <a:cxn ang="0">
                  <a:pos x="483" y="101"/>
                </a:cxn>
                <a:cxn ang="0">
                  <a:pos x="600" y="104"/>
                </a:cxn>
                <a:cxn ang="0">
                  <a:pos x="642" y="212"/>
                </a:cxn>
                <a:cxn ang="0">
                  <a:pos x="588" y="222"/>
                </a:cxn>
                <a:cxn ang="0">
                  <a:pos x="504" y="197"/>
                </a:cxn>
                <a:cxn ang="0">
                  <a:pos x="442" y="222"/>
                </a:cxn>
                <a:cxn ang="0">
                  <a:pos x="390" y="222"/>
                </a:cxn>
                <a:cxn ang="0">
                  <a:pos x="369" y="260"/>
                </a:cxn>
                <a:cxn ang="0">
                  <a:pos x="304" y="256"/>
                </a:cxn>
                <a:cxn ang="0">
                  <a:pos x="273" y="228"/>
                </a:cxn>
                <a:cxn ang="0">
                  <a:pos x="194" y="222"/>
                </a:cxn>
                <a:cxn ang="0">
                  <a:pos x="101" y="135"/>
                </a:cxn>
                <a:cxn ang="0">
                  <a:pos x="39" y="115"/>
                </a:cxn>
                <a:cxn ang="0">
                  <a:pos x="0" y="73"/>
                </a:cxn>
                <a:cxn ang="0">
                  <a:pos x="10" y="44"/>
                </a:cxn>
                <a:cxn ang="0">
                  <a:pos x="138" y="0"/>
                </a:cxn>
                <a:cxn ang="0">
                  <a:pos x="194" y="4"/>
                </a:cxn>
                <a:cxn ang="0">
                  <a:pos x="279" y="21"/>
                </a:cxn>
                <a:cxn ang="0">
                  <a:pos x="373" y="31"/>
                </a:cxn>
              </a:cxnLst>
              <a:rect l="0" t="0" r="r" b="b"/>
              <a:pathLst>
                <a:path w="642" h="260">
                  <a:moveTo>
                    <a:pt x="373" y="31"/>
                  </a:moveTo>
                  <a:lnTo>
                    <a:pt x="397" y="35"/>
                  </a:lnTo>
                  <a:lnTo>
                    <a:pt x="450" y="63"/>
                  </a:lnTo>
                  <a:lnTo>
                    <a:pt x="483" y="101"/>
                  </a:lnTo>
                  <a:lnTo>
                    <a:pt x="600" y="104"/>
                  </a:lnTo>
                  <a:lnTo>
                    <a:pt x="642" y="212"/>
                  </a:lnTo>
                  <a:lnTo>
                    <a:pt x="588" y="222"/>
                  </a:lnTo>
                  <a:lnTo>
                    <a:pt x="504" y="197"/>
                  </a:lnTo>
                  <a:lnTo>
                    <a:pt x="442" y="222"/>
                  </a:lnTo>
                  <a:lnTo>
                    <a:pt x="390" y="222"/>
                  </a:lnTo>
                  <a:lnTo>
                    <a:pt x="369" y="260"/>
                  </a:lnTo>
                  <a:lnTo>
                    <a:pt x="304" y="256"/>
                  </a:lnTo>
                  <a:lnTo>
                    <a:pt x="273" y="228"/>
                  </a:lnTo>
                  <a:lnTo>
                    <a:pt x="194" y="222"/>
                  </a:lnTo>
                  <a:lnTo>
                    <a:pt x="101" y="135"/>
                  </a:lnTo>
                  <a:lnTo>
                    <a:pt x="39" y="115"/>
                  </a:lnTo>
                  <a:lnTo>
                    <a:pt x="0" y="73"/>
                  </a:lnTo>
                  <a:lnTo>
                    <a:pt x="10" y="44"/>
                  </a:lnTo>
                  <a:lnTo>
                    <a:pt x="138" y="0"/>
                  </a:lnTo>
                  <a:lnTo>
                    <a:pt x="194" y="4"/>
                  </a:lnTo>
                  <a:lnTo>
                    <a:pt x="279" y="21"/>
                  </a:lnTo>
                  <a:lnTo>
                    <a:pt x="373" y="31"/>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24" name="任意多边形: 形状 123">
              <a:extLst>
                <a:ext uri="{FF2B5EF4-FFF2-40B4-BE49-F238E27FC236}">
                  <a16:creationId xmlns="" xmlns:a16="http://schemas.microsoft.com/office/drawing/2014/main" id="{F4EE00E5-6121-477C-9CD1-33641345567C}"/>
                </a:ext>
              </a:extLst>
            </p:cNvPr>
            <p:cNvSpPr>
              <a:spLocks noChangeAspect="1"/>
            </p:cNvSpPr>
            <p:nvPr/>
          </p:nvSpPr>
          <p:spPr bwMode="gray">
            <a:xfrm rot="20552049">
              <a:off x="4617171" y="4049667"/>
              <a:ext cx="38163" cy="57623"/>
            </a:xfrm>
            <a:custGeom>
              <a:avLst/>
              <a:gdLst/>
              <a:ahLst/>
              <a:cxnLst>
                <a:cxn ang="0">
                  <a:pos x="25" y="17"/>
                </a:cxn>
                <a:cxn ang="0">
                  <a:pos x="119" y="0"/>
                </a:cxn>
                <a:cxn ang="0">
                  <a:pos x="338" y="4"/>
                </a:cxn>
                <a:cxn ang="0">
                  <a:pos x="512" y="76"/>
                </a:cxn>
                <a:cxn ang="0">
                  <a:pos x="614" y="110"/>
                </a:cxn>
                <a:cxn ang="0">
                  <a:pos x="643" y="181"/>
                </a:cxn>
                <a:cxn ang="0">
                  <a:pos x="805" y="193"/>
                </a:cxn>
                <a:cxn ang="0">
                  <a:pos x="825" y="227"/>
                </a:cxn>
                <a:cxn ang="0">
                  <a:pos x="728" y="244"/>
                </a:cxn>
                <a:cxn ang="0">
                  <a:pos x="796" y="294"/>
                </a:cxn>
                <a:cxn ang="0">
                  <a:pos x="977" y="336"/>
                </a:cxn>
                <a:cxn ang="0">
                  <a:pos x="1076" y="404"/>
                </a:cxn>
                <a:cxn ang="0">
                  <a:pos x="1080" y="462"/>
                </a:cxn>
                <a:cxn ang="0">
                  <a:pos x="1012" y="547"/>
                </a:cxn>
                <a:cxn ang="0">
                  <a:pos x="940" y="522"/>
                </a:cxn>
                <a:cxn ang="0">
                  <a:pos x="706" y="483"/>
                </a:cxn>
                <a:cxn ang="0">
                  <a:pos x="551" y="522"/>
                </a:cxn>
                <a:cxn ang="0">
                  <a:pos x="525" y="556"/>
                </a:cxn>
                <a:cxn ang="0">
                  <a:pos x="406" y="589"/>
                </a:cxn>
                <a:cxn ang="0">
                  <a:pos x="369" y="509"/>
                </a:cxn>
                <a:cxn ang="0">
                  <a:pos x="292" y="517"/>
                </a:cxn>
                <a:cxn ang="0">
                  <a:pos x="233" y="584"/>
                </a:cxn>
                <a:cxn ang="0">
                  <a:pos x="174" y="673"/>
                </a:cxn>
                <a:cxn ang="0">
                  <a:pos x="110" y="745"/>
                </a:cxn>
                <a:cxn ang="0">
                  <a:pos x="85" y="733"/>
                </a:cxn>
                <a:cxn ang="0">
                  <a:pos x="42" y="694"/>
                </a:cxn>
                <a:cxn ang="0">
                  <a:pos x="25" y="619"/>
                </a:cxn>
                <a:cxn ang="0">
                  <a:pos x="42" y="531"/>
                </a:cxn>
                <a:cxn ang="0">
                  <a:pos x="0" y="458"/>
                </a:cxn>
                <a:cxn ang="0">
                  <a:pos x="8" y="417"/>
                </a:cxn>
                <a:cxn ang="0">
                  <a:pos x="46" y="290"/>
                </a:cxn>
                <a:cxn ang="0">
                  <a:pos x="77" y="235"/>
                </a:cxn>
                <a:cxn ang="0">
                  <a:pos x="59" y="127"/>
                </a:cxn>
                <a:cxn ang="0">
                  <a:pos x="12" y="38"/>
                </a:cxn>
              </a:cxnLst>
              <a:rect l="0" t="0" r="r" b="b"/>
              <a:pathLst>
                <a:path w="1080" h="745">
                  <a:moveTo>
                    <a:pt x="17" y="29"/>
                  </a:moveTo>
                  <a:lnTo>
                    <a:pt x="25" y="17"/>
                  </a:lnTo>
                  <a:lnTo>
                    <a:pt x="51" y="0"/>
                  </a:lnTo>
                  <a:lnTo>
                    <a:pt x="119" y="0"/>
                  </a:lnTo>
                  <a:lnTo>
                    <a:pt x="183" y="9"/>
                  </a:lnTo>
                  <a:lnTo>
                    <a:pt x="338" y="4"/>
                  </a:lnTo>
                  <a:lnTo>
                    <a:pt x="423" y="29"/>
                  </a:lnTo>
                  <a:lnTo>
                    <a:pt x="512" y="76"/>
                  </a:lnTo>
                  <a:lnTo>
                    <a:pt x="589" y="84"/>
                  </a:lnTo>
                  <a:lnTo>
                    <a:pt x="614" y="110"/>
                  </a:lnTo>
                  <a:lnTo>
                    <a:pt x="632" y="169"/>
                  </a:lnTo>
                  <a:lnTo>
                    <a:pt x="643" y="181"/>
                  </a:lnTo>
                  <a:lnTo>
                    <a:pt x="699" y="193"/>
                  </a:lnTo>
                  <a:lnTo>
                    <a:pt x="805" y="193"/>
                  </a:lnTo>
                  <a:lnTo>
                    <a:pt x="822" y="203"/>
                  </a:lnTo>
                  <a:lnTo>
                    <a:pt x="825" y="227"/>
                  </a:lnTo>
                  <a:lnTo>
                    <a:pt x="779" y="244"/>
                  </a:lnTo>
                  <a:lnTo>
                    <a:pt x="728" y="244"/>
                  </a:lnTo>
                  <a:lnTo>
                    <a:pt x="723" y="269"/>
                  </a:lnTo>
                  <a:lnTo>
                    <a:pt x="796" y="294"/>
                  </a:lnTo>
                  <a:lnTo>
                    <a:pt x="944" y="298"/>
                  </a:lnTo>
                  <a:lnTo>
                    <a:pt x="977" y="336"/>
                  </a:lnTo>
                  <a:lnTo>
                    <a:pt x="1038" y="387"/>
                  </a:lnTo>
                  <a:lnTo>
                    <a:pt x="1076" y="404"/>
                  </a:lnTo>
                  <a:lnTo>
                    <a:pt x="1080" y="417"/>
                  </a:lnTo>
                  <a:lnTo>
                    <a:pt x="1080" y="462"/>
                  </a:lnTo>
                  <a:lnTo>
                    <a:pt x="1055" y="509"/>
                  </a:lnTo>
                  <a:lnTo>
                    <a:pt x="1012" y="547"/>
                  </a:lnTo>
                  <a:lnTo>
                    <a:pt x="969" y="547"/>
                  </a:lnTo>
                  <a:lnTo>
                    <a:pt x="940" y="522"/>
                  </a:lnTo>
                  <a:lnTo>
                    <a:pt x="872" y="496"/>
                  </a:lnTo>
                  <a:lnTo>
                    <a:pt x="706" y="483"/>
                  </a:lnTo>
                  <a:lnTo>
                    <a:pt x="589" y="500"/>
                  </a:lnTo>
                  <a:lnTo>
                    <a:pt x="551" y="522"/>
                  </a:lnTo>
                  <a:lnTo>
                    <a:pt x="538" y="547"/>
                  </a:lnTo>
                  <a:lnTo>
                    <a:pt x="525" y="556"/>
                  </a:lnTo>
                  <a:lnTo>
                    <a:pt x="474" y="576"/>
                  </a:lnTo>
                  <a:lnTo>
                    <a:pt x="406" y="589"/>
                  </a:lnTo>
                  <a:lnTo>
                    <a:pt x="369" y="522"/>
                  </a:lnTo>
                  <a:lnTo>
                    <a:pt x="369" y="509"/>
                  </a:lnTo>
                  <a:lnTo>
                    <a:pt x="322" y="504"/>
                  </a:lnTo>
                  <a:lnTo>
                    <a:pt x="292" y="517"/>
                  </a:lnTo>
                  <a:lnTo>
                    <a:pt x="271" y="534"/>
                  </a:lnTo>
                  <a:lnTo>
                    <a:pt x="233" y="584"/>
                  </a:lnTo>
                  <a:lnTo>
                    <a:pt x="191" y="656"/>
                  </a:lnTo>
                  <a:lnTo>
                    <a:pt x="174" y="673"/>
                  </a:lnTo>
                  <a:lnTo>
                    <a:pt x="170" y="690"/>
                  </a:lnTo>
                  <a:lnTo>
                    <a:pt x="110" y="745"/>
                  </a:lnTo>
                  <a:lnTo>
                    <a:pt x="88" y="745"/>
                  </a:lnTo>
                  <a:lnTo>
                    <a:pt x="85" y="733"/>
                  </a:lnTo>
                  <a:lnTo>
                    <a:pt x="46" y="702"/>
                  </a:lnTo>
                  <a:lnTo>
                    <a:pt x="42" y="694"/>
                  </a:lnTo>
                  <a:lnTo>
                    <a:pt x="42" y="640"/>
                  </a:lnTo>
                  <a:lnTo>
                    <a:pt x="25" y="619"/>
                  </a:lnTo>
                  <a:lnTo>
                    <a:pt x="34" y="606"/>
                  </a:lnTo>
                  <a:lnTo>
                    <a:pt x="42" y="531"/>
                  </a:lnTo>
                  <a:lnTo>
                    <a:pt x="34" y="496"/>
                  </a:lnTo>
                  <a:lnTo>
                    <a:pt x="0" y="458"/>
                  </a:lnTo>
                  <a:lnTo>
                    <a:pt x="0" y="434"/>
                  </a:lnTo>
                  <a:lnTo>
                    <a:pt x="8" y="417"/>
                  </a:lnTo>
                  <a:lnTo>
                    <a:pt x="51" y="384"/>
                  </a:lnTo>
                  <a:lnTo>
                    <a:pt x="46" y="290"/>
                  </a:lnTo>
                  <a:lnTo>
                    <a:pt x="68" y="269"/>
                  </a:lnTo>
                  <a:lnTo>
                    <a:pt x="77" y="235"/>
                  </a:lnTo>
                  <a:lnTo>
                    <a:pt x="51" y="206"/>
                  </a:lnTo>
                  <a:lnTo>
                    <a:pt x="59" y="127"/>
                  </a:lnTo>
                  <a:lnTo>
                    <a:pt x="46" y="80"/>
                  </a:lnTo>
                  <a:lnTo>
                    <a:pt x="12" y="38"/>
                  </a:lnTo>
                  <a:lnTo>
                    <a:pt x="17" y="29"/>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25" name="任意多边形: 形状 124">
              <a:extLst>
                <a:ext uri="{FF2B5EF4-FFF2-40B4-BE49-F238E27FC236}">
                  <a16:creationId xmlns="" xmlns:a16="http://schemas.microsoft.com/office/drawing/2014/main" id="{7CB79B90-382A-4103-B0B4-46ED67C9D6D8}"/>
                </a:ext>
              </a:extLst>
            </p:cNvPr>
            <p:cNvSpPr>
              <a:spLocks noChangeAspect="1"/>
            </p:cNvSpPr>
            <p:nvPr/>
          </p:nvSpPr>
          <p:spPr bwMode="gray">
            <a:xfrm rot="20552049">
              <a:off x="4731661" y="4084590"/>
              <a:ext cx="1591" cy="1747"/>
            </a:xfrm>
            <a:custGeom>
              <a:avLst/>
              <a:gdLst/>
              <a:ahLst/>
              <a:cxnLst>
                <a:cxn ang="0">
                  <a:pos x="18" y="0"/>
                </a:cxn>
                <a:cxn ang="0">
                  <a:pos x="11" y="4"/>
                </a:cxn>
                <a:cxn ang="0">
                  <a:pos x="0" y="28"/>
                </a:cxn>
                <a:cxn ang="0">
                  <a:pos x="4" y="48"/>
                </a:cxn>
                <a:cxn ang="0">
                  <a:pos x="24" y="53"/>
                </a:cxn>
                <a:cxn ang="0">
                  <a:pos x="52" y="34"/>
                </a:cxn>
                <a:cxn ang="0">
                  <a:pos x="56" y="22"/>
                </a:cxn>
                <a:cxn ang="0">
                  <a:pos x="18" y="0"/>
                </a:cxn>
              </a:cxnLst>
              <a:rect l="0" t="0" r="r" b="b"/>
              <a:pathLst>
                <a:path w="56" h="53">
                  <a:moveTo>
                    <a:pt x="18" y="0"/>
                  </a:moveTo>
                  <a:lnTo>
                    <a:pt x="11" y="4"/>
                  </a:lnTo>
                  <a:lnTo>
                    <a:pt x="0" y="28"/>
                  </a:lnTo>
                  <a:lnTo>
                    <a:pt x="4" y="48"/>
                  </a:lnTo>
                  <a:lnTo>
                    <a:pt x="24" y="53"/>
                  </a:lnTo>
                  <a:lnTo>
                    <a:pt x="52" y="34"/>
                  </a:lnTo>
                  <a:lnTo>
                    <a:pt x="56" y="22"/>
                  </a:lnTo>
                  <a:lnTo>
                    <a:pt x="18"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26" name="任意多边形: 形状 125">
              <a:extLst>
                <a:ext uri="{FF2B5EF4-FFF2-40B4-BE49-F238E27FC236}">
                  <a16:creationId xmlns="" xmlns:a16="http://schemas.microsoft.com/office/drawing/2014/main" id="{E9E8478B-97EE-4F7D-8139-3A10AC17FFBE}"/>
                </a:ext>
              </a:extLst>
            </p:cNvPr>
            <p:cNvSpPr>
              <a:spLocks noChangeAspect="1"/>
            </p:cNvSpPr>
            <p:nvPr/>
          </p:nvSpPr>
          <p:spPr bwMode="gray">
            <a:xfrm rot="20552049">
              <a:off x="4753923" y="4131735"/>
              <a:ext cx="3180" cy="12223"/>
            </a:xfrm>
            <a:custGeom>
              <a:avLst/>
              <a:gdLst/>
              <a:ahLst/>
              <a:cxnLst>
                <a:cxn ang="0">
                  <a:pos x="4" y="0"/>
                </a:cxn>
                <a:cxn ang="0">
                  <a:pos x="32" y="7"/>
                </a:cxn>
                <a:cxn ang="0">
                  <a:pos x="66" y="41"/>
                </a:cxn>
                <a:cxn ang="0">
                  <a:pos x="111" y="138"/>
                </a:cxn>
                <a:cxn ang="0">
                  <a:pos x="105" y="145"/>
                </a:cxn>
                <a:cxn ang="0">
                  <a:pos x="66" y="152"/>
                </a:cxn>
                <a:cxn ang="0">
                  <a:pos x="49" y="138"/>
                </a:cxn>
                <a:cxn ang="0">
                  <a:pos x="7" y="47"/>
                </a:cxn>
                <a:cxn ang="0">
                  <a:pos x="0" y="23"/>
                </a:cxn>
                <a:cxn ang="0">
                  <a:pos x="4" y="0"/>
                </a:cxn>
              </a:cxnLst>
              <a:rect l="0" t="0" r="r" b="b"/>
              <a:pathLst>
                <a:path w="111" h="152">
                  <a:moveTo>
                    <a:pt x="4" y="0"/>
                  </a:moveTo>
                  <a:lnTo>
                    <a:pt x="32" y="7"/>
                  </a:lnTo>
                  <a:lnTo>
                    <a:pt x="66" y="41"/>
                  </a:lnTo>
                  <a:lnTo>
                    <a:pt x="111" y="138"/>
                  </a:lnTo>
                  <a:lnTo>
                    <a:pt x="105" y="145"/>
                  </a:lnTo>
                  <a:lnTo>
                    <a:pt x="66" y="152"/>
                  </a:lnTo>
                  <a:lnTo>
                    <a:pt x="49" y="138"/>
                  </a:lnTo>
                  <a:lnTo>
                    <a:pt x="7" y="47"/>
                  </a:lnTo>
                  <a:lnTo>
                    <a:pt x="0" y="23"/>
                  </a:lnTo>
                  <a:lnTo>
                    <a:pt x="4"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27" name="任意多边形: 形状 126">
              <a:extLst>
                <a:ext uri="{FF2B5EF4-FFF2-40B4-BE49-F238E27FC236}">
                  <a16:creationId xmlns="" xmlns:a16="http://schemas.microsoft.com/office/drawing/2014/main" id="{1ED3143B-3D4E-42F7-AE5C-EF90188B0EEA}"/>
                </a:ext>
              </a:extLst>
            </p:cNvPr>
            <p:cNvSpPr>
              <a:spLocks noChangeAspect="1"/>
            </p:cNvSpPr>
            <p:nvPr/>
          </p:nvSpPr>
          <p:spPr bwMode="gray">
            <a:xfrm rot="20552049">
              <a:off x="4777775" y="4217296"/>
              <a:ext cx="3180" cy="5239"/>
            </a:xfrm>
            <a:custGeom>
              <a:avLst/>
              <a:gdLst/>
              <a:ahLst/>
              <a:cxnLst>
                <a:cxn ang="0">
                  <a:pos x="86" y="0"/>
                </a:cxn>
                <a:cxn ang="0">
                  <a:pos x="51" y="11"/>
                </a:cxn>
                <a:cxn ang="0">
                  <a:pos x="0" y="52"/>
                </a:cxn>
                <a:cxn ang="0">
                  <a:pos x="14" y="63"/>
                </a:cxn>
                <a:cxn ang="0">
                  <a:pos x="62" y="31"/>
                </a:cxn>
                <a:cxn ang="0">
                  <a:pos x="86" y="0"/>
                </a:cxn>
              </a:cxnLst>
              <a:rect l="0" t="0" r="r" b="b"/>
              <a:pathLst>
                <a:path w="86" h="63">
                  <a:moveTo>
                    <a:pt x="86" y="0"/>
                  </a:moveTo>
                  <a:lnTo>
                    <a:pt x="51" y="11"/>
                  </a:lnTo>
                  <a:lnTo>
                    <a:pt x="0" y="52"/>
                  </a:lnTo>
                  <a:lnTo>
                    <a:pt x="14" y="63"/>
                  </a:lnTo>
                  <a:lnTo>
                    <a:pt x="62" y="31"/>
                  </a:lnTo>
                  <a:lnTo>
                    <a:pt x="86"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28" name="任意多边形: 形状 127">
              <a:extLst>
                <a:ext uri="{FF2B5EF4-FFF2-40B4-BE49-F238E27FC236}">
                  <a16:creationId xmlns="" xmlns:a16="http://schemas.microsoft.com/office/drawing/2014/main" id="{6024D2D0-84D9-4533-93A6-261B7FDD10D8}"/>
                </a:ext>
              </a:extLst>
            </p:cNvPr>
            <p:cNvSpPr>
              <a:spLocks noChangeAspect="1"/>
            </p:cNvSpPr>
            <p:nvPr/>
          </p:nvSpPr>
          <p:spPr bwMode="gray">
            <a:xfrm rot="20552049">
              <a:off x="4771414" y="4233011"/>
              <a:ext cx="9541" cy="17461"/>
            </a:xfrm>
            <a:custGeom>
              <a:avLst/>
              <a:gdLst/>
              <a:ahLst/>
              <a:cxnLst>
                <a:cxn ang="0">
                  <a:pos x="287" y="26"/>
                </a:cxn>
                <a:cxn ang="0">
                  <a:pos x="267" y="48"/>
                </a:cxn>
                <a:cxn ang="0">
                  <a:pos x="259" y="106"/>
                </a:cxn>
                <a:cxn ang="0">
                  <a:pos x="267" y="144"/>
                </a:cxn>
                <a:cxn ang="0">
                  <a:pos x="276" y="153"/>
                </a:cxn>
                <a:cxn ang="0">
                  <a:pos x="270" y="204"/>
                </a:cxn>
                <a:cxn ang="0">
                  <a:pos x="233" y="232"/>
                </a:cxn>
                <a:cxn ang="0">
                  <a:pos x="173" y="245"/>
                </a:cxn>
                <a:cxn ang="0">
                  <a:pos x="3" y="245"/>
                </a:cxn>
                <a:cxn ang="0">
                  <a:pos x="0" y="232"/>
                </a:cxn>
                <a:cxn ang="0">
                  <a:pos x="102" y="194"/>
                </a:cxn>
                <a:cxn ang="0">
                  <a:pos x="118" y="156"/>
                </a:cxn>
                <a:cxn ang="0">
                  <a:pos x="128" y="85"/>
                </a:cxn>
                <a:cxn ang="0">
                  <a:pos x="123" y="72"/>
                </a:cxn>
                <a:cxn ang="0">
                  <a:pos x="111" y="65"/>
                </a:cxn>
                <a:cxn ang="0">
                  <a:pos x="77" y="60"/>
                </a:cxn>
                <a:cxn ang="0">
                  <a:pos x="72" y="34"/>
                </a:cxn>
                <a:cxn ang="0">
                  <a:pos x="85" y="34"/>
                </a:cxn>
                <a:cxn ang="0">
                  <a:pos x="111" y="23"/>
                </a:cxn>
                <a:cxn ang="0">
                  <a:pos x="207" y="18"/>
                </a:cxn>
                <a:cxn ang="0">
                  <a:pos x="276" y="0"/>
                </a:cxn>
                <a:cxn ang="0">
                  <a:pos x="287" y="0"/>
                </a:cxn>
                <a:cxn ang="0">
                  <a:pos x="287" y="26"/>
                </a:cxn>
              </a:cxnLst>
              <a:rect l="0" t="0" r="r" b="b"/>
              <a:pathLst>
                <a:path w="287" h="245">
                  <a:moveTo>
                    <a:pt x="287" y="26"/>
                  </a:moveTo>
                  <a:lnTo>
                    <a:pt x="267" y="48"/>
                  </a:lnTo>
                  <a:lnTo>
                    <a:pt x="259" y="106"/>
                  </a:lnTo>
                  <a:lnTo>
                    <a:pt x="267" y="144"/>
                  </a:lnTo>
                  <a:lnTo>
                    <a:pt x="276" y="153"/>
                  </a:lnTo>
                  <a:lnTo>
                    <a:pt x="270" y="204"/>
                  </a:lnTo>
                  <a:lnTo>
                    <a:pt x="233" y="232"/>
                  </a:lnTo>
                  <a:lnTo>
                    <a:pt x="173" y="245"/>
                  </a:lnTo>
                  <a:lnTo>
                    <a:pt x="3" y="245"/>
                  </a:lnTo>
                  <a:lnTo>
                    <a:pt x="0" y="232"/>
                  </a:lnTo>
                  <a:lnTo>
                    <a:pt x="102" y="194"/>
                  </a:lnTo>
                  <a:lnTo>
                    <a:pt x="118" y="156"/>
                  </a:lnTo>
                  <a:lnTo>
                    <a:pt x="128" y="85"/>
                  </a:lnTo>
                  <a:lnTo>
                    <a:pt x="123" y="72"/>
                  </a:lnTo>
                  <a:lnTo>
                    <a:pt x="111" y="65"/>
                  </a:lnTo>
                  <a:lnTo>
                    <a:pt x="77" y="60"/>
                  </a:lnTo>
                  <a:lnTo>
                    <a:pt x="72" y="34"/>
                  </a:lnTo>
                  <a:lnTo>
                    <a:pt x="85" y="34"/>
                  </a:lnTo>
                  <a:lnTo>
                    <a:pt x="111" y="23"/>
                  </a:lnTo>
                  <a:lnTo>
                    <a:pt x="207" y="18"/>
                  </a:lnTo>
                  <a:lnTo>
                    <a:pt x="276" y="0"/>
                  </a:lnTo>
                  <a:lnTo>
                    <a:pt x="287" y="0"/>
                  </a:lnTo>
                  <a:lnTo>
                    <a:pt x="287" y="26"/>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29" name="任意多边形: 形状 128">
              <a:extLst>
                <a:ext uri="{FF2B5EF4-FFF2-40B4-BE49-F238E27FC236}">
                  <a16:creationId xmlns="" xmlns:a16="http://schemas.microsoft.com/office/drawing/2014/main" id="{A26A9215-C38F-4649-A6C2-A4D8E1EFBE34}"/>
                </a:ext>
              </a:extLst>
            </p:cNvPr>
            <p:cNvSpPr>
              <a:spLocks noChangeAspect="1"/>
            </p:cNvSpPr>
            <p:nvPr/>
          </p:nvSpPr>
          <p:spPr bwMode="gray">
            <a:xfrm rot="20552049">
              <a:off x="4598089" y="4056652"/>
              <a:ext cx="1591" cy="3492"/>
            </a:xfrm>
            <a:custGeom>
              <a:avLst/>
              <a:gdLst/>
              <a:ahLst/>
              <a:cxnLst>
                <a:cxn ang="0">
                  <a:pos x="26" y="0"/>
                </a:cxn>
                <a:cxn ang="0">
                  <a:pos x="39" y="0"/>
                </a:cxn>
                <a:cxn ang="0">
                  <a:pos x="68" y="20"/>
                </a:cxn>
                <a:cxn ang="0">
                  <a:pos x="63" y="42"/>
                </a:cxn>
                <a:cxn ang="0">
                  <a:pos x="14" y="42"/>
                </a:cxn>
                <a:cxn ang="0">
                  <a:pos x="5" y="34"/>
                </a:cxn>
                <a:cxn ang="0">
                  <a:pos x="0" y="20"/>
                </a:cxn>
                <a:cxn ang="0">
                  <a:pos x="5" y="9"/>
                </a:cxn>
                <a:cxn ang="0">
                  <a:pos x="17" y="9"/>
                </a:cxn>
                <a:cxn ang="0">
                  <a:pos x="26" y="0"/>
                </a:cxn>
              </a:cxnLst>
              <a:rect l="0" t="0" r="r" b="b"/>
              <a:pathLst>
                <a:path w="68" h="42">
                  <a:moveTo>
                    <a:pt x="26" y="0"/>
                  </a:moveTo>
                  <a:lnTo>
                    <a:pt x="39" y="0"/>
                  </a:lnTo>
                  <a:lnTo>
                    <a:pt x="68" y="20"/>
                  </a:lnTo>
                  <a:lnTo>
                    <a:pt x="63" y="42"/>
                  </a:lnTo>
                  <a:lnTo>
                    <a:pt x="14" y="42"/>
                  </a:lnTo>
                  <a:lnTo>
                    <a:pt x="5" y="34"/>
                  </a:lnTo>
                  <a:lnTo>
                    <a:pt x="0" y="20"/>
                  </a:lnTo>
                  <a:lnTo>
                    <a:pt x="5" y="9"/>
                  </a:lnTo>
                  <a:lnTo>
                    <a:pt x="17" y="9"/>
                  </a:lnTo>
                  <a:lnTo>
                    <a:pt x="26"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130" name="组合 129">
              <a:extLst>
                <a:ext uri="{FF2B5EF4-FFF2-40B4-BE49-F238E27FC236}">
                  <a16:creationId xmlns="" xmlns:a16="http://schemas.microsoft.com/office/drawing/2014/main" id="{4236ABF3-BA56-4D58-B7B0-4CBCF011A50C}"/>
                </a:ext>
              </a:extLst>
            </p:cNvPr>
            <p:cNvGrpSpPr>
              <a:grpSpLocks noChangeAspect="1"/>
            </p:cNvGrpSpPr>
            <p:nvPr/>
          </p:nvGrpSpPr>
          <p:grpSpPr bwMode="gray">
            <a:xfrm>
              <a:off x="4590421" y="4060386"/>
              <a:ext cx="28626" cy="48895"/>
              <a:chOff x="1694" y="2257"/>
              <a:chExt cx="18" cy="28"/>
            </a:xfrm>
            <a:solidFill>
              <a:schemeClr val="bg1">
                <a:lumMod val="75000"/>
              </a:schemeClr>
            </a:solidFill>
          </p:grpSpPr>
          <p:sp>
            <p:nvSpPr>
              <p:cNvPr id="248" name="任意多边形: 形状 247">
                <a:extLst>
                  <a:ext uri="{FF2B5EF4-FFF2-40B4-BE49-F238E27FC236}">
                    <a16:creationId xmlns="" xmlns:a16="http://schemas.microsoft.com/office/drawing/2014/main" id="{6B0FCA64-C78D-4712-8529-AE0DCAEC9229}"/>
                  </a:ext>
                </a:extLst>
              </p:cNvPr>
              <p:cNvSpPr>
                <a:spLocks noChangeAspect="1"/>
              </p:cNvSpPr>
              <p:nvPr/>
            </p:nvSpPr>
            <p:spPr bwMode="gray">
              <a:xfrm rot="-1047951">
                <a:off x="1701" y="2270"/>
                <a:ext cx="3" cy="4"/>
              </a:xfrm>
              <a:custGeom>
                <a:avLst/>
                <a:gdLst/>
                <a:ahLst/>
                <a:cxnLst>
                  <a:cxn ang="0">
                    <a:pos x="89" y="8"/>
                  </a:cxn>
                  <a:cxn ang="0">
                    <a:pos x="138" y="32"/>
                  </a:cxn>
                  <a:cxn ang="0">
                    <a:pos x="147" y="83"/>
                  </a:cxn>
                  <a:cxn ang="0">
                    <a:pos x="105" y="62"/>
                  </a:cxn>
                  <a:cxn ang="0">
                    <a:pos x="29" y="56"/>
                  </a:cxn>
                  <a:cxn ang="0">
                    <a:pos x="0" y="14"/>
                  </a:cxn>
                  <a:cxn ang="0">
                    <a:pos x="32" y="0"/>
                  </a:cxn>
                  <a:cxn ang="0">
                    <a:pos x="89" y="8"/>
                  </a:cxn>
                </a:cxnLst>
                <a:rect l="0" t="0" r="r" b="b"/>
                <a:pathLst>
                  <a:path w="147" h="83">
                    <a:moveTo>
                      <a:pt x="89" y="8"/>
                    </a:moveTo>
                    <a:lnTo>
                      <a:pt x="138" y="32"/>
                    </a:lnTo>
                    <a:lnTo>
                      <a:pt x="147" y="83"/>
                    </a:lnTo>
                    <a:lnTo>
                      <a:pt x="105" y="62"/>
                    </a:lnTo>
                    <a:lnTo>
                      <a:pt x="29" y="56"/>
                    </a:lnTo>
                    <a:lnTo>
                      <a:pt x="0" y="14"/>
                    </a:lnTo>
                    <a:lnTo>
                      <a:pt x="32" y="0"/>
                    </a:lnTo>
                    <a:lnTo>
                      <a:pt x="89" y="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49" name="任意多边形: 形状 248">
                <a:extLst>
                  <a:ext uri="{FF2B5EF4-FFF2-40B4-BE49-F238E27FC236}">
                    <a16:creationId xmlns="" xmlns:a16="http://schemas.microsoft.com/office/drawing/2014/main" id="{8BB16F96-F890-4901-921F-08E19AA771FF}"/>
                  </a:ext>
                </a:extLst>
              </p:cNvPr>
              <p:cNvSpPr>
                <a:spLocks noChangeAspect="1"/>
              </p:cNvSpPr>
              <p:nvPr/>
            </p:nvSpPr>
            <p:spPr bwMode="gray">
              <a:xfrm rot="-1047951">
                <a:off x="1694" y="2257"/>
                <a:ext cx="18" cy="28"/>
              </a:xfrm>
              <a:custGeom>
                <a:avLst/>
                <a:gdLst/>
                <a:ahLst/>
                <a:cxnLst>
                  <a:cxn ang="0">
                    <a:pos x="826" y="627"/>
                  </a:cxn>
                  <a:cxn ang="0">
                    <a:pos x="835" y="614"/>
                  </a:cxn>
                  <a:cxn ang="0">
                    <a:pos x="843" y="539"/>
                  </a:cxn>
                  <a:cxn ang="0">
                    <a:pos x="835" y="504"/>
                  </a:cxn>
                  <a:cxn ang="0">
                    <a:pos x="801" y="466"/>
                  </a:cxn>
                  <a:cxn ang="0">
                    <a:pos x="801" y="442"/>
                  </a:cxn>
                  <a:cxn ang="0">
                    <a:pos x="809" y="425"/>
                  </a:cxn>
                  <a:cxn ang="0">
                    <a:pos x="852" y="392"/>
                  </a:cxn>
                  <a:cxn ang="0">
                    <a:pos x="847" y="298"/>
                  </a:cxn>
                  <a:cxn ang="0">
                    <a:pos x="868" y="277"/>
                  </a:cxn>
                  <a:cxn ang="0">
                    <a:pos x="877" y="243"/>
                  </a:cxn>
                  <a:cxn ang="0">
                    <a:pos x="852" y="214"/>
                  </a:cxn>
                  <a:cxn ang="0">
                    <a:pos x="860" y="135"/>
                  </a:cxn>
                  <a:cxn ang="0">
                    <a:pos x="847" y="88"/>
                  </a:cxn>
                  <a:cxn ang="0">
                    <a:pos x="813" y="46"/>
                  </a:cxn>
                  <a:cxn ang="0">
                    <a:pos x="818" y="37"/>
                  </a:cxn>
                  <a:cxn ang="0">
                    <a:pos x="809" y="37"/>
                  </a:cxn>
                  <a:cxn ang="0">
                    <a:pos x="775" y="63"/>
                  </a:cxn>
                  <a:cxn ang="0">
                    <a:pos x="639" y="67"/>
                  </a:cxn>
                  <a:cxn ang="0">
                    <a:pos x="606" y="59"/>
                  </a:cxn>
                  <a:cxn ang="0">
                    <a:pos x="564" y="29"/>
                  </a:cxn>
                  <a:cxn ang="0">
                    <a:pos x="513" y="8"/>
                  </a:cxn>
                  <a:cxn ang="0">
                    <a:pos x="445" y="0"/>
                  </a:cxn>
                  <a:cxn ang="0">
                    <a:pos x="356" y="17"/>
                  </a:cxn>
                  <a:cxn ang="0">
                    <a:pos x="317" y="37"/>
                  </a:cxn>
                  <a:cxn ang="0">
                    <a:pos x="300" y="63"/>
                  </a:cxn>
                  <a:cxn ang="0">
                    <a:pos x="305" y="101"/>
                  </a:cxn>
                  <a:cxn ang="0">
                    <a:pos x="326" y="109"/>
                  </a:cxn>
                  <a:cxn ang="0">
                    <a:pos x="445" y="109"/>
                  </a:cxn>
                  <a:cxn ang="0">
                    <a:pos x="492" y="135"/>
                  </a:cxn>
                  <a:cxn ang="0">
                    <a:pos x="504" y="172"/>
                  </a:cxn>
                  <a:cxn ang="0">
                    <a:pos x="504" y="298"/>
                  </a:cxn>
                  <a:cxn ang="0">
                    <a:pos x="513" y="327"/>
                  </a:cxn>
                  <a:cxn ang="0">
                    <a:pos x="584" y="387"/>
                  </a:cxn>
                  <a:cxn ang="0">
                    <a:pos x="631" y="412"/>
                  </a:cxn>
                  <a:cxn ang="0">
                    <a:pos x="635" y="442"/>
                  </a:cxn>
                  <a:cxn ang="0">
                    <a:pos x="618" y="459"/>
                  </a:cxn>
                  <a:cxn ang="0">
                    <a:pos x="581" y="459"/>
                  </a:cxn>
                  <a:cxn ang="0">
                    <a:pos x="516" y="476"/>
                  </a:cxn>
                  <a:cxn ang="0">
                    <a:pos x="377" y="479"/>
                  </a:cxn>
                  <a:cxn ang="0">
                    <a:pos x="262" y="466"/>
                  </a:cxn>
                  <a:cxn ang="0">
                    <a:pos x="186" y="445"/>
                  </a:cxn>
                  <a:cxn ang="0">
                    <a:pos x="8" y="445"/>
                  </a:cxn>
                  <a:cxn ang="0">
                    <a:pos x="0" y="459"/>
                  </a:cxn>
                  <a:cxn ang="0">
                    <a:pos x="0" y="491"/>
                  </a:cxn>
                  <a:cxn ang="0">
                    <a:pos x="42" y="550"/>
                  </a:cxn>
                  <a:cxn ang="0">
                    <a:pos x="131" y="589"/>
                  </a:cxn>
                  <a:cxn ang="0">
                    <a:pos x="164" y="623"/>
                  </a:cxn>
                  <a:cxn ang="0">
                    <a:pos x="186" y="614"/>
                  </a:cxn>
                  <a:cxn ang="0">
                    <a:pos x="181" y="584"/>
                  </a:cxn>
                  <a:cxn ang="0">
                    <a:pos x="198" y="567"/>
                  </a:cxn>
                  <a:cxn ang="0">
                    <a:pos x="224" y="555"/>
                  </a:cxn>
                  <a:cxn ang="0">
                    <a:pos x="249" y="555"/>
                  </a:cxn>
                  <a:cxn ang="0">
                    <a:pos x="339" y="559"/>
                  </a:cxn>
                  <a:cxn ang="0">
                    <a:pos x="504" y="601"/>
                  </a:cxn>
                  <a:cxn ang="0">
                    <a:pos x="547" y="597"/>
                  </a:cxn>
                  <a:cxn ang="0">
                    <a:pos x="648" y="567"/>
                  </a:cxn>
                  <a:cxn ang="0">
                    <a:pos x="690" y="567"/>
                  </a:cxn>
                  <a:cxn ang="0">
                    <a:pos x="729" y="575"/>
                  </a:cxn>
                  <a:cxn ang="0">
                    <a:pos x="758" y="592"/>
                  </a:cxn>
                  <a:cxn ang="0">
                    <a:pos x="787" y="601"/>
                  </a:cxn>
                  <a:cxn ang="0">
                    <a:pos x="821" y="617"/>
                  </a:cxn>
                  <a:cxn ang="0">
                    <a:pos x="826" y="627"/>
                  </a:cxn>
                </a:cxnLst>
                <a:rect l="0" t="0" r="r" b="b"/>
                <a:pathLst>
                  <a:path w="877" h="627">
                    <a:moveTo>
                      <a:pt x="826" y="627"/>
                    </a:moveTo>
                    <a:lnTo>
                      <a:pt x="835" y="614"/>
                    </a:lnTo>
                    <a:lnTo>
                      <a:pt x="843" y="539"/>
                    </a:lnTo>
                    <a:lnTo>
                      <a:pt x="835" y="504"/>
                    </a:lnTo>
                    <a:lnTo>
                      <a:pt x="801" y="466"/>
                    </a:lnTo>
                    <a:lnTo>
                      <a:pt x="801" y="442"/>
                    </a:lnTo>
                    <a:lnTo>
                      <a:pt x="809" y="425"/>
                    </a:lnTo>
                    <a:lnTo>
                      <a:pt x="852" y="392"/>
                    </a:lnTo>
                    <a:lnTo>
                      <a:pt x="847" y="298"/>
                    </a:lnTo>
                    <a:lnTo>
                      <a:pt x="868" y="277"/>
                    </a:lnTo>
                    <a:lnTo>
                      <a:pt x="877" y="243"/>
                    </a:lnTo>
                    <a:lnTo>
                      <a:pt x="852" y="214"/>
                    </a:lnTo>
                    <a:lnTo>
                      <a:pt x="860" y="135"/>
                    </a:lnTo>
                    <a:lnTo>
                      <a:pt x="847" y="88"/>
                    </a:lnTo>
                    <a:lnTo>
                      <a:pt x="813" y="46"/>
                    </a:lnTo>
                    <a:lnTo>
                      <a:pt x="818" y="37"/>
                    </a:lnTo>
                    <a:lnTo>
                      <a:pt x="809" y="37"/>
                    </a:lnTo>
                    <a:lnTo>
                      <a:pt x="775" y="63"/>
                    </a:lnTo>
                    <a:lnTo>
                      <a:pt x="639" y="67"/>
                    </a:lnTo>
                    <a:lnTo>
                      <a:pt x="606" y="59"/>
                    </a:lnTo>
                    <a:lnTo>
                      <a:pt x="564" y="29"/>
                    </a:lnTo>
                    <a:lnTo>
                      <a:pt x="513" y="8"/>
                    </a:lnTo>
                    <a:lnTo>
                      <a:pt x="445" y="0"/>
                    </a:lnTo>
                    <a:lnTo>
                      <a:pt x="356" y="17"/>
                    </a:lnTo>
                    <a:lnTo>
                      <a:pt x="317" y="37"/>
                    </a:lnTo>
                    <a:lnTo>
                      <a:pt x="300" y="63"/>
                    </a:lnTo>
                    <a:lnTo>
                      <a:pt x="305" y="101"/>
                    </a:lnTo>
                    <a:lnTo>
                      <a:pt x="326" y="109"/>
                    </a:lnTo>
                    <a:lnTo>
                      <a:pt x="445" y="109"/>
                    </a:lnTo>
                    <a:lnTo>
                      <a:pt x="492" y="135"/>
                    </a:lnTo>
                    <a:lnTo>
                      <a:pt x="504" y="172"/>
                    </a:lnTo>
                    <a:lnTo>
                      <a:pt x="504" y="298"/>
                    </a:lnTo>
                    <a:lnTo>
                      <a:pt x="513" y="327"/>
                    </a:lnTo>
                    <a:lnTo>
                      <a:pt x="584" y="387"/>
                    </a:lnTo>
                    <a:lnTo>
                      <a:pt x="631" y="412"/>
                    </a:lnTo>
                    <a:lnTo>
                      <a:pt x="635" y="442"/>
                    </a:lnTo>
                    <a:lnTo>
                      <a:pt x="618" y="459"/>
                    </a:lnTo>
                    <a:lnTo>
                      <a:pt x="581" y="459"/>
                    </a:lnTo>
                    <a:lnTo>
                      <a:pt x="516" y="476"/>
                    </a:lnTo>
                    <a:lnTo>
                      <a:pt x="377" y="479"/>
                    </a:lnTo>
                    <a:lnTo>
                      <a:pt x="262" y="466"/>
                    </a:lnTo>
                    <a:lnTo>
                      <a:pt x="186" y="445"/>
                    </a:lnTo>
                    <a:lnTo>
                      <a:pt x="8" y="445"/>
                    </a:lnTo>
                    <a:lnTo>
                      <a:pt x="0" y="459"/>
                    </a:lnTo>
                    <a:lnTo>
                      <a:pt x="0" y="491"/>
                    </a:lnTo>
                    <a:lnTo>
                      <a:pt x="42" y="550"/>
                    </a:lnTo>
                    <a:lnTo>
                      <a:pt x="131" y="589"/>
                    </a:lnTo>
                    <a:lnTo>
                      <a:pt x="164" y="623"/>
                    </a:lnTo>
                    <a:lnTo>
                      <a:pt x="186" y="614"/>
                    </a:lnTo>
                    <a:lnTo>
                      <a:pt x="181" y="584"/>
                    </a:lnTo>
                    <a:lnTo>
                      <a:pt x="198" y="567"/>
                    </a:lnTo>
                    <a:lnTo>
                      <a:pt x="224" y="555"/>
                    </a:lnTo>
                    <a:lnTo>
                      <a:pt x="249" y="555"/>
                    </a:lnTo>
                    <a:lnTo>
                      <a:pt x="339" y="559"/>
                    </a:lnTo>
                    <a:lnTo>
                      <a:pt x="504" y="601"/>
                    </a:lnTo>
                    <a:lnTo>
                      <a:pt x="547" y="597"/>
                    </a:lnTo>
                    <a:lnTo>
                      <a:pt x="648" y="567"/>
                    </a:lnTo>
                    <a:lnTo>
                      <a:pt x="690" y="567"/>
                    </a:lnTo>
                    <a:lnTo>
                      <a:pt x="729" y="575"/>
                    </a:lnTo>
                    <a:lnTo>
                      <a:pt x="758" y="592"/>
                    </a:lnTo>
                    <a:lnTo>
                      <a:pt x="787" y="601"/>
                    </a:lnTo>
                    <a:lnTo>
                      <a:pt x="821" y="617"/>
                    </a:lnTo>
                    <a:lnTo>
                      <a:pt x="826" y="62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sp>
          <p:nvSpPr>
            <p:cNvPr id="131" name="任意多边形: 形状 130">
              <a:extLst>
                <a:ext uri="{FF2B5EF4-FFF2-40B4-BE49-F238E27FC236}">
                  <a16:creationId xmlns="" xmlns:a16="http://schemas.microsoft.com/office/drawing/2014/main" id="{60072E5C-647B-4091-AD43-B62381CF3CC1}"/>
                </a:ext>
              </a:extLst>
            </p:cNvPr>
            <p:cNvSpPr>
              <a:spLocks noChangeAspect="1"/>
            </p:cNvSpPr>
            <p:nvPr/>
          </p:nvSpPr>
          <p:spPr bwMode="gray">
            <a:xfrm rot="20552049">
              <a:off x="4668055" y="4070621"/>
              <a:ext cx="15901" cy="13969"/>
            </a:xfrm>
            <a:custGeom>
              <a:avLst/>
              <a:gdLst/>
              <a:ahLst/>
              <a:cxnLst>
                <a:cxn ang="0">
                  <a:pos x="442" y="20"/>
                </a:cxn>
                <a:cxn ang="0">
                  <a:pos x="462" y="54"/>
                </a:cxn>
                <a:cxn ang="0">
                  <a:pos x="471" y="99"/>
                </a:cxn>
                <a:cxn ang="0">
                  <a:pos x="425" y="141"/>
                </a:cxn>
                <a:cxn ang="0">
                  <a:pos x="393" y="159"/>
                </a:cxn>
                <a:cxn ang="0">
                  <a:pos x="292" y="180"/>
                </a:cxn>
                <a:cxn ang="0">
                  <a:pos x="224" y="180"/>
                </a:cxn>
                <a:cxn ang="0">
                  <a:pos x="156" y="172"/>
                </a:cxn>
                <a:cxn ang="0">
                  <a:pos x="51" y="176"/>
                </a:cxn>
                <a:cxn ang="0">
                  <a:pos x="42" y="172"/>
                </a:cxn>
                <a:cxn ang="0">
                  <a:pos x="30" y="113"/>
                </a:cxn>
                <a:cxn ang="0">
                  <a:pos x="0" y="66"/>
                </a:cxn>
                <a:cxn ang="0">
                  <a:pos x="0" y="23"/>
                </a:cxn>
                <a:cxn ang="0">
                  <a:pos x="30" y="0"/>
                </a:cxn>
                <a:cxn ang="0">
                  <a:pos x="385" y="0"/>
                </a:cxn>
                <a:cxn ang="0">
                  <a:pos x="416" y="3"/>
                </a:cxn>
                <a:cxn ang="0">
                  <a:pos x="437" y="11"/>
                </a:cxn>
                <a:cxn ang="0">
                  <a:pos x="442" y="20"/>
                </a:cxn>
              </a:cxnLst>
              <a:rect l="0" t="0" r="r" b="b"/>
              <a:pathLst>
                <a:path w="471" h="180">
                  <a:moveTo>
                    <a:pt x="442" y="20"/>
                  </a:moveTo>
                  <a:lnTo>
                    <a:pt x="462" y="54"/>
                  </a:lnTo>
                  <a:lnTo>
                    <a:pt x="471" y="99"/>
                  </a:lnTo>
                  <a:lnTo>
                    <a:pt x="425" y="141"/>
                  </a:lnTo>
                  <a:lnTo>
                    <a:pt x="393" y="159"/>
                  </a:lnTo>
                  <a:lnTo>
                    <a:pt x="292" y="180"/>
                  </a:lnTo>
                  <a:lnTo>
                    <a:pt x="224" y="180"/>
                  </a:lnTo>
                  <a:lnTo>
                    <a:pt x="156" y="172"/>
                  </a:lnTo>
                  <a:lnTo>
                    <a:pt x="51" y="176"/>
                  </a:lnTo>
                  <a:lnTo>
                    <a:pt x="42" y="172"/>
                  </a:lnTo>
                  <a:lnTo>
                    <a:pt x="30" y="113"/>
                  </a:lnTo>
                  <a:lnTo>
                    <a:pt x="0" y="66"/>
                  </a:lnTo>
                  <a:lnTo>
                    <a:pt x="0" y="23"/>
                  </a:lnTo>
                  <a:lnTo>
                    <a:pt x="30" y="0"/>
                  </a:lnTo>
                  <a:lnTo>
                    <a:pt x="385" y="0"/>
                  </a:lnTo>
                  <a:lnTo>
                    <a:pt x="416" y="3"/>
                  </a:lnTo>
                  <a:lnTo>
                    <a:pt x="437" y="11"/>
                  </a:lnTo>
                  <a:lnTo>
                    <a:pt x="442" y="2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32" name="任意多边形: 形状 131">
              <a:extLst>
                <a:ext uri="{FF2B5EF4-FFF2-40B4-BE49-F238E27FC236}">
                  <a16:creationId xmlns="" xmlns:a16="http://schemas.microsoft.com/office/drawing/2014/main" id="{F07C90A2-CB85-46B7-B15C-1A4F02C30CA7}"/>
                </a:ext>
              </a:extLst>
            </p:cNvPr>
            <p:cNvSpPr>
              <a:spLocks noChangeAspect="1"/>
            </p:cNvSpPr>
            <p:nvPr/>
          </p:nvSpPr>
          <p:spPr bwMode="gray">
            <a:xfrm rot="20552049">
              <a:off x="4765054" y="4171897"/>
              <a:ext cx="0" cy="5239"/>
            </a:xfrm>
            <a:custGeom>
              <a:avLst/>
              <a:gdLst/>
              <a:ahLst/>
              <a:cxnLst>
                <a:cxn ang="0">
                  <a:pos x="14" y="0"/>
                </a:cxn>
                <a:cxn ang="0">
                  <a:pos x="0" y="7"/>
                </a:cxn>
                <a:cxn ang="0">
                  <a:pos x="0" y="76"/>
                </a:cxn>
                <a:cxn ang="0">
                  <a:pos x="14" y="59"/>
                </a:cxn>
                <a:cxn ang="0">
                  <a:pos x="14" y="0"/>
                </a:cxn>
              </a:cxnLst>
              <a:rect l="0" t="0" r="r" b="b"/>
              <a:pathLst>
                <a:path w="14" h="76">
                  <a:moveTo>
                    <a:pt x="14" y="0"/>
                  </a:moveTo>
                  <a:lnTo>
                    <a:pt x="0" y="7"/>
                  </a:lnTo>
                  <a:lnTo>
                    <a:pt x="0" y="76"/>
                  </a:lnTo>
                  <a:lnTo>
                    <a:pt x="14" y="59"/>
                  </a:lnTo>
                  <a:lnTo>
                    <a:pt x="14"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33" name="任意多边形: 形状 132">
              <a:extLst>
                <a:ext uri="{FF2B5EF4-FFF2-40B4-BE49-F238E27FC236}">
                  <a16:creationId xmlns="" xmlns:a16="http://schemas.microsoft.com/office/drawing/2014/main" id="{9B35DE43-9572-45B1-8179-43934D692C64}"/>
                </a:ext>
              </a:extLst>
            </p:cNvPr>
            <p:cNvSpPr>
              <a:spLocks noChangeAspect="1"/>
            </p:cNvSpPr>
            <p:nvPr/>
          </p:nvSpPr>
          <p:spPr bwMode="gray">
            <a:xfrm rot="20552049">
              <a:off x="4738022" y="4098559"/>
              <a:ext cx="4771" cy="12223"/>
            </a:xfrm>
            <a:custGeom>
              <a:avLst/>
              <a:gdLst/>
              <a:ahLst/>
              <a:cxnLst>
                <a:cxn ang="0">
                  <a:pos x="122" y="0"/>
                </a:cxn>
                <a:cxn ang="0">
                  <a:pos x="98" y="4"/>
                </a:cxn>
                <a:cxn ang="0">
                  <a:pos x="81" y="52"/>
                </a:cxn>
                <a:cxn ang="0">
                  <a:pos x="17" y="45"/>
                </a:cxn>
                <a:cxn ang="0">
                  <a:pos x="0" y="104"/>
                </a:cxn>
                <a:cxn ang="0">
                  <a:pos x="8" y="160"/>
                </a:cxn>
                <a:cxn ang="0">
                  <a:pos x="53" y="163"/>
                </a:cxn>
                <a:cxn ang="0">
                  <a:pos x="70" y="104"/>
                </a:cxn>
                <a:cxn ang="0">
                  <a:pos x="83" y="93"/>
                </a:cxn>
                <a:cxn ang="0">
                  <a:pos x="132" y="91"/>
                </a:cxn>
                <a:cxn ang="0">
                  <a:pos x="173" y="74"/>
                </a:cxn>
                <a:cxn ang="0">
                  <a:pos x="166" y="52"/>
                </a:cxn>
                <a:cxn ang="0">
                  <a:pos x="135" y="38"/>
                </a:cxn>
                <a:cxn ang="0">
                  <a:pos x="122" y="0"/>
                </a:cxn>
              </a:cxnLst>
              <a:rect l="0" t="0" r="r" b="b"/>
              <a:pathLst>
                <a:path w="173" h="163">
                  <a:moveTo>
                    <a:pt x="122" y="0"/>
                  </a:moveTo>
                  <a:lnTo>
                    <a:pt x="98" y="4"/>
                  </a:lnTo>
                  <a:lnTo>
                    <a:pt x="81" y="52"/>
                  </a:lnTo>
                  <a:lnTo>
                    <a:pt x="17" y="45"/>
                  </a:lnTo>
                  <a:lnTo>
                    <a:pt x="0" y="104"/>
                  </a:lnTo>
                  <a:lnTo>
                    <a:pt x="8" y="160"/>
                  </a:lnTo>
                  <a:lnTo>
                    <a:pt x="53" y="163"/>
                  </a:lnTo>
                  <a:lnTo>
                    <a:pt x="70" y="104"/>
                  </a:lnTo>
                  <a:lnTo>
                    <a:pt x="83" y="93"/>
                  </a:lnTo>
                  <a:lnTo>
                    <a:pt x="132" y="91"/>
                  </a:lnTo>
                  <a:lnTo>
                    <a:pt x="173" y="74"/>
                  </a:lnTo>
                  <a:lnTo>
                    <a:pt x="166" y="52"/>
                  </a:lnTo>
                  <a:lnTo>
                    <a:pt x="135" y="38"/>
                  </a:lnTo>
                  <a:lnTo>
                    <a:pt x="122"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34" name="任意多边形: 形状 133">
              <a:extLst>
                <a:ext uri="{FF2B5EF4-FFF2-40B4-BE49-F238E27FC236}">
                  <a16:creationId xmlns="" xmlns:a16="http://schemas.microsoft.com/office/drawing/2014/main" id="{82977BA3-BA5D-4F52-A11D-5C29221FF1BD}"/>
                </a:ext>
              </a:extLst>
            </p:cNvPr>
            <p:cNvSpPr>
              <a:spLocks noChangeAspect="1"/>
            </p:cNvSpPr>
            <p:nvPr/>
          </p:nvSpPr>
          <p:spPr bwMode="gray">
            <a:xfrm rot="20552049">
              <a:off x="4691907" y="4067129"/>
              <a:ext cx="0" cy="1747"/>
            </a:xfrm>
            <a:custGeom>
              <a:avLst/>
              <a:gdLst/>
              <a:ahLst/>
              <a:cxnLst>
                <a:cxn ang="0">
                  <a:pos x="28" y="0"/>
                </a:cxn>
                <a:cxn ang="0">
                  <a:pos x="0" y="21"/>
                </a:cxn>
                <a:cxn ang="0">
                  <a:pos x="3" y="39"/>
                </a:cxn>
                <a:cxn ang="0">
                  <a:pos x="28" y="32"/>
                </a:cxn>
                <a:cxn ang="0">
                  <a:pos x="28" y="0"/>
                </a:cxn>
              </a:cxnLst>
              <a:rect l="0" t="0" r="r" b="b"/>
              <a:pathLst>
                <a:path w="28" h="39">
                  <a:moveTo>
                    <a:pt x="28" y="0"/>
                  </a:moveTo>
                  <a:lnTo>
                    <a:pt x="0" y="21"/>
                  </a:lnTo>
                  <a:lnTo>
                    <a:pt x="3" y="39"/>
                  </a:lnTo>
                  <a:lnTo>
                    <a:pt x="28" y="32"/>
                  </a:lnTo>
                  <a:lnTo>
                    <a:pt x="28"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35" name="任意多边形: 形状 134">
              <a:extLst>
                <a:ext uri="{FF2B5EF4-FFF2-40B4-BE49-F238E27FC236}">
                  <a16:creationId xmlns="" xmlns:a16="http://schemas.microsoft.com/office/drawing/2014/main" id="{3E683462-5037-4F3E-BA3F-AF75E053599B}"/>
                </a:ext>
              </a:extLst>
            </p:cNvPr>
            <p:cNvSpPr>
              <a:spLocks noChangeAspect="1"/>
            </p:cNvSpPr>
            <p:nvPr/>
          </p:nvSpPr>
          <p:spPr bwMode="gray">
            <a:xfrm rot="20552049">
              <a:off x="4695087" y="4081098"/>
              <a:ext cx="1591" cy="3492"/>
            </a:xfrm>
            <a:custGeom>
              <a:avLst/>
              <a:gdLst/>
              <a:ahLst/>
              <a:cxnLst>
                <a:cxn ang="0">
                  <a:pos x="6" y="8"/>
                </a:cxn>
                <a:cxn ang="0">
                  <a:pos x="0" y="17"/>
                </a:cxn>
                <a:cxn ang="0">
                  <a:pos x="6" y="34"/>
                </a:cxn>
                <a:cxn ang="0">
                  <a:pos x="42" y="0"/>
                </a:cxn>
                <a:cxn ang="0">
                  <a:pos x="6" y="8"/>
                </a:cxn>
              </a:cxnLst>
              <a:rect l="0" t="0" r="r" b="b"/>
              <a:pathLst>
                <a:path w="42" h="34">
                  <a:moveTo>
                    <a:pt x="6" y="8"/>
                  </a:moveTo>
                  <a:lnTo>
                    <a:pt x="0" y="17"/>
                  </a:lnTo>
                  <a:lnTo>
                    <a:pt x="6" y="34"/>
                  </a:lnTo>
                  <a:lnTo>
                    <a:pt x="42" y="0"/>
                  </a:lnTo>
                  <a:lnTo>
                    <a:pt x="6" y="8"/>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36" name="任意多边形: 形状 135">
              <a:extLst>
                <a:ext uri="{FF2B5EF4-FFF2-40B4-BE49-F238E27FC236}">
                  <a16:creationId xmlns="" xmlns:a16="http://schemas.microsoft.com/office/drawing/2014/main" id="{5D05046E-C2ED-4857-8624-824933D99175}"/>
                </a:ext>
              </a:extLst>
            </p:cNvPr>
            <p:cNvSpPr>
              <a:spLocks noChangeAspect="1"/>
            </p:cNvSpPr>
            <p:nvPr/>
          </p:nvSpPr>
          <p:spPr bwMode="gray">
            <a:xfrm rot="20552049">
              <a:off x="4745972" y="4117766"/>
              <a:ext cx="3180" cy="8731"/>
            </a:xfrm>
            <a:custGeom>
              <a:avLst/>
              <a:gdLst/>
              <a:ahLst/>
              <a:cxnLst>
                <a:cxn ang="0">
                  <a:pos x="18" y="0"/>
                </a:cxn>
                <a:cxn ang="0">
                  <a:pos x="0" y="0"/>
                </a:cxn>
                <a:cxn ang="0">
                  <a:pos x="0" y="86"/>
                </a:cxn>
                <a:cxn ang="0">
                  <a:pos x="14" y="124"/>
                </a:cxn>
                <a:cxn ang="0">
                  <a:pos x="42" y="124"/>
                </a:cxn>
                <a:cxn ang="0">
                  <a:pos x="52" y="90"/>
                </a:cxn>
                <a:cxn ang="0">
                  <a:pos x="49" y="20"/>
                </a:cxn>
                <a:cxn ang="0">
                  <a:pos x="18" y="0"/>
                </a:cxn>
              </a:cxnLst>
              <a:rect l="0" t="0" r="r" b="b"/>
              <a:pathLst>
                <a:path w="52" h="124">
                  <a:moveTo>
                    <a:pt x="18" y="0"/>
                  </a:moveTo>
                  <a:lnTo>
                    <a:pt x="0" y="0"/>
                  </a:lnTo>
                  <a:lnTo>
                    <a:pt x="0" y="86"/>
                  </a:lnTo>
                  <a:lnTo>
                    <a:pt x="14" y="124"/>
                  </a:lnTo>
                  <a:lnTo>
                    <a:pt x="42" y="124"/>
                  </a:lnTo>
                  <a:lnTo>
                    <a:pt x="52" y="90"/>
                  </a:lnTo>
                  <a:lnTo>
                    <a:pt x="49" y="20"/>
                  </a:lnTo>
                  <a:lnTo>
                    <a:pt x="18"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37" name="任意多边形: 形状 136">
              <a:extLst>
                <a:ext uri="{FF2B5EF4-FFF2-40B4-BE49-F238E27FC236}">
                  <a16:creationId xmlns="" xmlns:a16="http://schemas.microsoft.com/office/drawing/2014/main" id="{9DEE97C1-F175-47DD-81AF-DA5AA1B41D0B}"/>
                </a:ext>
              </a:extLst>
            </p:cNvPr>
            <p:cNvSpPr>
              <a:spLocks noChangeAspect="1"/>
            </p:cNvSpPr>
            <p:nvPr/>
          </p:nvSpPr>
          <p:spPr bwMode="gray">
            <a:xfrm rot="20552049">
              <a:off x="4765054" y="4199835"/>
              <a:ext cx="1591" cy="5239"/>
            </a:xfrm>
            <a:custGeom>
              <a:avLst/>
              <a:gdLst/>
              <a:ahLst/>
              <a:cxnLst>
                <a:cxn ang="0">
                  <a:pos x="49" y="0"/>
                </a:cxn>
                <a:cxn ang="0">
                  <a:pos x="17" y="14"/>
                </a:cxn>
                <a:cxn ang="0">
                  <a:pos x="0" y="62"/>
                </a:cxn>
                <a:cxn ang="0">
                  <a:pos x="38" y="41"/>
                </a:cxn>
                <a:cxn ang="0">
                  <a:pos x="49" y="0"/>
                </a:cxn>
              </a:cxnLst>
              <a:rect l="0" t="0" r="r" b="b"/>
              <a:pathLst>
                <a:path w="49" h="62">
                  <a:moveTo>
                    <a:pt x="49" y="0"/>
                  </a:moveTo>
                  <a:lnTo>
                    <a:pt x="17" y="14"/>
                  </a:lnTo>
                  <a:lnTo>
                    <a:pt x="0" y="62"/>
                  </a:lnTo>
                  <a:lnTo>
                    <a:pt x="38" y="41"/>
                  </a:lnTo>
                  <a:lnTo>
                    <a:pt x="49"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38" name="任意多边形: 形状 137">
              <a:extLst>
                <a:ext uri="{FF2B5EF4-FFF2-40B4-BE49-F238E27FC236}">
                  <a16:creationId xmlns="" xmlns:a16="http://schemas.microsoft.com/office/drawing/2014/main" id="{3580729D-2BF8-4823-BF82-F86C452645C6}"/>
                </a:ext>
              </a:extLst>
            </p:cNvPr>
            <p:cNvSpPr>
              <a:spLocks noChangeAspect="1"/>
            </p:cNvSpPr>
            <p:nvPr/>
          </p:nvSpPr>
          <p:spPr bwMode="gray">
            <a:xfrm rot="20552049">
              <a:off x="4459747" y="4007760"/>
              <a:ext cx="117670" cy="85561"/>
            </a:xfrm>
            <a:custGeom>
              <a:avLst/>
              <a:gdLst/>
              <a:ahLst/>
              <a:cxnLst>
                <a:cxn ang="0">
                  <a:pos x="2488" y="571"/>
                </a:cxn>
                <a:cxn ang="0">
                  <a:pos x="2639" y="644"/>
                </a:cxn>
                <a:cxn ang="0">
                  <a:pos x="2750" y="689"/>
                </a:cxn>
                <a:cxn ang="0">
                  <a:pos x="2869" y="689"/>
                </a:cxn>
                <a:cxn ang="0">
                  <a:pos x="2865" y="787"/>
                </a:cxn>
                <a:cxn ang="0">
                  <a:pos x="2916" y="820"/>
                </a:cxn>
                <a:cxn ang="0">
                  <a:pos x="3170" y="871"/>
                </a:cxn>
                <a:cxn ang="0">
                  <a:pos x="3309" y="951"/>
                </a:cxn>
                <a:cxn ang="0">
                  <a:pos x="3137" y="1073"/>
                </a:cxn>
                <a:cxn ang="0">
                  <a:pos x="2908" y="1111"/>
                </a:cxn>
                <a:cxn ang="0">
                  <a:pos x="2531" y="1086"/>
                </a:cxn>
                <a:cxn ang="0">
                  <a:pos x="2269" y="1123"/>
                </a:cxn>
                <a:cxn ang="0">
                  <a:pos x="2255" y="1069"/>
                </a:cxn>
                <a:cxn ang="0">
                  <a:pos x="2449" y="951"/>
                </a:cxn>
                <a:cxn ang="0">
                  <a:pos x="2416" y="880"/>
                </a:cxn>
                <a:cxn ang="0">
                  <a:pos x="2107" y="803"/>
                </a:cxn>
                <a:cxn ang="0">
                  <a:pos x="1989" y="660"/>
                </a:cxn>
                <a:cxn ang="0">
                  <a:pos x="1832" y="547"/>
                </a:cxn>
                <a:cxn ang="0">
                  <a:pos x="1675" y="534"/>
                </a:cxn>
                <a:cxn ang="0">
                  <a:pos x="1405" y="412"/>
                </a:cxn>
                <a:cxn ang="0">
                  <a:pos x="1184" y="366"/>
                </a:cxn>
                <a:cxn ang="0">
                  <a:pos x="1091" y="383"/>
                </a:cxn>
                <a:cxn ang="0">
                  <a:pos x="955" y="353"/>
                </a:cxn>
                <a:cxn ang="0">
                  <a:pos x="870" y="293"/>
                </a:cxn>
                <a:cxn ang="0">
                  <a:pos x="990" y="231"/>
                </a:cxn>
                <a:cxn ang="0">
                  <a:pos x="929" y="189"/>
                </a:cxn>
                <a:cxn ang="0">
                  <a:pos x="604" y="205"/>
                </a:cxn>
                <a:cxn ang="0">
                  <a:pos x="451" y="325"/>
                </a:cxn>
                <a:cxn ang="0">
                  <a:pos x="281" y="403"/>
                </a:cxn>
                <a:cxn ang="0">
                  <a:pos x="129" y="482"/>
                </a:cxn>
                <a:cxn ang="0">
                  <a:pos x="99" y="449"/>
                </a:cxn>
                <a:cxn ang="0">
                  <a:pos x="78" y="396"/>
                </a:cxn>
                <a:cxn ang="0">
                  <a:pos x="147" y="366"/>
                </a:cxn>
                <a:cxn ang="0">
                  <a:pos x="238" y="176"/>
                </a:cxn>
                <a:cxn ang="0">
                  <a:pos x="454" y="79"/>
                </a:cxn>
                <a:cxn ang="0">
                  <a:pos x="1003" y="0"/>
                </a:cxn>
                <a:cxn ang="0">
                  <a:pos x="1295" y="20"/>
                </a:cxn>
                <a:cxn ang="0">
                  <a:pos x="1490" y="62"/>
                </a:cxn>
                <a:cxn ang="0">
                  <a:pos x="1637" y="189"/>
                </a:cxn>
                <a:cxn ang="0">
                  <a:pos x="1879" y="251"/>
                </a:cxn>
                <a:cxn ang="0">
                  <a:pos x="1985" y="293"/>
                </a:cxn>
                <a:cxn ang="0">
                  <a:pos x="1989" y="325"/>
                </a:cxn>
                <a:cxn ang="0">
                  <a:pos x="2167" y="429"/>
                </a:cxn>
                <a:cxn ang="0">
                  <a:pos x="2394" y="508"/>
                </a:cxn>
              </a:cxnLst>
              <a:rect l="0" t="0" r="r" b="b"/>
              <a:pathLst>
                <a:path w="3347" h="1123">
                  <a:moveTo>
                    <a:pt x="2394" y="508"/>
                  </a:moveTo>
                  <a:lnTo>
                    <a:pt x="2399" y="517"/>
                  </a:lnTo>
                  <a:lnTo>
                    <a:pt x="2488" y="571"/>
                  </a:lnTo>
                  <a:lnTo>
                    <a:pt x="2559" y="627"/>
                  </a:lnTo>
                  <a:lnTo>
                    <a:pt x="2605" y="644"/>
                  </a:lnTo>
                  <a:lnTo>
                    <a:pt x="2639" y="644"/>
                  </a:lnTo>
                  <a:lnTo>
                    <a:pt x="2665" y="652"/>
                  </a:lnTo>
                  <a:lnTo>
                    <a:pt x="2687" y="669"/>
                  </a:lnTo>
                  <a:lnTo>
                    <a:pt x="2750" y="689"/>
                  </a:lnTo>
                  <a:lnTo>
                    <a:pt x="2793" y="689"/>
                  </a:lnTo>
                  <a:lnTo>
                    <a:pt x="2835" y="680"/>
                  </a:lnTo>
                  <a:lnTo>
                    <a:pt x="2869" y="689"/>
                  </a:lnTo>
                  <a:lnTo>
                    <a:pt x="2886" y="719"/>
                  </a:lnTo>
                  <a:lnTo>
                    <a:pt x="2886" y="744"/>
                  </a:lnTo>
                  <a:lnTo>
                    <a:pt x="2865" y="787"/>
                  </a:lnTo>
                  <a:lnTo>
                    <a:pt x="2865" y="803"/>
                  </a:lnTo>
                  <a:lnTo>
                    <a:pt x="2874" y="811"/>
                  </a:lnTo>
                  <a:lnTo>
                    <a:pt x="2916" y="820"/>
                  </a:lnTo>
                  <a:lnTo>
                    <a:pt x="3094" y="816"/>
                  </a:lnTo>
                  <a:lnTo>
                    <a:pt x="3128" y="828"/>
                  </a:lnTo>
                  <a:lnTo>
                    <a:pt x="3170" y="871"/>
                  </a:lnTo>
                  <a:lnTo>
                    <a:pt x="3182" y="891"/>
                  </a:lnTo>
                  <a:lnTo>
                    <a:pt x="3259" y="947"/>
                  </a:lnTo>
                  <a:lnTo>
                    <a:pt x="3309" y="951"/>
                  </a:lnTo>
                  <a:lnTo>
                    <a:pt x="3343" y="964"/>
                  </a:lnTo>
                  <a:lnTo>
                    <a:pt x="3347" y="1002"/>
                  </a:lnTo>
                  <a:lnTo>
                    <a:pt x="3137" y="1073"/>
                  </a:lnTo>
                  <a:lnTo>
                    <a:pt x="3072" y="1103"/>
                  </a:lnTo>
                  <a:lnTo>
                    <a:pt x="2996" y="1115"/>
                  </a:lnTo>
                  <a:lnTo>
                    <a:pt x="2908" y="1111"/>
                  </a:lnTo>
                  <a:lnTo>
                    <a:pt x="2852" y="1094"/>
                  </a:lnTo>
                  <a:lnTo>
                    <a:pt x="2793" y="1090"/>
                  </a:lnTo>
                  <a:lnTo>
                    <a:pt x="2531" y="1086"/>
                  </a:lnTo>
                  <a:lnTo>
                    <a:pt x="2394" y="1103"/>
                  </a:lnTo>
                  <a:lnTo>
                    <a:pt x="2314" y="1123"/>
                  </a:lnTo>
                  <a:lnTo>
                    <a:pt x="2269" y="1123"/>
                  </a:lnTo>
                  <a:lnTo>
                    <a:pt x="2243" y="1115"/>
                  </a:lnTo>
                  <a:lnTo>
                    <a:pt x="2235" y="1094"/>
                  </a:lnTo>
                  <a:lnTo>
                    <a:pt x="2255" y="1069"/>
                  </a:lnTo>
                  <a:lnTo>
                    <a:pt x="2314" y="1019"/>
                  </a:lnTo>
                  <a:lnTo>
                    <a:pt x="2373" y="985"/>
                  </a:lnTo>
                  <a:lnTo>
                    <a:pt x="2449" y="951"/>
                  </a:lnTo>
                  <a:lnTo>
                    <a:pt x="2457" y="917"/>
                  </a:lnTo>
                  <a:lnTo>
                    <a:pt x="2454" y="900"/>
                  </a:lnTo>
                  <a:lnTo>
                    <a:pt x="2416" y="880"/>
                  </a:lnTo>
                  <a:lnTo>
                    <a:pt x="2319" y="849"/>
                  </a:lnTo>
                  <a:lnTo>
                    <a:pt x="2141" y="837"/>
                  </a:lnTo>
                  <a:lnTo>
                    <a:pt x="2107" y="803"/>
                  </a:lnTo>
                  <a:lnTo>
                    <a:pt x="2056" y="770"/>
                  </a:lnTo>
                  <a:lnTo>
                    <a:pt x="2019" y="727"/>
                  </a:lnTo>
                  <a:lnTo>
                    <a:pt x="1989" y="660"/>
                  </a:lnTo>
                  <a:lnTo>
                    <a:pt x="1977" y="606"/>
                  </a:lnTo>
                  <a:lnTo>
                    <a:pt x="1938" y="560"/>
                  </a:lnTo>
                  <a:lnTo>
                    <a:pt x="1832" y="547"/>
                  </a:lnTo>
                  <a:lnTo>
                    <a:pt x="1734" y="551"/>
                  </a:lnTo>
                  <a:lnTo>
                    <a:pt x="1700" y="547"/>
                  </a:lnTo>
                  <a:lnTo>
                    <a:pt x="1675" y="534"/>
                  </a:lnTo>
                  <a:lnTo>
                    <a:pt x="1564" y="513"/>
                  </a:lnTo>
                  <a:lnTo>
                    <a:pt x="1473" y="472"/>
                  </a:lnTo>
                  <a:lnTo>
                    <a:pt x="1405" y="412"/>
                  </a:lnTo>
                  <a:lnTo>
                    <a:pt x="1354" y="387"/>
                  </a:lnTo>
                  <a:lnTo>
                    <a:pt x="1222" y="383"/>
                  </a:lnTo>
                  <a:lnTo>
                    <a:pt x="1184" y="366"/>
                  </a:lnTo>
                  <a:lnTo>
                    <a:pt x="1159" y="366"/>
                  </a:lnTo>
                  <a:lnTo>
                    <a:pt x="1129" y="378"/>
                  </a:lnTo>
                  <a:lnTo>
                    <a:pt x="1091" y="383"/>
                  </a:lnTo>
                  <a:lnTo>
                    <a:pt x="1049" y="370"/>
                  </a:lnTo>
                  <a:lnTo>
                    <a:pt x="1037" y="358"/>
                  </a:lnTo>
                  <a:lnTo>
                    <a:pt x="955" y="353"/>
                  </a:lnTo>
                  <a:lnTo>
                    <a:pt x="904" y="341"/>
                  </a:lnTo>
                  <a:lnTo>
                    <a:pt x="887" y="327"/>
                  </a:lnTo>
                  <a:lnTo>
                    <a:pt x="870" y="293"/>
                  </a:lnTo>
                  <a:lnTo>
                    <a:pt x="870" y="276"/>
                  </a:lnTo>
                  <a:lnTo>
                    <a:pt x="972" y="251"/>
                  </a:lnTo>
                  <a:lnTo>
                    <a:pt x="990" y="231"/>
                  </a:lnTo>
                  <a:lnTo>
                    <a:pt x="981" y="209"/>
                  </a:lnTo>
                  <a:lnTo>
                    <a:pt x="943" y="201"/>
                  </a:lnTo>
                  <a:lnTo>
                    <a:pt x="929" y="189"/>
                  </a:lnTo>
                  <a:lnTo>
                    <a:pt x="718" y="167"/>
                  </a:lnTo>
                  <a:lnTo>
                    <a:pt x="658" y="172"/>
                  </a:lnTo>
                  <a:lnTo>
                    <a:pt x="604" y="205"/>
                  </a:lnTo>
                  <a:lnTo>
                    <a:pt x="557" y="251"/>
                  </a:lnTo>
                  <a:lnTo>
                    <a:pt x="519" y="302"/>
                  </a:lnTo>
                  <a:lnTo>
                    <a:pt x="451" y="325"/>
                  </a:lnTo>
                  <a:lnTo>
                    <a:pt x="370" y="332"/>
                  </a:lnTo>
                  <a:lnTo>
                    <a:pt x="323" y="349"/>
                  </a:lnTo>
                  <a:lnTo>
                    <a:pt x="281" y="403"/>
                  </a:lnTo>
                  <a:lnTo>
                    <a:pt x="230" y="412"/>
                  </a:lnTo>
                  <a:lnTo>
                    <a:pt x="213" y="420"/>
                  </a:lnTo>
                  <a:lnTo>
                    <a:pt x="129" y="482"/>
                  </a:lnTo>
                  <a:lnTo>
                    <a:pt x="120" y="482"/>
                  </a:lnTo>
                  <a:lnTo>
                    <a:pt x="117" y="466"/>
                  </a:lnTo>
                  <a:lnTo>
                    <a:pt x="99" y="449"/>
                  </a:lnTo>
                  <a:lnTo>
                    <a:pt x="0" y="455"/>
                  </a:lnTo>
                  <a:lnTo>
                    <a:pt x="0" y="441"/>
                  </a:lnTo>
                  <a:lnTo>
                    <a:pt x="78" y="396"/>
                  </a:lnTo>
                  <a:lnTo>
                    <a:pt x="133" y="390"/>
                  </a:lnTo>
                  <a:lnTo>
                    <a:pt x="141" y="383"/>
                  </a:lnTo>
                  <a:lnTo>
                    <a:pt x="147" y="366"/>
                  </a:lnTo>
                  <a:lnTo>
                    <a:pt x="147" y="257"/>
                  </a:lnTo>
                  <a:lnTo>
                    <a:pt x="163" y="226"/>
                  </a:lnTo>
                  <a:lnTo>
                    <a:pt x="238" y="176"/>
                  </a:lnTo>
                  <a:lnTo>
                    <a:pt x="337" y="130"/>
                  </a:lnTo>
                  <a:lnTo>
                    <a:pt x="358" y="125"/>
                  </a:lnTo>
                  <a:lnTo>
                    <a:pt x="454" y="79"/>
                  </a:lnTo>
                  <a:lnTo>
                    <a:pt x="675" y="29"/>
                  </a:lnTo>
                  <a:lnTo>
                    <a:pt x="752" y="3"/>
                  </a:lnTo>
                  <a:lnTo>
                    <a:pt x="1003" y="0"/>
                  </a:lnTo>
                  <a:lnTo>
                    <a:pt x="1112" y="20"/>
                  </a:lnTo>
                  <a:lnTo>
                    <a:pt x="1227" y="25"/>
                  </a:lnTo>
                  <a:lnTo>
                    <a:pt x="1295" y="20"/>
                  </a:lnTo>
                  <a:lnTo>
                    <a:pt x="1336" y="54"/>
                  </a:lnTo>
                  <a:lnTo>
                    <a:pt x="1366" y="67"/>
                  </a:lnTo>
                  <a:lnTo>
                    <a:pt x="1490" y="62"/>
                  </a:lnTo>
                  <a:lnTo>
                    <a:pt x="1524" y="79"/>
                  </a:lnTo>
                  <a:lnTo>
                    <a:pt x="1612" y="150"/>
                  </a:lnTo>
                  <a:lnTo>
                    <a:pt x="1637" y="189"/>
                  </a:lnTo>
                  <a:lnTo>
                    <a:pt x="1700" y="240"/>
                  </a:lnTo>
                  <a:lnTo>
                    <a:pt x="1751" y="257"/>
                  </a:lnTo>
                  <a:lnTo>
                    <a:pt x="1879" y="251"/>
                  </a:lnTo>
                  <a:lnTo>
                    <a:pt x="1913" y="273"/>
                  </a:lnTo>
                  <a:lnTo>
                    <a:pt x="1968" y="273"/>
                  </a:lnTo>
                  <a:lnTo>
                    <a:pt x="1985" y="293"/>
                  </a:lnTo>
                  <a:lnTo>
                    <a:pt x="1968" y="293"/>
                  </a:lnTo>
                  <a:lnTo>
                    <a:pt x="1964" y="311"/>
                  </a:lnTo>
                  <a:lnTo>
                    <a:pt x="1989" y="325"/>
                  </a:lnTo>
                  <a:lnTo>
                    <a:pt x="2056" y="335"/>
                  </a:lnTo>
                  <a:lnTo>
                    <a:pt x="2099" y="358"/>
                  </a:lnTo>
                  <a:lnTo>
                    <a:pt x="2167" y="429"/>
                  </a:lnTo>
                  <a:lnTo>
                    <a:pt x="2269" y="458"/>
                  </a:lnTo>
                  <a:lnTo>
                    <a:pt x="2344" y="496"/>
                  </a:lnTo>
                  <a:lnTo>
                    <a:pt x="2394" y="508"/>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39" name="任意多边形: 形状 138">
              <a:extLst>
                <a:ext uri="{FF2B5EF4-FFF2-40B4-BE49-F238E27FC236}">
                  <a16:creationId xmlns="" xmlns:a16="http://schemas.microsoft.com/office/drawing/2014/main" id="{092AD399-46EB-42D4-A213-EE540C1CD24C}"/>
                </a:ext>
              </a:extLst>
            </p:cNvPr>
            <p:cNvSpPr>
              <a:spLocks noChangeAspect="1"/>
            </p:cNvSpPr>
            <p:nvPr/>
          </p:nvSpPr>
          <p:spPr bwMode="gray">
            <a:xfrm rot="20552049">
              <a:off x="4478828" y="4053160"/>
              <a:ext cx="4771" cy="10477"/>
            </a:xfrm>
            <a:custGeom>
              <a:avLst/>
              <a:gdLst/>
              <a:ahLst/>
              <a:cxnLst>
                <a:cxn ang="0">
                  <a:pos x="128" y="5"/>
                </a:cxn>
                <a:cxn ang="0">
                  <a:pos x="136" y="42"/>
                </a:cxn>
                <a:cxn ang="0">
                  <a:pos x="153" y="64"/>
                </a:cxn>
                <a:cxn ang="0">
                  <a:pos x="165" y="128"/>
                </a:cxn>
                <a:cxn ang="0">
                  <a:pos x="77" y="156"/>
                </a:cxn>
                <a:cxn ang="0">
                  <a:pos x="38" y="156"/>
                </a:cxn>
                <a:cxn ang="0">
                  <a:pos x="22" y="144"/>
                </a:cxn>
                <a:cxn ang="0">
                  <a:pos x="8" y="131"/>
                </a:cxn>
                <a:cxn ang="0">
                  <a:pos x="0" y="98"/>
                </a:cxn>
                <a:cxn ang="0">
                  <a:pos x="51" y="123"/>
                </a:cxn>
                <a:cxn ang="0">
                  <a:pos x="63" y="89"/>
                </a:cxn>
                <a:cxn ang="0">
                  <a:pos x="51" y="68"/>
                </a:cxn>
                <a:cxn ang="0">
                  <a:pos x="47" y="42"/>
                </a:cxn>
                <a:cxn ang="0">
                  <a:pos x="51" y="9"/>
                </a:cxn>
                <a:cxn ang="0">
                  <a:pos x="89" y="0"/>
                </a:cxn>
                <a:cxn ang="0">
                  <a:pos x="114" y="5"/>
                </a:cxn>
                <a:cxn ang="0">
                  <a:pos x="128" y="14"/>
                </a:cxn>
                <a:cxn ang="0">
                  <a:pos x="128" y="5"/>
                </a:cxn>
              </a:cxnLst>
              <a:rect l="0" t="0" r="r" b="b"/>
              <a:pathLst>
                <a:path w="165" h="156">
                  <a:moveTo>
                    <a:pt x="128" y="5"/>
                  </a:moveTo>
                  <a:lnTo>
                    <a:pt x="136" y="42"/>
                  </a:lnTo>
                  <a:lnTo>
                    <a:pt x="153" y="64"/>
                  </a:lnTo>
                  <a:lnTo>
                    <a:pt x="165" y="128"/>
                  </a:lnTo>
                  <a:lnTo>
                    <a:pt x="77" y="156"/>
                  </a:lnTo>
                  <a:lnTo>
                    <a:pt x="38" y="156"/>
                  </a:lnTo>
                  <a:lnTo>
                    <a:pt x="22" y="144"/>
                  </a:lnTo>
                  <a:lnTo>
                    <a:pt x="8" y="131"/>
                  </a:lnTo>
                  <a:lnTo>
                    <a:pt x="0" y="98"/>
                  </a:lnTo>
                  <a:lnTo>
                    <a:pt x="51" y="123"/>
                  </a:lnTo>
                  <a:lnTo>
                    <a:pt x="63" y="89"/>
                  </a:lnTo>
                  <a:lnTo>
                    <a:pt x="51" y="68"/>
                  </a:lnTo>
                  <a:lnTo>
                    <a:pt x="47" y="42"/>
                  </a:lnTo>
                  <a:lnTo>
                    <a:pt x="51" y="9"/>
                  </a:lnTo>
                  <a:lnTo>
                    <a:pt x="89" y="0"/>
                  </a:lnTo>
                  <a:lnTo>
                    <a:pt x="114" y="5"/>
                  </a:lnTo>
                  <a:lnTo>
                    <a:pt x="128" y="14"/>
                  </a:lnTo>
                  <a:lnTo>
                    <a:pt x="128" y="5"/>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40" name="任意多边形: 形状 139">
              <a:extLst>
                <a:ext uri="{FF2B5EF4-FFF2-40B4-BE49-F238E27FC236}">
                  <a16:creationId xmlns="" xmlns:a16="http://schemas.microsoft.com/office/drawing/2014/main" id="{54D4D524-2B1E-41A8-94D4-B912F9202709}"/>
                </a:ext>
              </a:extLst>
            </p:cNvPr>
            <p:cNvSpPr>
              <a:spLocks noChangeAspect="1"/>
            </p:cNvSpPr>
            <p:nvPr/>
          </p:nvSpPr>
          <p:spPr bwMode="gray">
            <a:xfrm rot="20552049">
              <a:off x="4521763" y="4018237"/>
              <a:ext cx="11131" cy="15716"/>
            </a:xfrm>
            <a:custGeom>
              <a:avLst/>
              <a:gdLst/>
              <a:ahLst/>
              <a:cxnLst>
                <a:cxn ang="0">
                  <a:pos x="211" y="85"/>
                </a:cxn>
                <a:cxn ang="0">
                  <a:pos x="283" y="127"/>
                </a:cxn>
                <a:cxn ang="0">
                  <a:pos x="308" y="156"/>
                </a:cxn>
                <a:cxn ang="0">
                  <a:pos x="317" y="201"/>
                </a:cxn>
                <a:cxn ang="0">
                  <a:pos x="266" y="198"/>
                </a:cxn>
                <a:cxn ang="0">
                  <a:pos x="208" y="156"/>
                </a:cxn>
                <a:cxn ang="0">
                  <a:pos x="169" y="97"/>
                </a:cxn>
                <a:cxn ang="0">
                  <a:pos x="135" y="68"/>
                </a:cxn>
                <a:cxn ang="0">
                  <a:pos x="59" y="59"/>
                </a:cxn>
                <a:cxn ang="0">
                  <a:pos x="38" y="50"/>
                </a:cxn>
                <a:cxn ang="0">
                  <a:pos x="8" y="29"/>
                </a:cxn>
                <a:cxn ang="0">
                  <a:pos x="0" y="17"/>
                </a:cxn>
                <a:cxn ang="0">
                  <a:pos x="0" y="0"/>
                </a:cxn>
                <a:cxn ang="0">
                  <a:pos x="85" y="4"/>
                </a:cxn>
                <a:cxn ang="0">
                  <a:pos x="211" y="85"/>
                </a:cxn>
              </a:cxnLst>
              <a:rect l="0" t="0" r="r" b="b"/>
              <a:pathLst>
                <a:path w="317" h="201">
                  <a:moveTo>
                    <a:pt x="211" y="85"/>
                  </a:moveTo>
                  <a:lnTo>
                    <a:pt x="283" y="127"/>
                  </a:lnTo>
                  <a:lnTo>
                    <a:pt x="308" y="156"/>
                  </a:lnTo>
                  <a:lnTo>
                    <a:pt x="317" y="201"/>
                  </a:lnTo>
                  <a:lnTo>
                    <a:pt x="266" y="198"/>
                  </a:lnTo>
                  <a:lnTo>
                    <a:pt x="208" y="156"/>
                  </a:lnTo>
                  <a:lnTo>
                    <a:pt x="169" y="97"/>
                  </a:lnTo>
                  <a:lnTo>
                    <a:pt x="135" y="68"/>
                  </a:lnTo>
                  <a:lnTo>
                    <a:pt x="59" y="59"/>
                  </a:lnTo>
                  <a:lnTo>
                    <a:pt x="38" y="50"/>
                  </a:lnTo>
                  <a:lnTo>
                    <a:pt x="8" y="29"/>
                  </a:lnTo>
                  <a:lnTo>
                    <a:pt x="0" y="17"/>
                  </a:lnTo>
                  <a:lnTo>
                    <a:pt x="0" y="0"/>
                  </a:lnTo>
                  <a:lnTo>
                    <a:pt x="85" y="4"/>
                  </a:lnTo>
                  <a:lnTo>
                    <a:pt x="211" y="85"/>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41" name="任意多边形: 形状 140">
              <a:extLst>
                <a:ext uri="{FF2B5EF4-FFF2-40B4-BE49-F238E27FC236}">
                  <a16:creationId xmlns="" xmlns:a16="http://schemas.microsoft.com/office/drawing/2014/main" id="{10011802-467B-4BD8-9D2D-69FE410DE6C2}"/>
                </a:ext>
              </a:extLst>
            </p:cNvPr>
            <p:cNvSpPr>
              <a:spLocks noChangeAspect="1"/>
            </p:cNvSpPr>
            <p:nvPr/>
          </p:nvSpPr>
          <p:spPr bwMode="gray">
            <a:xfrm rot="20552049">
              <a:off x="4720530" y="4081098"/>
              <a:ext cx="0" cy="5239"/>
            </a:xfrm>
            <a:custGeom>
              <a:avLst/>
              <a:gdLst/>
              <a:ahLst/>
              <a:cxnLst>
                <a:cxn ang="0">
                  <a:pos x="34" y="2"/>
                </a:cxn>
                <a:cxn ang="0">
                  <a:pos x="0" y="0"/>
                </a:cxn>
                <a:cxn ang="0">
                  <a:pos x="11" y="30"/>
                </a:cxn>
                <a:cxn ang="0">
                  <a:pos x="31" y="47"/>
                </a:cxn>
                <a:cxn ang="0">
                  <a:pos x="46" y="42"/>
                </a:cxn>
                <a:cxn ang="0">
                  <a:pos x="46" y="10"/>
                </a:cxn>
                <a:cxn ang="0">
                  <a:pos x="34" y="2"/>
                </a:cxn>
              </a:cxnLst>
              <a:rect l="0" t="0" r="r" b="b"/>
              <a:pathLst>
                <a:path w="46" h="47">
                  <a:moveTo>
                    <a:pt x="34" y="2"/>
                  </a:moveTo>
                  <a:lnTo>
                    <a:pt x="0" y="0"/>
                  </a:lnTo>
                  <a:lnTo>
                    <a:pt x="11" y="30"/>
                  </a:lnTo>
                  <a:lnTo>
                    <a:pt x="31" y="47"/>
                  </a:lnTo>
                  <a:lnTo>
                    <a:pt x="46" y="42"/>
                  </a:lnTo>
                  <a:lnTo>
                    <a:pt x="46" y="10"/>
                  </a:lnTo>
                  <a:lnTo>
                    <a:pt x="34" y="2"/>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42" name="任意多边形: 形状 141">
              <a:extLst>
                <a:ext uri="{FF2B5EF4-FFF2-40B4-BE49-F238E27FC236}">
                  <a16:creationId xmlns="" xmlns:a16="http://schemas.microsoft.com/office/drawing/2014/main" id="{3212B82F-F41D-40FF-8F1E-4F4260BD523F}"/>
                </a:ext>
              </a:extLst>
            </p:cNvPr>
            <p:cNvSpPr>
              <a:spLocks noChangeAspect="1"/>
            </p:cNvSpPr>
            <p:nvPr/>
          </p:nvSpPr>
          <p:spPr bwMode="gray">
            <a:xfrm rot="20552049">
              <a:off x="4761873" y="4154435"/>
              <a:ext cx="1591" cy="6985"/>
            </a:xfrm>
            <a:custGeom>
              <a:avLst/>
              <a:gdLst/>
              <a:ahLst/>
              <a:cxnLst>
                <a:cxn ang="0">
                  <a:pos x="25" y="0"/>
                </a:cxn>
                <a:cxn ang="0">
                  <a:pos x="0" y="97"/>
                </a:cxn>
                <a:cxn ang="0">
                  <a:pos x="25" y="103"/>
                </a:cxn>
                <a:cxn ang="0">
                  <a:pos x="45" y="94"/>
                </a:cxn>
                <a:cxn ang="0">
                  <a:pos x="45" y="62"/>
                </a:cxn>
                <a:cxn ang="0">
                  <a:pos x="39" y="20"/>
                </a:cxn>
                <a:cxn ang="0">
                  <a:pos x="25" y="0"/>
                </a:cxn>
              </a:cxnLst>
              <a:rect l="0" t="0" r="r" b="b"/>
              <a:pathLst>
                <a:path w="45" h="103">
                  <a:moveTo>
                    <a:pt x="25" y="0"/>
                  </a:moveTo>
                  <a:lnTo>
                    <a:pt x="0" y="97"/>
                  </a:lnTo>
                  <a:lnTo>
                    <a:pt x="25" y="103"/>
                  </a:lnTo>
                  <a:lnTo>
                    <a:pt x="45" y="94"/>
                  </a:lnTo>
                  <a:lnTo>
                    <a:pt x="45" y="62"/>
                  </a:lnTo>
                  <a:lnTo>
                    <a:pt x="39" y="20"/>
                  </a:lnTo>
                  <a:lnTo>
                    <a:pt x="25"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143" name="组合 142">
              <a:extLst>
                <a:ext uri="{FF2B5EF4-FFF2-40B4-BE49-F238E27FC236}">
                  <a16:creationId xmlns="" xmlns:a16="http://schemas.microsoft.com/office/drawing/2014/main" id="{5170372D-E72A-49AD-8251-393AE40351AD}"/>
                </a:ext>
              </a:extLst>
            </p:cNvPr>
            <p:cNvGrpSpPr/>
            <p:nvPr/>
          </p:nvGrpSpPr>
          <p:grpSpPr bwMode="gray">
            <a:xfrm>
              <a:off x="5717559" y="2502590"/>
              <a:ext cx="880941" cy="1220546"/>
              <a:chOff x="4580731" y="1911697"/>
              <a:chExt cx="879476" cy="1109663"/>
            </a:xfrm>
            <a:solidFill>
              <a:schemeClr val="bg1">
                <a:lumMod val="75000"/>
              </a:schemeClr>
            </a:solidFill>
          </p:grpSpPr>
          <p:sp>
            <p:nvSpPr>
              <p:cNvPr id="199" name="任意多边形: 形状 198">
                <a:extLst>
                  <a:ext uri="{FF2B5EF4-FFF2-40B4-BE49-F238E27FC236}">
                    <a16:creationId xmlns="" xmlns:a16="http://schemas.microsoft.com/office/drawing/2014/main" id="{FF65AFED-1B2E-4789-A2FB-5F9C1F200169}"/>
                  </a:ext>
                </a:extLst>
              </p:cNvPr>
              <p:cNvSpPr>
                <a:spLocks noChangeAspect="1"/>
              </p:cNvSpPr>
              <p:nvPr/>
            </p:nvSpPr>
            <p:spPr bwMode="gray">
              <a:xfrm>
                <a:off x="4923631" y="2716560"/>
                <a:ext cx="133350" cy="65088"/>
              </a:xfrm>
              <a:custGeom>
                <a:avLst/>
                <a:gdLst/>
                <a:ahLst/>
                <a:cxnLst>
                  <a:cxn ang="0">
                    <a:pos x="234" y="27"/>
                  </a:cxn>
                  <a:cxn ang="0">
                    <a:pos x="213" y="43"/>
                  </a:cxn>
                  <a:cxn ang="0">
                    <a:pos x="188" y="62"/>
                  </a:cxn>
                  <a:cxn ang="0">
                    <a:pos x="184" y="90"/>
                  </a:cxn>
                  <a:cxn ang="0">
                    <a:pos x="191" y="113"/>
                  </a:cxn>
                  <a:cxn ang="0">
                    <a:pos x="179" y="110"/>
                  </a:cxn>
                  <a:cxn ang="0">
                    <a:pos x="153" y="106"/>
                  </a:cxn>
                  <a:cxn ang="0">
                    <a:pos x="116" y="114"/>
                  </a:cxn>
                  <a:cxn ang="0">
                    <a:pos x="83" y="127"/>
                  </a:cxn>
                  <a:cxn ang="0">
                    <a:pos x="59" y="118"/>
                  </a:cxn>
                  <a:cxn ang="0">
                    <a:pos x="49" y="132"/>
                  </a:cxn>
                  <a:cxn ang="0">
                    <a:pos x="34" y="129"/>
                  </a:cxn>
                  <a:cxn ang="0">
                    <a:pos x="19" y="119"/>
                  </a:cxn>
                  <a:cxn ang="0">
                    <a:pos x="0" y="123"/>
                  </a:cxn>
                  <a:cxn ang="0">
                    <a:pos x="16" y="137"/>
                  </a:cxn>
                  <a:cxn ang="0">
                    <a:pos x="17" y="155"/>
                  </a:cxn>
                  <a:cxn ang="0">
                    <a:pos x="17" y="167"/>
                  </a:cxn>
                  <a:cxn ang="0">
                    <a:pos x="36" y="172"/>
                  </a:cxn>
                  <a:cxn ang="0">
                    <a:pos x="51" y="173"/>
                  </a:cxn>
                  <a:cxn ang="0">
                    <a:pos x="68" y="177"/>
                  </a:cxn>
                  <a:cxn ang="0">
                    <a:pos x="104" y="165"/>
                  </a:cxn>
                  <a:cxn ang="0">
                    <a:pos x="132" y="161"/>
                  </a:cxn>
                  <a:cxn ang="0">
                    <a:pos x="143" y="156"/>
                  </a:cxn>
                  <a:cxn ang="0">
                    <a:pos x="146" y="164"/>
                  </a:cxn>
                  <a:cxn ang="0">
                    <a:pos x="152" y="178"/>
                  </a:cxn>
                  <a:cxn ang="0">
                    <a:pos x="168" y="187"/>
                  </a:cxn>
                  <a:cxn ang="0">
                    <a:pos x="208" y="198"/>
                  </a:cxn>
                  <a:cxn ang="0">
                    <a:pos x="231" y="203"/>
                  </a:cxn>
                  <a:cxn ang="0">
                    <a:pos x="275" y="205"/>
                  </a:cxn>
                  <a:cxn ang="0">
                    <a:pos x="292" y="189"/>
                  </a:cxn>
                  <a:cxn ang="0">
                    <a:pos x="325" y="191"/>
                  </a:cxn>
                  <a:cxn ang="0">
                    <a:pos x="334" y="182"/>
                  </a:cxn>
                  <a:cxn ang="0">
                    <a:pos x="353" y="176"/>
                  </a:cxn>
                  <a:cxn ang="0">
                    <a:pos x="372" y="161"/>
                  </a:cxn>
                  <a:cxn ang="0">
                    <a:pos x="382" y="148"/>
                  </a:cxn>
                  <a:cxn ang="0">
                    <a:pos x="390" y="119"/>
                  </a:cxn>
                  <a:cxn ang="0">
                    <a:pos x="388" y="103"/>
                  </a:cxn>
                  <a:cxn ang="0">
                    <a:pos x="420" y="95"/>
                  </a:cxn>
                  <a:cxn ang="0">
                    <a:pos x="412" y="62"/>
                  </a:cxn>
                  <a:cxn ang="0">
                    <a:pos x="406" y="26"/>
                  </a:cxn>
                  <a:cxn ang="0">
                    <a:pos x="362" y="19"/>
                  </a:cxn>
                  <a:cxn ang="0">
                    <a:pos x="340" y="1"/>
                  </a:cxn>
                  <a:cxn ang="0">
                    <a:pos x="301" y="10"/>
                  </a:cxn>
                  <a:cxn ang="0">
                    <a:pos x="287" y="27"/>
                  </a:cxn>
                  <a:cxn ang="0">
                    <a:pos x="267" y="32"/>
                  </a:cxn>
                  <a:cxn ang="0">
                    <a:pos x="249" y="25"/>
                  </a:cxn>
                </a:cxnLst>
                <a:rect l="0" t="0" r="r" b="b"/>
                <a:pathLst>
                  <a:path w="420" h="205">
                    <a:moveTo>
                      <a:pt x="235" y="20"/>
                    </a:moveTo>
                    <a:lnTo>
                      <a:pt x="234" y="27"/>
                    </a:lnTo>
                    <a:lnTo>
                      <a:pt x="217" y="35"/>
                    </a:lnTo>
                    <a:lnTo>
                      <a:pt x="213" y="43"/>
                    </a:lnTo>
                    <a:lnTo>
                      <a:pt x="210" y="53"/>
                    </a:lnTo>
                    <a:lnTo>
                      <a:pt x="188" y="62"/>
                    </a:lnTo>
                    <a:lnTo>
                      <a:pt x="183" y="74"/>
                    </a:lnTo>
                    <a:lnTo>
                      <a:pt x="184" y="90"/>
                    </a:lnTo>
                    <a:lnTo>
                      <a:pt x="191" y="106"/>
                    </a:lnTo>
                    <a:lnTo>
                      <a:pt x="191" y="113"/>
                    </a:lnTo>
                    <a:lnTo>
                      <a:pt x="184" y="117"/>
                    </a:lnTo>
                    <a:lnTo>
                      <a:pt x="179" y="110"/>
                    </a:lnTo>
                    <a:lnTo>
                      <a:pt x="164" y="110"/>
                    </a:lnTo>
                    <a:lnTo>
                      <a:pt x="153" y="106"/>
                    </a:lnTo>
                    <a:lnTo>
                      <a:pt x="149" y="111"/>
                    </a:lnTo>
                    <a:lnTo>
                      <a:pt x="116" y="114"/>
                    </a:lnTo>
                    <a:lnTo>
                      <a:pt x="97" y="127"/>
                    </a:lnTo>
                    <a:lnTo>
                      <a:pt x="83" y="127"/>
                    </a:lnTo>
                    <a:lnTo>
                      <a:pt x="70" y="119"/>
                    </a:lnTo>
                    <a:lnTo>
                      <a:pt x="59" y="118"/>
                    </a:lnTo>
                    <a:lnTo>
                      <a:pt x="51" y="124"/>
                    </a:lnTo>
                    <a:lnTo>
                      <a:pt x="49" y="132"/>
                    </a:lnTo>
                    <a:lnTo>
                      <a:pt x="44" y="134"/>
                    </a:lnTo>
                    <a:lnTo>
                      <a:pt x="34" y="129"/>
                    </a:lnTo>
                    <a:lnTo>
                      <a:pt x="28" y="121"/>
                    </a:lnTo>
                    <a:lnTo>
                      <a:pt x="19" y="119"/>
                    </a:lnTo>
                    <a:lnTo>
                      <a:pt x="11" y="119"/>
                    </a:lnTo>
                    <a:lnTo>
                      <a:pt x="0" y="123"/>
                    </a:lnTo>
                    <a:lnTo>
                      <a:pt x="7" y="132"/>
                    </a:lnTo>
                    <a:lnTo>
                      <a:pt x="16" y="137"/>
                    </a:lnTo>
                    <a:lnTo>
                      <a:pt x="17" y="144"/>
                    </a:lnTo>
                    <a:lnTo>
                      <a:pt x="17" y="155"/>
                    </a:lnTo>
                    <a:lnTo>
                      <a:pt x="11" y="162"/>
                    </a:lnTo>
                    <a:lnTo>
                      <a:pt x="17" y="167"/>
                    </a:lnTo>
                    <a:lnTo>
                      <a:pt x="27" y="171"/>
                    </a:lnTo>
                    <a:lnTo>
                      <a:pt x="36" y="172"/>
                    </a:lnTo>
                    <a:lnTo>
                      <a:pt x="44" y="168"/>
                    </a:lnTo>
                    <a:lnTo>
                      <a:pt x="51" y="173"/>
                    </a:lnTo>
                    <a:lnTo>
                      <a:pt x="65" y="178"/>
                    </a:lnTo>
                    <a:lnTo>
                      <a:pt x="68" y="177"/>
                    </a:lnTo>
                    <a:lnTo>
                      <a:pt x="84" y="172"/>
                    </a:lnTo>
                    <a:lnTo>
                      <a:pt x="104" y="165"/>
                    </a:lnTo>
                    <a:lnTo>
                      <a:pt x="122" y="164"/>
                    </a:lnTo>
                    <a:lnTo>
                      <a:pt x="132" y="161"/>
                    </a:lnTo>
                    <a:lnTo>
                      <a:pt x="137" y="157"/>
                    </a:lnTo>
                    <a:lnTo>
                      <a:pt x="143" y="156"/>
                    </a:lnTo>
                    <a:lnTo>
                      <a:pt x="146" y="159"/>
                    </a:lnTo>
                    <a:lnTo>
                      <a:pt x="146" y="164"/>
                    </a:lnTo>
                    <a:lnTo>
                      <a:pt x="148" y="171"/>
                    </a:lnTo>
                    <a:lnTo>
                      <a:pt x="152" y="178"/>
                    </a:lnTo>
                    <a:lnTo>
                      <a:pt x="163" y="187"/>
                    </a:lnTo>
                    <a:lnTo>
                      <a:pt x="168" y="187"/>
                    </a:lnTo>
                    <a:lnTo>
                      <a:pt x="178" y="193"/>
                    </a:lnTo>
                    <a:lnTo>
                      <a:pt x="208" y="198"/>
                    </a:lnTo>
                    <a:lnTo>
                      <a:pt x="222" y="203"/>
                    </a:lnTo>
                    <a:lnTo>
                      <a:pt x="231" y="203"/>
                    </a:lnTo>
                    <a:lnTo>
                      <a:pt x="247" y="203"/>
                    </a:lnTo>
                    <a:lnTo>
                      <a:pt x="275" y="205"/>
                    </a:lnTo>
                    <a:lnTo>
                      <a:pt x="283" y="200"/>
                    </a:lnTo>
                    <a:lnTo>
                      <a:pt x="292" y="189"/>
                    </a:lnTo>
                    <a:lnTo>
                      <a:pt x="305" y="187"/>
                    </a:lnTo>
                    <a:lnTo>
                      <a:pt x="325" y="191"/>
                    </a:lnTo>
                    <a:lnTo>
                      <a:pt x="330" y="182"/>
                    </a:lnTo>
                    <a:lnTo>
                      <a:pt x="334" y="182"/>
                    </a:lnTo>
                    <a:lnTo>
                      <a:pt x="351" y="184"/>
                    </a:lnTo>
                    <a:lnTo>
                      <a:pt x="353" y="176"/>
                    </a:lnTo>
                    <a:lnTo>
                      <a:pt x="362" y="172"/>
                    </a:lnTo>
                    <a:lnTo>
                      <a:pt x="372" y="161"/>
                    </a:lnTo>
                    <a:lnTo>
                      <a:pt x="383" y="159"/>
                    </a:lnTo>
                    <a:lnTo>
                      <a:pt x="382" y="148"/>
                    </a:lnTo>
                    <a:lnTo>
                      <a:pt x="382" y="138"/>
                    </a:lnTo>
                    <a:lnTo>
                      <a:pt x="390" y="119"/>
                    </a:lnTo>
                    <a:lnTo>
                      <a:pt x="384" y="111"/>
                    </a:lnTo>
                    <a:lnTo>
                      <a:pt x="388" y="103"/>
                    </a:lnTo>
                    <a:lnTo>
                      <a:pt x="415" y="103"/>
                    </a:lnTo>
                    <a:lnTo>
                      <a:pt x="420" y="95"/>
                    </a:lnTo>
                    <a:lnTo>
                      <a:pt x="420" y="75"/>
                    </a:lnTo>
                    <a:lnTo>
                      <a:pt x="412" y="62"/>
                    </a:lnTo>
                    <a:lnTo>
                      <a:pt x="406" y="40"/>
                    </a:lnTo>
                    <a:lnTo>
                      <a:pt x="406" y="26"/>
                    </a:lnTo>
                    <a:lnTo>
                      <a:pt x="398" y="15"/>
                    </a:lnTo>
                    <a:lnTo>
                      <a:pt x="362" y="19"/>
                    </a:lnTo>
                    <a:lnTo>
                      <a:pt x="348" y="6"/>
                    </a:lnTo>
                    <a:lnTo>
                      <a:pt x="340" y="1"/>
                    </a:lnTo>
                    <a:lnTo>
                      <a:pt x="307" y="0"/>
                    </a:lnTo>
                    <a:lnTo>
                      <a:pt x="301" y="10"/>
                    </a:lnTo>
                    <a:lnTo>
                      <a:pt x="297" y="19"/>
                    </a:lnTo>
                    <a:lnTo>
                      <a:pt x="287" y="27"/>
                    </a:lnTo>
                    <a:lnTo>
                      <a:pt x="278" y="31"/>
                    </a:lnTo>
                    <a:lnTo>
                      <a:pt x="267" y="32"/>
                    </a:lnTo>
                    <a:lnTo>
                      <a:pt x="256" y="31"/>
                    </a:lnTo>
                    <a:lnTo>
                      <a:pt x="249" y="25"/>
                    </a:lnTo>
                    <a:lnTo>
                      <a:pt x="235" y="2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00" name="任意多边形: 形状 199">
                <a:extLst>
                  <a:ext uri="{FF2B5EF4-FFF2-40B4-BE49-F238E27FC236}">
                    <a16:creationId xmlns="" xmlns:a16="http://schemas.microsoft.com/office/drawing/2014/main" id="{B55F2AA0-7E9F-4023-8EBA-60B649CD61D1}"/>
                  </a:ext>
                </a:extLst>
              </p:cNvPr>
              <p:cNvSpPr>
                <a:spLocks noChangeAspect="1"/>
              </p:cNvSpPr>
              <p:nvPr/>
            </p:nvSpPr>
            <p:spPr bwMode="gray">
              <a:xfrm>
                <a:off x="4783931" y="2875310"/>
                <a:ext cx="7938" cy="4763"/>
              </a:xfrm>
              <a:custGeom>
                <a:avLst/>
                <a:gdLst/>
                <a:ahLst/>
                <a:cxnLst>
                  <a:cxn ang="0">
                    <a:pos x="18" y="7"/>
                  </a:cxn>
                  <a:cxn ang="0">
                    <a:pos x="21" y="11"/>
                  </a:cxn>
                  <a:cxn ang="0">
                    <a:pos x="16" y="13"/>
                  </a:cxn>
                  <a:cxn ang="0">
                    <a:pos x="10" y="12"/>
                  </a:cxn>
                  <a:cxn ang="0">
                    <a:pos x="6" y="7"/>
                  </a:cxn>
                  <a:cxn ang="0">
                    <a:pos x="0" y="0"/>
                  </a:cxn>
                  <a:cxn ang="0">
                    <a:pos x="13" y="1"/>
                  </a:cxn>
                  <a:cxn ang="0">
                    <a:pos x="18" y="7"/>
                  </a:cxn>
                </a:cxnLst>
                <a:rect l="0" t="0" r="r" b="b"/>
                <a:pathLst>
                  <a:path w="21" h="13">
                    <a:moveTo>
                      <a:pt x="18" y="7"/>
                    </a:moveTo>
                    <a:lnTo>
                      <a:pt x="21" y="11"/>
                    </a:lnTo>
                    <a:lnTo>
                      <a:pt x="16" y="13"/>
                    </a:lnTo>
                    <a:lnTo>
                      <a:pt x="10" y="12"/>
                    </a:lnTo>
                    <a:lnTo>
                      <a:pt x="6" y="7"/>
                    </a:lnTo>
                    <a:lnTo>
                      <a:pt x="0" y="0"/>
                    </a:lnTo>
                    <a:lnTo>
                      <a:pt x="13" y="1"/>
                    </a:lnTo>
                    <a:lnTo>
                      <a:pt x="18" y="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01" name="任意多边形: 形状 200">
                <a:extLst>
                  <a:ext uri="{FF2B5EF4-FFF2-40B4-BE49-F238E27FC236}">
                    <a16:creationId xmlns="" xmlns:a16="http://schemas.microsoft.com/office/drawing/2014/main" id="{8EF33A9A-F97F-42A0-AB7C-E7C18E8E8C5B}"/>
                  </a:ext>
                </a:extLst>
              </p:cNvPr>
              <p:cNvSpPr>
                <a:spLocks noChangeAspect="1"/>
              </p:cNvSpPr>
              <p:nvPr/>
            </p:nvSpPr>
            <p:spPr bwMode="gray">
              <a:xfrm>
                <a:off x="4925219" y="2757835"/>
                <a:ext cx="4763" cy="9525"/>
              </a:xfrm>
              <a:custGeom>
                <a:avLst/>
                <a:gdLst/>
                <a:ahLst/>
                <a:cxnLst>
                  <a:cxn ang="0">
                    <a:pos x="8" y="30"/>
                  </a:cxn>
                  <a:cxn ang="0">
                    <a:pos x="14" y="23"/>
                  </a:cxn>
                  <a:cxn ang="0">
                    <a:pos x="14" y="12"/>
                  </a:cxn>
                  <a:cxn ang="0">
                    <a:pos x="13" y="5"/>
                  </a:cxn>
                  <a:cxn ang="0">
                    <a:pos x="4" y="0"/>
                  </a:cxn>
                  <a:cxn ang="0">
                    <a:pos x="2" y="8"/>
                  </a:cxn>
                  <a:cxn ang="0">
                    <a:pos x="0" y="18"/>
                  </a:cxn>
                  <a:cxn ang="0">
                    <a:pos x="8" y="30"/>
                  </a:cxn>
                </a:cxnLst>
                <a:rect l="0" t="0" r="r" b="b"/>
                <a:pathLst>
                  <a:path w="14" h="30">
                    <a:moveTo>
                      <a:pt x="8" y="30"/>
                    </a:moveTo>
                    <a:lnTo>
                      <a:pt x="14" y="23"/>
                    </a:lnTo>
                    <a:lnTo>
                      <a:pt x="14" y="12"/>
                    </a:lnTo>
                    <a:lnTo>
                      <a:pt x="13" y="5"/>
                    </a:lnTo>
                    <a:lnTo>
                      <a:pt x="4" y="0"/>
                    </a:lnTo>
                    <a:lnTo>
                      <a:pt x="2" y="8"/>
                    </a:lnTo>
                    <a:lnTo>
                      <a:pt x="0" y="18"/>
                    </a:lnTo>
                    <a:lnTo>
                      <a:pt x="8" y="3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202" name="组合 201">
                <a:extLst>
                  <a:ext uri="{FF2B5EF4-FFF2-40B4-BE49-F238E27FC236}">
                    <a16:creationId xmlns="" xmlns:a16="http://schemas.microsoft.com/office/drawing/2014/main" id="{0693EDF7-E2BF-40FB-B1CE-0D75E60AB21A}"/>
                  </a:ext>
                </a:extLst>
              </p:cNvPr>
              <p:cNvGrpSpPr>
                <a:grpSpLocks noChangeAspect="1"/>
              </p:cNvGrpSpPr>
              <p:nvPr/>
            </p:nvGrpSpPr>
            <p:grpSpPr bwMode="gray">
              <a:xfrm>
                <a:off x="4876006" y="2765784"/>
                <a:ext cx="204788" cy="242889"/>
                <a:chOff x="2589" y="1903"/>
                <a:chExt cx="129" cy="153"/>
              </a:xfrm>
              <a:grpFill/>
            </p:grpSpPr>
            <p:sp>
              <p:nvSpPr>
                <p:cNvPr id="245" name="任意多边形: 形状 244">
                  <a:extLst>
                    <a:ext uri="{FF2B5EF4-FFF2-40B4-BE49-F238E27FC236}">
                      <a16:creationId xmlns="" xmlns:a16="http://schemas.microsoft.com/office/drawing/2014/main" id="{7EDDE500-DF03-455C-BB2D-D9D6CC106AF3}"/>
                    </a:ext>
                  </a:extLst>
                </p:cNvPr>
                <p:cNvSpPr>
                  <a:spLocks noChangeAspect="1"/>
                </p:cNvSpPr>
                <p:nvPr/>
              </p:nvSpPr>
              <p:spPr bwMode="gray">
                <a:xfrm>
                  <a:off x="2653" y="2034"/>
                  <a:ext cx="34" cy="22"/>
                </a:xfrm>
                <a:custGeom>
                  <a:avLst/>
                  <a:gdLst/>
                  <a:ahLst/>
                  <a:cxnLst>
                    <a:cxn ang="0">
                      <a:pos x="172" y="0"/>
                    </a:cxn>
                    <a:cxn ang="0">
                      <a:pos x="168" y="1"/>
                    </a:cxn>
                    <a:cxn ang="0">
                      <a:pos x="168" y="2"/>
                    </a:cxn>
                    <a:cxn ang="0">
                      <a:pos x="167" y="12"/>
                    </a:cxn>
                    <a:cxn ang="0">
                      <a:pos x="153" y="34"/>
                    </a:cxn>
                    <a:cxn ang="0">
                      <a:pos x="143" y="60"/>
                    </a:cxn>
                    <a:cxn ang="0">
                      <a:pos x="142" y="66"/>
                    </a:cxn>
                    <a:cxn ang="0">
                      <a:pos x="146" y="70"/>
                    </a:cxn>
                    <a:cxn ang="0">
                      <a:pos x="147" y="75"/>
                    </a:cxn>
                    <a:cxn ang="0">
                      <a:pos x="152" y="87"/>
                    </a:cxn>
                    <a:cxn ang="0">
                      <a:pos x="146" y="103"/>
                    </a:cxn>
                    <a:cxn ang="0">
                      <a:pos x="145" y="110"/>
                    </a:cxn>
                    <a:cxn ang="0">
                      <a:pos x="130" y="110"/>
                    </a:cxn>
                    <a:cxn ang="0">
                      <a:pos x="118" y="108"/>
                    </a:cxn>
                    <a:cxn ang="0">
                      <a:pos x="108" y="98"/>
                    </a:cxn>
                    <a:cxn ang="0">
                      <a:pos x="99" y="88"/>
                    </a:cxn>
                    <a:cxn ang="0">
                      <a:pos x="84" y="83"/>
                    </a:cxn>
                    <a:cxn ang="0">
                      <a:pos x="76" y="82"/>
                    </a:cxn>
                    <a:cxn ang="0">
                      <a:pos x="67" y="79"/>
                    </a:cxn>
                    <a:cxn ang="0">
                      <a:pos x="61" y="71"/>
                    </a:cxn>
                    <a:cxn ang="0">
                      <a:pos x="49" y="66"/>
                    </a:cxn>
                    <a:cxn ang="0">
                      <a:pos x="37" y="56"/>
                    </a:cxn>
                    <a:cxn ang="0">
                      <a:pos x="25" y="51"/>
                    </a:cxn>
                    <a:cxn ang="0">
                      <a:pos x="8" y="48"/>
                    </a:cxn>
                    <a:cxn ang="0">
                      <a:pos x="2" y="40"/>
                    </a:cxn>
                    <a:cxn ang="0">
                      <a:pos x="0" y="26"/>
                    </a:cxn>
                    <a:cxn ang="0">
                      <a:pos x="1" y="18"/>
                    </a:cxn>
                    <a:cxn ang="0">
                      <a:pos x="3" y="15"/>
                    </a:cxn>
                    <a:cxn ang="0">
                      <a:pos x="6" y="10"/>
                    </a:cxn>
                    <a:cxn ang="0">
                      <a:pos x="9" y="8"/>
                    </a:cxn>
                    <a:cxn ang="0">
                      <a:pos x="19" y="15"/>
                    </a:cxn>
                    <a:cxn ang="0">
                      <a:pos x="25" y="15"/>
                    </a:cxn>
                    <a:cxn ang="0">
                      <a:pos x="41" y="5"/>
                    </a:cxn>
                    <a:cxn ang="0">
                      <a:pos x="62" y="15"/>
                    </a:cxn>
                    <a:cxn ang="0">
                      <a:pos x="66" y="22"/>
                    </a:cxn>
                    <a:cxn ang="0">
                      <a:pos x="73" y="22"/>
                    </a:cxn>
                    <a:cxn ang="0">
                      <a:pos x="80" y="20"/>
                    </a:cxn>
                    <a:cxn ang="0">
                      <a:pos x="110" y="16"/>
                    </a:cxn>
                    <a:cxn ang="0">
                      <a:pos x="119" y="13"/>
                    </a:cxn>
                    <a:cxn ang="0">
                      <a:pos x="127" y="8"/>
                    </a:cxn>
                    <a:cxn ang="0">
                      <a:pos x="146" y="8"/>
                    </a:cxn>
                    <a:cxn ang="0">
                      <a:pos x="152" y="4"/>
                    </a:cxn>
                    <a:cxn ang="0">
                      <a:pos x="163" y="2"/>
                    </a:cxn>
                    <a:cxn ang="0">
                      <a:pos x="172" y="0"/>
                    </a:cxn>
                  </a:cxnLst>
                  <a:rect l="0" t="0" r="r" b="b"/>
                  <a:pathLst>
                    <a:path w="172" h="110">
                      <a:moveTo>
                        <a:pt x="172" y="0"/>
                      </a:moveTo>
                      <a:lnTo>
                        <a:pt x="168" y="1"/>
                      </a:lnTo>
                      <a:lnTo>
                        <a:pt x="168" y="2"/>
                      </a:lnTo>
                      <a:lnTo>
                        <a:pt x="167" y="12"/>
                      </a:lnTo>
                      <a:lnTo>
                        <a:pt x="153" y="34"/>
                      </a:lnTo>
                      <a:lnTo>
                        <a:pt x="143" y="60"/>
                      </a:lnTo>
                      <a:lnTo>
                        <a:pt x="142" y="66"/>
                      </a:lnTo>
                      <a:lnTo>
                        <a:pt x="146" y="70"/>
                      </a:lnTo>
                      <a:lnTo>
                        <a:pt x="147" y="75"/>
                      </a:lnTo>
                      <a:lnTo>
                        <a:pt x="152" y="87"/>
                      </a:lnTo>
                      <a:lnTo>
                        <a:pt x="146" y="103"/>
                      </a:lnTo>
                      <a:lnTo>
                        <a:pt x="145" y="110"/>
                      </a:lnTo>
                      <a:lnTo>
                        <a:pt x="130" y="110"/>
                      </a:lnTo>
                      <a:lnTo>
                        <a:pt x="118" y="108"/>
                      </a:lnTo>
                      <a:lnTo>
                        <a:pt x="108" y="98"/>
                      </a:lnTo>
                      <a:lnTo>
                        <a:pt x="99" y="88"/>
                      </a:lnTo>
                      <a:lnTo>
                        <a:pt x="84" y="83"/>
                      </a:lnTo>
                      <a:lnTo>
                        <a:pt x="76" y="82"/>
                      </a:lnTo>
                      <a:lnTo>
                        <a:pt x="67" y="79"/>
                      </a:lnTo>
                      <a:lnTo>
                        <a:pt x="61" y="71"/>
                      </a:lnTo>
                      <a:lnTo>
                        <a:pt x="49" y="66"/>
                      </a:lnTo>
                      <a:lnTo>
                        <a:pt x="37" y="56"/>
                      </a:lnTo>
                      <a:lnTo>
                        <a:pt x="25" y="51"/>
                      </a:lnTo>
                      <a:lnTo>
                        <a:pt x="8" y="48"/>
                      </a:lnTo>
                      <a:lnTo>
                        <a:pt x="2" y="40"/>
                      </a:lnTo>
                      <a:lnTo>
                        <a:pt x="0" y="26"/>
                      </a:lnTo>
                      <a:lnTo>
                        <a:pt x="1" y="18"/>
                      </a:lnTo>
                      <a:lnTo>
                        <a:pt x="3" y="15"/>
                      </a:lnTo>
                      <a:lnTo>
                        <a:pt x="6" y="10"/>
                      </a:lnTo>
                      <a:lnTo>
                        <a:pt x="9" y="8"/>
                      </a:lnTo>
                      <a:lnTo>
                        <a:pt x="19" y="15"/>
                      </a:lnTo>
                      <a:lnTo>
                        <a:pt x="25" y="15"/>
                      </a:lnTo>
                      <a:lnTo>
                        <a:pt x="41" y="5"/>
                      </a:lnTo>
                      <a:lnTo>
                        <a:pt x="62" y="15"/>
                      </a:lnTo>
                      <a:lnTo>
                        <a:pt x="66" y="22"/>
                      </a:lnTo>
                      <a:lnTo>
                        <a:pt x="73" y="22"/>
                      </a:lnTo>
                      <a:lnTo>
                        <a:pt x="80" y="20"/>
                      </a:lnTo>
                      <a:lnTo>
                        <a:pt x="110" y="16"/>
                      </a:lnTo>
                      <a:lnTo>
                        <a:pt x="119" y="13"/>
                      </a:lnTo>
                      <a:lnTo>
                        <a:pt x="127" y="8"/>
                      </a:lnTo>
                      <a:lnTo>
                        <a:pt x="146" y="8"/>
                      </a:lnTo>
                      <a:lnTo>
                        <a:pt x="152" y="4"/>
                      </a:lnTo>
                      <a:lnTo>
                        <a:pt x="163" y="2"/>
                      </a:lnTo>
                      <a:lnTo>
                        <a:pt x="172"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46" name="任意多边形: 形状 245">
                  <a:extLst>
                    <a:ext uri="{FF2B5EF4-FFF2-40B4-BE49-F238E27FC236}">
                      <a16:creationId xmlns="" xmlns:a16="http://schemas.microsoft.com/office/drawing/2014/main" id="{4FADBEA1-5DA4-4BB0-9C31-D0D8B314164D}"/>
                    </a:ext>
                  </a:extLst>
                </p:cNvPr>
                <p:cNvSpPr>
                  <a:spLocks noChangeAspect="1"/>
                </p:cNvSpPr>
                <p:nvPr/>
              </p:nvSpPr>
              <p:spPr bwMode="gray">
                <a:xfrm>
                  <a:off x="2606" y="1991"/>
                  <a:ext cx="16" cy="35"/>
                </a:xfrm>
                <a:custGeom>
                  <a:avLst/>
                  <a:gdLst/>
                  <a:ahLst/>
                  <a:cxnLst>
                    <a:cxn ang="0">
                      <a:pos x="50" y="0"/>
                    </a:cxn>
                    <a:cxn ang="0">
                      <a:pos x="63" y="5"/>
                    </a:cxn>
                    <a:cxn ang="0">
                      <a:pos x="64" y="8"/>
                    </a:cxn>
                    <a:cxn ang="0">
                      <a:pos x="70" y="12"/>
                    </a:cxn>
                    <a:cxn ang="0">
                      <a:pos x="75" y="24"/>
                    </a:cxn>
                    <a:cxn ang="0">
                      <a:pos x="81" y="43"/>
                    </a:cxn>
                    <a:cxn ang="0">
                      <a:pos x="82" y="63"/>
                    </a:cxn>
                    <a:cxn ang="0">
                      <a:pos x="80" y="79"/>
                    </a:cxn>
                    <a:cxn ang="0">
                      <a:pos x="81" y="111"/>
                    </a:cxn>
                    <a:cxn ang="0">
                      <a:pos x="80" y="138"/>
                    </a:cxn>
                    <a:cxn ang="0">
                      <a:pos x="76" y="144"/>
                    </a:cxn>
                    <a:cxn ang="0">
                      <a:pos x="76" y="149"/>
                    </a:cxn>
                    <a:cxn ang="0">
                      <a:pos x="70" y="154"/>
                    </a:cxn>
                    <a:cxn ang="0">
                      <a:pos x="57" y="150"/>
                    </a:cxn>
                    <a:cxn ang="0">
                      <a:pos x="52" y="155"/>
                    </a:cxn>
                    <a:cxn ang="0">
                      <a:pos x="47" y="165"/>
                    </a:cxn>
                    <a:cxn ang="0">
                      <a:pos x="41" y="171"/>
                    </a:cxn>
                    <a:cxn ang="0">
                      <a:pos x="31" y="173"/>
                    </a:cxn>
                    <a:cxn ang="0">
                      <a:pos x="26" y="168"/>
                    </a:cxn>
                    <a:cxn ang="0">
                      <a:pos x="15" y="152"/>
                    </a:cxn>
                    <a:cxn ang="0">
                      <a:pos x="14" y="144"/>
                    </a:cxn>
                    <a:cxn ang="0">
                      <a:pos x="14" y="139"/>
                    </a:cxn>
                    <a:cxn ang="0">
                      <a:pos x="11" y="130"/>
                    </a:cxn>
                    <a:cxn ang="0">
                      <a:pos x="14" y="109"/>
                    </a:cxn>
                    <a:cxn ang="0">
                      <a:pos x="17" y="106"/>
                    </a:cxn>
                    <a:cxn ang="0">
                      <a:pos x="18" y="101"/>
                    </a:cxn>
                    <a:cxn ang="0">
                      <a:pos x="16" y="97"/>
                    </a:cxn>
                    <a:cxn ang="0">
                      <a:pos x="14" y="89"/>
                    </a:cxn>
                    <a:cxn ang="0">
                      <a:pos x="15" y="80"/>
                    </a:cxn>
                    <a:cxn ang="0">
                      <a:pos x="15" y="70"/>
                    </a:cxn>
                    <a:cxn ang="0">
                      <a:pos x="12" y="63"/>
                    </a:cxn>
                    <a:cxn ang="0">
                      <a:pos x="10" y="54"/>
                    </a:cxn>
                    <a:cxn ang="0">
                      <a:pos x="7" y="53"/>
                    </a:cxn>
                    <a:cxn ang="0">
                      <a:pos x="4" y="53"/>
                    </a:cxn>
                    <a:cxn ang="0">
                      <a:pos x="0" y="47"/>
                    </a:cxn>
                    <a:cxn ang="0">
                      <a:pos x="0" y="26"/>
                    </a:cxn>
                    <a:cxn ang="0">
                      <a:pos x="1" y="25"/>
                    </a:cxn>
                    <a:cxn ang="0">
                      <a:pos x="10" y="33"/>
                    </a:cxn>
                    <a:cxn ang="0">
                      <a:pos x="20" y="32"/>
                    </a:cxn>
                    <a:cxn ang="0">
                      <a:pos x="39" y="12"/>
                    </a:cxn>
                    <a:cxn ang="0">
                      <a:pos x="45" y="10"/>
                    </a:cxn>
                    <a:cxn ang="0">
                      <a:pos x="50" y="0"/>
                    </a:cxn>
                  </a:cxnLst>
                  <a:rect l="0" t="0" r="r" b="b"/>
                  <a:pathLst>
                    <a:path w="82" h="173">
                      <a:moveTo>
                        <a:pt x="50" y="0"/>
                      </a:moveTo>
                      <a:lnTo>
                        <a:pt x="63" y="5"/>
                      </a:lnTo>
                      <a:lnTo>
                        <a:pt x="64" y="8"/>
                      </a:lnTo>
                      <a:lnTo>
                        <a:pt x="70" y="12"/>
                      </a:lnTo>
                      <a:lnTo>
                        <a:pt x="75" y="24"/>
                      </a:lnTo>
                      <a:lnTo>
                        <a:pt x="81" y="43"/>
                      </a:lnTo>
                      <a:lnTo>
                        <a:pt x="82" y="63"/>
                      </a:lnTo>
                      <a:lnTo>
                        <a:pt x="80" y="79"/>
                      </a:lnTo>
                      <a:lnTo>
                        <a:pt x="81" y="111"/>
                      </a:lnTo>
                      <a:lnTo>
                        <a:pt x="80" y="138"/>
                      </a:lnTo>
                      <a:lnTo>
                        <a:pt x="76" y="144"/>
                      </a:lnTo>
                      <a:lnTo>
                        <a:pt x="76" y="149"/>
                      </a:lnTo>
                      <a:lnTo>
                        <a:pt x="70" y="154"/>
                      </a:lnTo>
                      <a:lnTo>
                        <a:pt x="57" y="150"/>
                      </a:lnTo>
                      <a:lnTo>
                        <a:pt x="52" y="155"/>
                      </a:lnTo>
                      <a:lnTo>
                        <a:pt x="47" y="165"/>
                      </a:lnTo>
                      <a:lnTo>
                        <a:pt x="41" y="171"/>
                      </a:lnTo>
                      <a:lnTo>
                        <a:pt x="31" y="173"/>
                      </a:lnTo>
                      <a:lnTo>
                        <a:pt x="26" y="168"/>
                      </a:lnTo>
                      <a:lnTo>
                        <a:pt x="15" y="152"/>
                      </a:lnTo>
                      <a:lnTo>
                        <a:pt x="14" y="144"/>
                      </a:lnTo>
                      <a:lnTo>
                        <a:pt x="14" y="139"/>
                      </a:lnTo>
                      <a:lnTo>
                        <a:pt x="11" y="130"/>
                      </a:lnTo>
                      <a:lnTo>
                        <a:pt x="14" y="109"/>
                      </a:lnTo>
                      <a:lnTo>
                        <a:pt x="17" y="106"/>
                      </a:lnTo>
                      <a:lnTo>
                        <a:pt x="18" y="101"/>
                      </a:lnTo>
                      <a:lnTo>
                        <a:pt x="16" y="97"/>
                      </a:lnTo>
                      <a:lnTo>
                        <a:pt x="14" y="89"/>
                      </a:lnTo>
                      <a:lnTo>
                        <a:pt x="15" y="80"/>
                      </a:lnTo>
                      <a:lnTo>
                        <a:pt x="15" y="70"/>
                      </a:lnTo>
                      <a:lnTo>
                        <a:pt x="12" y="63"/>
                      </a:lnTo>
                      <a:lnTo>
                        <a:pt x="10" y="54"/>
                      </a:lnTo>
                      <a:lnTo>
                        <a:pt x="7" y="53"/>
                      </a:lnTo>
                      <a:lnTo>
                        <a:pt x="4" y="53"/>
                      </a:lnTo>
                      <a:lnTo>
                        <a:pt x="0" y="47"/>
                      </a:lnTo>
                      <a:lnTo>
                        <a:pt x="0" y="26"/>
                      </a:lnTo>
                      <a:lnTo>
                        <a:pt x="1" y="25"/>
                      </a:lnTo>
                      <a:lnTo>
                        <a:pt x="10" y="33"/>
                      </a:lnTo>
                      <a:lnTo>
                        <a:pt x="20" y="32"/>
                      </a:lnTo>
                      <a:lnTo>
                        <a:pt x="39" y="12"/>
                      </a:lnTo>
                      <a:lnTo>
                        <a:pt x="45" y="10"/>
                      </a:lnTo>
                      <a:lnTo>
                        <a:pt x="50"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47" name="任意多边形: 形状 246">
                  <a:extLst>
                    <a:ext uri="{FF2B5EF4-FFF2-40B4-BE49-F238E27FC236}">
                      <a16:creationId xmlns="" xmlns:a16="http://schemas.microsoft.com/office/drawing/2014/main" id="{78C2B16C-DD78-4028-AB11-0FC546126FAC}"/>
                    </a:ext>
                  </a:extLst>
                </p:cNvPr>
                <p:cNvSpPr>
                  <a:spLocks noChangeAspect="1"/>
                </p:cNvSpPr>
                <p:nvPr/>
              </p:nvSpPr>
              <p:spPr bwMode="gray">
                <a:xfrm>
                  <a:off x="2589" y="1903"/>
                  <a:ext cx="129" cy="136"/>
                </a:xfrm>
                <a:custGeom>
                  <a:avLst/>
                  <a:gdLst/>
                  <a:ahLst/>
                  <a:cxnLst>
                    <a:cxn ang="0">
                      <a:pos x="195" y="38"/>
                    </a:cxn>
                    <a:cxn ang="0">
                      <a:pos x="186" y="59"/>
                    </a:cxn>
                    <a:cxn ang="0">
                      <a:pos x="147" y="53"/>
                    </a:cxn>
                    <a:cxn ang="0">
                      <a:pos x="125" y="89"/>
                    </a:cxn>
                    <a:cxn ang="0">
                      <a:pos x="98" y="73"/>
                    </a:cxn>
                    <a:cxn ang="0">
                      <a:pos x="75" y="76"/>
                    </a:cxn>
                    <a:cxn ang="0">
                      <a:pos x="23" y="96"/>
                    </a:cxn>
                    <a:cxn ang="0">
                      <a:pos x="5" y="107"/>
                    </a:cxn>
                    <a:cxn ang="0">
                      <a:pos x="2" y="156"/>
                    </a:cxn>
                    <a:cxn ang="0">
                      <a:pos x="11" y="177"/>
                    </a:cxn>
                    <a:cxn ang="0">
                      <a:pos x="13" y="216"/>
                    </a:cxn>
                    <a:cxn ang="0">
                      <a:pos x="48" y="245"/>
                    </a:cxn>
                    <a:cxn ang="0">
                      <a:pos x="64" y="254"/>
                    </a:cxn>
                    <a:cxn ang="0">
                      <a:pos x="94" y="224"/>
                    </a:cxn>
                    <a:cxn ang="0">
                      <a:pos x="132" y="213"/>
                    </a:cxn>
                    <a:cxn ang="0">
                      <a:pos x="195" y="259"/>
                    </a:cxn>
                    <a:cxn ang="0">
                      <a:pos x="231" y="333"/>
                    </a:cxn>
                    <a:cxn ang="0">
                      <a:pos x="259" y="358"/>
                    </a:cxn>
                    <a:cxn ang="0">
                      <a:pos x="309" y="410"/>
                    </a:cxn>
                    <a:cxn ang="0">
                      <a:pos x="379" y="444"/>
                    </a:cxn>
                    <a:cxn ang="0">
                      <a:pos x="421" y="479"/>
                    </a:cxn>
                    <a:cxn ang="0">
                      <a:pos x="444" y="488"/>
                    </a:cxn>
                    <a:cxn ang="0">
                      <a:pos x="455" y="520"/>
                    </a:cxn>
                    <a:cxn ang="0">
                      <a:pos x="483" y="527"/>
                    </a:cxn>
                    <a:cxn ang="0">
                      <a:pos x="498" y="559"/>
                    </a:cxn>
                    <a:cxn ang="0">
                      <a:pos x="507" y="624"/>
                    </a:cxn>
                    <a:cxn ang="0">
                      <a:pos x="492" y="661"/>
                    </a:cxn>
                    <a:cxn ang="0">
                      <a:pos x="496" y="681"/>
                    </a:cxn>
                    <a:cxn ang="0">
                      <a:pos x="522" y="661"/>
                    </a:cxn>
                    <a:cxn ang="0">
                      <a:pos x="540" y="643"/>
                    </a:cxn>
                    <a:cxn ang="0">
                      <a:pos x="562" y="607"/>
                    </a:cxn>
                    <a:cxn ang="0">
                      <a:pos x="568" y="585"/>
                    </a:cxn>
                    <a:cxn ang="0">
                      <a:pos x="549" y="558"/>
                    </a:cxn>
                    <a:cxn ang="0">
                      <a:pos x="551" y="511"/>
                    </a:cxn>
                    <a:cxn ang="0">
                      <a:pos x="604" y="512"/>
                    </a:cxn>
                    <a:cxn ang="0">
                      <a:pos x="637" y="546"/>
                    </a:cxn>
                    <a:cxn ang="0">
                      <a:pos x="636" y="511"/>
                    </a:cxn>
                    <a:cxn ang="0">
                      <a:pos x="572" y="460"/>
                    </a:cxn>
                    <a:cxn ang="0">
                      <a:pos x="510" y="430"/>
                    </a:cxn>
                    <a:cxn ang="0">
                      <a:pos x="508" y="414"/>
                    </a:cxn>
                    <a:cxn ang="0">
                      <a:pos x="500" y="392"/>
                    </a:cxn>
                    <a:cxn ang="0">
                      <a:pos x="465" y="394"/>
                    </a:cxn>
                    <a:cxn ang="0">
                      <a:pos x="437" y="382"/>
                    </a:cxn>
                    <a:cxn ang="0">
                      <a:pos x="405" y="345"/>
                    </a:cxn>
                    <a:cxn ang="0">
                      <a:pos x="382" y="285"/>
                    </a:cxn>
                    <a:cxn ang="0">
                      <a:pos x="362" y="263"/>
                    </a:cxn>
                    <a:cxn ang="0">
                      <a:pos x="314" y="230"/>
                    </a:cxn>
                    <a:cxn ang="0">
                      <a:pos x="308" y="177"/>
                    </a:cxn>
                    <a:cxn ang="0">
                      <a:pos x="304" y="156"/>
                    </a:cxn>
                    <a:cxn ang="0">
                      <a:pos x="318" y="126"/>
                    </a:cxn>
                    <a:cxn ang="0">
                      <a:pos x="366" y="111"/>
                    </a:cxn>
                    <a:cxn ang="0">
                      <a:pos x="379" y="121"/>
                    </a:cxn>
                    <a:cxn ang="0">
                      <a:pos x="393" y="119"/>
                    </a:cxn>
                    <a:cxn ang="0">
                      <a:pos x="385" y="105"/>
                    </a:cxn>
                    <a:cxn ang="0">
                      <a:pos x="371" y="84"/>
                    </a:cxn>
                    <a:cxn ang="0">
                      <a:pos x="367" y="69"/>
                    </a:cxn>
                    <a:cxn ang="0">
                      <a:pos x="372" y="47"/>
                    </a:cxn>
                    <a:cxn ang="0">
                      <a:pos x="313" y="31"/>
                    </a:cxn>
                    <a:cxn ang="0">
                      <a:pos x="296" y="3"/>
                    </a:cxn>
                    <a:cxn ang="0">
                      <a:pos x="272" y="8"/>
                    </a:cxn>
                    <a:cxn ang="0">
                      <a:pos x="215" y="22"/>
                    </a:cxn>
                  </a:cxnLst>
                  <a:rect l="0" t="0" r="r" b="b"/>
                  <a:pathLst>
                    <a:path w="645" h="681">
                      <a:moveTo>
                        <a:pt x="201" y="17"/>
                      </a:moveTo>
                      <a:lnTo>
                        <a:pt x="199" y="28"/>
                      </a:lnTo>
                      <a:lnTo>
                        <a:pt x="199" y="36"/>
                      </a:lnTo>
                      <a:lnTo>
                        <a:pt x="195" y="38"/>
                      </a:lnTo>
                      <a:lnTo>
                        <a:pt x="184" y="40"/>
                      </a:lnTo>
                      <a:lnTo>
                        <a:pt x="183" y="46"/>
                      </a:lnTo>
                      <a:lnTo>
                        <a:pt x="184" y="53"/>
                      </a:lnTo>
                      <a:lnTo>
                        <a:pt x="186" y="59"/>
                      </a:lnTo>
                      <a:lnTo>
                        <a:pt x="185" y="63"/>
                      </a:lnTo>
                      <a:lnTo>
                        <a:pt x="164" y="59"/>
                      </a:lnTo>
                      <a:lnTo>
                        <a:pt x="153" y="58"/>
                      </a:lnTo>
                      <a:lnTo>
                        <a:pt x="147" y="53"/>
                      </a:lnTo>
                      <a:lnTo>
                        <a:pt x="140" y="49"/>
                      </a:lnTo>
                      <a:lnTo>
                        <a:pt x="137" y="60"/>
                      </a:lnTo>
                      <a:lnTo>
                        <a:pt x="126" y="79"/>
                      </a:lnTo>
                      <a:lnTo>
                        <a:pt x="125" y="89"/>
                      </a:lnTo>
                      <a:lnTo>
                        <a:pt x="123" y="94"/>
                      </a:lnTo>
                      <a:lnTo>
                        <a:pt x="115" y="89"/>
                      </a:lnTo>
                      <a:lnTo>
                        <a:pt x="109" y="81"/>
                      </a:lnTo>
                      <a:lnTo>
                        <a:pt x="98" y="73"/>
                      </a:lnTo>
                      <a:lnTo>
                        <a:pt x="92" y="53"/>
                      </a:lnTo>
                      <a:lnTo>
                        <a:pt x="81" y="59"/>
                      </a:lnTo>
                      <a:lnTo>
                        <a:pt x="75" y="68"/>
                      </a:lnTo>
                      <a:lnTo>
                        <a:pt x="75" y="76"/>
                      </a:lnTo>
                      <a:lnTo>
                        <a:pt x="71" y="81"/>
                      </a:lnTo>
                      <a:lnTo>
                        <a:pt x="60" y="90"/>
                      </a:lnTo>
                      <a:lnTo>
                        <a:pt x="48" y="90"/>
                      </a:lnTo>
                      <a:lnTo>
                        <a:pt x="23" y="96"/>
                      </a:lnTo>
                      <a:lnTo>
                        <a:pt x="14" y="96"/>
                      </a:lnTo>
                      <a:lnTo>
                        <a:pt x="5" y="97"/>
                      </a:lnTo>
                      <a:lnTo>
                        <a:pt x="3" y="102"/>
                      </a:lnTo>
                      <a:lnTo>
                        <a:pt x="5" y="107"/>
                      </a:lnTo>
                      <a:lnTo>
                        <a:pt x="16" y="133"/>
                      </a:lnTo>
                      <a:lnTo>
                        <a:pt x="18" y="143"/>
                      </a:lnTo>
                      <a:lnTo>
                        <a:pt x="7" y="150"/>
                      </a:lnTo>
                      <a:lnTo>
                        <a:pt x="2" y="156"/>
                      </a:lnTo>
                      <a:lnTo>
                        <a:pt x="0" y="165"/>
                      </a:lnTo>
                      <a:lnTo>
                        <a:pt x="1" y="170"/>
                      </a:lnTo>
                      <a:lnTo>
                        <a:pt x="2" y="175"/>
                      </a:lnTo>
                      <a:lnTo>
                        <a:pt x="11" y="177"/>
                      </a:lnTo>
                      <a:lnTo>
                        <a:pt x="12" y="186"/>
                      </a:lnTo>
                      <a:lnTo>
                        <a:pt x="10" y="194"/>
                      </a:lnTo>
                      <a:lnTo>
                        <a:pt x="11" y="205"/>
                      </a:lnTo>
                      <a:lnTo>
                        <a:pt x="13" y="216"/>
                      </a:lnTo>
                      <a:lnTo>
                        <a:pt x="19" y="225"/>
                      </a:lnTo>
                      <a:lnTo>
                        <a:pt x="44" y="227"/>
                      </a:lnTo>
                      <a:lnTo>
                        <a:pt x="48" y="236"/>
                      </a:lnTo>
                      <a:lnTo>
                        <a:pt x="48" y="245"/>
                      </a:lnTo>
                      <a:lnTo>
                        <a:pt x="45" y="251"/>
                      </a:lnTo>
                      <a:lnTo>
                        <a:pt x="46" y="254"/>
                      </a:lnTo>
                      <a:lnTo>
                        <a:pt x="54" y="254"/>
                      </a:lnTo>
                      <a:lnTo>
                        <a:pt x="64" y="254"/>
                      </a:lnTo>
                      <a:lnTo>
                        <a:pt x="80" y="247"/>
                      </a:lnTo>
                      <a:lnTo>
                        <a:pt x="81" y="240"/>
                      </a:lnTo>
                      <a:lnTo>
                        <a:pt x="89" y="226"/>
                      </a:lnTo>
                      <a:lnTo>
                        <a:pt x="94" y="224"/>
                      </a:lnTo>
                      <a:lnTo>
                        <a:pt x="97" y="218"/>
                      </a:lnTo>
                      <a:lnTo>
                        <a:pt x="114" y="210"/>
                      </a:lnTo>
                      <a:lnTo>
                        <a:pt x="123" y="210"/>
                      </a:lnTo>
                      <a:lnTo>
                        <a:pt x="132" y="213"/>
                      </a:lnTo>
                      <a:lnTo>
                        <a:pt x="173" y="236"/>
                      </a:lnTo>
                      <a:lnTo>
                        <a:pt x="190" y="243"/>
                      </a:lnTo>
                      <a:lnTo>
                        <a:pt x="193" y="248"/>
                      </a:lnTo>
                      <a:lnTo>
                        <a:pt x="195" y="259"/>
                      </a:lnTo>
                      <a:lnTo>
                        <a:pt x="207" y="294"/>
                      </a:lnTo>
                      <a:lnTo>
                        <a:pt x="211" y="306"/>
                      </a:lnTo>
                      <a:lnTo>
                        <a:pt x="210" y="313"/>
                      </a:lnTo>
                      <a:lnTo>
                        <a:pt x="231" y="333"/>
                      </a:lnTo>
                      <a:lnTo>
                        <a:pt x="241" y="345"/>
                      </a:lnTo>
                      <a:lnTo>
                        <a:pt x="244" y="361"/>
                      </a:lnTo>
                      <a:lnTo>
                        <a:pt x="252" y="358"/>
                      </a:lnTo>
                      <a:lnTo>
                        <a:pt x="259" y="358"/>
                      </a:lnTo>
                      <a:lnTo>
                        <a:pt x="269" y="365"/>
                      </a:lnTo>
                      <a:lnTo>
                        <a:pt x="282" y="386"/>
                      </a:lnTo>
                      <a:lnTo>
                        <a:pt x="292" y="387"/>
                      </a:lnTo>
                      <a:lnTo>
                        <a:pt x="309" y="410"/>
                      </a:lnTo>
                      <a:lnTo>
                        <a:pt x="323" y="424"/>
                      </a:lnTo>
                      <a:lnTo>
                        <a:pt x="347" y="444"/>
                      </a:lnTo>
                      <a:lnTo>
                        <a:pt x="352" y="442"/>
                      </a:lnTo>
                      <a:lnTo>
                        <a:pt x="379" y="444"/>
                      </a:lnTo>
                      <a:lnTo>
                        <a:pt x="385" y="445"/>
                      </a:lnTo>
                      <a:lnTo>
                        <a:pt x="400" y="462"/>
                      </a:lnTo>
                      <a:lnTo>
                        <a:pt x="404" y="472"/>
                      </a:lnTo>
                      <a:lnTo>
                        <a:pt x="421" y="479"/>
                      </a:lnTo>
                      <a:lnTo>
                        <a:pt x="422" y="482"/>
                      </a:lnTo>
                      <a:lnTo>
                        <a:pt x="421" y="490"/>
                      </a:lnTo>
                      <a:lnTo>
                        <a:pt x="440" y="487"/>
                      </a:lnTo>
                      <a:lnTo>
                        <a:pt x="444" y="488"/>
                      </a:lnTo>
                      <a:lnTo>
                        <a:pt x="449" y="494"/>
                      </a:lnTo>
                      <a:lnTo>
                        <a:pt x="453" y="505"/>
                      </a:lnTo>
                      <a:lnTo>
                        <a:pt x="451" y="512"/>
                      </a:lnTo>
                      <a:lnTo>
                        <a:pt x="455" y="520"/>
                      </a:lnTo>
                      <a:lnTo>
                        <a:pt x="467" y="525"/>
                      </a:lnTo>
                      <a:lnTo>
                        <a:pt x="473" y="530"/>
                      </a:lnTo>
                      <a:lnTo>
                        <a:pt x="478" y="537"/>
                      </a:lnTo>
                      <a:lnTo>
                        <a:pt x="483" y="527"/>
                      </a:lnTo>
                      <a:lnTo>
                        <a:pt x="487" y="527"/>
                      </a:lnTo>
                      <a:lnTo>
                        <a:pt x="495" y="539"/>
                      </a:lnTo>
                      <a:lnTo>
                        <a:pt x="495" y="546"/>
                      </a:lnTo>
                      <a:lnTo>
                        <a:pt x="498" y="559"/>
                      </a:lnTo>
                      <a:lnTo>
                        <a:pt x="510" y="578"/>
                      </a:lnTo>
                      <a:lnTo>
                        <a:pt x="513" y="596"/>
                      </a:lnTo>
                      <a:lnTo>
                        <a:pt x="522" y="617"/>
                      </a:lnTo>
                      <a:lnTo>
                        <a:pt x="507" y="624"/>
                      </a:lnTo>
                      <a:lnTo>
                        <a:pt x="500" y="629"/>
                      </a:lnTo>
                      <a:lnTo>
                        <a:pt x="503" y="640"/>
                      </a:lnTo>
                      <a:lnTo>
                        <a:pt x="496" y="651"/>
                      </a:lnTo>
                      <a:lnTo>
                        <a:pt x="492" y="661"/>
                      </a:lnTo>
                      <a:lnTo>
                        <a:pt x="494" y="673"/>
                      </a:lnTo>
                      <a:lnTo>
                        <a:pt x="496" y="681"/>
                      </a:lnTo>
                      <a:lnTo>
                        <a:pt x="496" y="678"/>
                      </a:lnTo>
                      <a:lnTo>
                        <a:pt x="496" y="681"/>
                      </a:lnTo>
                      <a:lnTo>
                        <a:pt x="503" y="681"/>
                      </a:lnTo>
                      <a:lnTo>
                        <a:pt x="511" y="681"/>
                      </a:lnTo>
                      <a:lnTo>
                        <a:pt x="514" y="678"/>
                      </a:lnTo>
                      <a:lnTo>
                        <a:pt x="522" y="661"/>
                      </a:lnTo>
                      <a:lnTo>
                        <a:pt x="525" y="656"/>
                      </a:lnTo>
                      <a:lnTo>
                        <a:pt x="532" y="651"/>
                      </a:lnTo>
                      <a:lnTo>
                        <a:pt x="538" y="649"/>
                      </a:lnTo>
                      <a:lnTo>
                        <a:pt x="540" y="643"/>
                      </a:lnTo>
                      <a:lnTo>
                        <a:pt x="541" y="621"/>
                      </a:lnTo>
                      <a:lnTo>
                        <a:pt x="544" y="616"/>
                      </a:lnTo>
                      <a:lnTo>
                        <a:pt x="553" y="613"/>
                      </a:lnTo>
                      <a:lnTo>
                        <a:pt x="562" y="607"/>
                      </a:lnTo>
                      <a:lnTo>
                        <a:pt x="567" y="607"/>
                      </a:lnTo>
                      <a:lnTo>
                        <a:pt x="570" y="603"/>
                      </a:lnTo>
                      <a:lnTo>
                        <a:pt x="570" y="590"/>
                      </a:lnTo>
                      <a:lnTo>
                        <a:pt x="568" y="585"/>
                      </a:lnTo>
                      <a:lnTo>
                        <a:pt x="567" y="575"/>
                      </a:lnTo>
                      <a:lnTo>
                        <a:pt x="564" y="570"/>
                      </a:lnTo>
                      <a:lnTo>
                        <a:pt x="554" y="564"/>
                      </a:lnTo>
                      <a:lnTo>
                        <a:pt x="549" y="558"/>
                      </a:lnTo>
                      <a:lnTo>
                        <a:pt x="538" y="553"/>
                      </a:lnTo>
                      <a:lnTo>
                        <a:pt x="538" y="543"/>
                      </a:lnTo>
                      <a:lnTo>
                        <a:pt x="543" y="523"/>
                      </a:lnTo>
                      <a:lnTo>
                        <a:pt x="551" y="511"/>
                      </a:lnTo>
                      <a:lnTo>
                        <a:pt x="564" y="499"/>
                      </a:lnTo>
                      <a:lnTo>
                        <a:pt x="575" y="496"/>
                      </a:lnTo>
                      <a:lnTo>
                        <a:pt x="591" y="509"/>
                      </a:lnTo>
                      <a:lnTo>
                        <a:pt x="604" y="512"/>
                      </a:lnTo>
                      <a:lnTo>
                        <a:pt x="615" y="519"/>
                      </a:lnTo>
                      <a:lnTo>
                        <a:pt x="619" y="527"/>
                      </a:lnTo>
                      <a:lnTo>
                        <a:pt x="626" y="539"/>
                      </a:lnTo>
                      <a:lnTo>
                        <a:pt x="637" y="546"/>
                      </a:lnTo>
                      <a:lnTo>
                        <a:pt x="637" y="543"/>
                      </a:lnTo>
                      <a:lnTo>
                        <a:pt x="645" y="527"/>
                      </a:lnTo>
                      <a:lnTo>
                        <a:pt x="642" y="520"/>
                      </a:lnTo>
                      <a:lnTo>
                        <a:pt x="636" y="511"/>
                      </a:lnTo>
                      <a:lnTo>
                        <a:pt x="626" y="500"/>
                      </a:lnTo>
                      <a:lnTo>
                        <a:pt x="615" y="482"/>
                      </a:lnTo>
                      <a:lnTo>
                        <a:pt x="580" y="468"/>
                      </a:lnTo>
                      <a:lnTo>
                        <a:pt x="572" y="460"/>
                      </a:lnTo>
                      <a:lnTo>
                        <a:pt x="560" y="452"/>
                      </a:lnTo>
                      <a:lnTo>
                        <a:pt x="524" y="437"/>
                      </a:lnTo>
                      <a:lnTo>
                        <a:pt x="516" y="433"/>
                      </a:lnTo>
                      <a:lnTo>
                        <a:pt x="510" y="430"/>
                      </a:lnTo>
                      <a:lnTo>
                        <a:pt x="506" y="430"/>
                      </a:lnTo>
                      <a:lnTo>
                        <a:pt x="502" y="426"/>
                      </a:lnTo>
                      <a:lnTo>
                        <a:pt x="502" y="420"/>
                      </a:lnTo>
                      <a:lnTo>
                        <a:pt x="508" y="414"/>
                      </a:lnTo>
                      <a:lnTo>
                        <a:pt x="516" y="409"/>
                      </a:lnTo>
                      <a:lnTo>
                        <a:pt x="517" y="401"/>
                      </a:lnTo>
                      <a:lnTo>
                        <a:pt x="511" y="392"/>
                      </a:lnTo>
                      <a:lnTo>
                        <a:pt x="500" y="392"/>
                      </a:lnTo>
                      <a:lnTo>
                        <a:pt x="496" y="394"/>
                      </a:lnTo>
                      <a:lnTo>
                        <a:pt x="503" y="392"/>
                      </a:lnTo>
                      <a:lnTo>
                        <a:pt x="496" y="394"/>
                      </a:lnTo>
                      <a:lnTo>
                        <a:pt x="465" y="394"/>
                      </a:lnTo>
                      <a:lnTo>
                        <a:pt x="465" y="403"/>
                      </a:lnTo>
                      <a:lnTo>
                        <a:pt x="453" y="390"/>
                      </a:lnTo>
                      <a:lnTo>
                        <a:pt x="442" y="382"/>
                      </a:lnTo>
                      <a:lnTo>
                        <a:pt x="437" y="382"/>
                      </a:lnTo>
                      <a:lnTo>
                        <a:pt x="435" y="374"/>
                      </a:lnTo>
                      <a:lnTo>
                        <a:pt x="431" y="374"/>
                      </a:lnTo>
                      <a:lnTo>
                        <a:pt x="410" y="354"/>
                      </a:lnTo>
                      <a:lnTo>
                        <a:pt x="405" y="345"/>
                      </a:lnTo>
                      <a:lnTo>
                        <a:pt x="398" y="332"/>
                      </a:lnTo>
                      <a:lnTo>
                        <a:pt x="392" y="313"/>
                      </a:lnTo>
                      <a:lnTo>
                        <a:pt x="388" y="309"/>
                      </a:lnTo>
                      <a:lnTo>
                        <a:pt x="382" y="285"/>
                      </a:lnTo>
                      <a:lnTo>
                        <a:pt x="374" y="270"/>
                      </a:lnTo>
                      <a:lnTo>
                        <a:pt x="369" y="267"/>
                      </a:lnTo>
                      <a:lnTo>
                        <a:pt x="363" y="267"/>
                      </a:lnTo>
                      <a:lnTo>
                        <a:pt x="362" y="263"/>
                      </a:lnTo>
                      <a:lnTo>
                        <a:pt x="347" y="254"/>
                      </a:lnTo>
                      <a:lnTo>
                        <a:pt x="341" y="247"/>
                      </a:lnTo>
                      <a:lnTo>
                        <a:pt x="320" y="237"/>
                      </a:lnTo>
                      <a:lnTo>
                        <a:pt x="314" y="230"/>
                      </a:lnTo>
                      <a:lnTo>
                        <a:pt x="309" y="220"/>
                      </a:lnTo>
                      <a:lnTo>
                        <a:pt x="306" y="211"/>
                      </a:lnTo>
                      <a:lnTo>
                        <a:pt x="306" y="193"/>
                      </a:lnTo>
                      <a:lnTo>
                        <a:pt x="308" y="177"/>
                      </a:lnTo>
                      <a:lnTo>
                        <a:pt x="313" y="172"/>
                      </a:lnTo>
                      <a:lnTo>
                        <a:pt x="314" y="165"/>
                      </a:lnTo>
                      <a:lnTo>
                        <a:pt x="312" y="159"/>
                      </a:lnTo>
                      <a:lnTo>
                        <a:pt x="304" y="156"/>
                      </a:lnTo>
                      <a:lnTo>
                        <a:pt x="302" y="141"/>
                      </a:lnTo>
                      <a:lnTo>
                        <a:pt x="304" y="134"/>
                      </a:lnTo>
                      <a:lnTo>
                        <a:pt x="314" y="126"/>
                      </a:lnTo>
                      <a:lnTo>
                        <a:pt x="318" y="126"/>
                      </a:lnTo>
                      <a:lnTo>
                        <a:pt x="319" y="127"/>
                      </a:lnTo>
                      <a:lnTo>
                        <a:pt x="324" y="126"/>
                      </a:lnTo>
                      <a:lnTo>
                        <a:pt x="357" y="108"/>
                      </a:lnTo>
                      <a:lnTo>
                        <a:pt x="366" y="111"/>
                      </a:lnTo>
                      <a:lnTo>
                        <a:pt x="376" y="106"/>
                      </a:lnTo>
                      <a:lnTo>
                        <a:pt x="382" y="107"/>
                      </a:lnTo>
                      <a:lnTo>
                        <a:pt x="383" y="113"/>
                      </a:lnTo>
                      <a:lnTo>
                        <a:pt x="379" y="121"/>
                      </a:lnTo>
                      <a:lnTo>
                        <a:pt x="379" y="122"/>
                      </a:lnTo>
                      <a:lnTo>
                        <a:pt x="384" y="123"/>
                      </a:lnTo>
                      <a:lnTo>
                        <a:pt x="389" y="122"/>
                      </a:lnTo>
                      <a:lnTo>
                        <a:pt x="393" y="119"/>
                      </a:lnTo>
                      <a:lnTo>
                        <a:pt x="394" y="114"/>
                      </a:lnTo>
                      <a:lnTo>
                        <a:pt x="392" y="111"/>
                      </a:lnTo>
                      <a:lnTo>
                        <a:pt x="388" y="110"/>
                      </a:lnTo>
                      <a:lnTo>
                        <a:pt x="385" y="105"/>
                      </a:lnTo>
                      <a:lnTo>
                        <a:pt x="378" y="101"/>
                      </a:lnTo>
                      <a:lnTo>
                        <a:pt x="376" y="98"/>
                      </a:lnTo>
                      <a:lnTo>
                        <a:pt x="376" y="90"/>
                      </a:lnTo>
                      <a:lnTo>
                        <a:pt x="371" y="84"/>
                      </a:lnTo>
                      <a:lnTo>
                        <a:pt x="372" y="76"/>
                      </a:lnTo>
                      <a:lnTo>
                        <a:pt x="374" y="69"/>
                      </a:lnTo>
                      <a:lnTo>
                        <a:pt x="369" y="70"/>
                      </a:lnTo>
                      <a:lnTo>
                        <a:pt x="367" y="69"/>
                      </a:lnTo>
                      <a:lnTo>
                        <a:pt x="367" y="64"/>
                      </a:lnTo>
                      <a:lnTo>
                        <a:pt x="369" y="57"/>
                      </a:lnTo>
                      <a:lnTo>
                        <a:pt x="381" y="47"/>
                      </a:lnTo>
                      <a:lnTo>
                        <a:pt x="372" y="47"/>
                      </a:lnTo>
                      <a:lnTo>
                        <a:pt x="358" y="42"/>
                      </a:lnTo>
                      <a:lnTo>
                        <a:pt x="328" y="37"/>
                      </a:lnTo>
                      <a:lnTo>
                        <a:pt x="318" y="31"/>
                      </a:lnTo>
                      <a:lnTo>
                        <a:pt x="313" y="31"/>
                      </a:lnTo>
                      <a:lnTo>
                        <a:pt x="302" y="22"/>
                      </a:lnTo>
                      <a:lnTo>
                        <a:pt x="298" y="15"/>
                      </a:lnTo>
                      <a:lnTo>
                        <a:pt x="296" y="8"/>
                      </a:lnTo>
                      <a:lnTo>
                        <a:pt x="296" y="3"/>
                      </a:lnTo>
                      <a:lnTo>
                        <a:pt x="293" y="0"/>
                      </a:lnTo>
                      <a:lnTo>
                        <a:pt x="287" y="1"/>
                      </a:lnTo>
                      <a:lnTo>
                        <a:pt x="282" y="5"/>
                      </a:lnTo>
                      <a:lnTo>
                        <a:pt x="272" y="8"/>
                      </a:lnTo>
                      <a:lnTo>
                        <a:pt x="254" y="9"/>
                      </a:lnTo>
                      <a:lnTo>
                        <a:pt x="234" y="16"/>
                      </a:lnTo>
                      <a:lnTo>
                        <a:pt x="218" y="21"/>
                      </a:lnTo>
                      <a:lnTo>
                        <a:pt x="215" y="22"/>
                      </a:lnTo>
                      <a:lnTo>
                        <a:pt x="201" y="1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sp>
            <p:nvSpPr>
              <p:cNvPr id="203" name="任意多边形: 形状 202">
                <a:extLst>
                  <a:ext uri="{FF2B5EF4-FFF2-40B4-BE49-F238E27FC236}">
                    <a16:creationId xmlns="" xmlns:a16="http://schemas.microsoft.com/office/drawing/2014/main" id="{1F3D0408-6A97-4BAA-A87A-CC8589773795}"/>
                  </a:ext>
                </a:extLst>
              </p:cNvPr>
              <p:cNvSpPr>
                <a:spLocks noChangeAspect="1"/>
              </p:cNvSpPr>
              <p:nvPr/>
            </p:nvSpPr>
            <p:spPr bwMode="gray">
              <a:xfrm>
                <a:off x="4858544" y="2684810"/>
                <a:ext cx="11113" cy="17463"/>
              </a:xfrm>
              <a:custGeom>
                <a:avLst/>
                <a:gdLst/>
                <a:ahLst/>
                <a:cxnLst>
                  <a:cxn ang="0">
                    <a:pos x="21" y="53"/>
                  </a:cxn>
                  <a:cxn ang="0">
                    <a:pos x="33" y="52"/>
                  </a:cxn>
                  <a:cxn ang="0">
                    <a:pos x="38" y="45"/>
                  </a:cxn>
                  <a:cxn ang="0">
                    <a:pos x="37" y="33"/>
                  </a:cxn>
                  <a:cxn ang="0">
                    <a:pos x="33" y="26"/>
                  </a:cxn>
                  <a:cxn ang="0">
                    <a:pos x="28" y="18"/>
                  </a:cxn>
                  <a:cxn ang="0">
                    <a:pos x="28" y="11"/>
                  </a:cxn>
                  <a:cxn ang="0">
                    <a:pos x="30" y="4"/>
                  </a:cxn>
                  <a:cxn ang="0">
                    <a:pos x="22" y="0"/>
                  </a:cxn>
                  <a:cxn ang="0">
                    <a:pos x="16" y="0"/>
                  </a:cxn>
                  <a:cxn ang="0">
                    <a:pos x="6" y="7"/>
                  </a:cxn>
                  <a:cxn ang="0">
                    <a:pos x="0" y="20"/>
                  </a:cxn>
                  <a:cxn ang="0">
                    <a:pos x="3" y="33"/>
                  </a:cxn>
                  <a:cxn ang="0">
                    <a:pos x="3" y="48"/>
                  </a:cxn>
                  <a:cxn ang="0">
                    <a:pos x="21" y="53"/>
                  </a:cxn>
                </a:cxnLst>
                <a:rect l="0" t="0" r="r" b="b"/>
                <a:pathLst>
                  <a:path w="38" h="53">
                    <a:moveTo>
                      <a:pt x="21" y="53"/>
                    </a:moveTo>
                    <a:lnTo>
                      <a:pt x="33" y="52"/>
                    </a:lnTo>
                    <a:lnTo>
                      <a:pt x="38" y="45"/>
                    </a:lnTo>
                    <a:lnTo>
                      <a:pt x="37" y="33"/>
                    </a:lnTo>
                    <a:lnTo>
                      <a:pt x="33" y="26"/>
                    </a:lnTo>
                    <a:lnTo>
                      <a:pt x="28" y="18"/>
                    </a:lnTo>
                    <a:lnTo>
                      <a:pt x="28" y="11"/>
                    </a:lnTo>
                    <a:lnTo>
                      <a:pt x="30" y="4"/>
                    </a:lnTo>
                    <a:lnTo>
                      <a:pt x="22" y="0"/>
                    </a:lnTo>
                    <a:lnTo>
                      <a:pt x="16" y="0"/>
                    </a:lnTo>
                    <a:lnTo>
                      <a:pt x="6" y="7"/>
                    </a:lnTo>
                    <a:lnTo>
                      <a:pt x="0" y="20"/>
                    </a:lnTo>
                    <a:lnTo>
                      <a:pt x="3" y="33"/>
                    </a:lnTo>
                    <a:lnTo>
                      <a:pt x="3" y="48"/>
                    </a:lnTo>
                    <a:lnTo>
                      <a:pt x="21" y="53"/>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04" name="任意多边形: 形状 203">
                <a:extLst>
                  <a:ext uri="{FF2B5EF4-FFF2-40B4-BE49-F238E27FC236}">
                    <a16:creationId xmlns="" xmlns:a16="http://schemas.microsoft.com/office/drawing/2014/main" id="{357087D3-1F73-4393-8C7A-20AF8BAE7B9B}"/>
                  </a:ext>
                </a:extLst>
              </p:cNvPr>
              <p:cNvSpPr>
                <a:spLocks noChangeAspect="1"/>
              </p:cNvSpPr>
              <p:nvPr/>
            </p:nvSpPr>
            <p:spPr bwMode="gray">
              <a:xfrm>
                <a:off x="4863306" y="2751485"/>
                <a:ext cx="77788" cy="44450"/>
              </a:xfrm>
              <a:custGeom>
                <a:avLst/>
                <a:gdLst/>
                <a:ahLst/>
                <a:cxnLst>
                  <a:cxn ang="0">
                    <a:pos x="52" y="131"/>
                  </a:cxn>
                  <a:cxn ang="0">
                    <a:pos x="42" y="119"/>
                  </a:cxn>
                  <a:cxn ang="0">
                    <a:pos x="38" y="100"/>
                  </a:cxn>
                  <a:cxn ang="0">
                    <a:pos x="10" y="117"/>
                  </a:cxn>
                  <a:cxn ang="0">
                    <a:pos x="0" y="119"/>
                  </a:cxn>
                  <a:cxn ang="0">
                    <a:pos x="5" y="84"/>
                  </a:cxn>
                  <a:cxn ang="0">
                    <a:pos x="13" y="74"/>
                  </a:cxn>
                  <a:cxn ang="0">
                    <a:pos x="21" y="67"/>
                  </a:cxn>
                  <a:cxn ang="0">
                    <a:pos x="30" y="49"/>
                  </a:cxn>
                  <a:cxn ang="0">
                    <a:pos x="50" y="18"/>
                  </a:cxn>
                  <a:cxn ang="0">
                    <a:pos x="70" y="13"/>
                  </a:cxn>
                  <a:cxn ang="0">
                    <a:pos x="85" y="3"/>
                  </a:cxn>
                  <a:cxn ang="0">
                    <a:pos x="127" y="6"/>
                  </a:cxn>
                  <a:cxn ang="0">
                    <a:pos x="172" y="6"/>
                  </a:cxn>
                  <a:cxn ang="0">
                    <a:pos x="197" y="22"/>
                  </a:cxn>
                  <a:cxn ang="0">
                    <a:pos x="193" y="40"/>
                  </a:cxn>
                  <a:cxn ang="0">
                    <a:pos x="207" y="57"/>
                  </a:cxn>
                  <a:cxn ang="0">
                    <a:pos x="226" y="63"/>
                  </a:cxn>
                  <a:cxn ang="0">
                    <a:pos x="241" y="63"/>
                  </a:cxn>
                  <a:cxn ang="0">
                    <a:pos x="239" y="82"/>
                  </a:cxn>
                  <a:cxn ang="0">
                    <a:pos x="224" y="86"/>
                  </a:cxn>
                  <a:cxn ang="0">
                    <a:pos x="224" y="99"/>
                  </a:cxn>
                  <a:cxn ang="0">
                    <a:pos x="225" y="109"/>
                  </a:cxn>
                  <a:cxn ang="0">
                    <a:pos x="193" y="104"/>
                  </a:cxn>
                  <a:cxn ang="0">
                    <a:pos x="180" y="95"/>
                  </a:cxn>
                  <a:cxn ang="0">
                    <a:pos x="166" y="126"/>
                  </a:cxn>
                  <a:cxn ang="0">
                    <a:pos x="163" y="140"/>
                  </a:cxn>
                  <a:cxn ang="0">
                    <a:pos x="149" y="127"/>
                  </a:cxn>
                  <a:cxn ang="0">
                    <a:pos x="132" y="99"/>
                  </a:cxn>
                  <a:cxn ang="0">
                    <a:pos x="115" y="114"/>
                  </a:cxn>
                  <a:cxn ang="0">
                    <a:pos x="111" y="127"/>
                  </a:cxn>
                  <a:cxn ang="0">
                    <a:pos x="88" y="136"/>
                  </a:cxn>
                  <a:cxn ang="0">
                    <a:pos x="54" y="142"/>
                  </a:cxn>
                </a:cxnLst>
                <a:rect l="0" t="0" r="r" b="b"/>
                <a:pathLst>
                  <a:path w="241" h="142">
                    <a:moveTo>
                      <a:pt x="54" y="142"/>
                    </a:moveTo>
                    <a:lnTo>
                      <a:pt x="52" y="131"/>
                    </a:lnTo>
                    <a:lnTo>
                      <a:pt x="45" y="130"/>
                    </a:lnTo>
                    <a:lnTo>
                      <a:pt x="42" y="119"/>
                    </a:lnTo>
                    <a:lnTo>
                      <a:pt x="42" y="101"/>
                    </a:lnTo>
                    <a:lnTo>
                      <a:pt x="38" y="100"/>
                    </a:lnTo>
                    <a:lnTo>
                      <a:pt x="21" y="100"/>
                    </a:lnTo>
                    <a:lnTo>
                      <a:pt x="10" y="117"/>
                    </a:lnTo>
                    <a:lnTo>
                      <a:pt x="4" y="121"/>
                    </a:lnTo>
                    <a:lnTo>
                      <a:pt x="0" y="119"/>
                    </a:lnTo>
                    <a:lnTo>
                      <a:pt x="2" y="97"/>
                    </a:lnTo>
                    <a:lnTo>
                      <a:pt x="5" y="84"/>
                    </a:lnTo>
                    <a:lnTo>
                      <a:pt x="9" y="81"/>
                    </a:lnTo>
                    <a:lnTo>
                      <a:pt x="13" y="74"/>
                    </a:lnTo>
                    <a:lnTo>
                      <a:pt x="20" y="70"/>
                    </a:lnTo>
                    <a:lnTo>
                      <a:pt x="21" y="67"/>
                    </a:lnTo>
                    <a:lnTo>
                      <a:pt x="24" y="57"/>
                    </a:lnTo>
                    <a:lnTo>
                      <a:pt x="30" y="49"/>
                    </a:lnTo>
                    <a:lnTo>
                      <a:pt x="53" y="23"/>
                    </a:lnTo>
                    <a:lnTo>
                      <a:pt x="50" y="18"/>
                    </a:lnTo>
                    <a:lnTo>
                      <a:pt x="53" y="11"/>
                    </a:lnTo>
                    <a:lnTo>
                      <a:pt x="70" y="13"/>
                    </a:lnTo>
                    <a:lnTo>
                      <a:pt x="78" y="9"/>
                    </a:lnTo>
                    <a:lnTo>
                      <a:pt x="85" y="3"/>
                    </a:lnTo>
                    <a:lnTo>
                      <a:pt x="91" y="9"/>
                    </a:lnTo>
                    <a:lnTo>
                      <a:pt x="127" y="6"/>
                    </a:lnTo>
                    <a:lnTo>
                      <a:pt x="153" y="0"/>
                    </a:lnTo>
                    <a:lnTo>
                      <a:pt x="172" y="6"/>
                    </a:lnTo>
                    <a:lnTo>
                      <a:pt x="190" y="13"/>
                    </a:lnTo>
                    <a:lnTo>
                      <a:pt x="197" y="22"/>
                    </a:lnTo>
                    <a:lnTo>
                      <a:pt x="195" y="30"/>
                    </a:lnTo>
                    <a:lnTo>
                      <a:pt x="193" y="40"/>
                    </a:lnTo>
                    <a:lnTo>
                      <a:pt x="201" y="52"/>
                    </a:lnTo>
                    <a:lnTo>
                      <a:pt x="207" y="57"/>
                    </a:lnTo>
                    <a:lnTo>
                      <a:pt x="217" y="62"/>
                    </a:lnTo>
                    <a:lnTo>
                      <a:pt x="226" y="63"/>
                    </a:lnTo>
                    <a:lnTo>
                      <a:pt x="234" y="58"/>
                    </a:lnTo>
                    <a:lnTo>
                      <a:pt x="241" y="63"/>
                    </a:lnTo>
                    <a:lnTo>
                      <a:pt x="239" y="74"/>
                    </a:lnTo>
                    <a:lnTo>
                      <a:pt x="239" y="82"/>
                    </a:lnTo>
                    <a:lnTo>
                      <a:pt x="235" y="84"/>
                    </a:lnTo>
                    <a:lnTo>
                      <a:pt x="224" y="86"/>
                    </a:lnTo>
                    <a:lnTo>
                      <a:pt x="223" y="92"/>
                    </a:lnTo>
                    <a:lnTo>
                      <a:pt x="224" y="99"/>
                    </a:lnTo>
                    <a:lnTo>
                      <a:pt x="226" y="105"/>
                    </a:lnTo>
                    <a:lnTo>
                      <a:pt x="225" y="109"/>
                    </a:lnTo>
                    <a:lnTo>
                      <a:pt x="204" y="105"/>
                    </a:lnTo>
                    <a:lnTo>
                      <a:pt x="193" y="104"/>
                    </a:lnTo>
                    <a:lnTo>
                      <a:pt x="187" y="99"/>
                    </a:lnTo>
                    <a:lnTo>
                      <a:pt x="180" y="95"/>
                    </a:lnTo>
                    <a:lnTo>
                      <a:pt x="177" y="106"/>
                    </a:lnTo>
                    <a:lnTo>
                      <a:pt x="166" y="126"/>
                    </a:lnTo>
                    <a:lnTo>
                      <a:pt x="165" y="135"/>
                    </a:lnTo>
                    <a:lnTo>
                      <a:pt x="163" y="140"/>
                    </a:lnTo>
                    <a:lnTo>
                      <a:pt x="155" y="135"/>
                    </a:lnTo>
                    <a:lnTo>
                      <a:pt x="149" y="127"/>
                    </a:lnTo>
                    <a:lnTo>
                      <a:pt x="138" y="119"/>
                    </a:lnTo>
                    <a:lnTo>
                      <a:pt x="132" y="99"/>
                    </a:lnTo>
                    <a:lnTo>
                      <a:pt x="121" y="105"/>
                    </a:lnTo>
                    <a:lnTo>
                      <a:pt x="115" y="114"/>
                    </a:lnTo>
                    <a:lnTo>
                      <a:pt x="115" y="122"/>
                    </a:lnTo>
                    <a:lnTo>
                      <a:pt x="111" y="127"/>
                    </a:lnTo>
                    <a:lnTo>
                      <a:pt x="100" y="136"/>
                    </a:lnTo>
                    <a:lnTo>
                      <a:pt x="88" y="136"/>
                    </a:lnTo>
                    <a:lnTo>
                      <a:pt x="63" y="142"/>
                    </a:lnTo>
                    <a:lnTo>
                      <a:pt x="54" y="14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05" name="任意多边形: 形状 204">
                <a:extLst>
                  <a:ext uri="{FF2B5EF4-FFF2-40B4-BE49-F238E27FC236}">
                    <a16:creationId xmlns="" xmlns:a16="http://schemas.microsoft.com/office/drawing/2014/main" id="{D54197B9-075F-4818-ACF2-AE3A6DC311C2}"/>
                  </a:ext>
                </a:extLst>
              </p:cNvPr>
              <p:cNvSpPr>
                <a:spLocks noChangeAspect="1"/>
              </p:cNvSpPr>
              <p:nvPr/>
            </p:nvSpPr>
            <p:spPr bwMode="gray">
              <a:xfrm>
                <a:off x="4809331" y="2649885"/>
                <a:ext cx="58738" cy="50800"/>
              </a:xfrm>
              <a:custGeom>
                <a:avLst/>
                <a:gdLst/>
                <a:ahLst/>
                <a:cxnLst>
                  <a:cxn ang="0">
                    <a:pos x="158" y="160"/>
                  </a:cxn>
                  <a:cxn ang="0">
                    <a:pos x="150" y="161"/>
                  </a:cxn>
                  <a:cxn ang="0">
                    <a:pos x="140" y="159"/>
                  </a:cxn>
                  <a:cxn ang="0">
                    <a:pos x="131" y="152"/>
                  </a:cxn>
                  <a:cxn ang="0">
                    <a:pos x="120" y="146"/>
                  </a:cxn>
                  <a:cxn ang="0">
                    <a:pos x="123" y="140"/>
                  </a:cxn>
                  <a:cxn ang="0">
                    <a:pos x="118" y="138"/>
                  </a:cxn>
                  <a:cxn ang="0">
                    <a:pos x="118" y="114"/>
                  </a:cxn>
                  <a:cxn ang="0">
                    <a:pos x="112" y="114"/>
                  </a:cxn>
                  <a:cxn ang="0">
                    <a:pos x="106" y="122"/>
                  </a:cxn>
                  <a:cxn ang="0">
                    <a:pos x="101" y="129"/>
                  </a:cxn>
                  <a:cxn ang="0">
                    <a:pos x="91" y="129"/>
                  </a:cxn>
                  <a:cxn ang="0">
                    <a:pos x="81" y="125"/>
                  </a:cxn>
                  <a:cxn ang="0">
                    <a:pos x="79" y="110"/>
                  </a:cxn>
                  <a:cxn ang="0">
                    <a:pos x="76" y="101"/>
                  </a:cxn>
                  <a:cxn ang="0">
                    <a:pos x="70" y="96"/>
                  </a:cxn>
                  <a:cxn ang="0">
                    <a:pos x="58" y="92"/>
                  </a:cxn>
                  <a:cxn ang="0">
                    <a:pos x="44" y="84"/>
                  </a:cxn>
                  <a:cxn ang="0">
                    <a:pos x="34" y="80"/>
                  </a:cxn>
                  <a:cxn ang="0">
                    <a:pos x="25" y="62"/>
                  </a:cxn>
                  <a:cxn ang="0">
                    <a:pos x="13" y="63"/>
                  </a:cxn>
                  <a:cxn ang="0">
                    <a:pos x="2" y="58"/>
                  </a:cxn>
                  <a:cxn ang="0">
                    <a:pos x="0" y="48"/>
                  </a:cxn>
                  <a:cxn ang="0">
                    <a:pos x="0" y="32"/>
                  </a:cxn>
                  <a:cxn ang="0">
                    <a:pos x="0" y="28"/>
                  </a:cxn>
                  <a:cxn ang="0">
                    <a:pos x="23" y="15"/>
                  </a:cxn>
                  <a:cxn ang="0">
                    <a:pos x="33" y="11"/>
                  </a:cxn>
                  <a:cxn ang="0">
                    <a:pos x="39" y="10"/>
                  </a:cxn>
                  <a:cxn ang="0">
                    <a:pos x="39" y="11"/>
                  </a:cxn>
                  <a:cxn ang="0">
                    <a:pos x="56" y="20"/>
                  </a:cxn>
                  <a:cxn ang="0">
                    <a:pos x="76" y="14"/>
                  </a:cxn>
                  <a:cxn ang="0">
                    <a:pos x="91" y="4"/>
                  </a:cxn>
                  <a:cxn ang="0">
                    <a:pos x="103" y="1"/>
                  </a:cxn>
                  <a:cxn ang="0">
                    <a:pos x="118" y="0"/>
                  </a:cxn>
                  <a:cxn ang="0">
                    <a:pos x="124" y="6"/>
                  </a:cxn>
                  <a:cxn ang="0">
                    <a:pos x="127" y="6"/>
                  </a:cxn>
                  <a:cxn ang="0">
                    <a:pos x="129" y="14"/>
                  </a:cxn>
                  <a:cxn ang="0">
                    <a:pos x="138" y="17"/>
                  </a:cxn>
                  <a:cxn ang="0">
                    <a:pos x="146" y="19"/>
                  </a:cxn>
                  <a:cxn ang="0">
                    <a:pos x="155" y="24"/>
                  </a:cxn>
                  <a:cxn ang="0">
                    <a:pos x="155" y="35"/>
                  </a:cxn>
                  <a:cxn ang="0">
                    <a:pos x="154" y="44"/>
                  </a:cxn>
                  <a:cxn ang="0">
                    <a:pos x="156" y="55"/>
                  </a:cxn>
                  <a:cxn ang="0">
                    <a:pos x="163" y="62"/>
                  </a:cxn>
                  <a:cxn ang="0">
                    <a:pos x="176" y="62"/>
                  </a:cxn>
                  <a:cxn ang="0">
                    <a:pos x="181" y="68"/>
                  </a:cxn>
                  <a:cxn ang="0">
                    <a:pos x="182" y="79"/>
                  </a:cxn>
                  <a:cxn ang="0">
                    <a:pos x="188" y="87"/>
                  </a:cxn>
                  <a:cxn ang="0">
                    <a:pos x="188" y="96"/>
                  </a:cxn>
                  <a:cxn ang="0">
                    <a:pos x="177" y="112"/>
                  </a:cxn>
                  <a:cxn ang="0">
                    <a:pos x="171" y="112"/>
                  </a:cxn>
                  <a:cxn ang="0">
                    <a:pos x="161" y="119"/>
                  </a:cxn>
                  <a:cxn ang="0">
                    <a:pos x="155" y="132"/>
                  </a:cxn>
                  <a:cxn ang="0">
                    <a:pos x="158" y="145"/>
                  </a:cxn>
                  <a:cxn ang="0">
                    <a:pos x="158" y="160"/>
                  </a:cxn>
                </a:cxnLst>
                <a:rect l="0" t="0" r="r" b="b"/>
                <a:pathLst>
                  <a:path w="188" h="161">
                    <a:moveTo>
                      <a:pt x="158" y="160"/>
                    </a:moveTo>
                    <a:lnTo>
                      <a:pt x="150" y="161"/>
                    </a:lnTo>
                    <a:lnTo>
                      <a:pt x="140" y="159"/>
                    </a:lnTo>
                    <a:lnTo>
                      <a:pt x="131" y="152"/>
                    </a:lnTo>
                    <a:lnTo>
                      <a:pt x="120" y="146"/>
                    </a:lnTo>
                    <a:lnTo>
                      <a:pt x="123" y="140"/>
                    </a:lnTo>
                    <a:lnTo>
                      <a:pt x="118" y="138"/>
                    </a:lnTo>
                    <a:lnTo>
                      <a:pt x="118" y="114"/>
                    </a:lnTo>
                    <a:lnTo>
                      <a:pt x="112" y="114"/>
                    </a:lnTo>
                    <a:lnTo>
                      <a:pt x="106" y="122"/>
                    </a:lnTo>
                    <a:lnTo>
                      <a:pt x="101" y="129"/>
                    </a:lnTo>
                    <a:lnTo>
                      <a:pt x="91" y="129"/>
                    </a:lnTo>
                    <a:lnTo>
                      <a:pt x="81" y="125"/>
                    </a:lnTo>
                    <a:lnTo>
                      <a:pt x="79" y="110"/>
                    </a:lnTo>
                    <a:lnTo>
                      <a:pt x="76" y="101"/>
                    </a:lnTo>
                    <a:lnTo>
                      <a:pt x="70" y="96"/>
                    </a:lnTo>
                    <a:lnTo>
                      <a:pt x="58" y="92"/>
                    </a:lnTo>
                    <a:lnTo>
                      <a:pt x="44" y="84"/>
                    </a:lnTo>
                    <a:lnTo>
                      <a:pt x="34" y="80"/>
                    </a:lnTo>
                    <a:lnTo>
                      <a:pt x="25" y="62"/>
                    </a:lnTo>
                    <a:lnTo>
                      <a:pt x="13" y="63"/>
                    </a:lnTo>
                    <a:lnTo>
                      <a:pt x="2" y="58"/>
                    </a:lnTo>
                    <a:lnTo>
                      <a:pt x="0" y="48"/>
                    </a:lnTo>
                    <a:lnTo>
                      <a:pt x="0" y="32"/>
                    </a:lnTo>
                    <a:lnTo>
                      <a:pt x="0" y="28"/>
                    </a:lnTo>
                    <a:lnTo>
                      <a:pt x="23" y="15"/>
                    </a:lnTo>
                    <a:lnTo>
                      <a:pt x="33" y="11"/>
                    </a:lnTo>
                    <a:lnTo>
                      <a:pt x="39" y="10"/>
                    </a:lnTo>
                    <a:lnTo>
                      <a:pt x="39" y="11"/>
                    </a:lnTo>
                    <a:lnTo>
                      <a:pt x="56" y="20"/>
                    </a:lnTo>
                    <a:lnTo>
                      <a:pt x="76" y="14"/>
                    </a:lnTo>
                    <a:lnTo>
                      <a:pt x="91" y="4"/>
                    </a:lnTo>
                    <a:lnTo>
                      <a:pt x="103" y="1"/>
                    </a:lnTo>
                    <a:lnTo>
                      <a:pt x="118" y="0"/>
                    </a:lnTo>
                    <a:lnTo>
                      <a:pt x="124" y="6"/>
                    </a:lnTo>
                    <a:lnTo>
                      <a:pt x="127" y="6"/>
                    </a:lnTo>
                    <a:lnTo>
                      <a:pt x="129" y="14"/>
                    </a:lnTo>
                    <a:lnTo>
                      <a:pt x="138" y="17"/>
                    </a:lnTo>
                    <a:lnTo>
                      <a:pt x="146" y="19"/>
                    </a:lnTo>
                    <a:lnTo>
                      <a:pt x="155" y="24"/>
                    </a:lnTo>
                    <a:lnTo>
                      <a:pt x="155" y="35"/>
                    </a:lnTo>
                    <a:lnTo>
                      <a:pt x="154" y="44"/>
                    </a:lnTo>
                    <a:lnTo>
                      <a:pt x="156" y="55"/>
                    </a:lnTo>
                    <a:lnTo>
                      <a:pt x="163" y="62"/>
                    </a:lnTo>
                    <a:lnTo>
                      <a:pt x="176" y="62"/>
                    </a:lnTo>
                    <a:lnTo>
                      <a:pt x="181" y="68"/>
                    </a:lnTo>
                    <a:lnTo>
                      <a:pt x="182" y="79"/>
                    </a:lnTo>
                    <a:lnTo>
                      <a:pt x="188" y="87"/>
                    </a:lnTo>
                    <a:lnTo>
                      <a:pt x="188" y="96"/>
                    </a:lnTo>
                    <a:lnTo>
                      <a:pt x="177" y="112"/>
                    </a:lnTo>
                    <a:lnTo>
                      <a:pt x="171" y="112"/>
                    </a:lnTo>
                    <a:lnTo>
                      <a:pt x="161" y="119"/>
                    </a:lnTo>
                    <a:lnTo>
                      <a:pt x="155" y="132"/>
                    </a:lnTo>
                    <a:lnTo>
                      <a:pt x="158" y="145"/>
                    </a:lnTo>
                    <a:lnTo>
                      <a:pt x="158" y="16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06" name="任意多边形: 形状 205">
                <a:extLst>
                  <a:ext uri="{FF2B5EF4-FFF2-40B4-BE49-F238E27FC236}">
                    <a16:creationId xmlns="" xmlns:a16="http://schemas.microsoft.com/office/drawing/2014/main" id="{D9692A9E-43C0-49CA-8227-9D8126DDBDEA}"/>
                  </a:ext>
                </a:extLst>
              </p:cNvPr>
              <p:cNvSpPr>
                <a:spLocks noChangeAspect="1"/>
              </p:cNvSpPr>
              <p:nvPr/>
            </p:nvSpPr>
            <p:spPr bwMode="gray">
              <a:xfrm>
                <a:off x="4601369" y="2848322"/>
                <a:ext cx="217488" cy="173038"/>
              </a:xfrm>
              <a:custGeom>
                <a:avLst/>
                <a:gdLst/>
                <a:ahLst/>
                <a:cxnLst>
                  <a:cxn ang="0">
                    <a:pos x="100" y="440"/>
                  </a:cxn>
                  <a:cxn ang="0">
                    <a:pos x="128" y="410"/>
                  </a:cxn>
                  <a:cxn ang="0">
                    <a:pos x="112" y="376"/>
                  </a:cxn>
                  <a:cxn ang="0">
                    <a:pos x="124" y="340"/>
                  </a:cxn>
                  <a:cxn ang="0">
                    <a:pos x="106" y="301"/>
                  </a:cxn>
                  <a:cxn ang="0">
                    <a:pos x="135" y="280"/>
                  </a:cxn>
                  <a:cxn ang="0">
                    <a:pos x="129" y="253"/>
                  </a:cxn>
                  <a:cxn ang="0">
                    <a:pos x="138" y="210"/>
                  </a:cxn>
                  <a:cxn ang="0">
                    <a:pos x="169" y="165"/>
                  </a:cxn>
                  <a:cxn ang="0">
                    <a:pos x="155" y="138"/>
                  </a:cxn>
                  <a:cxn ang="0">
                    <a:pos x="110" y="140"/>
                  </a:cxn>
                  <a:cxn ang="0">
                    <a:pos x="65" y="135"/>
                  </a:cxn>
                  <a:cxn ang="0">
                    <a:pos x="36" y="131"/>
                  </a:cxn>
                  <a:cxn ang="0">
                    <a:pos x="25" y="128"/>
                  </a:cxn>
                  <a:cxn ang="0">
                    <a:pos x="26" y="108"/>
                  </a:cxn>
                  <a:cxn ang="0">
                    <a:pos x="27" y="82"/>
                  </a:cxn>
                  <a:cxn ang="0">
                    <a:pos x="16" y="70"/>
                  </a:cxn>
                  <a:cxn ang="0">
                    <a:pos x="17" y="34"/>
                  </a:cxn>
                  <a:cxn ang="0">
                    <a:pos x="56" y="22"/>
                  </a:cxn>
                  <a:cxn ang="0">
                    <a:pos x="84" y="0"/>
                  </a:cxn>
                  <a:cxn ang="0">
                    <a:pos x="129" y="14"/>
                  </a:cxn>
                  <a:cxn ang="0">
                    <a:pos x="192" y="9"/>
                  </a:cxn>
                  <a:cxn ang="0">
                    <a:pos x="256" y="22"/>
                  </a:cxn>
                  <a:cxn ang="0">
                    <a:pos x="306" y="18"/>
                  </a:cxn>
                  <a:cxn ang="0">
                    <a:pos x="366" y="23"/>
                  </a:cxn>
                  <a:cxn ang="0">
                    <a:pos x="408" y="27"/>
                  </a:cxn>
                  <a:cxn ang="0">
                    <a:pos x="440" y="54"/>
                  </a:cxn>
                  <a:cxn ang="0">
                    <a:pos x="469" y="69"/>
                  </a:cxn>
                  <a:cxn ang="0">
                    <a:pos x="537" y="81"/>
                  </a:cxn>
                  <a:cxn ang="0">
                    <a:pos x="564" y="75"/>
                  </a:cxn>
                  <a:cxn ang="0">
                    <a:pos x="589" y="97"/>
                  </a:cxn>
                  <a:cxn ang="0">
                    <a:pos x="597" y="92"/>
                  </a:cxn>
                  <a:cxn ang="0">
                    <a:pos x="644" y="101"/>
                  </a:cxn>
                  <a:cxn ang="0">
                    <a:pos x="678" y="100"/>
                  </a:cxn>
                  <a:cxn ang="0">
                    <a:pos x="678" y="114"/>
                  </a:cxn>
                  <a:cxn ang="0">
                    <a:pos x="675" y="144"/>
                  </a:cxn>
                  <a:cxn ang="0">
                    <a:pos x="564" y="203"/>
                  </a:cxn>
                  <a:cxn ang="0">
                    <a:pos x="543" y="232"/>
                  </a:cxn>
                  <a:cxn ang="0">
                    <a:pos x="495" y="300"/>
                  </a:cxn>
                  <a:cxn ang="0">
                    <a:pos x="489" y="321"/>
                  </a:cxn>
                  <a:cxn ang="0">
                    <a:pos x="497" y="343"/>
                  </a:cxn>
                  <a:cxn ang="0">
                    <a:pos x="515" y="354"/>
                  </a:cxn>
                  <a:cxn ang="0">
                    <a:pos x="500" y="378"/>
                  </a:cxn>
                  <a:cxn ang="0">
                    <a:pos x="474" y="409"/>
                  </a:cxn>
                  <a:cxn ang="0">
                    <a:pos x="465" y="435"/>
                  </a:cxn>
                  <a:cxn ang="0">
                    <a:pos x="415" y="463"/>
                  </a:cxn>
                  <a:cxn ang="0">
                    <a:pos x="398" y="496"/>
                  </a:cxn>
                  <a:cxn ang="0">
                    <a:pos x="364" y="501"/>
                  </a:cxn>
                  <a:cxn ang="0">
                    <a:pos x="318" y="500"/>
                  </a:cxn>
                  <a:cxn ang="0">
                    <a:pos x="258" y="515"/>
                  </a:cxn>
                  <a:cxn ang="0">
                    <a:pos x="226" y="529"/>
                  </a:cxn>
                  <a:cxn ang="0">
                    <a:pos x="210" y="545"/>
                  </a:cxn>
                  <a:cxn ang="0">
                    <a:pos x="170" y="517"/>
                  </a:cxn>
                  <a:cxn ang="0">
                    <a:pos x="161" y="491"/>
                  </a:cxn>
                  <a:cxn ang="0">
                    <a:pos x="148" y="477"/>
                  </a:cxn>
                  <a:cxn ang="0">
                    <a:pos x="105" y="468"/>
                  </a:cxn>
                </a:cxnLst>
                <a:rect l="0" t="0" r="r" b="b"/>
                <a:pathLst>
                  <a:path w="687" h="545">
                    <a:moveTo>
                      <a:pt x="105" y="468"/>
                    </a:moveTo>
                    <a:lnTo>
                      <a:pt x="101" y="451"/>
                    </a:lnTo>
                    <a:lnTo>
                      <a:pt x="100" y="440"/>
                    </a:lnTo>
                    <a:lnTo>
                      <a:pt x="107" y="430"/>
                    </a:lnTo>
                    <a:lnTo>
                      <a:pt x="122" y="419"/>
                    </a:lnTo>
                    <a:lnTo>
                      <a:pt x="128" y="410"/>
                    </a:lnTo>
                    <a:lnTo>
                      <a:pt x="126" y="399"/>
                    </a:lnTo>
                    <a:lnTo>
                      <a:pt x="116" y="388"/>
                    </a:lnTo>
                    <a:lnTo>
                      <a:pt x="112" y="376"/>
                    </a:lnTo>
                    <a:lnTo>
                      <a:pt x="113" y="361"/>
                    </a:lnTo>
                    <a:lnTo>
                      <a:pt x="121" y="349"/>
                    </a:lnTo>
                    <a:lnTo>
                      <a:pt x="124" y="340"/>
                    </a:lnTo>
                    <a:lnTo>
                      <a:pt x="122" y="335"/>
                    </a:lnTo>
                    <a:lnTo>
                      <a:pt x="110" y="317"/>
                    </a:lnTo>
                    <a:lnTo>
                      <a:pt x="106" y="301"/>
                    </a:lnTo>
                    <a:lnTo>
                      <a:pt x="114" y="295"/>
                    </a:lnTo>
                    <a:lnTo>
                      <a:pt x="126" y="291"/>
                    </a:lnTo>
                    <a:lnTo>
                      <a:pt x="135" y="280"/>
                    </a:lnTo>
                    <a:lnTo>
                      <a:pt x="137" y="270"/>
                    </a:lnTo>
                    <a:lnTo>
                      <a:pt x="129" y="260"/>
                    </a:lnTo>
                    <a:lnTo>
                      <a:pt x="129" y="253"/>
                    </a:lnTo>
                    <a:lnTo>
                      <a:pt x="135" y="238"/>
                    </a:lnTo>
                    <a:lnTo>
                      <a:pt x="138" y="224"/>
                    </a:lnTo>
                    <a:lnTo>
                      <a:pt x="138" y="210"/>
                    </a:lnTo>
                    <a:lnTo>
                      <a:pt x="139" y="200"/>
                    </a:lnTo>
                    <a:lnTo>
                      <a:pt x="161" y="178"/>
                    </a:lnTo>
                    <a:lnTo>
                      <a:pt x="169" y="165"/>
                    </a:lnTo>
                    <a:lnTo>
                      <a:pt x="169" y="156"/>
                    </a:lnTo>
                    <a:lnTo>
                      <a:pt x="161" y="147"/>
                    </a:lnTo>
                    <a:lnTo>
                      <a:pt x="155" y="138"/>
                    </a:lnTo>
                    <a:lnTo>
                      <a:pt x="140" y="134"/>
                    </a:lnTo>
                    <a:lnTo>
                      <a:pt x="123" y="134"/>
                    </a:lnTo>
                    <a:lnTo>
                      <a:pt x="110" y="140"/>
                    </a:lnTo>
                    <a:lnTo>
                      <a:pt x="86" y="138"/>
                    </a:lnTo>
                    <a:lnTo>
                      <a:pt x="73" y="140"/>
                    </a:lnTo>
                    <a:lnTo>
                      <a:pt x="65" y="135"/>
                    </a:lnTo>
                    <a:lnTo>
                      <a:pt x="64" y="123"/>
                    </a:lnTo>
                    <a:lnTo>
                      <a:pt x="51" y="125"/>
                    </a:lnTo>
                    <a:lnTo>
                      <a:pt x="36" y="131"/>
                    </a:lnTo>
                    <a:lnTo>
                      <a:pt x="27" y="141"/>
                    </a:lnTo>
                    <a:lnTo>
                      <a:pt x="25" y="136"/>
                    </a:lnTo>
                    <a:lnTo>
                      <a:pt x="25" y="128"/>
                    </a:lnTo>
                    <a:lnTo>
                      <a:pt x="28" y="116"/>
                    </a:lnTo>
                    <a:lnTo>
                      <a:pt x="35" y="107"/>
                    </a:lnTo>
                    <a:lnTo>
                      <a:pt x="26" y="108"/>
                    </a:lnTo>
                    <a:lnTo>
                      <a:pt x="30" y="100"/>
                    </a:lnTo>
                    <a:lnTo>
                      <a:pt x="20" y="95"/>
                    </a:lnTo>
                    <a:lnTo>
                      <a:pt x="27" y="82"/>
                    </a:lnTo>
                    <a:lnTo>
                      <a:pt x="22" y="82"/>
                    </a:lnTo>
                    <a:lnTo>
                      <a:pt x="15" y="79"/>
                    </a:lnTo>
                    <a:lnTo>
                      <a:pt x="16" y="70"/>
                    </a:lnTo>
                    <a:lnTo>
                      <a:pt x="0" y="57"/>
                    </a:lnTo>
                    <a:lnTo>
                      <a:pt x="5" y="43"/>
                    </a:lnTo>
                    <a:lnTo>
                      <a:pt x="17" y="34"/>
                    </a:lnTo>
                    <a:lnTo>
                      <a:pt x="28" y="31"/>
                    </a:lnTo>
                    <a:lnTo>
                      <a:pt x="47" y="31"/>
                    </a:lnTo>
                    <a:lnTo>
                      <a:pt x="56" y="22"/>
                    </a:lnTo>
                    <a:lnTo>
                      <a:pt x="54" y="16"/>
                    </a:lnTo>
                    <a:lnTo>
                      <a:pt x="62" y="5"/>
                    </a:lnTo>
                    <a:lnTo>
                      <a:pt x="84" y="0"/>
                    </a:lnTo>
                    <a:lnTo>
                      <a:pt x="95" y="3"/>
                    </a:lnTo>
                    <a:lnTo>
                      <a:pt x="110" y="10"/>
                    </a:lnTo>
                    <a:lnTo>
                      <a:pt x="129" y="14"/>
                    </a:lnTo>
                    <a:lnTo>
                      <a:pt x="170" y="12"/>
                    </a:lnTo>
                    <a:lnTo>
                      <a:pt x="180" y="7"/>
                    </a:lnTo>
                    <a:lnTo>
                      <a:pt x="192" y="9"/>
                    </a:lnTo>
                    <a:lnTo>
                      <a:pt x="212" y="15"/>
                    </a:lnTo>
                    <a:lnTo>
                      <a:pt x="223" y="15"/>
                    </a:lnTo>
                    <a:lnTo>
                      <a:pt x="256" y="22"/>
                    </a:lnTo>
                    <a:lnTo>
                      <a:pt x="273" y="23"/>
                    </a:lnTo>
                    <a:lnTo>
                      <a:pt x="293" y="22"/>
                    </a:lnTo>
                    <a:lnTo>
                      <a:pt x="306" y="18"/>
                    </a:lnTo>
                    <a:lnTo>
                      <a:pt x="317" y="22"/>
                    </a:lnTo>
                    <a:lnTo>
                      <a:pt x="337" y="25"/>
                    </a:lnTo>
                    <a:lnTo>
                      <a:pt x="366" y="23"/>
                    </a:lnTo>
                    <a:lnTo>
                      <a:pt x="381" y="28"/>
                    </a:lnTo>
                    <a:lnTo>
                      <a:pt x="398" y="30"/>
                    </a:lnTo>
                    <a:lnTo>
                      <a:pt x="408" y="27"/>
                    </a:lnTo>
                    <a:lnTo>
                      <a:pt x="409" y="31"/>
                    </a:lnTo>
                    <a:lnTo>
                      <a:pt x="431" y="49"/>
                    </a:lnTo>
                    <a:lnTo>
                      <a:pt x="440" y="54"/>
                    </a:lnTo>
                    <a:lnTo>
                      <a:pt x="451" y="57"/>
                    </a:lnTo>
                    <a:lnTo>
                      <a:pt x="462" y="63"/>
                    </a:lnTo>
                    <a:lnTo>
                      <a:pt x="469" y="69"/>
                    </a:lnTo>
                    <a:lnTo>
                      <a:pt x="515" y="81"/>
                    </a:lnTo>
                    <a:lnTo>
                      <a:pt x="531" y="82"/>
                    </a:lnTo>
                    <a:lnTo>
                      <a:pt x="537" y="81"/>
                    </a:lnTo>
                    <a:lnTo>
                      <a:pt x="547" y="74"/>
                    </a:lnTo>
                    <a:lnTo>
                      <a:pt x="555" y="73"/>
                    </a:lnTo>
                    <a:lnTo>
                      <a:pt x="564" y="75"/>
                    </a:lnTo>
                    <a:lnTo>
                      <a:pt x="579" y="85"/>
                    </a:lnTo>
                    <a:lnTo>
                      <a:pt x="585" y="92"/>
                    </a:lnTo>
                    <a:lnTo>
                      <a:pt x="589" y="97"/>
                    </a:lnTo>
                    <a:lnTo>
                      <a:pt x="595" y="98"/>
                    </a:lnTo>
                    <a:lnTo>
                      <a:pt x="600" y="96"/>
                    </a:lnTo>
                    <a:lnTo>
                      <a:pt x="597" y="92"/>
                    </a:lnTo>
                    <a:lnTo>
                      <a:pt x="608" y="101"/>
                    </a:lnTo>
                    <a:lnTo>
                      <a:pt x="616" y="103"/>
                    </a:lnTo>
                    <a:lnTo>
                      <a:pt x="644" y="101"/>
                    </a:lnTo>
                    <a:lnTo>
                      <a:pt x="657" y="98"/>
                    </a:lnTo>
                    <a:lnTo>
                      <a:pt x="671" y="98"/>
                    </a:lnTo>
                    <a:lnTo>
                      <a:pt x="678" y="100"/>
                    </a:lnTo>
                    <a:lnTo>
                      <a:pt x="686" y="102"/>
                    </a:lnTo>
                    <a:lnTo>
                      <a:pt x="687" y="109"/>
                    </a:lnTo>
                    <a:lnTo>
                      <a:pt x="678" y="114"/>
                    </a:lnTo>
                    <a:lnTo>
                      <a:pt x="680" y="124"/>
                    </a:lnTo>
                    <a:lnTo>
                      <a:pt x="683" y="133"/>
                    </a:lnTo>
                    <a:lnTo>
                      <a:pt x="675" y="144"/>
                    </a:lnTo>
                    <a:lnTo>
                      <a:pt x="637" y="167"/>
                    </a:lnTo>
                    <a:lnTo>
                      <a:pt x="623" y="181"/>
                    </a:lnTo>
                    <a:lnTo>
                      <a:pt x="564" y="203"/>
                    </a:lnTo>
                    <a:lnTo>
                      <a:pt x="552" y="217"/>
                    </a:lnTo>
                    <a:lnTo>
                      <a:pt x="552" y="224"/>
                    </a:lnTo>
                    <a:lnTo>
                      <a:pt x="543" y="232"/>
                    </a:lnTo>
                    <a:lnTo>
                      <a:pt x="531" y="247"/>
                    </a:lnTo>
                    <a:lnTo>
                      <a:pt x="515" y="274"/>
                    </a:lnTo>
                    <a:lnTo>
                      <a:pt x="495" y="300"/>
                    </a:lnTo>
                    <a:lnTo>
                      <a:pt x="492" y="312"/>
                    </a:lnTo>
                    <a:lnTo>
                      <a:pt x="489" y="318"/>
                    </a:lnTo>
                    <a:lnTo>
                      <a:pt x="489" y="321"/>
                    </a:lnTo>
                    <a:lnTo>
                      <a:pt x="492" y="327"/>
                    </a:lnTo>
                    <a:lnTo>
                      <a:pt x="494" y="337"/>
                    </a:lnTo>
                    <a:lnTo>
                      <a:pt x="497" y="343"/>
                    </a:lnTo>
                    <a:lnTo>
                      <a:pt x="501" y="349"/>
                    </a:lnTo>
                    <a:lnTo>
                      <a:pt x="506" y="351"/>
                    </a:lnTo>
                    <a:lnTo>
                      <a:pt x="515" y="354"/>
                    </a:lnTo>
                    <a:lnTo>
                      <a:pt x="519" y="360"/>
                    </a:lnTo>
                    <a:lnTo>
                      <a:pt x="514" y="369"/>
                    </a:lnTo>
                    <a:lnTo>
                      <a:pt x="500" y="378"/>
                    </a:lnTo>
                    <a:lnTo>
                      <a:pt x="492" y="385"/>
                    </a:lnTo>
                    <a:lnTo>
                      <a:pt x="484" y="392"/>
                    </a:lnTo>
                    <a:lnTo>
                      <a:pt x="474" y="409"/>
                    </a:lnTo>
                    <a:lnTo>
                      <a:pt x="472" y="418"/>
                    </a:lnTo>
                    <a:lnTo>
                      <a:pt x="467" y="426"/>
                    </a:lnTo>
                    <a:lnTo>
                      <a:pt x="465" y="435"/>
                    </a:lnTo>
                    <a:lnTo>
                      <a:pt x="467" y="441"/>
                    </a:lnTo>
                    <a:lnTo>
                      <a:pt x="435" y="445"/>
                    </a:lnTo>
                    <a:lnTo>
                      <a:pt x="415" y="463"/>
                    </a:lnTo>
                    <a:lnTo>
                      <a:pt x="408" y="482"/>
                    </a:lnTo>
                    <a:lnTo>
                      <a:pt x="404" y="490"/>
                    </a:lnTo>
                    <a:lnTo>
                      <a:pt x="398" y="496"/>
                    </a:lnTo>
                    <a:lnTo>
                      <a:pt x="391" y="498"/>
                    </a:lnTo>
                    <a:lnTo>
                      <a:pt x="379" y="495"/>
                    </a:lnTo>
                    <a:lnTo>
                      <a:pt x="364" y="501"/>
                    </a:lnTo>
                    <a:lnTo>
                      <a:pt x="350" y="501"/>
                    </a:lnTo>
                    <a:lnTo>
                      <a:pt x="334" y="498"/>
                    </a:lnTo>
                    <a:lnTo>
                      <a:pt x="318" y="500"/>
                    </a:lnTo>
                    <a:lnTo>
                      <a:pt x="306" y="498"/>
                    </a:lnTo>
                    <a:lnTo>
                      <a:pt x="269" y="502"/>
                    </a:lnTo>
                    <a:lnTo>
                      <a:pt x="258" y="515"/>
                    </a:lnTo>
                    <a:lnTo>
                      <a:pt x="246" y="516"/>
                    </a:lnTo>
                    <a:lnTo>
                      <a:pt x="234" y="521"/>
                    </a:lnTo>
                    <a:lnTo>
                      <a:pt x="226" y="529"/>
                    </a:lnTo>
                    <a:lnTo>
                      <a:pt x="223" y="536"/>
                    </a:lnTo>
                    <a:lnTo>
                      <a:pt x="218" y="541"/>
                    </a:lnTo>
                    <a:lnTo>
                      <a:pt x="210" y="545"/>
                    </a:lnTo>
                    <a:lnTo>
                      <a:pt x="193" y="542"/>
                    </a:lnTo>
                    <a:lnTo>
                      <a:pt x="181" y="533"/>
                    </a:lnTo>
                    <a:lnTo>
                      <a:pt x="170" y="517"/>
                    </a:lnTo>
                    <a:lnTo>
                      <a:pt x="169" y="509"/>
                    </a:lnTo>
                    <a:lnTo>
                      <a:pt x="161" y="502"/>
                    </a:lnTo>
                    <a:lnTo>
                      <a:pt x="161" y="491"/>
                    </a:lnTo>
                    <a:lnTo>
                      <a:pt x="160" y="488"/>
                    </a:lnTo>
                    <a:lnTo>
                      <a:pt x="156" y="484"/>
                    </a:lnTo>
                    <a:lnTo>
                      <a:pt x="148" y="477"/>
                    </a:lnTo>
                    <a:lnTo>
                      <a:pt x="133" y="468"/>
                    </a:lnTo>
                    <a:lnTo>
                      <a:pt x="126" y="467"/>
                    </a:lnTo>
                    <a:lnTo>
                      <a:pt x="105" y="46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07" name="任意多边形: 形状 206">
                <a:extLst>
                  <a:ext uri="{FF2B5EF4-FFF2-40B4-BE49-F238E27FC236}">
                    <a16:creationId xmlns="" xmlns:a16="http://schemas.microsoft.com/office/drawing/2014/main" id="{126364D6-7EEC-4756-96C3-DBB97BFF2969}"/>
                  </a:ext>
                </a:extLst>
              </p:cNvPr>
              <p:cNvSpPr>
                <a:spLocks noChangeAspect="1"/>
              </p:cNvSpPr>
              <p:nvPr/>
            </p:nvSpPr>
            <p:spPr bwMode="gray">
              <a:xfrm>
                <a:off x="4820444" y="2592735"/>
                <a:ext cx="63500" cy="76200"/>
              </a:xfrm>
              <a:custGeom>
                <a:avLst/>
                <a:gdLst/>
                <a:ahLst/>
                <a:cxnLst>
                  <a:cxn ang="0">
                    <a:pos x="124" y="239"/>
                  </a:cxn>
                  <a:cxn ang="0">
                    <a:pos x="116" y="221"/>
                  </a:cxn>
                  <a:cxn ang="0">
                    <a:pos x="116" y="201"/>
                  </a:cxn>
                  <a:cxn ang="0">
                    <a:pos x="99" y="194"/>
                  </a:cxn>
                  <a:cxn ang="0">
                    <a:pos x="88" y="183"/>
                  </a:cxn>
                  <a:cxn ang="0">
                    <a:pos x="79" y="177"/>
                  </a:cxn>
                  <a:cxn ang="0">
                    <a:pos x="52" y="181"/>
                  </a:cxn>
                  <a:cxn ang="0">
                    <a:pos x="17" y="197"/>
                  </a:cxn>
                  <a:cxn ang="0">
                    <a:pos x="0" y="187"/>
                  </a:cxn>
                  <a:cxn ang="0">
                    <a:pos x="10" y="185"/>
                  </a:cxn>
                  <a:cxn ang="0">
                    <a:pos x="30" y="186"/>
                  </a:cxn>
                  <a:cxn ang="0">
                    <a:pos x="42" y="182"/>
                  </a:cxn>
                  <a:cxn ang="0">
                    <a:pos x="25" y="182"/>
                  </a:cxn>
                  <a:cxn ang="0">
                    <a:pos x="24" y="172"/>
                  </a:cxn>
                  <a:cxn ang="0">
                    <a:pos x="54" y="162"/>
                  </a:cxn>
                  <a:cxn ang="0">
                    <a:pos x="78" y="155"/>
                  </a:cxn>
                  <a:cxn ang="0">
                    <a:pos x="62" y="156"/>
                  </a:cxn>
                  <a:cxn ang="0">
                    <a:pos x="45" y="153"/>
                  </a:cxn>
                  <a:cxn ang="0">
                    <a:pos x="38" y="138"/>
                  </a:cxn>
                  <a:cxn ang="0">
                    <a:pos x="62" y="106"/>
                  </a:cxn>
                  <a:cxn ang="0">
                    <a:pos x="74" y="52"/>
                  </a:cxn>
                  <a:cxn ang="0">
                    <a:pos x="88" y="57"/>
                  </a:cxn>
                  <a:cxn ang="0">
                    <a:pos x="94" y="65"/>
                  </a:cxn>
                  <a:cxn ang="0">
                    <a:pos x="85" y="69"/>
                  </a:cxn>
                  <a:cxn ang="0">
                    <a:pos x="83" y="79"/>
                  </a:cxn>
                  <a:cxn ang="0">
                    <a:pos x="84" y="94"/>
                  </a:cxn>
                  <a:cxn ang="0">
                    <a:pos x="100" y="103"/>
                  </a:cxn>
                  <a:cxn ang="0">
                    <a:pos x="106" y="101"/>
                  </a:cxn>
                  <a:cxn ang="0">
                    <a:pos x="101" y="88"/>
                  </a:cxn>
                  <a:cxn ang="0">
                    <a:pos x="103" y="81"/>
                  </a:cxn>
                  <a:cxn ang="0">
                    <a:pos x="111" y="65"/>
                  </a:cxn>
                  <a:cxn ang="0">
                    <a:pos x="112" y="51"/>
                  </a:cxn>
                  <a:cxn ang="0">
                    <a:pos x="105" y="48"/>
                  </a:cxn>
                  <a:cxn ang="0">
                    <a:pos x="103" y="26"/>
                  </a:cxn>
                  <a:cxn ang="0">
                    <a:pos x="117" y="11"/>
                  </a:cxn>
                  <a:cxn ang="0">
                    <a:pos x="138" y="4"/>
                  </a:cxn>
                  <a:cxn ang="0">
                    <a:pos x="161" y="2"/>
                  </a:cxn>
                  <a:cxn ang="0">
                    <a:pos x="182" y="3"/>
                  </a:cxn>
                  <a:cxn ang="0">
                    <a:pos x="196" y="16"/>
                  </a:cxn>
                  <a:cxn ang="0">
                    <a:pos x="170" y="73"/>
                  </a:cxn>
                  <a:cxn ang="0">
                    <a:pos x="191" y="90"/>
                  </a:cxn>
                  <a:cxn ang="0">
                    <a:pos x="182" y="111"/>
                  </a:cxn>
                  <a:cxn ang="0">
                    <a:pos x="171" y="129"/>
                  </a:cxn>
                  <a:cxn ang="0">
                    <a:pos x="158" y="142"/>
                  </a:cxn>
                  <a:cxn ang="0">
                    <a:pos x="135" y="137"/>
                  </a:cxn>
                  <a:cxn ang="0">
                    <a:pos x="138" y="160"/>
                  </a:cxn>
                  <a:cxn ang="0">
                    <a:pos x="138" y="182"/>
                  </a:cxn>
                  <a:cxn ang="0">
                    <a:pos x="132" y="208"/>
                  </a:cxn>
                  <a:cxn ang="0">
                    <a:pos x="137" y="232"/>
                  </a:cxn>
                </a:cxnLst>
                <a:rect l="0" t="0" r="r" b="b"/>
                <a:pathLst>
                  <a:path w="196" h="239">
                    <a:moveTo>
                      <a:pt x="137" y="239"/>
                    </a:moveTo>
                    <a:lnTo>
                      <a:pt x="124" y="239"/>
                    </a:lnTo>
                    <a:lnTo>
                      <a:pt x="117" y="232"/>
                    </a:lnTo>
                    <a:lnTo>
                      <a:pt x="116" y="221"/>
                    </a:lnTo>
                    <a:lnTo>
                      <a:pt x="117" y="212"/>
                    </a:lnTo>
                    <a:lnTo>
                      <a:pt x="116" y="201"/>
                    </a:lnTo>
                    <a:lnTo>
                      <a:pt x="107" y="196"/>
                    </a:lnTo>
                    <a:lnTo>
                      <a:pt x="99" y="194"/>
                    </a:lnTo>
                    <a:lnTo>
                      <a:pt x="90" y="189"/>
                    </a:lnTo>
                    <a:lnTo>
                      <a:pt x="88" y="183"/>
                    </a:lnTo>
                    <a:lnTo>
                      <a:pt x="85" y="183"/>
                    </a:lnTo>
                    <a:lnTo>
                      <a:pt x="79" y="177"/>
                    </a:lnTo>
                    <a:lnTo>
                      <a:pt x="64" y="178"/>
                    </a:lnTo>
                    <a:lnTo>
                      <a:pt x="52" y="181"/>
                    </a:lnTo>
                    <a:lnTo>
                      <a:pt x="37" y="191"/>
                    </a:lnTo>
                    <a:lnTo>
                      <a:pt x="17" y="197"/>
                    </a:lnTo>
                    <a:lnTo>
                      <a:pt x="0" y="188"/>
                    </a:lnTo>
                    <a:lnTo>
                      <a:pt x="0" y="187"/>
                    </a:lnTo>
                    <a:lnTo>
                      <a:pt x="3" y="185"/>
                    </a:lnTo>
                    <a:lnTo>
                      <a:pt x="10" y="185"/>
                    </a:lnTo>
                    <a:lnTo>
                      <a:pt x="21" y="191"/>
                    </a:lnTo>
                    <a:lnTo>
                      <a:pt x="30" y="186"/>
                    </a:lnTo>
                    <a:lnTo>
                      <a:pt x="38" y="186"/>
                    </a:lnTo>
                    <a:lnTo>
                      <a:pt x="42" y="182"/>
                    </a:lnTo>
                    <a:lnTo>
                      <a:pt x="35" y="181"/>
                    </a:lnTo>
                    <a:lnTo>
                      <a:pt x="25" y="182"/>
                    </a:lnTo>
                    <a:lnTo>
                      <a:pt x="20" y="181"/>
                    </a:lnTo>
                    <a:lnTo>
                      <a:pt x="24" y="172"/>
                    </a:lnTo>
                    <a:lnTo>
                      <a:pt x="43" y="169"/>
                    </a:lnTo>
                    <a:lnTo>
                      <a:pt x="54" y="162"/>
                    </a:lnTo>
                    <a:lnTo>
                      <a:pt x="72" y="159"/>
                    </a:lnTo>
                    <a:lnTo>
                      <a:pt x="78" y="155"/>
                    </a:lnTo>
                    <a:lnTo>
                      <a:pt x="73" y="151"/>
                    </a:lnTo>
                    <a:lnTo>
                      <a:pt x="62" y="156"/>
                    </a:lnTo>
                    <a:lnTo>
                      <a:pt x="52" y="155"/>
                    </a:lnTo>
                    <a:lnTo>
                      <a:pt x="45" y="153"/>
                    </a:lnTo>
                    <a:lnTo>
                      <a:pt x="38" y="146"/>
                    </a:lnTo>
                    <a:lnTo>
                      <a:pt x="38" y="138"/>
                    </a:lnTo>
                    <a:lnTo>
                      <a:pt x="40" y="133"/>
                    </a:lnTo>
                    <a:lnTo>
                      <a:pt x="62" y="106"/>
                    </a:lnTo>
                    <a:lnTo>
                      <a:pt x="68" y="69"/>
                    </a:lnTo>
                    <a:lnTo>
                      <a:pt x="74" y="52"/>
                    </a:lnTo>
                    <a:lnTo>
                      <a:pt x="84" y="48"/>
                    </a:lnTo>
                    <a:lnTo>
                      <a:pt x="88" y="57"/>
                    </a:lnTo>
                    <a:lnTo>
                      <a:pt x="94" y="62"/>
                    </a:lnTo>
                    <a:lnTo>
                      <a:pt x="94" y="65"/>
                    </a:lnTo>
                    <a:lnTo>
                      <a:pt x="94" y="67"/>
                    </a:lnTo>
                    <a:lnTo>
                      <a:pt x="85" y="69"/>
                    </a:lnTo>
                    <a:lnTo>
                      <a:pt x="84" y="73"/>
                    </a:lnTo>
                    <a:lnTo>
                      <a:pt x="83" y="79"/>
                    </a:lnTo>
                    <a:lnTo>
                      <a:pt x="84" y="90"/>
                    </a:lnTo>
                    <a:lnTo>
                      <a:pt x="84" y="94"/>
                    </a:lnTo>
                    <a:lnTo>
                      <a:pt x="89" y="100"/>
                    </a:lnTo>
                    <a:lnTo>
                      <a:pt x="100" y="103"/>
                    </a:lnTo>
                    <a:lnTo>
                      <a:pt x="105" y="103"/>
                    </a:lnTo>
                    <a:lnTo>
                      <a:pt x="106" y="101"/>
                    </a:lnTo>
                    <a:lnTo>
                      <a:pt x="105" y="94"/>
                    </a:lnTo>
                    <a:lnTo>
                      <a:pt x="101" y="88"/>
                    </a:lnTo>
                    <a:lnTo>
                      <a:pt x="100" y="83"/>
                    </a:lnTo>
                    <a:lnTo>
                      <a:pt x="103" y="81"/>
                    </a:lnTo>
                    <a:lnTo>
                      <a:pt x="110" y="76"/>
                    </a:lnTo>
                    <a:lnTo>
                      <a:pt x="111" y="65"/>
                    </a:lnTo>
                    <a:lnTo>
                      <a:pt x="116" y="53"/>
                    </a:lnTo>
                    <a:lnTo>
                      <a:pt x="112" y="51"/>
                    </a:lnTo>
                    <a:lnTo>
                      <a:pt x="106" y="51"/>
                    </a:lnTo>
                    <a:lnTo>
                      <a:pt x="105" y="48"/>
                    </a:lnTo>
                    <a:lnTo>
                      <a:pt x="102" y="31"/>
                    </a:lnTo>
                    <a:lnTo>
                      <a:pt x="103" y="26"/>
                    </a:lnTo>
                    <a:lnTo>
                      <a:pt x="108" y="19"/>
                    </a:lnTo>
                    <a:lnTo>
                      <a:pt x="117" y="11"/>
                    </a:lnTo>
                    <a:lnTo>
                      <a:pt x="128" y="6"/>
                    </a:lnTo>
                    <a:lnTo>
                      <a:pt x="138" y="4"/>
                    </a:lnTo>
                    <a:lnTo>
                      <a:pt x="151" y="6"/>
                    </a:lnTo>
                    <a:lnTo>
                      <a:pt x="161" y="2"/>
                    </a:lnTo>
                    <a:lnTo>
                      <a:pt x="173" y="0"/>
                    </a:lnTo>
                    <a:lnTo>
                      <a:pt x="182" y="3"/>
                    </a:lnTo>
                    <a:lnTo>
                      <a:pt x="191" y="10"/>
                    </a:lnTo>
                    <a:lnTo>
                      <a:pt x="196" y="16"/>
                    </a:lnTo>
                    <a:lnTo>
                      <a:pt x="186" y="62"/>
                    </a:lnTo>
                    <a:lnTo>
                      <a:pt x="170" y="73"/>
                    </a:lnTo>
                    <a:lnTo>
                      <a:pt x="172" y="81"/>
                    </a:lnTo>
                    <a:lnTo>
                      <a:pt x="191" y="90"/>
                    </a:lnTo>
                    <a:lnTo>
                      <a:pt x="189" y="101"/>
                    </a:lnTo>
                    <a:lnTo>
                      <a:pt x="182" y="111"/>
                    </a:lnTo>
                    <a:lnTo>
                      <a:pt x="172" y="118"/>
                    </a:lnTo>
                    <a:lnTo>
                      <a:pt x="171" y="129"/>
                    </a:lnTo>
                    <a:lnTo>
                      <a:pt x="166" y="140"/>
                    </a:lnTo>
                    <a:lnTo>
                      <a:pt x="158" y="142"/>
                    </a:lnTo>
                    <a:lnTo>
                      <a:pt x="145" y="137"/>
                    </a:lnTo>
                    <a:lnTo>
                      <a:pt x="135" y="137"/>
                    </a:lnTo>
                    <a:lnTo>
                      <a:pt x="134" y="145"/>
                    </a:lnTo>
                    <a:lnTo>
                      <a:pt x="138" y="160"/>
                    </a:lnTo>
                    <a:lnTo>
                      <a:pt x="139" y="170"/>
                    </a:lnTo>
                    <a:lnTo>
                      <a:pt x="138" y="182"/>
                    </a:lnTo>
                    <a:lnTo>
                      <a:pt x="138" y="201"/>
                    </a:lnTo>
                    <a:lnTo>
                      <a:pt x="132" y="208"/>
                    </a:lnTo>
                    <a:lnTo>
                      <a:pt x="132" y="215"/>
                    </a:lnTo>
                    <a:lnTo>
                      <a:pt x="137" y="232"/>
                    </a:lnTo>
                    <a:lnTo>
                      <a:pt x="137" y="239"/>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08" name="任意多边形: 形状 207">
                <a:extLst>
                  <a:ext uri="{FF2B5EF4-FFF2-40B4-BE49-F238E27FC236}">
                    <a16:creationId xmlns="" xmlns:a16="http://schemas.microsoft.com/office/drawing/2014/main" id="{BE0858A0-3832-4D73-B159-CE4376B11349}"/>
                  </a:ext>
                </a:extLst>
              </p:cNvPr>
              <p:cNvSpPr>
                <a:spLocks noChangeAspect="1"/>
              </p:cNvSpPr>
              <p:nvPr/>
            </p:nvSpPr>
            <p:spPr bwMode="gray">
              <a:xfrm>
                <a:off x="4598194" y="2888010"/>
                <a:ext cx="55563" cy="112713"/>
              </a:xfrm>
              <a:custGeom>
                <a:avLst/>
                <a:gdLst/>
                <a:ahLst/>
                <a:cxnLst>
                  <a:cxn ang="0">
                    <a:pos x="109" y="328"/>
                  </a:cxn>
                  <a:cxn ang="0">
                    <a:pos x="115" y="307"/>
                  </a:cxn>
                  <a:cxn ang="0">
                    <a:pos x="136" y="287"/>
                  </a:cxn>
                  <a:cxn ang="0">
                    <a:pos x="124" y="265"/>
                  </a:cxn>
                  <a:cxn ang="0">
                    <a:pos x="121" y="238"/>
                  </a:cxn>
                  <a:cxn ang="0">
                    <a:pos x="132" y="217"/>
                  </a:cxn>
                  <a:cxn ang="0">
                    <a:pos x="118" y="194"/>
                  </a:cxn>
                  <a:cxn ang="0">
                    <a:pos x="122" y="172"/>
                  </a:cxn>
                  <a:cxn ang="0">
                    <a:pos x="143" y="157"/>
                  </a:cxn>
                  <a:cxn ang="0">
                    <a:pos x="137" y="137"/>
                  </a:cxn>
                  <a:cxn ang="0">
                    <a:pos x="143" y="115"/>
                  </a:cxn>
                  <a:cxn ang="0">
                    <a:pos x="146" y="87"/>
                  </a:cxn>
                  <a:cxn ang="0">
                    <a:pos x="169" y="55"/>
                  </a:cxn>
                  <a:cxn ang="0">
                    <a:pos x="177" y="33"/>
                  </a:cxn>
                  <a:cxn ang="0">
                    <a:pos x="163" y="15"/>
                  </a:cxn>
                  <a:cxn ang="0">
                    <a:pos x="131" y="11"/>
                  </a:cxn>
                  <a:cxn ang="0">
                    <a:pos x="94" y="15"/>
                  </a:cxn>
                  <a:cxn ang="0">
                    <a:pos x="73" y="12"/>
                  </a:cxn>
                  <a:cxn ang="0">
                    <a:pos x="59" y="2"/>
                  </a:cxn>
                  <a:cxn ang="0">
                    <a:pos x="35" y="18"/>
                  </a:cxn>
                  <a:cxn ang="0">
                    <a:pos x="45" y="74"/>
                  </a:cxn>
                  <a:cxn ang="0">
                    <a:pos x="38" y="104"/>
                  </a:cxn>
                  <a:cxn ang="0">
                    <a:pos x="32" y="129"/>
                  </a:cxn>
                  <a:cxn ang="0">
                    <a:pos x="28" y="155"/>
                  </a:cxn>
                  <a:cxn ang="0">
                    <a:pos x="16" y="184"/>
                  </a:cxn>
                  <a:cxn ang="0">
                    <a:pos x="3" y="220"/>
                  </a:cxn>
                  <a:cxn ang="0">
                    <a:pos x="1" y="238"/>
                  </a:cxn>
                  <a:cxn ang="0">
                    <a:pos x="18" y="259"/>
                  </a:cxn>
                  <a:cxn ang="0">
                    <a:pos x="40" y="253"/>
                  </a:cxn>
                  <a:cxn ang="0">
                    <a:pos x="36" y="262"/>
                  </a:cxn>
                  <a:cxn ang="0">
                    <a:pos x="35" y="290"/>
                  </a:cxn>
                  <a:cxn ang="0">
                    <a:pos x="36" y="319"/>
                  </a:cxn>
                  <a:cxn ang="0">
                    <a:pos x="29" y="340"/>
                  </a:cxn>
                  <a:cxn ang="0">
                    <a:pos x="32" y="355"/>
                  </a:cxn>
                  <a:cxn ang="0">
                    <a:pos x="55" y="352"/>
                  </a:cxn>
                  <a:cxn ang="0">
                    <a:pos x="76" y="356"/>
                  </a:cxn>
                  <a:cxn ang="0">
                    <a:pos x="97" y="352"/>
                  </a:cxn>
                  <a:cxn ang="0">
                    <a:pos x="113" y="345"/>
                  </a:cxn>
                </a:cxnLst>
                <a:rect l="0" t="0" r="r" b="b"/>
                <a:pathLst>
                  <a:path w="177" h="356">
                    <a:moveTo>
                      <a:pt x="113" y="345"/>
                    </a:moveTo>
                    <a:lnTo>
                      <a:pt x="109" y="328"/>
                    </a:lnTo>
                    <a:lnTo>
                      <a:pt x="108" y="317"/>
                    </a:lnTo>
                    <a:lnTo>
                      <a:pt x="115" y="307"/>
                    </a:lnTo>
                    <a:lnTo>
                      <a:pt x="130" y="296"/>
                    </a:lnTo>
                    <a:lnTo>
                      <a:pt x="136" y="287"/>
                    </a:lnTo>
                    <a:lnTo>
                      <a:pt x="134" y="275"/>
                    </a:lnTo>
                    <a:lnTo>
                      <a:pt x="124" y="265"/>
                    </a:lnTo>
                    <a:lnTo>
                      <a:pt x="120" y="253"/>
                    </a:lnTo>
                    <a:lnTo>
                      <a:pt x="121" y="238"/>
                    </a:lnTo>
                    <a:lnTo>
                      <a:pt x="129" y="226"/>
                    </a:lnTo>
                    <a:lnTo>
                      <a:pt x="132" y="217"/>
                    </a:lnTo>
                    <a:lnTo>
                      <a:pt x="130" y="212"/>
                    </a:lnTo>
                    <a:lnTo>
                      <a:pt x="118" y="194"/>
                    </a:lnTo>
                    <a:lnTo>
                      <a:pt x="114" y="178"/>
                    </a:lnTo>
                    <a:lnTo>
                      <a:pt x="122" y="172"/>
                    </a:lnTo>
                    <a:lnTo>
                      <a:pt x="134" y="168"/>
                    </a:lnTo>
                    <a:lnTo>
                      <a:pt x="143" y="157"/>
                    </a:lnTo>
                    <a:lnTo>
                      <a:pt x="145" y="147"/>
                    </a:lnTo>
                    <a:lnTo>
                      <a:pt x="137" y="137"/>
                    </a:lnTo>
                    <a:lnTo>
                      <a:pt x="137" y="130"/>
                    </a:lnTo>
                    <a:lnTo>
                      <a:pt x="143" y="115"/>
                    </a:lnTo>
                    <a:lnTo>
                      <a:pt x="146" y="101"/>
                    </a:lnTo>
                    <a:lnTo>
                      <a:pt x="146" y="87"/>
                    </a:lnTo>
                    <a:lnTo>
                      <a:pt x="147" y="77"/>
                    </a:lnTo>
                    <a:lnTo>
                      <a:pt x="169" y="55"/>
                    </a:lnTo>
                    <a:lnTo>
                      <a:pt x="177" y="42"/>
                    </a:lnTo>
                    <a:lnTo>
                      <a:pt x="177" y="33"/>
                    </a:lnTo>
                    <a:lnTo>
                      <a:pt x="169" y="24"/>
                    </a:lnTo>
                    <a:lnTo>
                      <a:pt x="163" y="15"/>
                    </a:lnTo>
                    <a:lnTo>
                      <a:pt x="148" y="11"/>
                    </a:lnTo>
                    <a:lnTo>
                      <a:pt x="131" y="11"/>
                    </a:lnTo>
                    <a:lnTo>
                      <a:pt x="118" y="17"/>
                    </a:lnTo>
                    <a:lnTo>
                      <a:pt x="94" y="15"/>
                    </a:lnTo>
                    <a:lnTo>
                      <a:pt x="81" y="17"/>
                    </a:lnTo>
                    <a:lnTo>
                      <a:pt x="73" y="12"/>
                    </a:lnTo>
                    <a:lnTo>
                      <a:pt x="72" y="0"/>
                    </a:lnTo>
                    <a:lnTo>
                      <a:pt x="59" y="2"/>
                    </a:lnTo>
                    <a:lnTo>
                      <a:pt x="44" y="8"/>
                    </a:lnTo>
                    <a:lnTo>
                      <a:pt x="35" y="18"/>
                    </a:lnTo>
                    <a:lnTo>
                      <a:pt x="44" y="63"/>
                    </a:lnTo>
                    <a:lnTo>
                      <a:pt x="45" y="74"/>
                    </a:lnTo>
                    <a:lnTo>
                      <a:pt x="41" y="81"/>
                    </a:lnTo>
                    <a:lnTo>
                      <a:pt x="38" y="104"/>
                    </a:lnTo>
                    <a:lnTo>
                      <a:pt x="35" y="113"/>
                    </a:lnTo>
                    <a:lnTo>
                      <a:pt x="32" y="129"/>
                    </a:lnTo>
                    <a:lnTo>
                      <a:pt x="30" y="144"/>
                    </a:lnTo>
                    <a:lnTo>
                      <a:pt x="28" y="155"/>
                    </a:lnTo>
                    <a:lnTo>
                      <a:pt x="22" y="173"/>
                    </a:lnTo>
                    <a:lnTo>
                      <a:pt x="16" y="184"/>
                    </a:lnTo>
                    <a:lnTo>
                      <a:pt x="3" y="203"/>
                    </a:lnTo>
                    <a:lnTo>
                      <a:pt x="3" y="220"/>
                    </a:lnTo>
                    <a:lnTo>
                      <a:pt x="0" y="235"/>
                    </a:lnTo>
                    <a:lnTo>
                      <a:pt x="1" y="238"/>
                    </a:lnTo>
                    <a:lnTo>
                      <a:pt x="8" y="243"/>
                    </a:lnTo>
                    <a:lnTo>
                      <a:pt x="18" y="259"/>
                    </a:lnTo>
                    <a:lnTo>
                      <a:pt x="25" y="255"/>
                    </a:lnTo>
                    <a:lnTo>
                      <a:pt x="40" y="253"/>
                    </a:lnTo>
                    <a:lnTo>
                      <a:pt x="39" y="258"/>
                    </a:lnTo>
                    <a:lnTo>
                      <a:pt x="36" y="262"/>
                    </a:lnTo>
                    <a:lnTo>
                      <a:pt x="38" y="277"/>
                    </a:lnTo>
                    <a:lnTo>
                      <a:pt x="35" y="290"/>
                    </a:lnTo>
                    <a:lnTo>
                      <a:pt x="36" y="296"/>
                    </a:lnTo>
                    <a:lnTo>
                      <a:pt x="36" y="319"/>
                    </a:lnTo>
                    <a:lnTo>
                      <a:pt x="35" y="328"/>
                    </a:lnTo>
                    <a:lnTo>
                      <a:pt x="29" y="340"/>
                    </a:lnTo>
                    <a:lnTo>
                      <a:pt x="29" y="351"/>
                    </a:lnTo>
                    <a:lnTo>
                      <a:pt x="32" y="355"/>
                    </a:lnTo>
                    <a:lnTo>
                      <a:pt x="43" y="352"/>
                    </a:lnTo>
                    <a:lnTo>
                      <a:pt x="55" y="352"/>
                    </a:lnTo>
                    <a:lnTo>
                      <a:pt x="67" y="352"/>
                    </a:lnTo>
                    <a:lnTo>
                      <a:pt x="76" y="356"/>
                    </a:lnTo>
                    <a:lnTo>
                      <a:pt x="87" y="356"/>
                    </a:lnTo>
                    <a:lnTo>
                      <a:pt x="97" y="352"/>
                    </a:lnTo>
                    <a:lnTo>
                      <a:pt x="104" y="348"/>
                    </a:lnTo>
                    <a:lnTo>
                      <a:pt x="113" y="345"/>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09" name="任意多边形: 形状 208">
                <a:extLst>
                  <a:ext uri="{FF2B5EF4-FFF2-40B4-BE49-F238E27FC236}">
                    <a16:creationId xmlns="" xmlns:a16="http://schemas.microsoft.com/office/drawing/2014/main" id="{CFD7FCDF-5E14-41F7-B39F-BCE3E50D8ADC}"/>
                  </a:ext>
                </a:extLst>
              </p:cNvPr>
              <p:cNvSpPr>
                <a:spLocks noChangeAspect="1"/>
              </p:cNvSpPr>
              <p:nvPr/>
            </p:nvSpPr>
            <p:spPr bwMode="gray">
              <a:xfrm>
                <a:off x="4863306" y="2549872"/>
                <a:ext cx="155575" cy="207963"/>
              </a:xfrm>
              <a:custGeom>
                <a:avLst/>
                <a:gdLst/>
                <a:ahLst/>
                <a:cxnLst>
                  <a:cxn ang="0">
                    <a:pos x="271" y="68"/>
                  </a:cxn>
                  <a:cxn ang="0">
                    <a:pos x="255" y="55"/>
                  </a:cxn>
                  <a:cxn ang="0">
                    <a:pos x="228" y="50"/>
                  </a:cxn>
                  <a:cxn ang="0">
                    <a:pos x="211" y="39"/>
                  </a:cxn>
                  <a:cxn ang="0">
                    <a:pos x="196" y="6"/>
                  </a:cxn>
                  <a:cxn ang="0">
                    <a:pos x="158" y="0"/>
                  </a:cxn>
                  <a:cxn ang="0">
                    <a:pos x="164" y="31"/>
                  </a:cxn>
                  <a:cxn ang="0">
                    <a:pos x="148" y="55"/>
                  </a:cxn>
                  <a:cxn ang="0">
                    <a:pos x="161" y="71"/>
                  </a:cxn>
                  <a:cxn ang="0">
                    <a:pos x="159" y="87"/>
                  </a:cxn>
                  <a:cxn ang="0">
                    <a:pos x="145" y="106"/>
                  </a:cxn>
                  <a:cxn ang="0">
                    <a:pos x="142" y="142"/>
                  </a:cxn>
                  <a:cxn ang="0">
                    <a:pos x="123" y="137"/>
                  </a:cxn>
                  <a:cxn ang="0">
                    <a:pos x="72" y="117"/>
                  </a:cxn>
                  <a:cxn ang="0">
                    <a:pos x="62" y="140"/>
                  </a:cxn>
                  <a:cxn ang="0">
                    <a:pos x="86" y="160"/>
                  </a:cxn>
                  <a:cxn ang="0">
                    <a:pos x="54" y="200"/>
                  </a:cxn>
                  <a:cxn ang="0">
                    <a:pos x="57" y="239"/>
                  </a:cxn>
                  <a:cxn ang="0">
                    <a:pos x="34" y="278"/>
                  </a:cxn>
                  <a:cxn ang="0">
                    <a:pos x="2" y="283"/>
                  </a:cxn>
                  <a:cxn ang="0">
                    <a:pos x="6" y="339"/>
                  </a:cxn>
                  <a:cxn ang="0">
                    <a:pos x="5" y="377"/>
                  </a:cxn>
                  <a:cxn ang="0">
                    <a:pos x="17" y="410"/>
                  </a:cxn>
                  <a:cxn ang="0">
                    <a:pos x="12" y="445"/>
                  </a:cxn>
                  <a:cxn ang="0">
                    <a:pos x="17" y="479"/>
                  </a:cxn>
                  <a:cxn ang="0">
                    <a:pos x="61" y="508"/>
                  </a:cxn>
                  <a:cxn ang="0">
                    <a:pos x="96" y="561"/>
                  </a:cxn>
                  <a:cxn ang="0">
                    <a:pos x="86" y="636"/>
                  </a:cxn>
                  <a:cxn ang="0">
                    <a:pos x="156" y="635"/>
                  </a:cxn>
                  <a:cxn ang="0">
                    <a:pos x="212" y="644"/>
                  </a:cxn>
                  <a:cxn ang="0">
                    <a:pos x="242" y="657"/>
                  </a:cxn>
                  <a:cxn ang="0">
                    <a:pos x="276" y="652"/>
                  </a:cxn>
                  <a:cxn ang="0">
                    <a:pos x="346" y="631"/>
                  </a:cxn>
                  <a:cxn ang="0">
                    <a:pos x="384" y="638"/>
                  </a:cxn>
                  <a:cxn ang="0">
                    <a:pos x="381" y="587"/>
                  </a:cxn>
                  <a:cxn ang="0">
                    <a:pos x="427" y="552"/>
                  </a:cxn>
                  <a:cxn ang="0">
                    <a:pos x="389" y="506"/>
                  </a:cxn>
                  <a:cxn ang="0">
                    <a:pos x="349" y="440"/>
                  </a:cxn>
                  <a:cxn ang="0">
                    <a:pos x="329" y="411"/>
                  </a:cxn>
                  <a:cxn ang="0">
                    <a:pos x="368" y="405"/>
                  </a:cxn>
                  <a:cxn ang="0">
                    <a:pos x="447" y="366"/>
                  </a:cxn>
                  <a:cxn ang="0">
                    <a:pos x="474" y="367"/>
                  </a:cxn>
                  <a:cxn ang="0">
                    <a:pos x="490" y="320"/>
                  </a:cxn>
                  <a:cxn ang="0">
                    <a:pos x="470" y="262"/>
                  </a:cxn>
                  <a:cxn ang="0">
                    <a:pos x="463" y="205"/>
                  </a:cxn>
                  <a:cxn ang="0">
                    <a:pos x="458" y="162"/>
                  </a:cxn>
                  <a:cxn ang="0">
                    <a:pos x="448" y="106"/>
                  </a:cxn>
                  <a:cxn ang="0">
                    <a:pos x="405" y="73"/>
                  </a:cxn>
                  <a:cxn ang="0">
                    <a:pos x="387" y="55"/>
                  </a:cxn>
                  <a:cxn ang="0">
                    <a:pos x="351" y="60"/>
                  </a:cxn>
                  <a:cxn ang="0">
                    <a:pos x="361" y="41"/>
                  </a:cxn>
                  <a:cxn ang="0">
                    <a:pos x="330" y="72"/>
                  </a:cxn>
                  <a:cxn ang="0">
                    <a:pos x="299" y="88"/>
                  </a:cxn>
                  <a:cxn ang="0">
                    <a:pos x="261" y="88"/>
                  </a:cxn>
                </a:cxnLst>
                <a:rect l="0" t="0" r="r" b="b"/>
                <a:pathLst>
                  <a:path w="490" h="659">
                    <a:moveTo>
                      <a:pt x="261" y="88"/>
                    </a:moveTo>
                    <a:lnTo>
                      <a:pt x="260" y="83"/>
                    </a:lnTo>
                    <a:lnTo>
                      <a:pt x="264" y="73"/>
                    </a:lnTo>
                    <a:lnTo>
                      <a:pt x="271" y="68"/>
                    </a:lnTo>
                    <a:lnTo>
                      <a:pt x="276" y="62"/>
                    </a:lnTo>
                    <a:lnTo>
                      <a:pt x="276" y="52"/>
                    </a:lnTo>
                    <a:lnTo>
                      <a:pt x="272" y="49"/>
                    </a:lnTo>
                    <a:lnTo>
                      <a:pt x="255" y="55"/>
                    </a:lnTo>
                    <a:lnTo>
                      <a:pt x="249" y="55"/>
                    </a:lnTo>
                    <a:lnTo>
                      <a:pt x="244" y="49"/>
                    </a:lnTo>
                    <a:lnTo>
                      <a:pt x="233" y="44"/>
                    </a:lnTo>
                    <a:lnTo>
                      <a:pt x="228" y="50"/>
                    </a:lnTo>
                    <a:lnTo>
                      <a:pt x="223" y="50"/>
                    </a:lnTo>
                    <a:lnTo>
                      <a:pt x="222" y="42"/>
                    </a:lnTo>
                    <a:lnTo>
                      <a:pt x="215" y="42"/>
                    </a:lnTo>
                    <a:lnTo>
                      <a:pt x="211" y="39"/>
                    </a:lnTo>
                    <a:lnTo>
                      <a:pt x="217" y="31"/>
                    </a:lnTo>
                    <a:lnTo>
                      <a:pt x="217" y="22"/>
                    </a:lnTo>
                    <a:lnTo>
                      <a:pt x="212" y="11"/>
                    </a:lnTo>
                    <a:lnTo>
                      <a:pt x="196" y="6"/>
                    </a:lnTo>
                    <a:lnTo>
                      <a:pt x="189" y="7"/>
                    </a:lnTo>
                    <a:lnTo>
                      <a:pt x="190" y="2"/>
                    </a:lnTo>
                    <a:lnTo>
                      <a:pt x="182" y="6"/>
                    </a:lnTo>
                    <a:lnTo>
                      <a:pt x="158" y="0"/>
                    </a:lnTo>
                    <a:lnTo>
                      <a:pt x="150" y="1"/>
                    </a:lnTo>
                    <a:lnTo>
                      <a:pt x="150" y="11"/>
                    </a:lnTo>
                    <a:lnTo>
                      <a:pt x="158" y="25"/>
                    </a:lnTo>
                    <a:lnTo>
                      <a:pt x="164" y="31"/>
                    </a:lnTo>
                    <a:lnTo>
                      <a:pt x="167" y="38"/>
                    </a:lnTo>
                    <a:lnTo>
                      <a:pt x="153" y="46"/>
                    </a:lnTo>
                    <a:lnTo>
                      <a:pt x="152" y="50"/>
                    </a:lnTo>
                    <a:lnTo>
                      <a:pt x="148" y="55"/>
                    </a:lnTo>
                    <a:lnTo>
                      <a:pt x="155" y="55"/>
                    </a:lnTo>
                    <a:lnTo>
                      <a:pt x="159" y="58"/>
                    </a:lnTo>
                    <a:lnTo>
                      <a:pt x="157" y="65"/>
                    </a:lnTo>
                    <a:lnTo>
                      <a:pt x="161" y="71"/>
                    </a:lnTo>
                    <a:lnTo>
                      <a:pt x="166" y="74"/>
                    </a:lnTo>
                    <a:lnTo>
                      <a:pt x="164" y="78"/>
                    </a:lnTo>
                    <a:lnTo>
                      <a:pt x="159" y="79"/>
                    </a:lnTo>
                    <a:lnTo>
                      <a:pt x="159" y="87"/>
                    </a:lnTo>
                    <a:lnTo>
                      <a:pt x="172" y="97"/>
                    </a:lnTo>
                    <a:lnTo>
                      <a:pt x="170" y="99"/>
                    </a:lnTo>
                    <a:lnTo>
                      <a:pt x="148" y="99"/>
                    </a:lnTo>
                    <a:lnTo>
                      <a:pt x="145" y="106"/>
                    </a:lnTo>
                    <a:lnTo>
                      <a:pt x="142" y="110"/>
                    </a:lnTo>
                    <a:lnTo>
                      <a:pt x="142" y="128"/>
                    </a:lnTo>
                    <a:lnTo>
                      <a:pt x="148" y="148"/>
                    </a:lnTo>
                    <a:lnTo>
                      <a:pt x="142" y="142"/>
                    </a:lnTo>
                    <a:lnTo>
                      <a:pt x="137" y="128"/>
                    </a:lnTo>
                    <a:lnTo>
                      <a:pt x="130" y="126"/>
                    </a:lnTo>
                    <a:lnTo>
                      <a:pt x="129" y="137"/>
                    </a:lnTo>
                    <a:lnTo>
                      <a:pt x="123" y="137"/>
                    </a:lnTo>
                    <a:lnTo>
                      <a:pt x="120" y="125"/>
                    </a:lnTo>
                    <a:lnTo>
                      <a:pt x="115" y="115"/>
                    </a:lnTo>
                    <a:lnTo>
                      <a:pt x="99" y="113"/>
                    </a:lnTo>
                    <a:lnTo>
                      <a:pt x="72" y="117"/>
                    </a:lnTo>
                    <a:lnTo>
                      <a:pt x="69" y="126"/>
                    </a:lnTo>
                    <a:lnTo>
                      <a:pt x="65" y="130"/>
                    </a:lnTo>
                    <a:lnTo>
                      <a:pt x="61" y="137"/>
                    </a:lnTo>
                    <a:lnTo>
                      <a:pt x="62" y="140"/>
                    </a:lnTo>
                    <a:lnTo>
                      <a:pt x="73" y="142"/>
                    </a:lnTo>
                    <a:lnTo>
                      <a:pt x="78" y="146"/>
                    </a:lnTo>
                    <a:lnTo>
                      <a:pt x="83" y="152"/>
                    </a:lnTo>
                    <a:lnTo>
                      <a:pt x="86" y="160"/>
                    </a:lnTo>
                    <a:lnTo>
                      <a:pt x="83" y="159"/>
                    </a:lnTo>
                    <a:lnTo>
                      <a:pt x="78" y="151"/>
                    </a:lnTo>
                    <a:lnTo>
                      <a:pt x="64" y="154"/>
                    </a:lnTo>
                    <a:lnTo>
                      <a:pt x="54" y="200"/>
                    </a:lnTo>
                    <a:lnTo>
                      <a:pt x="38" y="211"/>
                    </a:lnTo>
                    <a:lnTo>
                      <a:pt x="40" y="219"/>
                    </a:lnTo>
                    <a:lnTo>
                      <a:pt x="59" y="228"/>
                    </a:lnTo>
                    <a:lnTo>
                      <a:pt x="57" y="239"/>
                    </a:lnTo>
                    <a:lnTo>
                      <a:pt x="50" y="249"/>
                    </a:lnTo>
                    <a:lnTo>
                      <a:pt x="40" y="256"/>
                    </a:lnTo>
                    <a:lnTo>
                      <a:pt x="39" y="267"/>
                    </a:lnTo>
                    <a:lnTo>
                      <a:pt x="34" y="278"/>
                    </a:lnTo>
                    <a:lnTo>
                      <a:pt x="26" y="280"/>
                    </a:lnTo>
                    <a:lnTo>
                      <a:pt x="13" y="275"/>
                    </a:lnTo>
                    <a:lnTo>
                      <a:pt x="3" y="275"/>
                    </a:lnTo>
                    <a:lnTo>
                      <a:pt x="2" y="283"/>
                    </a:lnTo>
                    <a:lnTo>
                      <a:pt x="6" y="298"/>
                    </a:lnTo>
                    <a:lnTo>
                      <a:pt x="7" y="308"/>
                    </a:lnTo>
                    <a:lnTo>
                      <a:pt x="6" y="320"/>
                    </a:lnTo>
                    <a:lnTo>
                      <a:pt x="6" y="339"/>
                    </a:lnTo>
                    <a:lnTo>
                      <a:pt x="0" y="346"/>
                    </a:lnTo>
                    <a:lnTo>
                      <a:pt x="0" y="353"/>
                    </a:lnTo>
                    <a:lnTo>
                      <a:pt x="5" y="370"/>
                    </a:lnTo>
                    <a:lnTo>
                      <a:pt x="5" y="377"/>
                    </a:lnTo>
                    <a:lnTo>
                      <a:pt x="10" y="383"/>
                    </a:lnTo>
                    <a:lnTo>
                      <a:pt x="11" y="394"/>
                    </a:lnTo>
                    <a:lnTo>
                      <a:pt x="17" y="402"/>
                    </a:lnTo>
                    <a:lnTo>
                      <a:pt x="17" y="410"/>
                    </a:lnTo>
                    <a:lnTo>
                      <a:pt x="6" y="427"/>
                    </a:lnTo>
                    <a:lnTo>
                      <a:pt x="14" y="431"/>
                    </a:lnTo>
                    <a:lnTo>
                      <a:pt x="12" y="438"/>
                    </a:lnTo>
                    <a:lnTo>
                      <a:pt x="12" y="445"/>
                    </a:lnTo>
                    <a:lnTo>
                      <a:pt x="17" y="453"/>
                    </a:lnTo>
                    <a:lnTo>
                      <a:pt x="21" y="460"/>
                    </a:lnTo>
                    <a:lnTo>
                      <a:pt x="22" y="472"/>
                    </a:lnTo>
                    <a:lnTo>
                      <a:pt x="17" y="479"/>
                    </a:lnTo>
                    <a:lnTo>
                      <a:pt x="29" y="490"/>
                    </a:lnTo>
                    <a:lnTo>
                      <a:pt x="37" y="496"/>
                    </a:lnTo>
                    <a:lnTo>
                      <a:pt x="43" y="507"/>
                    </a:lnTo>
                    <a:lnTo>
                      <a:pt x="61" y="508"/>
                    </a:lnTo>
                    <a:lnTo>
                      <a:pt x="102" y="520"/>
                    </a:lnTo>
                    <a:lnTo>
                      <a:pt x="115" y="526"/>
                    </a:lnTo>
                    <a:lnTo>
                      <a:pt x="113" y="538"/>
                    </a:lnTo>
                    <a:lnTo>
                      <a:pt x="96" y="561"/>
                    </a:lnTo>
                    <a:lnTo>
                      <a:pt x="93" y="573"/>
                    </a:lnTo>
                    <a:lnTo>
                      <a:pt x="86" y="598"/>
                    </a:lnTo>
                    <a:lnTo>
                      <a:pt x="84" y="626"/>
                    </a:lnTo>
                    <a:lnTo>
                      <a:pt x="86" y="636"/>
                    </a:lnTo>
                    <a:lnTo>
                      <a:pt x="88" y="638"/>
                    </a:lnTo>
                    <a:lnTo>
                      <a:pt x="94" y="644"/>
                    </a:lnTo>
                    <a:lnTo>
                      <a:pt x="130" y="639"/>
                    </a:lnTo>
                    <a:lnTo>
                      <a:pt x="156" y="635"/>
                    </a:lnTo>
                    <a:lnTo>
                      <a:pt x="175" y="639"/>
                    </a:lnTo>
                    <a:lnTo>
                      <a:pt x="193" y="648"/>
                    </a:lnTo>
                    <a:lnTo>
                      <a:pt x="204" y="644"/>
                    </a:lnTo>
                    <a:lnTo>
                      <a:pt x="212" y="644"/>
                    </a:lnTo>
                    <a:lnTo>
                      <a:pt x="221" y="646"/>
                    </a:lnTo>
                    <a:lnTo>
                      <a:pt x="227" y="654"/>
                    </a:lnTo>
                    <a:lnTo>
                      <a:pt x="237" y="659"/>
                    </a:lnTo>
                    <a:lnTo>
                      <a:pt x="242" y="657"/>
                    </a:lnTo>
                    <a:lnTo>
                      <a:pt x="244" y="649"/>
                    </a:lnTo>
                    <a:lnTo>
                      <a:pt x="252" y="643"/>
                    </a:lnTo>
                    <a:lnTo>
                      <a:pt x="263" y="644"/>
                    </a:lnTo>
                    <a:lnTo>
                      <a:pt x="276" y="652"/>
                    </a:lnTo>
                    <a:lnTo>
                      <a:pt x="290" y="652"/>
                    </a:lnTo>
                    <a:lnTo>
                      <a:pt x="309" y="639"/>
                    </a:lnTo>
                    <a:lnTo>
                      <a:pt x="342" y="636"/>
                    </a:lnTo>
                    <a:lnTo>
                      <a:pt x="346" y="631"/>
                    </a:lnTo>
                    <a:lnTo>
                      <a:pt x="357" y="635"/>
                    </a:lnTo>
                    <a:lnTo>
                      <a:pt x="372" y="635"/>
                    </a:lnTo>
                    <a:lnTo>
                      <a:pt x="377" y="642"/>
                    </a:lnTo>
                    <a:lnTo>
                      <a:pt x="384" y="638"/>
                    </a:lnTo>
                    <a:lnTo>
                      <a:pt x="384" y="631"/>
                    </a:lnTo>
                    <a:lnTo>
                      <a:pt x="377" y="615"/>
                    </a:lnTo>
                    <a:lnTo>
                      <a:pt x="376" y="599"/>
                    </a:lnTo>
                    <a:lnTo>
                      <a:pt x="381" y="587"/>
                    </a:lnTo>
                    <a:lnTo>
                      <a:pt x="403" y="578"/>
                    </a:lnTo>
                    <a:lnTo>
                      <a:pt x="406" y="568"/>
                    </a:lnTo>
                    <a:lnTo>
                      <a:pt x="410" y="560"/>
                    </a:lnTo>
                    <a:lnTo>
                      <a:pt x="427" y="552"/>
                    </a:lnTo>
                    <a:lnTo>
                      <a:pt x="428" y="545"/>
                    </a:lnTo>
                    <a:lnTo>
                      <a:pt x="425" y="539"/>
                    </a:lnTo>
                    <a:lnTo>
                      <a:pt x="399" y="519"/>
                    </a:lnTo>
                    <a:lnTo>
                      <a:pt x="389" y="506"/>
                    </a:lnTo>
                    <a:lnTo>
                      <a:pt x="361" y="483"/>
                    </a:lnTo>
                    <a:lnTo>
                      <a:pt x="351" y="470"/>
                    </a:lnTo>
                    <a:lnTo>
                      <a:pt x="351" y="453"/>
                    </a:lnTo>
                    <a:lnTo>
                      <a:pt x="349" y="440"/>
                    </a:lnTo>
                    <a:lnTo>
                      <a:pt x="336" y="434"/>
                    </a:lnTo>
                    <a:lnTo>
                      <a:pt x="328" y="425"/>
                    </a:lnTo>
                    <a:lnTo>
                      <a:pt x="328" y="416"/>
                    </a:lnTo>
                    <a:lnTo>
                      <a:pt x="329" y="411"/>
                    </a:lnTo>
                    <a:lnTo>
                      <a:pt x="345" y="426"/>
                    </a:lnTo>
                    <a:lnTo>
                      <a:pt x="347" y="426"/>
                    </a:lnTo>
                    <a:lnTo>
                      <a:pt x="352" y="412"/>
                    </a:lnTo>
                    <a:lnTo>
                      <a:pt x="368" y="405"/>
                    </a:lnTo>
                    <a:lnTo>
                      <a:pt x="385" y="399"/>
                    </a:lnTo>
                    <a:lnTo>
                      <a:pt x="403" y="391"/>
                    </a:lnTo>
                    <a:lnTo>
                      <a:pt x="409" y="379"/>
                    </a:lnTo>
                    <a:lnTo>
                      <a:pt x="447" y="366"/>
                    </a:lnTo>
                    <a:lnTo>
                      <a:pt x="451" y="343"/>
                    </a:lnTo>
                    <a:lnTo>
                      <a:pt x="460" y="346"/>
                    </a:lnTo>
                    <a:lnTo>
                      <a:pt x="468" y="358"/>
                    </a:lnTo>
                    <a:lnTo>
                      <a:pt x="474" y="367"/>
                    </a:lnTo>
                    <a:lnTo>
                      <a:pt x="481" y="367"/>
                    </a:lnTo>
                    <a:lnTo>
                      <a:pt x="485" y="358"/>
                    </a:lnTo>
                    <a:lnTo>
                      <a:pt x="489" y="341"/>
                    </a:lnTo>
                    <a:lnTo>
                      <a:pt x="490" y="320"/>
                    </a:lnTo>
                    <a:lnTo>
                      <a:pt x="489" y="316"/>
                    </a:lnTo>
                    <a:lnTo>
                      <a:pt x="473" y="297"/>
                    </a:lnTo>
                    <a:lnTo>
                      <a:pt x="470" y="273"/>
                    </a:lnTo>
                    <a:lnTo>
                      <a:pt x="470" y="262"/>
                    </a:lnTo>
                    <a:lnTo>
                      <a:pt x="469" y="246"/>
                    </a:lnTo>
                    <a:lnTo>
                      <a:pt x="467" y="237"/>
                    </a:lnTo>
                    <a:lnTo>
                      <a:pt x="464" y="213"/>
                    </a:lnTo>
                    <a:lnTo>
                      <a:pt x="463" y="205"/>
                    </a:lnTo>
                    <a:lnTo>
                      <a:pt x="448" y="194"/>
                    </a:lnTo>
                    <a:lnTo>
                      <a:pt x="447" y="186"/>
                    </a:lnTo>
                    <a:lnTo>
                      <a:pt x="452" y="174"/>
                    </a:lnTo>
                    <a:lnTo>
                      <a:pt x="458" y="162"/>
                    </a:lnTo>
                    <a:lnTo>
                      <a:pt x="459" y="149"/>
                    </a:lnTo>
                    <a:lnTo>
                      <a:pt x="459" y="132"/>
                    </a:lnTo>
                    <a:lnTo>
                      <a:pt x="451" y="115"/>
                    </a:lnTo>
                    <a:lnTo>
                      <a:pt x="448" y="106"/>
                    </a:lnTo>
                    <a:lnTo>
                      <a:pt x="426" y="99"/>
                    </a:lnTo>
                    <a:lnTo>
                      <a:pt x="424" y="85"/>
                    </a:lnTo>
                    <a:lnTo>
                      <a:pt x="415" y="72"/>
                    </a:lnTo>
                    <a:lnTo>
                      <a:pt x="405" y="73"/>
                    </a:lnTo>
                    <a:lnTo>
                      <a:pt x="399" y="68"/>
                    </a:lnTo>
                    <a:lnTo>
                      <a:pt x="397" y="67"/>
                    </a:lnTo>
                    <a:lnTo>
                      <a:pt x="394" y="60"/>
                    </a:lnTo>
                    <a:lnTo>
                      <a:pt x="387" y="55"/>
                    </a:lnTo>
                    <a:lnTo>
                      <a:pt x="381" y="49"/>
                    </a:lnTo>
                    <a:lnTo>
                      <a:pt x="365" y="51"/>
                    </a:lnTo>
                    <a:lnTo>
                      <a:pt x="357" y="55"/>
                    </a:lnTo>
                    <a:lnTo>
                      <a:pt x="351" y="60"/>
                    </a:lnTo>
                    <a:lnTo>
                      <a:pt x="352" y="54"/>
                    </a:lnTo>
                    <a:lnTo>
                      <a:pt x="358" y="49"/>
                    </a:lnTo>
                    <a:lnTo>
                      <a:pt x="368" y="42"/>
                    </a:lnTo>
                    <a:lnTo>
                      <a:pt x="361" y="41"/>
                    </a:lnTo>
                    <a:lnTo>
                      <a:pt x="352" y="42"/>
                    </a:lnTo>
                    <a:lnTo>
                      <a:pt x="339" y="60"/>
                    </a:lnTo>
                    <a:lnTo>
                      <a:pt x="335" y="70"/>
                    </a:lnTo>
                    <a:lnTo>
                      <a:pt x="330" y="72"/>
                    </a:lnTo>
                    <a:lnTo>
                      <a:pt x="330" y="66"/>
                    </a:lnTo>
                    <a:lnTo>
                      <a:pt x="312" y="71"/>
                    </a:lnTo>
                    <a:lnTo>
                      <a:pt x="296" y="83"/>
                    </a:lnTo>
                    <a:lnTo>
                      <a:pt x="299" y="88"/>
                    </a:lnTo>
                    <a:lnTo>
                      <a:pt x="290" y="88"/>
                    </a:lnTo>
                    <a:lnTo>
                      <a:pt x="277" y="84"/>
                    </a:lnTo>
                    <a:lnTo>
                      <a:pt x="264" y="94"/>
                    </a:lnTo>
                    <a:lnTo>
                      <a:pt x="261" y="8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210" name="组合 209">
                <a:extLst>
                  <a:ext uri="{FF2B5EF4-FFF2-40B4-BE49-F238E27FC236}">
                    <a16:creationId xmlns="" xmlns:a16="http://schemas.microsoft.com/office/drawing/2014/main" id="{FC63E588-EE48-4817-BF75-F20E20169646}"/>
                  </a:ext>
                </a:extLst>
              </p:cNvPr>
              <p:cNvGrpSpPr>
                <a:grpSpLocks noChangeAspect="1"/>
              </p:cNvGrpSpPr>
              <p:nvPr/>
            </p:nvGrpSpPr>
            <p:grpSpPr bwMode="gray">
              <a:xfrm>
                <a:off x="4679266" y="2659410"/>
                <a:ext cx="247657" cy="244475"/>
                <a:chOff x="2465" y="1836"/>
                <a:chExt cx="156" cy="154"/>
              </a:xfrm>
              <a:grpFill/>
            </p:grpSpPr>
            <p:sp>
              <p:nvSpPr>
                <p:cNvPr id="243" name="任意多边形: 形状 242">
                  <a:extLst>
                    <a:ext uri="{FF2B5EF4-FFF2-40B4-BE49-F238E27FC236}">
                      <a16:creationId xmlns="" xmlns:a16="http://schemas.microsoft.com/office/drawing/2014/main" id="{DEB1E99C-FC8E-42D0-AF7B-39A1FEE9F6C2}"/>
                    </a:ext>
                  </a:extLst>
                </p:cNvPr>
                <p:cNvSpPr>
                  <a:spLocks noChangeAspect="1"/>
                </p:cNvSpPr>
                <p:nvPr/>
              </p:nvSpPr>
              <p:spPr bwMode="gray">
                <a:xfrm>
                  <a:off x="2610" y="1966"/>
                  <a:ext cx="11" cy="24"/>
                </a:xfrm>
                <a:custGeom>
                  <a:avLst/>
                  <a:gdLst/>
                  <a:ahLst/>
                  <a:cxnLst>
                    <a:cxn ang="0">
                      <a:pos x="41" y="0"/>
                    </a:cxn>
                    <a:cxn ang="0">
                      <a:pos x="46" y="2"/>
                    </a:cxn>
                    <a:cxn ang="0">
                      <a:pos x="47" y="32"/>
                    </a:cxn>
                    <a:cxn ang="0">
                      <a:pos x="52" y="59"/>
                    </a:cxn>
                    <a:cxn ang="0">
                      <a:pos x="51" y="70"/>
                    </a:cxn>
                    <a:cxn ang="0">
                      <a:pos x="47" y="79"/>
                    </a:cxn>
                    <a:cxn ang="0">
                      <a:pos x="44" y="89"/>
                    </a:cxn>
                    <a:cxn ang="0">
                      <a:pos x="41" y="103"/>
                    </a:cxn>
                    <a:cxn ang="0">
                      <a:pos x="33" y="115"/>
                    </a:cxn>
                    <a:cxn ang="0">
                      <a:pos x="33" y="121"/>
                    </a:cxn>
                    <a:cxn ang="0">
                      <a:pos x="28" y="114"/>
                    </a:cxn>
                    <a:cxn ang="0">
                      <a:pos x="22" y="113"/>
                    </a:cxn>
                    <a:cxn ang="0">
                      <a:pos x="16" y="109"/>
                    </a:cxn>
                    <a:cxn ang="0">
                      <a:pos x="14" y="103"/>
                    </a:cxn>
                    <a:cxn ang="0">
                      <a:pos x="14" y="95"/>
                    </a:cxn>
                    <a:cxn ang="0">
                      <a:pos x="8" y="93"/>
                    </a:cxn>
                    <a:cxn ang="0">
                      <a:pos x="5" y="87"/>
                    </a:cxn>
                    <a:cxn ang="0">
                      <a:pos x="4" y="65"/>
                    </a:cxn>
                    <a:cxn ang="0">
                      <a:pos x="0" y="60"/>
                    </a:cxn>
                    <a:cxn ang="0">
                      <a:pos x="0" y="44"/>
                    </a:cxn>
                    <a:cxn ang="0">
                      <a:pos x="5" y="30"/>
                    </a:cxn>
                    <a:cxn ang="0">
                      <a:pos x="10" y="32"/>
                    </a:cxn>
                    <a:cxn ang="0">
                      <a:pos x="16" y="29"/>
                    </a:cxn>
                    <a:cxn ang="0">
                      <a:pos x="27" y="22"/>
                    </a:cxn>
                    <a:cxn ang="0">
                      <a:pos x="36" y="18"/>
                    </a:cxn>
                    <a:cxn ang="0">
                      <a:pos x="38" y="14"/>
                    </a:cxn>
                    <a:cxn ang="0">
                      <a:pos x="41" y="0"/>
                    </a:cxn>
                  </a:cxnLst>
                  <a:rect l="0" t="0" r="r" b="b"/>
                  <a:pathLst>
                    <a:path w="52" h="121">
                      <a:moveTo>
                        <a:pt x="41" y="0"/>
                      </a:moveTo>
                      <a:lnTo>
                        <a:pt x="46" y="2"/>
                      </a:lnTo>
                      <a:lnTo>
                        <a:pt x="47" y="32"/>
                      </a:lnTo>
                      <a:lnTo>
                        <a:pt x="52" y="59"/>
                      </a:lnTo>
                      <a:lnTo>
                        <a:pt x="51" y="70"/>
                      </a:lnTo>
                      <a:lnTo>
                        <a:pt x="47" y="79"/>
                      </a:lnTo>
                      <a:lnTo>
                        <a:pt x="44" y="89"/>
                      </a:lnTo>
                      <a:lnTo>
                        <a:pt x="41" y="103"/>
                      </a:lnTo>
                      <a:lnTo>
                        <a:pt x="33" y="115"/>
                      </a:lnTo>
                      <a:lnTo>
                        <a:pt x="33" y="121"/>
                      </a:lnTo>
                      <a:lnTo>
                        <a:pt x="28" y="114"/>
                      </a:lnTo>
                      <a:lnTo>
                        <a:pt x="22" y="113"/>
                      </a:lnTo>
                      <a:lnTo>
                        <a:pt x="16" y="109"/>
                      </a:lnTo>
                      <a:lnTo>
                        <a:pt x="14" y="103"/>
                      </a:lnTo>
                      <a:lnTo>
                        <a:pt x="14" y="95"/>
                      </a:lnTo>
                      <a:lnTo>
                        <a:pt x="8" y="93"/>
                      </a:lnTo>
                      <a:lnTo>
                        <a:pt x="5" y="87"/>
                      </a:lnTo>
                      <a:lnTo>
                        <a:pt x="4" y="65"/>
                      </a:lnTo>
                      <a:lnTo>
                        <a:pt x="0" y="60"/>
                      </a:lnTo>
                      <a:lnTo>
                        <a:pt x="0" y="44"/>
                      </a:lnTo>
                      <a:lnTo>
                        <a:pt x="5" y="30"/>
                      </a:lnTo>
                      <a:lnTo>
                        <a:pt x="10" y="32"/>
                      </a:lnTo>
                      <a:lnTo>
                        <a:pt x="16" y="29"/>
                      </a:lnTo>
                      <a:lnTo>
                        <a:pt x="27" y="22"/>
                      </a:lnTo>
                      <a:lnTo>
                        <a:pt x="36" y="18"/>
                      </a:lnTo>
                      <a:lnTo>
                        <a:pt x="38" y="14"/>
                      </a:lnTo>
                      <a:lnTo>
                        <a:pt x="41"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44" name="任意多边形: 形状 243">
                  <a:extLst>
                    <a:ext uri="{FF2B5EF4-FFF2-40B4-BE49-F238E27FC236}">
                      <a16:creationId xmlns="" xmlns:a16="http://schemas.microsoft.com/office/drawing/2014/main" id="{6DBCB60E-5900-458A-925D-1F6F2689FFC4}"/>
                    </a:ext>
                  </a:extLst>
                </p:cNvPr>
                <p:cNvSpPr>
                  <a:spLocks noChangeAspect="1"/>
                </p:cNvSpPr>
                <p:nvPr/>
              </p:nvSpPr>
              <p:spPr bwMode="gray">
                <a:xfrm>
                  <a:off x="2465" y="1836"/>
                  <a:ext cx="139" cy="140"/>
                </a:xfrm>
                <a:custGeom>
                  <a:avLst/>
                  <a:gdLst/>
                  <a:ahLst/>
                  <a:cxnLst>
                    <a:cxn ang="0">
                      <a:pos x="349" y="36"/>
                    </a:cxn>
                    <a:cxn ang="0">
                      <a:pos x="322" y="100"/>
                    </a:cxn>
                    <a:cxn ang="0">
                      <a:pos x="284" y="138"/>
                    </a:cxn>
                    <a:cxn ang="0">
                      <a:pos x="248" y="154"/>
                    </a:cxn>
                    <a:cxn ang="0">
                      <a:pos x="191" y="133"/>
                    </a:cxn>
                    <a:cxn ang="0">
                      <a:pos x="159" y="140"/>
                    </a:cxn>
                    <a:cxn ang="0">
                      <a:pos x="177" y="202"/>
                    </a:cxn>
                    <a:cxn ang="0">
                      <a:pos x="160" y="205"/>
                    </a:cxn>
                    <a:cxn ang="0">
                      <a:pos x="93" y="194"/>
                    </a:cxn>
                    <a:cxn ang="0">
                      <a:pos x="51" y="206"/>
                    </a:cxn>
                    <a:cxn ang="0">
                      <a:pos x="0" y="235"/>
                    </a:cxn>
                    <a:cxn ang="0">
                      <a:pos x="11" y="248"/>
                    </a:cxn>
                    <a:cxn ang="0">
                      <a:pos x="10" y="263"/>
                    </a:cxn>
                    <a:cxn ang="0">
                      <a:pos x="43" y="273"/>
                    </a:cxn>
                    <a:cxn ang="0">
                      <a:pos x="103" y="294"/>
                    </a:cxn>
                    <a:cxn ang="0">
                      <a:pos x="128" y="302"/>
                    </a:cxn>
                    <a:cxn ang="0">
                      <a:pos x="148" y="328"/>
                    </a:cxn>
                    <a:cxn ang="0">
                      <a:pos x="144" y="351"/>
                    </a:cxn>
                    <a:cxn ang="0">
                      <a:pos x="188" y="397"/>
                    </a:cxn>
                    <a:cxn ang="0">
                      <a:pos x="199" y="440"/>
                    </a:cxn>
                    <a:cxn ang="0">
                      <a:pos x="220" y="475"/>
                    </a:cxn>
                    <a:cxn ang="0">
                      <a:pos x="197" y="527"/>
                    </a:cxn>
                    <a:cxn ang="0">
                      <a:pos x="197" y="547"/>
                    </a:cxn>
                    <a:cxn ang="0">
                      <a:pos x="162" y="628"/>
                    </a:cxn>
                    <a:cxn ang="0">
                      <a:pos x="222" y="666"/>
                    </a:cxn>
                    <a:cxn ang="0">
                      <a:pos x="308" y="670"/>
                    </a:cxn>
                    <a:cxn ang="0">
                      <a:pos x="361" y="698"/>
                    </a:cxn>
                    <a:cxn ang="0">
                      <a:pos x="431" y="697"/>
                    </a:cxn>
                    <a:cxn ang="0">
                      <a:pos x="452" y="629"/>
                    </a:cxn>
                    <a:cxn ang="0">
                      <a:pos x="487" y="615"/>
                    </a:cxn>
                    <a:cxn ang="0">
                      <a:pos x="525" y="625"/>
                    </a:cxn>
                    <a:cxn ang="0">
                      <a:pos x="552" y="628"/>
                    </a:cxn>
                    <a:cxn ang="0">
                      <a:pos x="593" y="645"/>
                    </a:cxn>
                    <a:cxn ang="0">
                      <a:pos x="640" y="608"/>
                    </a:cxn>
                    <a:cxn ang="0">
                      <a:pos x="667" y="585"/>
                    </a:cxn>
                    <a:cxn ang="0">
                      <a:pos x="635" y="550"/>
                    </a:cxn>
                    <a:cxn ang="0">
                      <a:pos x="624" y="509"/>
                    </a:cxn>
                    <a:cxn ang="0">
                      <a:pos x="640" y="477"/>
                    </a:cxn>
                    <a:cxn ang="0">
                      <a:pos x="636" y="430"/>
                    </a:cxn>
                    <a:cxn ang="0">
                      <a:pos x="620" y="388"/>
                    </a:cxn>
                    <a:cxn ang="0">
                      <a:pos x="584" y="385"/>
                    </a:cxn>
                    <a:cxn ang="0">
                      <a:pos x="603" y="355"/>
                    </a:cxn>
                    <a:cxn ang="0">
                      <a:pos x="635" y="299"/>
                    </a:cxn>
                    <a:cxn ang="0">
                      <a:pos x="663" y="279"/>
                    </a:cxn>
                    <a:cxn ang="0">
                      <a:pos x="694" y="179"/>
                    </a:cxn>
                    <a:cxn ang="0">
                      <a:pos x="608" y="143"/>
                    </a:cxn>
                    <a:cxn ang="0">
                      <a:pos x="548" y="127"/>
                    </a:cxn>
                    <a:cxn ang="0">
                      <a:pos x="526" y="82"/>
                    </a:cxn>
                    <a:cxn ang="0">
                      <a:pos x="489" y="93"/>
                    </a:cxn>
                    <a:cxn ang="0">
                      <a:pos x="452" y="52"/>
                    </a:cxn>
                    <a:cxn ang="0">
                      <a:pos x="408" y="16"/>
                    </a:cxn>
                  </a:cxnLst>
                  <a:rect l="0" t="0" r="r" b="b"/>
                  <a:pathLst>
                    <a:path w="694" h="700">
                      <a:moveTo>
                        <a:pt x="408" y="0"/>
                      </a:moveTo>
                      <a:lnTo>
                        <a:pt x="403" y="4"/>
                      </a:lnTo>
                      <a:lnTo>
                        <a:pt x="381" y="7"/>
                      </a:lnTo>
                      <a:lnTo>
                        <a:pt x="355" y="17"/>
                      </a:lnTo>
                      <a:lnTo>
                        <a:pt x="349" y="36"/>
                      </a:lnTo>
                      <a:lnTo>
                        <a:pt x="345" y="66"/>
                      </a:lnTo>
                      <a:lnTo>
                        <a:pt x="349" y="70"/>
                      </a:lnTo>
                      <a:lnTo>
                        <a:pt x="348" y="76"/>
                      </a:lnTo>
                      <a:lnTo>
                        <a:pt x="336" y="90"/>
                      </a:lnTo>
                      <a:lnTo>
                        <a:pt x="322" y="100"/>
                      </a:lnTo>
                      <a:lnTo>
                        <a:pt x="290" y="109"/>
                      </a:lnTo>
                      <a:lnTo>
                        <a:pt x="275" y="119"/>
                      </a:lnTo>
                      <a:lnTo>
                        <a:pt x="268" y="132"/>
                      </a:lnTo>
                      <a:lnTo>
                        <a:pt x="269" y="138"/>
                      </a:lnTo>
                      <a:lnTo>
                        <a:pt x="284" y="138"/>
                      </a:lnTo>
                      <a:lnTo>
                        <a:pt x="289" y="139"/>
                      </a:lnTo>
                      <a:lnTo>
                        <a:pt x="288" y="143"/>
                      </a:lnTo>
                      <a:lnTo>
                        <a:pt x="267" y="145"/>
                      </a:lnTo>
                      <a:lnTo>
                        <a:pt x="257" y="152"/>
                      </a:lnTo>
                      <a:lnTo>
                        <a:pt x="248" y="154"/>
                      </a:lnTo>
                      <a:lnTo>
                        <a:pt x="237" y="154"/>
                      </a:lnTo>
                      <a:lnTo>
                        <a:pt x="224" y="150"/>
                      </a:lnTo>
                      <a:lnTo>
                        <a:pt x="208" y="148"/>
                      </a:lnTo>
                      <a:lnTo>
                        <a:pt x="203" y="149"/>
                      </a:lnTo>
                      <a:lnTo>
                        <a:pt x="191" y="133"/>
                      </a:lnTo>
                      <a:lnTo>
                        <a:pt x="192" y="124"/>
                      </a:lnTo>
                      <a:lnTo>
                        <a:pt x="188" y="122"/>
                      </a:lnTo>
                      <a:lnTo>
                        <a:pt x="167" y="123"/>
                      </a:lnTo>
                      <a:lnTo>
                        <a:pt x="157" y="120"/>
                      </a:lnTo>
                      <a:lnTo>
                        <a:pt x="159" y="140"/>
                      </a:lnTo>
                      <a:lnTo>
                        <a:pt x="162" y="149"/>
                      </a:lnTo>
                      <a:lnTo>
                        <a:pt x="168" y="154"/>
                      </a:lnTo>
                      <a:lnTo>
                        <a:pt x="175" y="177"/>
                      </a:lnTo>
                      <a:lnTo>
                        <a:pt x="175" y="189"/>
                      </a:lnTo>
                      <a:lnTo>
                        <a:pt x="177" y="202"/>
                      </a:lnTo>
                      <a:lnTo>
                        <a:pt x="183" y="206"/>
                      </a:lnTo>
                      <a:lnTo>
                        <a:pt x="179" y="210"/>
                      </a:lnTo>
                      <a:lnTo>
                        <a:pt x="168" y="211"/>
                      </a:lnTo>
                      <a:lnTo>
                        <a:pt x="165" y="208"/>
                      </a:lnTo>
                      <a:lnTo>
                        <a:pt x="160" y="205"/>
                      </a:lnTo>
                      <a:lnTo>
                        <a:pt x="152" y="208"/>
                      </a:lnTo>
                      <a:lnTo>
                        <a:pt x="145" y="210"/>
                      </a:lnTo>
                      <a:lnTo>
                        <a:pt x="136" y="209"/>
                      </a:lnTo>
                      <a:lnTo>
                        <a:pt x="118" y="215"/>
                      </a:lnTo>
                      <a:lnTo>
                        <a:pt x="93" y="194"/>
                      </a:lnTo>
                      <a:lnTo>
                        <a:pt x="76" y="195"/>
                      </a:lnTo>
                      <a:lnTo>
                        <a:pt x="71" y="193"/>
                      </a:lnTo>
                      <a:lnTo>
                        <a:pt x="66" y="197"/>
                      </a:lnTo>
                      <a:lnTo>
                        <a:pt x="65" y="202"/>
                      </a:lnTo>
                      <a:lnTo>
                        <a:pt x="51" y="206"/>
                      </a:lnTo>
                      <a:lnTo>
                        <a:pt x="42" y="206"/>
                      </a:lnTo>
                      <a:lnTo>
                        <a:pt x="26" y="209"/>
                      </a:lnTo>
                      <a:lnTo>
                        <a:pt x="4" y="219"/>
                      </a:lnTo>
                      <a:lnTo>
                        <a:pt x="0" y="229"/>
                      </a:lnTo>
                      <a:lnTo>
                        <a:pt x="0" y="235"/>
                      </a:lnTo>
                      <a:lnTo>
                        <a:pt x="20" y="232"/>
                      </a:lnTo>
                      <a:lnTo>
                        <a:pt x="19" y="237"/>
                      </a:lnTo>
                      <a:lnTo>
                        <a:pt x="14" y="237"/>
                      </a:lnTo>
                      <a:lnTo>
                        <a:pt x="9" y="243"/>
                      </a:lnTo>
                      <a:lnTo>
                        <a:pt x="11" y="248"/>
                      </a:lnTo>
                      <a:lnTo>
                        <a:pt x="19" y="247"/>
                      </a:lnTo>
                      <a:lnTo>
                        <a:pt x="28" y="247"/>
                      </a:lnTo>
                      <a:lnTo>
                        <a:pt x="26" y="254"/>
                      </a:lnTo>
                      <a:lnTo>
                        <a:pt x="5" y="258"/>
                      </a:lnTo>
                      <a:lnTo>
                        <a:pt x="10" y="263"/>
                      </a:lnTo>
                      <a:lnTo>
                        <a:pt x="23" y="268"/>
                      </a:lnTo>
                      <a:lnTo>
                        <a:pt x="23" y="279"/>
                      </a:lnTo>
                      <a:lnTo>
                        <a:pt x="35" y="280"/>
                      </a:lnTo>
                      <a:lnTo>
                        <a:pt x="35" y="274"/>
                      </a:lnTo>
                      <a:lnTo>
                        <a:pt x="43" y="273"/>
                      </a:lnTo>
                      <a:lnTo>
                        <a:pt x="74" y="284"/>
                      </a:lnTo>
                      <a:lnTo>
                        <a:pt x="84" y="291"/>
                      </a:lnTo>
                      <a:lnTo>
                        <a:pt x="86" y="296"/>
                      </a:lnTo>
                      <a:lnTo>
                        <a:pt x="91" y="299"/>
                      </a:lnTo>
                      <a:lnTo>
                        <a:pt x="103" y="294"/>
                      </a:lnTo>
                      <a:lnTo>
                        <a:pt x="111" y="296"/>
                      </a:lnTo>
                      <a:lnTo>
                        <a:pt x="106" y="300"/>
                      </a:lnTo>
                      <a:lnTo>
                        <a:pt x="118" y="305"/>
                      </a:lnTo>
                      <a:lnTo>
                        <a:pt x="124" y="300"/>
                      </a:lnTo>
                      <a:lnTo>
                        <a:pt x="128" y="302"/>
                      </a:lnTo>
                      <a:lnTo>
                        <a:pt x="125" y="318"/>
                      </a:lnTo>
                      <a:lnTo>
                        <a:pt x="140" y="322"/>
                      </a:lnTo>
                      <a:lnTo>
                        <a:pt x="155" y="318"/>
                      </a:lnTo>
                      <a:lnTo>
                        <a:pt x="165" y="323"/>
                      </a:lnTo>
                      <a:lnTo>
                        <a:pt x="148" y="328"/>
                      </a:lnTo>
                      <a:lnTo>
                        <a:pt x="148" y="334"/>
                      </a:lnTo>
                      <a:lnTo>
                        <a:pt x="155" y="342"/>
                      </a:lnTo>
                      <a:lnTo>
                        <a:pt x="150" y="349"/>
                      </a:lnTo>
                      <a:lnTo>
                        <a:pt x="144" y="344"/>
                      </a:lnTo>
                      <a:lnTo>
                        <a:pt x="144" y="351"/>
                      </a:lnTo>
                      <a:lnTo>
                        <a:pt x="155" y="364"/>
                      </a:lnTo>
                      <a:lnTo>
                        <a:pt x="161" y="374"/>
                      </a:lnTo>
                      <a:lnTo>
                        <a:pt x="164" y="381"/>
                      </a:lnTo>
                      <a:lnTo>
                        <a:pt x="176" y="389"/>
                      </a:lnTo>
                      <a:lnTo>
                        <a:pt x="188" y="397"/>
                      </a:lnTo>
                      <a:lnTo>
                        <a:pt x="203" y="401"/>
                      </a:lnTo>
                      <a:lnTo>
                        <a:pt x="200" y="408"/>
                      </a:lnTo>
                      <a:lnTo>
                        <a:pt x="204" y="417"/>
                      </a:lnTo>
                      <a:lnTo>
                        <a:pt x="204" y="429"/>
                      </a:lnTo>
                      <a:lnTo>
                        <a:pt x="199" y="440"/>
                      </a:lnTo>
                      <a:lnTo>
                        <a:pt x="203" y="450"/>
                      </a:lnTo>
                      <a:lnTo>
                        <a:pt x="213" y="457"/>
                      </a:lnTo>
                      <a:lnTo>
                        <a:pt x="220" y="467"/>
                      </a:lnTo>
                      <a:lnTo>
                        <a:pt x="224" y="480"/>
                      </a:lnTo>
                      <a:lnTo>
                        <a:pt x="220" y="475"/>
                      </a:lnTo>
                      <a:lnTo>
                        <a:pt x="207" y="460"/>
                      </a:lnTo>
                      <a:lnTo>
                        <a:pt x="203" y="467"/>
                      </a:lnTo>
                      <a:lnTo>
                        <a:pt x="203" y="484"/>
                      </a:lnTo>
                      <a:lnTo>
                        <a:pt x="198" y="517"/>
                      </a:lnTo>
                      <a:lnTo>
                        <a:pt x="197" y="527"/>
                      </a:lnTo>
                      <a:lnTo>
                        <a:pt x="203" y="518"/>
                      </a:lnTo>
                      <a:lnTo>
                        <a:pt x="207" y="526"/>
                      </a:lnTo>
                      <a:lnTo>
                        <a:pt x="204" y="530"/>
                      </a:lnTo>
                      <a:lnTo>
                        <a:pt x="197" y="534"/>
                      </a:lnTo>
                      <a:lnTo>
                        <a:pt x="197" y="547"/>
                      </a:lnTo>
                      <a:lnTo>
                        <a:pt x="186" y="607"/>
                      </a:lnTo>
                      <a:lnTo>
                        <a:pt x="181" y="618"/>
                      </a:lnTo>
                      <a:lnTo>
                        <a:pt x="171" y="624"/>
                      </a:lnTo>
                      <a:lnTo>
                        <a:pt x="161" y="624"/>
                      </a:lnTo>
                      <a:lnTo>
                        <a:pt x="162" y="628"/>
                      </a:lnTo>
                      <a:lnTo>
                        <a:pt x="184" y="646"/>
                      </a:lnTo>
                      <a:lnTo>
                        <a:pt x="193" y="650"/>
                      </a:lnTo>
                      <a:lnTo>
                        <a:pt x="204" y="652"/>
                      </a:lnTo>
                      <a:lnTo>
                        <a:pt x="215" y="660"/>
                      </a:lnTo>
                      <a:lnTo>
                        <a:pt x="222" y="666"/>
                      </a:lnTo>
                      <a:lnTo>
                        <a:pt x="268" y="678"/>
                      </a:lnTo>
                      <a:lnTo>
                        <a:pt x="284" y="679"/>
                      </a:lnTo>
                      <a:lnTo>
                        <a:pt x="290" y="678"/>
                      </a:lnTo>
                      <a:lnTo>
                        <a:pt x="300" y="671"/>
                      </a:lnTo>
                      <a:lnTo>
                        <a:pt x="308" y="670"/>
                      </a:lnTo>
                      <a:lnTo>
                        <a:pt x="317" y="672"/>
                      </a:lnTo>
                      <a:lnTo>
                        <a:pt x="332" y="682"/>
                      </a:lnTo>
                      <a:lnTo>
                        <a:pt x="345" y="683"/>
                      </a:lnTo>
                      <a:lnTo>
                        <a:pt x="350" y="689"/>
                      </a:lnTo>
                      <a:lnTo>
                        <a:pt x="361" y="698"/>
                      </a:lnTo>
                      <a:lnTo>
                        <a:pt x="369" y="700"/>
                      </a:lnTo>
                      <a:lnTo>
                        <a:pt x="397" y="698"/>
                      </a:lnTo>
                      <a:lnTo>
                        <a:pt x="410" y="695"/>
                      </a:lnTo>
                      <a:lnTo>
                        <a:pt x="424" y="695"/>
                      </a:lnTo>
                      <a:lnTo>
                        <a:pt x="431" y="697"/>
                      </a:lnTo>
                      <a:lnTo>
                        <a:pt x="429" y="667"/>
                      </a:lnTo>
                      <a:lnTo>
                        <a:pt x="425" y="663"/>
                      </a:lnTo>
                      <a:lnTo>
                        <a:pt x="428" y="649"/>
                      </a:lnTo>
                      <a:lnTo>
                        <a:pt x="434" y="638"/>
                      </a:lnTo>
                      <a:lnTo>
                        <a:pt x="452" y="629"/>
                      </a:lnTo>
                      <a:lnTo>
                        <a:pt x="463" y="622"/>
                      </a:lnTo>
                      <a:lnTo>
                        <a:pt x="469" y="617"/>
                      </a:lnTo>
                      <a:lnTo>
                        <a:pt x="478" y="612"/>
                      </a:lnTo>
                      <a:lnTo>
                        <a:pt x="483" y="612"/>
                      </a:lnTo>
                      <a:lnTo>
                        <a:pt x="487" y="615"/>
                      </a:lnTo>
                      <a:lnTo>
                        <a:pt x="503" y="618"/>
                      </a:lnTo>
                      <a:lnTo>
                        <a:pt x="505" y="619"/>
                      </a:lnTo>
                      <a:lnTo>
                        <a:pt x="507" y="623"/>
                      </a:lnTo>
                      <a:lnTo>
                        <a:pt x="512" y="624"/>
                      </a:lnTo>
                      <a:lnTo>
                        <a:pt x="525" y="625"/>
                      </a:lnTo>
                      <a:lnTo>
                        <a:pt x="526" y="622"/>
                      </a:lnTo>
                      <a:lnTo>
                        <a:pt x="536" y="623"/>
                      </a:lnTo>
                      <a:lnTo>
                        <a:pt x="538" y="625"/>
                      </a:lnTo>
                      <a:lnTo>
                        <a:pt x="546" y="625"/>
                      </a:lnTo>
                      <a:lnTo>
                        <a:pt x="552" y="628"/>
                      </a:lnTo>
                      <a:lnTo>
                        <a:pt x="553" y="633"/>
                      </a:lnTo>
                      <a:lnTo>
                        <a:pt x="557" y="634"/>
                      </a:lnTo>
                      <a:lnTo>
                        <a:pt x="569" y="635"/>
                      </a:lnTo>
                      <a:lnTo>
                        <a:pt x="578" y="644"/>
                      </a:lnTo>
                      <a:lnTo>
                        <a:pt x="593" y="645"/>
                      </a:lnTo>
                      <a:lnTo>
                        <a:pt x="617" y="634"/>
                      </a:lnTo>
                      <a:lnTo>
                        <a:pt x="619" y="631"/>
                      </a:lnTo>
                      <a:lnTo>
                        <a:pt x="620" y="625"/>
                      </a:lnTo>
                      <a:lnTo>
                        <a:pt x="629" y="619"/>
                      </a:lnTo>
                      <a:lnTo>
                        <a:pt x="640" y="608"/>
                      </a:lnTo>
                      <a:lnTo>
                        <a:pt x="646" y="604"/>
                      </a:lnTo>
                      <a:lnTo>
                        <a:pt x="648" y="600"/>
                      </a:lnTo>
                      <a:lnTo>
                        <a:pt x="667" y="590"/>
                      </a:lnTo>
                      <a:lnTo>
                        <a:pt x="668" y="588"/>
                      </a:lnTo>
                      <a:lnTo>
                        <a:pt x="667" y="585"/>
                      </a:lnTo>
                      <a:lnTo>
                        <a:pt x="670" y="579"/>
                      </a:lnTo>
                      <a:lnTo>
                        <a:pt x="670" y="570"/>
                      </a:lnTo>
                      <a:lnTo>
                        <a:pt x="666" y="561"/>
                      </a:lnTo>
                      <a:lnTo>
                        <a:pt x="641" y="559"/>
                      </a:lnTo>
                      <a:lnTo>
                        <a:pt x="635" y="550"/>
                      </a:lnTo>
                      <a:lnTo>
                        <a:pt x="633" y="539"/>
                      </a:lnTo>
                      <a:lnTo>
                        <a:pt x="632" y="528"/>
                      </a:lnTo>
                      <a:lnTo>
                        <a:pt x="634" y="520"/>
                      </a:lnTo>
                      <a:lnTo>
                        <a:pt x="633" y="511"/>
                      </a:lnTo>
                      <a:lnTo>
                        <a:pt x="624" y="509"/>
                      </a:lnTo>
                      <a:lnTo>
                        <a:pt x="623" y="504"/>
                      </a:lnTo>
                      <a:lnTo>
                        <a:pt x="622" y="499"/>
                      </a:lnTo>
                      <a:lnTo>
                        <a:pt x="624" y="490"/>
                      </a:lnTo>
                      <a:lnTo>
                        <a:pt x="629" y="484"/>
                      </a:lnTo>
                      <a:lnTo>
                        <a:pt x="640" y="477"/>
                      </a:lnTo>
                      <a:lnTo>
                        <a:pt x="638" y="467"/>
                      </a:lnTo>
                      <a:lnTo>
                        <a:pt x="627" y="441"/>
                      </a:lnTo>
                      <a:lnTo>
                        <a:pt x="625" y="436"/>
                      </a:lnTo>
                      <a:lnTo>
                        <a:pt x="627" y="431"/>
                      </a:lnTo>
                      <a:lnTo>
                        <a:pt x="636" y="430"/>
                      </a:lnTo>
                      <a:lnTo>
                        <a:pt x="634" y="419"/>
                      </a:lnTo>
                      <a:lnTo>
                        <a:pt x="627" y="418"/>
                      </a:lnTo>
                      <a:lnTo>
                        <a:pt x="624" y="407"/>
                      </a:lnTo>
                      <a:lnTo>
                        <a:pt x="624" y="389"/>
                      </a:lnTo>
                      <a:lnTo>
                        <a:pt x="620" y="388"/>
                      </a:lnTo>
                      <a:lnTo>
                        <a:pt x="603" y="388"/>
                      </a:lnTo>
                      <a:lnTo>
                        <a:pt x="592" y="404"/>
                      </a:lnTo>
                      <a:lnTo>
                        <a:pt x="586" y="409"/>
                      </a:lnTo>
                      <a:lnTo>
                        <a:pt x="582" y="407"/>
                      </a:lnTo>
                      <a:lnTo>
                        <a:pt x="584" y="385"/>
                      </a:lnTo>
                      <a:lnTo>
                        <a:pt x="587" y="372"/>
                      </a:lnTo>
                      <a:lnTo>
                        <a:pt x="591" y="369"/>
                      </a:lnTo>
                      <a:lnTo>
                        <a:pt x="595" y="362"/>
                      </a:lnTo>
                      <a:lnTo>
                        <a:pt x="602" y="358"/>
                      </a:lnTo>
                      <a:lnTo>
                        <a:pt x="603" y="355"/>
                      </a:lnTo>
                      <a:lnTo>
                        <a:pt x="606" y="345"/>
                      </a:lnTo>
                      <a:lnTo>
                        <a:pt x="612" y="337"/>
                      </a:lnTo>
                      <a:lnTo>
                        <a:pt x="635" y="311"/>
                      </a:lnTo>
                      <a:lnTo>
                        <a:pt x="632" y="306"/>
                      </a:lnTo>
                      <a:lnTo>
                        <a:pt x="635" y="299"/>
                      </a:lnTo>
                      <a:lnTo>
                        <a:pt x="652" y="300"/>
                      </a:lnTo>
                      <a:lnTo>
                        <a:pt x="660" y="297"/>
                      </a:lnTo>
                      <a:lnTo>
                        <a:pt x="667" y="291"/>
                      </a:lnTo>
                      <a:lnTo>
                        <a:pt x="665" y="289"/>
                      </a:lnTo>
                      <a:lnTo>
                        <a:pt x="663" y="279"/>
                      </a:lnTo>
                      <a:lnTo>
                        <a:pt x="665" y="251"/>
                      </a:lnTo>
                      <a:lnTo>
                        <a:pt x="672" y="226"/>
                      </a:lnTo>
                      <a:lnTo>
                        <a:pt x="675" y="214"/>
                      </a:lnTo>
                      <a:lnTo>
                        <a:pt x="692" y="191"/>
                      </a:lnTo>
                      <a:lnTo>
                        <a:pt x="694" y="179"/>
                      </a:lnTo>
                      <a:lnTo>
                        <a:pt x="681" y="173"/>
                      </a:lnTo>
                      <a:lnTo>
                        <a:pt x="640" y="161"/>
                      </a:lnTo>
                      <a:lnTo>
                        <a:pt x="622" y="160"/>
                      </a:lnTo>
                      <a:lnTo>
                        <a:pt x="616" y="149"/>
                      </a:lnTo>
                      <a:lnTo>
                        <a:pt x="608" y="143"/>
                      </a:lnTo>
                      <a:lnTo>
                        <a:pt x="596" y="132"/>
                      </a:lnTo>
                      <a:lnTo>
                        <a:pt x="584" y="133"/>
                      </a:lnTo>
                      <a:lnTo>
                        <a:pt x="566" y="128"/>
                      </a:lnTo>
                      <a:lnTo>
                        <a:pt x="558" y="129"/>
                      </a:lnTo>
                      <a:lnTo>
                        <a:pt x="548" y="127"/>
                      </a:lnTo>
                      <a:lnTo>
                        <a:pt x="539" y="119"/>
                      </a:lnTo>
                      <a:lnTo>
                        <a:pt x="528" y="114"/>
                      </a:lnTo>
                      <a:lnTo>
                        <a:pt x="531" y="108"/>
                      </a:lnTo>
                      <a:lnTo>
                        <a:pt x="526" y="106"/>
                      </a:lnTo>
                      <a:lnTo>
                        <a:pt x="526" y="82"/>
                      </a:lnTo>
                      <a:lnTo>
                        <a:pt x="520" y="82"/>
                      </a:lnTo>
                      <a:lnTo>
                        <a:pt x="514" y="90"/>
                      </a:lnTo>
                      <a:lnTo>
                        <a:pt x="509" y="97"/>
                      </a:lnTo>
                      <a:lnTo>
                        <a:pt x="499" y="97"/>
                      </a:lnTo>
                      <a:lnTo>
                        <a:pt x="489" y="93"/>
                      </a:lnTo>
                      <a:lnTo>
                        <a:pt x="487" y="78"/>
                      </a:lnTo>
                      <a:lnTo>
                        <a:pt x="484" y="69"/>
                      </a:lnTo>
                      <a:lnTo>
                        <a:pt x="478" y="64"/>
                      </a:lnTo>
                      <a:lnTo>
                        <a:pt x="466" y="60"/>
                      </a:lnTo>
                      <a:lnTo>
                        <a:pt x="452" y="52"/>
                      </a:lnTo>
                      <a:lnTo>
                        <a:pt x="442" y="48"/>
                      </a:lnTo>
                      <a:lnTo>
                        <a:pt x="433" y="30"/>
                      </a:lnTo>
                      <a:lnTo>
                        <a:pt x="421" y="31"/>
                      </a:lnTo>
                      <a:lnTo>
                        <a:pt x="410" y="26"/>
                      </a:lnTo>
                      <a:lnTo>
                        <a:pt x="408" y="16"/>
                      </a:lnTo>
                      <a:lnTo>
                        <a:pt x="408"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grpSp>
            <p:nvGrpSpPr>
              <p:cNvPr id="211" name="组合 210">
                <a:extLst>
                  <a:ext uri="{FF2B5EF4-FFF2-40B4-BE49-F238E27FC236}">
                    <a16:creationId xmlns="" xmlns:a16="http://schemas.microsoft.com/office/drawing/2014/main" id="{6E7678EE-AB28-436A-BD86-30E70BF1A706}"/>
                  </a:ext>
                </a:extLst>
              </p:cNvPr>
              <p:cNvGrpSpPr>
                <a:grpSpLocks noChangeAspect="1"/>
              </p:cNvGrpSpPr>
              <p:nvPr/>
            </p:nvGrpSpPr>
            <p:grpSpPr bwMode="gray">
              <a:xfrm>
                <a:off x="4620419" y="2430810"/>
                <a:ext cx="171450" cy="258763"/>
                <a:chOff x="2428" y="1692"/>
                <a:chExt cx="108" cy="163"/>
              </a:xfrm>
              <a:grpFill/>
            </p:grpSpPr>
            <p:sp>
              <p:nvSpPr>
                <p:cNvPr id="241" name="任意多边形: 形状 240">
                  <a:extLst>
                    <a:ext uri="{FF2B5EF4-FFF2-40B4-BE49-F238E27FC236}">
                      <a16:creationId xmlns="" xmlns:a16="http://schemas.microsoft.com/office/drawing/2014/main" id="{5E8C0B29-4ED1-425F-A424-6AB5F6BAE8BF}"/>
                    </a:ext>
                  </a:extLst>
                </p:cNvPr>
                <p:cNvSpPr>
                  <a:spLocks noChangeAspect="1"/>
                </p:cNvSpPr>
                <p:nvPr/>
              </p:nvSpPr>
              <p:spPr bwMode="gray">
                <a:xfrm>
                  <a:off x="2450" y="1692"/>
                  <a:ext cx="86" cy="163"/>
                </a:xfrm>
                <a:custGeom>
                  <a:avLst/>
                  <a:gdLst/>
                  <a:ahLst/>
                  <a:cxnLst>
                    <a:cxn ang="0">
                      <a:pos x="227" y="761"/>
                    </a:cxn>
                    <a:cxn ang="0">
                      <a:pos x="260" y="737"/>
                    </a:cxn>
                    <a:cxn ang="0">
                      <a:pos x="328" y="744"/>
                    </a:cxn>
                    <a:cxn ang="0">
                      <a:pos x="410" y="698"/>
                    </a:cxn>
                    <a:cxn ang="0">
                      <a:pos x="381" y="674"/>
                    </a:cxn>
                    <a:cxn ang="0">
                      <a:pos x="394" y="659"/>
                    </a:cxn>
                    <a:cxn ang="0">
                      <a:pos x="423" y="628"/>
                    </a:cxn>
                    <a:cxn ang="0">
                      <a:pos x="399" y="554"/>
                    </a:cxn>
                    <a:cxn ang="0">
                      <a:pos x="337" y="565"/>
                    </a:cxn>
                    <a:cxn ang="0">
                      <a:pos x="339" y="507"/>
                    </a:cxn>
                    <a:cxn ang="0">
                      <a:pos x="344" y="495"/>
                    </a:cxn>
                    <a:cxn ang="0">
                      <a:pos x="316" y="433"/>
                    </a:cxn>
                    <a:cxn ang="0">
                      <a:pos x="268" y="385"/>
                    </a:cxn>
                    <a:cxn ang="0">
                      <a:pos x="228" y="293"/>
                    </a:cxn>
                    <a:cxn ang="0">
                      <a:pos x="155" y="265"/>
                    </a:cxn>
                    <a:cxn ang="0">
                      <a:pos x="181" y="229"/>
                    </a:cxn>
                    <a:cxn ang="0">
                      <a:pos x="198" y="202"/>
                    </a:cxn>
                    <a:cxn ang="0">
                      <a:pos x="233" y="109"/>
                    </a:cxn>
                    <a:cxn ang="0">
                      <a:pos x="154" y="97"/>
                    </a:cxn>
                    <a:cxn ang="0">
                      <a:pos x="99" y="104"/>
                    </a:cxn>
                    <a:cxn ang="0">
                      <a:pos x="109" y="78"/>
                    </a:cxn>
                    <a:cxn ang="0">
                      <a:pos x="151" y="0"/>
                    </a:cxn>
                    <a:cxn ang="0">
                      <a:pos x="75" y="6"/>
                    </a:cxn>
                    <a:cxn ang="0">
                      <a:pos x="37" y="60"/>
                    </a:cxn>
                    <a:cxn ang="0">
                      <a:pos x="25" y="115"/>
                    </a:cxn>
                    <a:cxn ang="0">
                      <a:pos x="33" y="133"/>
                    </a:cxn>
                    <a:cxn ang="0">
                      <a:pos x="26" y="158"/>
                    </a:cxn>
                    <a:cxn ang="0">
                      <a:pos x="5" y="195"/>
                    </a:cxn>
                    <a:cxn ang="0">
                      <a:pos x="33" y="215"/>
                    </a:cxn>
                    <a:cxn ang="0">
                      <a:pos x="31" y="254"/>
                    </a:cxn>
                    <a:cxn ang="0">
                      <a:pos x="34" y="286"/>
                    </a:cxn>
                    <a:cxn ang="0">
                      <a:pos x="28" y="330"/>
                    </a:cxn>
                    <a:cxn ang="0">
                      <a:pos x="54" y="248"/>
                    </a:cxn>
                    <a:cxn ang="0">
                      <a:pos x="53" y="273"/>
                    </a:cxn>
                    <a:cxn ang="0">
                      <a:pos x="79" y="272"/>
                    </a:cxn>
                    <a:cxn ang="0">
                      <a:pos x="77" y="308"/>
                    </a:cxn>
                    <a:cxn ang="0">
                      <a:pos x="60" y="372"/>
                    </a:cxn>
                    <a:cxn ang="0">
                      <a:pos x="65" y="384"/>
                    </a:cxn>
                    <a:cxn ang="0">
                      <a:pos x="95" y="380"/>
                    </a:cxn>
                    <a:cxn ang="0">
                      <a:pos x="162" y="373"/>
                    </a:cxn>
                    <a:cxn ang="0">
                      <a:pos x="145" y="431"/>
                    </a:cxn>
                    <a:cxn ang="0">
                      <a:pos x="181" y="437"/>
                    </a:cxn>
                    <a:cxn ang="0">
                      <a:pos x="179" y="481"/>
                    </a:cxn>
                    <a:cxn ang="0">
                      <a:pos x="168" y="523"/>
                    </a:cxn>
                    <a:cxn ang="0">
                      <a:pos x="98" y="558"/>
                    </a:cxn>
                    <a:cxn ang="0">
                      <a:pos x="108" y="615"/>
                    </a:cxn>
                    <a:cxn ang="0">
                      <a:pos x="59" y="674"/>
                    </a:cxn>
                    <a:cxn ang="0">
                      <a:pos x="97" y="674"/>
                    </a:cxn>
                    <a:cxn ang="0">
                      <a:pos x="141" y="692"/>
                    </a:cxn>
                    <a:cxn ang="0">
                      <a:pos x="194" y="663"/>
                    </a:cxn>
                    <a:cxn ang="0">
                      <a:pos x="156" y="711"/>
                    </a:cxn>
                    <a:cxn ang="0">
                      <a:pos x="47" y="791"/>
                    </a:cxn>
                    <a:cxn ang="0">
                      <a:pos x="45" y="810"/>
                    </a:cxn>
                    <a:cxn ang="0">
                      <a:pos x="77" y="784"/>
                    </a:cxn>
                    <a:cxn ang="0">
                      <a:pos x="149" y="759"/>
                    </a:cxn>
                  </a:cxnLst>
                  <a:rect l="0" t="0" r="r" b="b"/>
                  <a:pathLst>
                    <a:path w="430" h="814">
                      <a:moveTo>
                        <a:pt x="199" y="767"/>
                      </a:moveTo>
                      <a:lnTo>
                        <a:pt x="200" y="768"/>
                      </a:lnTo>
                      <a:lnTo>
                        <a:pt x="203" y="762"/>
                      </a:lnTo>
                      <a:lnTo>
                        <a:pt x="212" y="760"/>
                      </a:lnTo>
                      <a:lnTo>
                        <a:pt x="222" y="764"/>
                      </a:lnTo>
                      <a:lnTo>
                        <a:pt x="227" y="761"/>
                      </a:lnTo>
                      <a:lnTo>
                        <a:pt x="225" y="754"/>
                      </a:lnTo>
                      <a:lnTo>
                        <a:pt x="251" y="754"/>
                      </a:lnTo>
                      <a:lnTo>
                        <a:pt x="253" y="750"/>
                      </a:lnTo>
                      <a:lnTo>
                        <a:pt x="259" y="748"/>
                      </a:lnTo>
                      <a:lnTo>
                        <a:pt x="260" y="743"/>
                      </a:lnTo>
                      <a:lnTo>
                        <a:pt x="260" y="737"/>
                      </a:lnTo>
                      <a:lnTo>
                        <a:pt x="267" y="741"/>
                      </a:lnTo>
                      <a:lnTo>
                        <a:pt x="274" y="744"/>
                      </a:lnTo>
                      <a:lnTo>
                        <a:pt x="283" y="741"/>
                      </a:lnTo>
                      <a:lnTo>
                        <a:pt x="285" y="745"/>
                      </a:lnTo>
                      <a:lnTo>
                        <a:pt x="290" y="750"/>
                      </a:lnTo>
                      <a:lnTo>
                        <a:pt x="328" y="744"/>
                      </a:lnTo>
                      <a:lnTo>
                        <a:pt x="339" y="746"/>
                      </a:lnTo>
                      <a:lnTo>
                        <a:pt x="388" y="733"/>
                      </a:lnTo>
                      <a:lnTo>
                        <a:pt x="389" y="729"/>
                      </a:lnTo>
                      <a:lnTo>
                        <a:pt x="410" y="713"/>
                      </a:lnTo>
                      <a:lnTo>
                        <a:pt x="413" y="702"/>
                      </a:lnTo>
                      <a:lnTo>
                        <a:pt x="410" y="698"/>
                      </a:lnTo>
                      <a:lnTo>
                        <a:pt x="386" y="698"/>
                      </a:lnTo>
                      <a:lnTo>
                        <a:pt x="373" y="697"/>
                      </a:lnTo>
                      <a:lnTo>
                        <a:pt x="373" y="689"/>
                      </a:lnTo>
                      <a:lnTo>
                        <a:pt x="369" y="682"/>
                      </a:lnTo>
                      <a:lnTo>
                        <a:pt x="378" y="679"/>
                      </a:lnTo>
                      <a:lnTo>
                        <a:pt x="381" y="674"/>
                      </a:lnTo>
                      <a:lnTo>
                        <a:pt x="386" y="668"/>
                      </a:lnTo>
                      <a:lnTo>
                        <a:pt x="383" y="665"/>
                      </a:lnTo>
                      <a:lnTo>
                        <a:pt x="377" y="663"/>
                      </a:lnTo>
                      <a:lnTo>
                        <a:pt x="383" y="658"/>
                      </a:lnTo>
                      <a:lnTo>
                        <a:pt x="391" y="655"/>
                      </a:lnTo>
                      <a:lnTo>
                        <a:pt x="394" y="659"/>
                      </a:lnTo>
                      <a:lnTo>
                        <a:pt x="403" y="657"/>
                      </a:lnTo>
                      <a:lnTo>
                        <a:pt x="404" y="651"/>
                      </a:lnTo>
                      <a:lnTo>
                        <a:pt x="403" y="642"/>
                      </a:lnTo>
                      <a:lnTo>
                        <a:pt x="408" y="642"/>
                      </a:lnTo>
                      <a:lnTo>
                        <a:pt x="415" y="638"/>
                      </a:lnTo>
                      <a:lnTo>
                        <a:pt x="423" y="628"/>
                      </a:lnTo>
                      <a:lnTo>
                        <a:pt x="429" y="608"/>
                      </a:lnTo>
                      <a:lnTo>
                        <a:pt x="430" y="593"/>
                      </a:lnTo>
                      <a:lnTo>
                        <a:pt x="426" y="577"/>
                      </a:lnTo>
                      <a:lnTo>
                        <a:pt x="418" y="563"/>
                      </a:lnTo>
                      <a:lnTo>
                        <a:pt x="408" y="557"/>
                      </a:lnTo>
                      <a:lnTo>
                        <a:pt x="399" y="554"/>
                      </a:lnTo>
                      <a:lnTo>
                        <a:pt x="387" y="554"/>
                      </a:lnTo>
                      <a:lnTo>
                        <a:pt x="365" y="557"/>
                      </a:lnTo>
                      <a:lnTo>
                        <a:pt x="355" y="572"/>
                      </a:lnTo>
                      <a:lnTo>
                        <a:pt x="350" y="567"/>
                      </a:lnTo>
                      <a:lnTo>
                        <a:pt x="340" y="566"/>
                      </a:lnTo>
                      <a:lnTo>
                        <a:pt x="337" y="565"/>
                      </a:lnTo>
                      <a:lnTo>
                        <a:pt x="340" y="555"/>
                      </a:lnTo>
                      <a:lnTo>
                        <a:pt x="353" y="540"/>
                      </a:lnTo>
                      <a:lnTo>
                        <a:pt x="355" y="534"/>
                      </a:lnTo>
                      <a:lnTo>
                        <a:pt x="355" y="525"/>
                      </a:lnTo>
                      <a:lnTo>
                        <a:pt x="345" y="512"/>
                      </a:lnTo>
                      <a:lnTo>
                        <a:pt x="339" y="507"/>
                      </a:lnTo>
                      <a:lnTo>
                        <a:pt x="335" y="501"/>
                      </a:lnTo>
                      <a:lnTo>
                        <a:pt x="330" y="498"/>
                      </a:lnTo>
                      <a:lnTo>
                        <a:pt x="317" y="485"/>
                      </a:lnTo>
                      <a:lnTo>
                        <a:pt x="321" y="482"/>
                      </a:lnTo>
                      <a:lnTo>
                        <a:pt x="332" y="492"/>
                      </a:lnTo>
                      <a:lnTo>
                        <a:pt x="344" y="495"/>
                      </a:lnTo>
                      <a:lnTo>
                        <a:pt x="345" y="493"/>
                      </a:lnTo>
                      <a:lnTo>
                        <a:pt x="343" y="477"/>
                      </a:lnTo>
                      <a:lnTo>
                        <a:pt x="335" y="471"/>
                      </a:lnTo>
                      <a:lnTo>
                        <a:pt x="326" y="459"/>
                      </a:lnTo>
                      <a:lnTo>
                        <a:pt x="323" y="444"/>
                      </a:lnTo>
                      <a:lnTo>
                        <a:pt x="316" y="433"/>
                      </a:lnTo>
                      <a:lnTo>
                        <a:pt x="311" y="423"/>
                      </a:lnTo>
                      <a:lnTo>
                        <a:pt x="301" y="410"/>
                      </a:lnTo>
                      <a:lnTo>
                        <a:pt x="290" y="405"/>
                      </a:lnTo>
                      <a:lnTo>
                        <a:pt x="276" y="402"/>
                      </a:lnTo>
                      <a:lnTo>
                        <a:pt x="273" y="399"/>
                      </a:lnTo>
                      <a:lnTo>
                        <a:pt x="268" y="385"/>
                      </a:lnTo>
                      <a:lnTo>
                        <a:pt x="260" y="374"/>
                      </a:lnTo>
                      <a:lnTo>
                        <a:pt x="254" y="361"/>
                      </a:lnTo>
                      <a:lnTo>
                        <a:pt x="252" y="350"/>
                      </a:lnTo>
                      <a:lnTo>
                        <a:pt x="248" y="312"/>
                      </a:lnTo>
                      <a:lnTo>
                        <a:pt x="240" y="305"/>
                      </a:lnTo>
                      <a:lnTo>
                        <a:pt x="228" y="293"/>
                      </a:lnTo>
                      <a:lnTo>
                        <a:pt x="221" y="282"/>
                      </a:lnTo>
                      <a:lnTo>
                        <a:pt x="193" y="266"/>
                      </a:lnTo>
                      <a:lnTo>
                        <a:pt x="188" y="265"/>
                      </a:lnTo>
                      <a:lnTo>
                        <a:pt x="171" y="271"/>
                      </a:lnTo>
                      <a:lnTo>
                        <a:pt x="156" y="267"/>
                      </a:lnTo>
                      <a:lnTo>
                        <a:pt x="155" y="265"/>
                      </a:lnTo>
                      <a:lnTo>
                        <a:pt x="157" y="258"/>
                      </a:lnTo>
                      <a:lnTo>
                        <a:pt x="163" y="251"/>
                      </a:lnTo>
                      <a:lnTo>
                        <a:pt x="172" y="249"/>
                      </a:lnTo>
                      <a:lnTo>
                        <a:pt x="182" y="249"/>
                      </a:lnTo>
                      <a:lnTo>
                        <a:pt x="192" y="244"/>
                      </a:lnTo>
                      <a:lnTo>
                        <a:pt x="181" y="229"/>
                      </a:lnTo>
                      <a:lnTo>
                        <a:pt x="176" y="228"/>
                      </a:lnTo>
                      <a:lnTo>
                        <a:pt x="174" y="222"/>
                      </a:lnTo>
                      <a:lnTo>
                        <a:pt x="183" y="223"/>
                      </a:lnTo>
                      <a:lnTo>
                        <a:pt x="189" y="218"/>
                      </a:lnTo>
                      <a:lnTo>
                        <a:pt x="195" y="210"/>
                      </a:lnTo>
                      <a:lnTo>
                        <a:pt x="198" y="202"/>
                      </a:lnTo>
                      <a:lnTo>
                        <a:pt x="211" y="183"/>
                      </a:lnTo>
                      <a:lnTo>
                        <a:pt x="212" y="173"/>
                      </a:lnTo>
                      <a:lnTo>
                        <a:pt x="216" y="160"/>
                      </a:lnTo>
                      <a:lnTo>
                        <a:pt x="220" y="145"/>
                      </a:lnTo>
                      <a:lnTo>
                        <a:pt x="233" y="129"/>
                      </a:lnTo>
                      <a:lnTo>
                        <a:pt x="233" y="109"/>
                      </a:lnTo>
                      <a:lnTo>
                        <a:pt x="230" y="100"/>
                      </a:lnTo>
                      <a:lnTo>
                        <a:pt x="214" y="99"/>
                      </a:lnTo>
                      <a:lnTo>
                        <a:pt x="200" y="102"/>
                      </a:lnTo>
                      <a:lnTo>
                        <a:pt x="178" y="98"/>
                      </a:lnTo>
                      <a:lnTo>
                        <a:pt x="166" y="100"/>
                      </a:lnTo>
                      <a:lnTo>
                        <a:pt x="154" y="97"/>
                      </a:lnTo>
                      <a:lnTo>
                        <a:pt x="118" y="109"/>
                      </a:lnTo>
                      <a:lnTo>
                        <a:pt x="111" y="116"/>
                      </a:lnTo>
                      <a:lnTo>
                        <a:pt x="106" y="113"/>
                      </a:lnTo>
                      <a:lnTo>
                        <a:pt x="108" y="105"/>
                      </a:lnTo>
                      <a:lnTo>
                        <a:pt x="108" y="102"/>
                      </a:lnTo>
                      <a:lnTo>
                        <a:pt x="99" y="104"/>
                      </a:lnTo>
                      <a:lnTo>
                        <a:pt x="99" y="99"/>
                      </a:lnTo>
                      <a:lnTo>
                        <a:pt x="114" y="95"/>
                      </a:lnTo>
                      <a:lnTo>
                        <a:pt x="124" y="86"/>
                      </a:lnTo>
                      <a:lnTo>
                        <a:pt x="107" y="84"/>
                      </a:lnTo>
                      <a:lnTo>
                        <a:pt x="108" y="77"/>
                      </a:lnTo>
                      <a:lnTo>
                        <a:pt x="109" y="78"/>
                      </a:lnTo>
                      <a:lnTo>
                        <a:pt x="119" y="66"/>
                      </a:lnTo>
                      <a:lnTo>
                        <a:pt x="139" y="54"/>
                      </a:lnTo>
                      <a:lnTo>
                        <a:pt x="147" y="39"/>
                      </a:lnTo>
                      <a:lnTo>
                        <a:pt x="161" y="30"/>
                      </a:lnTo>
                      <a:lnTo>
                        <a:pt x="163" y="4"/>
                      </a:lnTo>
                      <a:lnTo>
                        <a:pt x="151" y="0"/>
                      </a:lnTo>
                      <a:lnTo>
                        <a:pt x="138" y="4"/>
                      </a:lnTo>
                      <a:lnTo>
                        <a:pt x="124" y="8"/>
                      </a:lnTo>
                      <a:lnTo>
                        <a:pt x="112" y="8"/>
                      </a:lnTo>
                      <a:lnTo>
                        <a:pt x="96" y="12"/>
                      </a:lnTo>
                      <a:lnTo>
                        <a:pt x="95" y="11"/>
                      </a:lnTo>
                      <a:lnTo>
                        <a:pt x="75" y="6"/>
                      </a:lnTo>
                      <a:lnTo>
                        <a:pt x="64" y="9"/>
                      </a:lnTo>
                      <a:lnTo>
                        <a:pt x="54" y="27"/>
                      </a:lnTo>
                      <a:lnTo>
                        <a:pt x="54" y="41"/>
                      </a:lnTo>
                      <a:lnTo>
                        <a:pt x="42" y="43"/>
                      </a:lnTo>
                      <a:lnTo>
                        <a:pt x="43" y="57"/>
                      </a:lnTo>
                      <a:lnTo>
                        <a:pt x="37" y="60"/>
                      </a:lnTo>
                      <a:lnTo>
                        <a:pt x="39" y="65"/>
                      </a:lnTo>
                      <a:lnTo>
                        <a:pt x="47" y="73"/>
                      </a:lnTo>
                      <a:lnTo>
                        <a:pt x="20" y="88"/>
                      </a:lnTo>
                      <a:lnTo>
                        <a:pt x="20" y="109"/>
                      </a:lnTo>
                      <a:lnTo>
                        <a:pt x="27" y="113"/>
                      </a:lnTo>
                      <a:lnTo>
                        <a:pt x="25" y="115"/>
                      </a:lnTo>
                      <a:lnTo>
                        <a:pt x="18" y="114"/>
                      </a:lnTo>
                      <a:lnTo>
                        <a:pt x="16" y="115"/>
                      </a:lnTo>
                      <a:lnTo>
                        <a:pt x="16" y="130"/>
                      </a:lnTo>
                      <a:lnTo>
                        <a:pt x="22" y="131"/>
                      </a:lnTo>
                      <a:lnTo>
                        <a:pt x="34" y="129"/>
                      </a:lnTo>
                      <a:lnTo>
                        <a:pt x="33" y="133"/>
                      </a:lnTo>
                      <a:lnTo>
                        <a:pt x="27" y="136"/>
                      </a:lnTo>
                      <a:lnTo>
                        <a:pt x="33" y="138"/>
                      </a:lnTo>
                      <a:lnTo>
                        <a:pt x="28" y="147"/>
                      </a:lnTo>
                      <a:lnTo>
                        <a:pt x="27" y="151"/>
                      </a:lnTo>
                      <a:lnTo>
                        <a:pt x="28" y="157"/>
                      </a:lnTo>
                      <a:lnTo>
                        <a:pt x="26" y="158"/>
                      </a:lnTo>
                      <a:lnTo>
                        <a:pt x="22" y="163"/>
                      </a:lnTo>
                      <a:lnTo>
                        <a:pt x="22" y="167"/>
                      </a:lnTo>
                      <a:lnTo>
                        <a:pt x="18" y="170"/>
                      </a:lnTo>
                      <a:lnTo>
                        <a:pt x="16" y="178"/>
                      </a:lnTo>
                      <a:lnTo>
                        <a:pt x="16" y="192"/>
                      </a:lnTo>
                      <a:lnTo>
                        <a:pt x="5" y="195"/>
                      </a:lnTo>
                      <a:lnTo>
                        <a:pt x="0" y="197"/>
                      </a:lnTo>
                      <a:lnTo>
                        <a:pt x="0" y="201"/>
                      </a:lnTo>
                      <a:lnTo>
                        <a:pt x="10" y="202"/>
                      </a:lnTo>
                      <a:lnTo>
                        <a:pt x="11" y="211"/>
                      </a:lnTo>
                      <a:lnTo>
                        <a:pt x="23" y="222"/>
                      </a:lnTo>
                      <a:lnTo>
                        <a:pt x="33" y="215"/>
                      </a:lnTo>
                      <a:lnTo>
                        <a:pt x="43" y="206"/>
                      </a:lnTo>
                      <a:lnTo>
                        <a:pt x="44" y="205"/>
                      </a:lnTo>
                      <a:lnTo>
                        <a:pt x="45" y="206"/>
                      </a:lnTo>
                      <a:lnTo>
                        <a:pt x="45" y="212"/>
                      </a:lnTo>
                      <a:lnTo>
                        <a:pt x="33" y="243"/>
                      </a:lnTo>
                      <a:lnTo>
                        <a:pt x="31" y="254"/>
                      </a:lnTo>
                      <a:lnTo>
                        <a:pt x="31" y="259"/>
                      </a:lnTo>
                      <a:lnTo>
                        <a:pt x="28" y="264"/>
                      </a:lnTo>
                      <a:lnTo>
                        <a:pt x="26" y="275"/>
                      </a:lnTo>
                      <a:lnTo>
                        <a:pt x="26" y="283"/>
                      </a:lnTo>
                      <a:lnTo>
                        <a:pt x="32" y="282"/>
                      </a:lnTo>
                      <a:lnTo>
                        <a:pt x="34" y="286"/>
                      </a:lnTo>
                      <a:lnTo>
                        <a:pt x="33" y="292"/>
                      </a:lnTo>
                      <a:lnTo>
                        <a:pt x="25" y="307"/>
                      </a:lnTo>
                      <a:lnTo>
                        <a:pt x="20" y="331"/>
                      </a:lnTo>
                      <a:lnTo>
                        <a:pt x="20" y="334"/>
                      </a:lnTo>
                      <a:lnTo>
                        <a:pt x="26" y="334"/>
                      </a:lnTo>
                      <a:lnTo>
                        <a:pt x="28" y="330"/>
                      </a:lnTo>
                      <a:lnTo>
                        <a:pt x="32" y="318"/>
                      </a:lnTo>
                      <a:lnTo>
                        <a:pt x="43" y="291"/>
                      </a:lnTo>
                      <a:lnTo>
                        <a:pt x="42" y="277"/>
                      </a:lnTo>
                      <a:lnTo>
                        <a:pt x="39" y="270"/>
                      </a:lnTo>
                      <a:lnTo>
                        <a:pt x="38" y="266"/>
                      </a:lnTo>
                      <a:lnTo>
                        <a:pt x="54" y="248"/>
                      </a:lnTo>
                      <a:lnTo>
                        <a:pt x="54" y="254"/>
                      </a:lnTo>
                      <a:lnTo>
                        <a:pt x="47" y="271"/>
                      </a:lnTo>
                      <a:lnTo>
                        <a:pt x="47" y="282"/>
                      </a:lnTo>
                      <a:lnTo>
                        <a:pt x="49" y="278"/>
                      </a:lnTo>
                      <a:lnTo>
                        <a:pt x="52" y="277"/>
                      </a:lnTo>
                      <a:lnTo>
                        <a:pt x="53" y="273"/>
                      </a:lnTo>
                      <a:lnTo>
                        <a:pt x="55" y="271"/>
                      </a:lnTo>
                      <a:lnTo>
                        <a:pt x="61" y="276"/>
                      </a:lnTo>
                      <a:lnTo>
                        <a:pt x="64" y="275"/>
                      </a:lnTo>
                      <a:lnTo>
                        <a:pt x="64" y="261"/>
                      </a:lnTo>
                      <a:lnTo>
                        <a:pt x="72" y="266"/>
                      </a:lnTo>
                      <a:lnTo>
                        <a:pt x="79" y="272"/>
                      </a:lnTo>
                      <a:lnTo>
                        <a:pt x="74" y="273"/>
                      </a:lnTo>
                      <a:lnTo>
                        <a:pt x="71" y="278"/>
                      </a:lnTo>
                      <a:lnTo>
                        <a:pt x="69" y="283"/>
                      </a:lnTo>
                      <a:lnTo>
                        <a:pt x="68" y="298"/>
                      </a:lnTo>
                      <a:lnTo>
                        <a:pt x="71" y="303"/>
                      </a:lnTo>
                      <a:lnTo>
                        <a:pt x="77" y="308"/>
                      </a:lnTo>
                      <a:lnTo>
                        <a:pt x="79" y="319"/>
                      </a:lnTo>
                      <a:lnTo>
                        <a:pt x="74" y="328"/>
                      </a:lnTo>
                      <a:lnTo>
                        <a:pt x="69" y="341"/>
                      </a:lnTo>
                      <a:lnTo>
                        <a:pt x="61" y="355"/>
                      </a:lnTo>
                      <a:lnTo>
                        <a:pt x="59" y="363"/>
                      </a:lnTo>
                      <a:lnTo>
                        <a:pt x="60" y="372"/>
                      </a:lnTo>
                      <a:lnTo>
                        <a:pt x="54" y="367"/>
                      </a:lnTo>
                      <a:lnTo>
                        <a:pt x="52" y="372"/>
                      </a:lnTo>
                      <a:lnTo>
                        <a:pt x="59" y="395"/>
                      </a:lnTo>
                      <a:lnTo>
                        <a:pt x="64" y="399"/>
                      </a:lnTo>
                      <a:lnTo>
                        <a:pt x="66" y="398"/>
                      </a:lnTo>
                      <a:lnTo>
                        <a:pt x="65" y="384"/>
                      </a:lnTo>
                      <a:lnTo>
                        <a:pt x="66" y="380"/>
                      </a:lnTo>
                      <a:lnTo>
                        <a:pt x="70" y="379"/>
                      </a:lnTo>
                      <a:lnTo>
                        <a:pt x="87" y="391"/>
                      </a:lnTo>
                      <a:lnTo>
                        <a:pt x="92" y="394"/>
                      </a:lnTo>
                      <a:lnTo>
                        <a:pt x="95" y="388"/>
                      </a:lnTo>
                      <a:lnTo>
                        <a:pt x="95" y="380"/>
                      </a:lnTo>
                      <a:lnTo>
                        <a:pt x="119" y="383"/>
                      </a:lnTo>
                      <a:lnTo>
                        <a:pt x="135" y="374"/>
                      </a:lnTo>
                      <a:lnTo>
                        <a:pt x="136" y="372"/>
                      </a:lnTo>
                      <a:lnTo>
                        <a:pt x="144" y="368"/>
                      </a:lnTo>
                      <a:lnTo>
                        <a:pt x="165" y="371"/>
                      </a:lnTo>
                      <a:lnTo>
                        <a:pt x="162" y="373"/>
                      </a:lnTo>
                      <a:lnTo>
                        <a:pt x="158" y="373"/>
                      </a:lnTo>
                      <a:lnTo>
                        <a:pt x="150" y="380"/>
                      </a:lnTo>
                      <a:lnTo>
                        <a:pt x="138" y="406"/>
                      </a:lnTo>
                      <a:lnTo>
                        <a:pt x="135" y="413"/>
                      </a:lnTo>
                      <a:lnTo>
                        <a:pt x="138" y="421"/>
                      </a:lnTo>
                      <a:lnTo>
                        <a:pt x="145" y="431"/>
                      </a:lnTo>
                      <a:lnTo>
                        <a:pt x="149" y="438"/>
                      </a:lnTo>
                      <a:lnTo>
                        <a:pt x="150" y="439"/>
                      </a:lnTo>
                      <a:lnTo>
                        <a:pt x="151" y="437"/>
                      </a:lnTo>
                      <a:lnTo>
                        <a:pt x="158" y="449"/>
                      </a:lnTo>
                      <a:lnTo>
                        <a:pt x="172" y="444"/>
                      </a:lnTo>
                      <a:lnTo>
                        <a:pt x="181" y="437"/>
                      </a:lnTo>
                      <a:lnTo>
                        <a:pt x="184" y="438"/>
                      </a:lnTo>
                      <a:lnTo>
                        <a:pt x="181" y="444"/>
                      </a:lnTo>
                      <a:lnTo>
                        <a:pt x="179" y="461"/>
                      </a:lnTo>
                      <a:lnTo>
                        <a:pt x="174" y="468"/>
                      </a:lnTo>
                      <a:lnTo>
                        <a:pt x="169" y="479"/>
                      </a:lnTo>
                      <a:lnTo>
                        <a:pt x="179" y="481"/>
                      </a:lnTo>
                      <a:lnTo>
                        <a:pt x="174" y="490"/>
                      </a:lnTo>
                      <a:lnTo>
                        <a:pt x="168" y="506"/>
                      </a:lnTo>
                      <a:lnTo>
                        <a:pt x="172" y="509"/>
                      </a:lnTo>
                      <a:lnTo>
                        <a:pt x="177" y="513"/>
                      </a:lnTo>
                      <a:lnTo>
                        <a:pt x="173" y="514"/>
                      </a:lnTo>
                      <a:lnTo>
                        <a:pt x="168" y="523"/>
                      </a:lnTo>
                      <a:lnTo>
                        <a:pt x="128" y="522"/>
                      </a:lnTo>
                      <a:lnTo>
                        <a:pt x="115" y="529"/>
                      </a:lnTo>
                      <a:lnTo>
                        <a:pt x="102" y="540"/>
                      </a:lnTo>
                      <a:lnTo>
                        <a:pt x="79" y="565"/>
                      </a:lnTo>
                      <a:lnTo>
                        <a:pt x="84" y="568"/>
                      </a:lnTo>
                      <a:lnTo>
                        <a:pt x="98" y="558"/>
                      </a:lnTo>
                      <a:lnTo>
                        <a:pt x="109" y="556"/>
                      </a:lnTo>
                      <a:lnTo>
                        <a:pt x="111" y="565"/>
                      </a:lnTo>
                      <a:lnTo>
                        <a:pt x="112" y="585"/>
                      </a:lnTo>
                      <a:lnTo>
                        <a:pt x="113" y="589"/>
                      </a:lnTo>
                      <a:lnTo>
                        <a:pt x="119" y="593"/>
                      </a:lnTo>
                      <a:lnTo>
                        <a:pt x="108" y="615"/>
                      </a:lnTo>
                      <a:lnTo>
                        <a:pt x="79" y="636"/>
                      </a:lnTo>
                      <a:lnTo>
                        <a:pt x="48" y="652"/>
                      </a:lnTo>
                      <a:lnTo>
                        <a:pt x="50" y="654"/>
                      </a:lnTo>
                      <a:lnTo>
                        <a:pt x="52" y="660"/>
                      </a:lnTo>
                      <a:lnTo>
                        <a:pt x="56" y="671"/>
                      </a:lnTo>
                      <a:lnTo>
                        <a:pt x="59" y="674"/>
                      </a:lnTo>
                      <a:lnTo>
                        <a:pt x="65" y="675"/>
                      </a:lnTo>
                      <a:lnTo>
                        <a:pt x="72" y="671"/>
                      </a:lnTo>
                      <a:lnTo>
                        <a:pt x="82" y="663"/>
                      </a:lnTo>
                      <a:lnTo>
                        <a:pt x="91" y="659"/>
                      </a:lnTo>
                      <a:lnTo>
                        <a:pt x="95" y="660"/>
                      </a:lnTo>
                      <a:lnTo>
                        <a:pt x="97" y="674"/>
                      </a:lnTo>
                      <a:lnTo>
                        <a:pt x="101" y="678"/>
                      </a:lnTo>
                      <a:lnTo>
                        <a:pt x="113" y="678"/>
                      </a:lnTo>
                      <a:lnTo>
                        <a:pt x="120" y="671"/>
                      </a:lnTo>
                      <a:lnTo>
                        <a:pt x="123" y="670"/>
                      </a:lnTo>
                      <a:lnTo>
                        <a:pt x="127" y="673"/>
                      </a:lnTo>
                      <a:lnTo>
                        <a:pt x="141" y="692"/>
                      </a:lnTo>
                      <a:lnTo>
                        <a:pt x="147" y="694"/>
                      </a:lnTo>
                      <a:lnTo>
                        <a:pt x="156" y="694"/>
                      </a:lnTo>
                      <a:lnTo>
                        <a:pt x="162" y="689"/>
                      </a:lnTo>
                      <a:lnTo>
                        <a:pt x="166" y="682"/>
                      </a:lnTo>
                      <a:lnTo>
                        <a:pt x="179" y="675"/>
                      </a:lnTo>
                      <a:lnTo>
                        <a:pt x="194" y="663"/>
                      </a:lnTo>
                      <a:lnTo>
                        <a:pt x="195" y="670"/>
                      </a:lnTo>
                      <a:lnTo>
                        <a:pt x="190" y="678"/>
                      </a:lnTo>
                      <a:lnTo>
                        <a:pt x="174" y="697"/>
                      </a:lnTo>
                      <a:lnTo>
                        <a:pt x="172" y="705"/>
                      </a:lnTo>
                      <a:lnTo>
                        <a:pt x="168" y="708"/>
                      </a:lnTo>
                      <a:lnTo>
                        <a:pt x="156" y="711"/>
                      </a:lnTo>
                      <a:lnTo>
                        <a:pt x="124" y="711"/>
                      </a:lnTo>
                      <a:lnTo>
                        <a:pt x="109" y="713"/>
                      </a:lnTo>
                      <a:lnTo>
                        <a:pt x="104" y="724"/>
                      </a:lnTo>
                      <a:lnTo>
                        <a:pt x="95" y="730"/>
                      </a:lnTo>
                      <a:lnTo>
                        <a:pt x="88" y="745"/>
                      </a:lnTo>
                      <a:lnTo>
                        <a:pt x="47" y="791"/>
                      </a:lnTo>
                      <a:lnTo>
                        <a:pt x="31" y="800"/>
                      </a:lnTo>
                      <a:lnTo>
                        <a:pt x="28" y="809"/>
                      </a:lnTo>
                      <a:lnTo>
                        <a:pt x="28" y="813"/>
                      </a:lnTo>
                      <a:lnTo>
                        <a:pt x="31" y="807"/>
                      </a:lnTo>
                      <a:lnTo>
                        <a:pt x="34" y="804"/>
                      </a:lnTo>
                      <a:lnTo>
                        <a:pt x="45" y="810"/>
                      </a:lnTo>
                      <a:lnTo>
                        <a:pt x="50" y="809"/>
                      </a:lnTo>
                      <a:lnTo>
                        <a:pt x="54" y="814"/>
                      </a:lnTo>
                      <a:lnTo>
                        <a:pt x="58" y="809"/>
                      </a:lnTo>
                      <a:lnTo>
                        <a:pt x="60" y="800"/>
                      </a:lnTo>
                      <a:lnTo>
                        <a:pt x="71" y="796"/>
                      </a:lnTo>
                      <a:lnTo>
                        <a:pt x="77" y="784"/>
                      </a:lnTo>
                      <a:lnTo>
                        <a:pt x="107" y="783"/>
                      </a:lnTo>
                      <a:lnTo>
                        <a:pt x="127" y="791"/>
                      </a:lnTo>
                      <a:lnTo>
                        <a:pt x="134" y="791"/>
                      </a:lnTo>
                      <a:lnTo>
                        <a:pt x="141" y="782"/>
                      </a:lnTo>
                      <a:lnTo>
                        <a:pt x="145" y="760"/>
                      </a:lnTo>
                      <a:lnTo>
                        <a:pt x="149" y="759"/>
                      </a:lnTo>
                      <a:lnTo>
                        <a:pt x="156" y="759"/>
                      </a:lnTo>
                      <a:lnTo>
                        <a:pt x="166" y="754"/>
                      </a:lnTo>
                      <a:lnTo>
                        <a:pt x="182" y="750"/>
                      </a:lnTo>
                      <a:lnTo>
                        <a:pt x="199" y="76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42" name="任意多边形: 形状 241">
                  <a:extLst>
                    <a:ext uri="{FF2B5EF4-FFF2-40B4-BE49-F238E27FC236}">
                      <a16:creationId xmlns="" xmlns:a16="http://schemas.microsoft.com/office/drawing/2014/main" id="{F99B345A-95DD-4FE2-8BCD-40C7B3C0C88F}"/>
                    </a:ext>
                  </a:extLst>
                </p:cNvPr>
                <p:cNvSpPr>
                  <a:spLocks noChangeAspect="1"/>
                </p:cNvSpPr>
                <p:nvPr/>
              </p:nvSpPr>
              <p:spPr bwMode="gray">
                <a:xfrm>
                  <a:off x="2428" y="1759"/>
                  <a:ext cx="28" cy="25"/>
                </a:xfrm>
                <a:custGeom>
                  <a:avLst/>
                  <a:gdLst/>
                  <a:ahLst/>
                  <a:cxnLst>
                    <a:cxn ang="0">
                      <a:pos x="28" y="36"/>
                    </a:cxn>
                    <a:cxn ang="0">
                      <a:pos x="27" y="48"/>
                    </a:cxn>
                    <a:cxn ang="0">
                      <a:pos x="21" y="58"/>
                    </a:cxn>
                    <a:cxn ang="0">
                      <a:pos x="11" y="59"/>
                    </a:cxn>
                    <a:cxn ang="0">
                      <a:pos x="11" y="72"/>
                    </a:cxn>
                    <a:cxn ang="0">
                      <a:pos x="0" y="80"/>
                    </a:cxn>
                    <a:cxn ang="0">
                      <a:pos x="16" y="91"/>
                    </a:cxn>
                    <a:cxn ang="0">
                      <a:pos x="23" y="110"/>
                    </a:cxn>
                    <a:cxn ang="0">
                      <a:pos x="34" y="115"/>
                    </a:cxn>
                    <a:cxn ang="0">
                      <a:pos x="47" y="104"/>
                    </a:cxn>
                    <a:cxn ang="0">
                      <a:pos x="53" y="93"/>
                    </a:cxn>
                    <a:cxn ang="0">
                      <a:pos x="82" y="85"/>
                    </a:cxn>
                    <a:cxn ang="0">
                      <a:pos x="97" y="99"/>
                    </a:cxn>
                    <a:cxn ang="0">
                      <a:pos x="98" y="106"/>
                    </a:cxn>
                    <a:cxn ang="0">
                      <a:pos x="98" y="121"/>
                    </a:cxn>
                    <a:cxn ang="0">
                      <a:pos x="101" y="126"/>
                    </a:cxn>
                    <a:cxn ang="0">
                      <a:pos x="103" y="126"/>
                    </a:cxn>
                    <a:cxn ang="0">
                      <a:pos x="117" y="117"/>
                    </a:cxn>
                    <a:cxn ang="0">
                      <a:pos x="119" y="107"/>
                    </a:cxn>
                    <a:cxn ang="0">
                      <a:pos x="132" y="105"/>
                    </a:cxn>
                    <a:cxn ang="0">
                      <a:pos x="138" y="97"/>
                    </a:cxn>
                    <a:cxn ang="0">
                      <a:pos x="132" y="85"/>
                    </a:cxn>
                    <a:cxn ang="0">
                      <a:pos x="130" y="78"/>
                    </a:cxn>
                    <a:cxn ang="0">
                      <a:pos x="138" y="90"/>
                    </a:cxn>
                    <a:cxn ang="0">
                      <a:pos x="140" y="79"/>
                    </a:cxn>
                    <a:cxn ang="0">
                      <a:pos x="135" y="68"/>
                    </a:cxn>
                    <a:cxn ang="0">
                      <a:pos x="130" y="66"/>
                    </a:cxn>
                    <a:cxn ang="0">
                      <a:pos x="116" y="68"/>
                    </a:cxn>
                    <a:cxn ang="0">
                      <a:pos x="122" y="57"/>
                    </a:cxn>
                    <a:cxn ang="0">
                      <a:pos x="120" y="39"/>
                    </a:cxn>
                    <a:cxn ang="0">
                      <a:pos x="112" y="27"/>
                    </a:cxn>
                    <a:cxn ang="0">
                      <a:pos x="106" y="16"/>
                    </a:cxn>
                    <a:cxn ang="0">
                      <a:pos x="89" y="10"/>
                    </a:cxn>
                    <a:cxn ang="0">
                      <a:pos x="64" y="18"/>
                    </a:cxn>
                    <a:cxn ang="0">
                      <a:pos x="58" y="24"/>
                    </a:cxn>
                    <a:cxn ang="0">
                      <a:pos x="50" y="27"/>
                    </a:cxn>
                    <a:cxn ang="0">
                      <a:pos x="48" y="24"/>
                    </a:cxn>
                    <a:cxn ang="0">
                      <a:pos x="59" y="10"/>
                    </a:cxn>
                    <a:cxn ang="0">
                      <a:pos x="57" y="7"/>
                    </a:cxn>
                    <a:cxn ang="0">
                      <a:pos x="48" y="2"/>
                    </a:cxn>
                    <a:cxn ang="0">
                      <a:pos x="39" y="0"/>
                    </a:cxn>
                    <a:cxn ang="0">
                      <a:pos x="38" y="5"/>
                    </a:cxn>
                    <a:cxn ang="0">
                      <a:pos x="36" y="8"/>
                    </a:cxn>
                    <a:cxn ang="0">
                      <a:pos x="33" y="14"/>
                    </a:cxn>
                    <a:cxn ang="0">
                      <a:pos x="34" y="20"/>
                    </a:cxn>
                    <a:cxn ang="0">
                      <a:pos x="34" y="27"/>
                    </a:cxn>
                    <a:cxn ang="0">
                      <a:pos x="33" y="34"/>
                    </a:cxn>
                    <a:cxn ang="0">
                      <a:pos x="28" y="36"/>
                    </a:cxn>
                  </a:cxnLst>
                  <a:rect l="0" t="0" r="r" b="b"/>
                  <a:pathLst>
                    <a:path w="140" h="126">
                      <a:moveTo>
                        <a:pt x="28" y="36"/>
                      </a:moveTo>
                      <a:lnTo>
                        <a:pt x="27" y="48"/>
                      </a:lnTo>
                      <a:lnTo>
                        <a:pt x="21" y="58"/>
                      </a:lnTo>
                      <a:lnTo>
                        <a:pt x="11" y="59"/>
                      </a:lnTo>
                      <a:lnTo>
                        <a:pt x="11" y="72"/>
                      </a:lnTo>
                      <a:lnTo>
                        <a:pt x="0" y="80"/>
                      </a:lnTo>
                      <a:lnTo>
                        <a:pt x="16" y="91"/>
                      </a:lnTo>
                      <a:lnTo>
                        <a:pt x="23" y="110"/>
                      </a:lnTo>
                      <a:lnTo>
                        <a:pt x="34" y="115"/>
                      </a:lnTo>
                      <a:lnTo>
                        <a:pt x="47" y="104"/>
                      </a:lnTo>
                      <a:lnTo>
                        <a:pt x="53" y="93"/>
                      </a:lnTo>
                      <a:lnTo>
                        <a:pt x="82" y="85"/>
                      </a:lnTo>
                      <a:lnTo>
                        <a:pt x="97" y="99"/>
                      </a:lnTo>
                      <a:lnTo>
                        <a:pt x="98" y="106"/>
                      </a:lnTo>
                      <a:lnTo>
                        <a:pt x="98" y="121"/>
                      </a:lnTo>
                      <a:lnTo>
                        <a:pt x="101" y="126"/>
                      </a:lnTo>
                      <a:lnTo>
                        <a:pt x="103" y="126"/>
                      </a:lnTo>
                      <a:lnTo>
                        <a:pt x="117" y="117"/>
                      </a:lnTo>
                      <a:lnTo>
                        <a:pt x="119" y="107"/>
                      </a:lnTo>
                      <a:lnTo>
                        <a:pt x="132" y="105"/>
                      </a:lnTo>
                      <a:lnTo>
                        <a:pt x="138" y="97"/>
                      </a:lnTo>
                      <a:lnTo>
                        <a:pt x="132" y="85"/>
                      </a:lnTo>
                      <a:lnTo>
                        <a:pt x="130" y="78"/>
                      </a:lnTo>
                      <a:lnTo>
                        <a:pt x="138" y="90"/>
                      </a:lnTo>
                      <a:lnTo>
                        <a:pt x="140" y="79"/>
                      </a:lnTo>
                      <a:lnTo>
                        <a:pt x="135" y="68"/>
                      </a:lnTo>
                      <a:lnTo>
                        <a:pt x="130" y="66"/>
                      </a:lnTo>
                      <a:lnTo>
                        <a:pt x="116" y="68"/>
                      </a:lnTo>
                      <a:lnTo>
                        <a:pt x="122" y="57"/>
                      </a:lnTo>
                      <a:lnTo>
                        <a:pt x="120" y="39"/>
                      </a:lnTo>
                      <a:lnTo>
                        <a:pt x="112" y="27"/>
                      </a:lnTo>
                      <a:lnTo>
                        <a:pt x="106" y="16"/>
                      </a:lnTo>
                      <a:lnTo>
                        <a:pt x="89" y="10"/>
                      </a:lnTo>
                      <a:lnTo>
                        <a:pt x="64" y="18"/>
                      </a:lnTo>
                      <a:lnTo>
                        <a:pt x="58" y="24"/>
                      </a:lnTo>
                      <a:lnTo>
                        <a:pt x="50" y="27"/>
                      </a:lnTo>
                      <a:lnTo>
                        <a:pt x="48" y="24"/>
                      </a:lnTo>
                      <a:lnTo>
                        <a:pt x="59" y="10"/>
                      </a:lnTo>
                      <a:lnTo>
                        <a:pt x="57" y="7"/>
                      </a:lnTo>
                      <a:lnTo>
                        <a:pt x="48" y="2"/>
                      </a:lnTo>
                      <a:lnTo>
                        <a:pt x="39" y="0"/>
                      </a:lnTo>
                      <a:lnTo>
                        <a:pt x="38" y="5"/>
                      </a:lnTo>
                      <a:lnTo>
                        <a:pt x="36" y="8"/>
                      </a:lnTo>
                      <a:lnTo>
                        <a:pt x="33" y="14"/>
                      </a:lnTo>
                      <a:lnTo>
                        <a:pt x="34" y="20"/>
                      </a:lnTo>
                      <a:lnTo>
                        <a:pt x="34" y="27"/>
                      </a:lnTo>
                      <a:lnTo>
                        <a:pt x="33" y="34"/>
                      </a:lnTo>
                      <a:lnTo>
                        <a:pt x="28" y="3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sp>
            <p:nvSpPr>
              <p:cNvPr id="212" name="任意多边形: 形状 211">
                <a:extLst>
                  <a:ext uri="{FF2B5EF4-FFF2-40B4-BE49-F238E27FC236}">
                    <a16:creationId xmlns="" xmlns:a16="http://schemas.microsoft.com/office/drawing/2014/main" id="{4F8B80C7-E590-4250-8C84-2A2A9E048977}"/>
                  </a:ext>
                </a:extLst>
              </p:cNvPr>
              <p:cNvSpPr>
                <a:spLocks noChangeAspect="1"/>
              </p:cNvSpPr>
              <p:nvPr/>
            </p:nvSpPr>
            <p:spPr bwMode="gray">
              <a:xfrm>
                <a:off x="4580731" y="2540347"/>
                <a:ext cx="74613" cy="109538"/>
              </a:xfrm>
              <a:custGeom>
                <a:avLst/>
                <a:gdLst/>
                <a:ahLst/>
                <a:cxnLst>
                  <a:cxn ang="0">
                    <a:pos x="223" y="97"/>
                  </a:cxn>
                  <a:cxn ang="0">
                    <a:pos x="178" y="84"/>
                  </a:cxn>
                  <a:cxn ang="0">
                    <a:pos x="148" y="100"/>
                  </a:cxn>
                  <a:cxn ang="0">
                    <a:pos x="136" y="63"/>
                  </a:cxn>
                  <a:cxn ang="0">
                    <a:pos x="152" y="39"/>
                  </a:cxn>
                  <a:cxn ang="0">
                    <a:pos x="152" y="2"/>
                  </a:cxn>
                  <a:cxn ang="0">
                    <a:pos x="135" y="6"/>
                  </a:cxn>
                  <a:cxn ang="0">
                    <a:pos x="113" y="18"/>
                  </a:cxn>
                  <a:cxn ang="0">
                    <a:pos x="108" y="34"/>
                  </a:cxn>
                  <a:cxn ang="0">
                    <a:pos x="88" y="53"/>
                  </a:cxn>
                  <a:cxn ang="0">
                    <a:pos x="104" y="60"/>
                  </a:cxn>
                  <a:cxn ang="0">
                    <a:pos x="120" y="63"/>
                  </a:cxn>
                  <a:cxn ang="0">
                    <a:pos x="99" y="87"/>
                  </a:cxn>
                  <a:cxn ang="0">
                    <a:pos x="65" y="97"/>
                  </a:cxn>
                  <a:cxn ang="0">
                    <a:pos x="31" y="96"/>
                  </a:cxn>
                  <a:cxn ang="0">
                    <a:pos x="23" y="118"/>
                  </a:cxn>
                  <a:cxn ang="0">
                    <a:pos x="43" y="130"/>
                  </a:cxn>
                  <a:cxn ang="0">
                    <a:pos x="24" y="154"/>
                  </a:cxn>
                  <a:cxn ang="0">
                    <a:pos x="23" y="173"/>
                  </a:cxn>
                  <a:cxn ang="0">
                    <a:pos x="40" y="179"/>
                  </a:cxn>
                  <a:cxn ang="0">
                    <a:pos x="78" y="192"/>
                  </a:cxn>
                  <a:cxn ang="0">
                    <a:pos x="54" y="209"/>
                  </a:cxn>
                  <a:cxn ang="0">
                    <a:pos x="32" y="248"/>
                  </a:cxn>
                  <a:cxn ang="0">
                    <a:pos x="81" y="238"/>
                  </a:cxn>
                  <a:cxn ang="0">
                    <a:pos x="56" y="249"/>
                  </a:cxn>
                  <a:cxn ang="0">
                    <a:pos x="29" y="274"/>
                  </a:cxn>
                  <a:cxn ang="0">
                    <a:pos x="15" y="279"/>
                  </a:cxn>
                  <a:cxn ang="0">
                    <a:pos x="0" y="291"/>
                  </a:cxn>
                  <a:cxn ang="0">
                    <a:pos x="13" y="299"/>
                  </a:cxn>
                  <a:cxn ang="0">
                    <a:pos x="11" y="314"/>
                  </a:cxn>
                  <a:cxn ang="0">
                    <a:pos x="38" y="312"/>
                  </a:cxn>
                  <a:cxn ang="0">
                    <a:pos x="16" y="334"/>
                  </a:cxn>
                  <a:cxn ang="0">
                    <a:pos x="48" y="328"/>
                  </a:cxn>
                  <a:cxn ang="0">
                    <a:pos x="33" y="338"/>
                  </a:cxn>
                  <a:cxn ang="0">
                    <a:pos x="44" y="340"/>
                  </a:cxn>
                  <a:cxn ang="0">
                    <a:pos x="60" y="343"/>
                  </a:cxn>
                  <a:cxn ang="0">
                    <a:pos x="102" y="329"/>
                  </a:cxn>
                  <a:cxn ang="0">
                    <a:pos x="109" y="308"/>
                  </a:cxn>
                  <a:cxn ang="0">
                    <a:pos x="119" y="317"/>
                  </a:cxn>
                  <a:cxn ang="0">
                    <a:pos x="145" y="306"/>
                  </a:cxn>
                  <a:cxn ang="0">
                    <a:pos x="153" y="291"/>
                  </a:cxn>
                  <a:cxn ang="0">
                    <a:pos x="201" y="281"/>
                  </a:cxn>
                  <a:cxn ang="0">
                    <a:pos x="218" y="278"/>
                  </a:cxn>
                  <a:cxn ang="0">
                    <a:pos x="225" y="236"/>
                  </a:cxn>
                  <a:cxn ang="0">
                    <a:pos x="231" y="197"/>
                  </a:cxn>
                  <a:cxn ang="0">
                    <a:pos x="233" y="160"/>
                  </a:cxn>
                  <a:cxn ang="0">
                    <a:pos x="226" y="117"/>
                  </a:cxn>
                </a:cxnLst>
                <a:rect l="0" t="0" r="r" b="b"/>
                <a:pathLst>
                  <a:path w="233" h="345">
                    <a:moveTo>
                      <a:pt x="226" y="117"/>
                    </a:moveTo>
                    <a:lnTo>
                      <a:pt x="223" y="112"/>
                    </a:lnTo>
                    <a:lnTo>
                      <a:pt x="223" y="97"/>
                    </a:lnTo>
                    <a:lnTo>
                      <a:pt x="222" y="90"/>
                    </a:lnTo>
                    <a:lnTo>
                      <a:pt x="207" y="76"/>
                    </a:lnTo>
                    <a:lnTo>
                      <a:pt x="178" y="84"/>
                    </a:lnTo>
                    <a:lnTo>
                      <a:pt x="172" y="95"/>
                    </a:lnTo>
                    <a:lnTo>
                      <a:pt x="159" y="106"/>
                    </a:lnTo>
                    <a:lnTo>
                      <a:pt x="148" y="100"/>
                    </a:lnTo>
                    <a:lnTo>
                      <a:pt x="141" y="82"/>
                    </a:lnTo>
                    <a:lnTo>
                      <a:pt x="125" y="71"/>
                    </a:lnTo>
                    <a:lnTo>
                      <a:pt x="136" y="63"/>
                    </a:lnTo>
                    <a:lnTo>
                      <a:pt x="136" y="50"/>
                    </a:lnTo>
                    <a:lnTo>
                      <a:pt x="146" y="49"/>
                    </a:lnTo>
                    <a:lnTo>
                      <a:pt x="152" y="39"/>
                    </a:lnTo>
                    <a:lnTo>
                      <a:pt x="153" y="27"/>
                    </a:lnTo>
                    <a:lnTo>
                      <a:pt x="155" y="22"/>
                    </a:lnTo>
                    <a:lnTo>
                      <a:pt x="152" y="2"/>
                    </a:lnTo>
                    <a:lnTo>
                      <a:pt x="151" y="0"/>
                    </a:lnTo>
                    <a:lnTo>
                      <a:pt x="145" y="1"/>
                    </a:lnTo>
                    <a:lnTo>
                      <a:pt x="135" y="6"/>
                    </a:lnTo>
                    <a:lnTo>
                      <a:pt x="131" y="4"/>
                    </a:lnTo>
                    <a:lnTo>
                      <a:pt x="121" y="11"/>
                    </a:lnTo>
                    <a:lnTo>
                      <a:pt x="113" y="18"/>
                    </a:lnTo>
                    <a:lnTo>
                      <a:pt x="108" y="20"/>
                    </a:lnTo>
                    <a:lnTo>
                      <a:pt x="105" y="30"/>
                    </a:lnTo>
                    <a:lnTo>
                      <a:pt x="108" y="34"/>
                    </a:lnTo>
                    <a:lnTo>
                      <a:pt x="107" y="37"/>
                    </a:lnTo>
                    <a:lnTo>
                      <a:pt x="99" y="45"/>
                    </a:lnTo>
                    <a:lnTo>
                      <a:pt x="88" y="53"/>
                    </a:lnTo>
                    <a:lnTo>
                      <a:pt x="91" y="59"/>
                    </a:lnTo>
                    <a:lnTo>
                      <a:pt x="99" y="59"/>
                    </a:lnTo>
                    <a:lnTo>
                      <a:pt x="104" y="60"/>
                    </a:lnTo>
                    <a:lnTo>
                      <a:pt x="110" y="59"/>
                    </a:lnTo>
                    <a:lnTo>
                      <a:pt x="119" y="59"/>
                    </a:lnTo>
                    <a:lnTo>
                      <a:pt x="120" y="63"/>
                    </a:lnTo>
                    <a:lnTo>
                      <a:pt x="117" y="71"/>
                    </a:lnTo>
                    <a:lnTo>
                      <a:pt x="98" y="84"/>
                    </a:lnTo>
                    <a:lnTo>
                      <a:pt x="99" y="87"/>
                    </a:lnTo>
                    <a:lnTo>
                      <a:pt x="98" y="95"/>
                    </a:lnTo>
                    <a:lnTo>
                      <a:pt x="83" y="93"/>
                    </a:lnTo>
                    <a:lnTo>
                      <a:pt x="65" y="97"/>
                    </a:lnTo>
                    <a:lnTo>
                      <a:pt x="61" y="90"/>
                    </a:lnTo>
                    <a:lnTo>
                      <a:pt x="37" y="87"/>
                    </a:lnTo>
                    <a:lnTo>
                      <a:pt x="31" y="96"/>
                    </a:lnTo>
                    <a:lnTo>
                      <a:pt x="26" y="104"/>
                    </a:lnTo>
                    <a:lnTo>
                      <a:pt x="29" y="120"/>
                    </a:lnTo>
                    <a:lnTo>
                      <a:pt x="23" y="118"/>
                    </a:lnTo>
                    <a:lnTo>
                      <a:pt x="15" y="119"/>
                    </a:lnTo>
                    <a:lnTo>
                      <a:pt x="21" y="128"/>
                    </a:lnTo>
                    <a:lnTo>
                      <a:pt x="43" y="130"/>
                    </a:lnTo>
                    <a:lnTo>
                      <a:pt x="44" y="136"/>
                    </a:lnTo>
                    <a:lnTo>
                      <a:pt x="28" y="146"/>
                    </a:lnTo>
                    <a:lnTo>
                      <a:pt x="24" y="154"/>
                    </a:lnTo>
                    <a:lnTo>
                      <a:pt x="17" y="158"/>
                    </a:lnTo>
                    <a:lnTo>
                      <a:pt x="17" y="166"/>
                    </a:lnTo>
                    <a:lnTo>
                      <a:pt x="23" y="173"/>
                    </a:lnTo>
                    <a:lnTo>
                      <a:pt x="28" y="174"/>
                    </a:lnTo>
                    <a:lnTo>
                      <a:pt x="28" y="179"/>
                    </a:lnTo>
                    <a:lnTo>
                      <a:pt x="40" y="179"/>
                    </a:lnTo>
                    <a:lnTo>
                      <a:pt x="43" y="186"/>
                    </a:lnTo>
                    <a:lnTo>
                      <a:pt x="75" y="187"/>
                    </a:lnTo>
                    <a:lnTo>
                      <a:pt x="78" y="192"/>
                    </a:lnTo>
                    <a:lnTo>
                      <a:pt x="74" y="197"/>
                    </a:lnTo>
                    <a:lnTo>
                      <a:pt x="61" y="201"/>
                    </a:lnTo>
                    <a:lnTo>
                      <a:pt x="54" y="209"/>
                    </a:lnTo>
                    <a:lnTo>
                      <a:pt x="53" y="224"/>
                    </a:lnTo>
                    <a:lnTo>
                      <a:pt x="48" y="233"/>
                    </a:lnTo>
                    <a:lnTo>
                      <a:pt x="32" y="248"/>
                    </a:lnTo>
                    <a:lnTo>
                      <a:pt x="65" y="243"/>
                    </a:lnTo>
                    <a:lnTo>
                      <a:pt x="81" y="227"/>
                    </a:lnTo>
                    <a:lnTo>
                      <a:pt x="81" y="238"/>
                    </a:lnTo>
                    <a:lnTo>
                      <a:pt x="89" y="240"/>
                    </a:lnTo>
                    <a:lnTo>
                      <a:pt x="91" y="241"/>
                    </a:lnTo>
                    <a:lnTo>
                      <a:pt x="56" y="249"/>
                    </a:lnTo>
                    <a:lnTo>
                      <a:pt x="42" y="251"/>
                    </a:lnTo>
                    <a:lnTo>
                      <a:pt x="31" y="268"/>
                    </a:lnTo>
                    <a:lnTo>
                      <a:pt x="29" y="274"/>
                    </a:lnTo>
                    <a:lnTo>
                      <a:pt x="27" y="278"/>
                    </a:lnTo>
                    <a:lnTo>
                      <a:pt x="21" y="276"/>
                    </a:lnTo>
                    <a:lnTo>
                      <a:pt x="15" y="279"/>
                    </a:lnTo>
                    <a:lnTo>
                      <a:pt x="8" y="278"/>
                    </a:lnTo>
                    <a:lnTo>
                      <a:pt x="2" y="283"/>
                    </a:lnTo>
                    <a:lnTo>
                      <a:pt x="0" y="291"/>
                    </a:lnTo>
                    <a:lnTo>
                      <a:pt x="24" y="289"/>
                    </a:lnTo>
                    <a:lnTo>
                      <a:pt x="26" y="294"/>
                    </a:lnTo>
                    <a:lnTo>
                      <a:pt x="13" y="299"/>
                    </a:lnTo>
                    <a:lnTo>
                      <a:pt x="5" y="308"/>
                    </a:lnTo>
                    <a:lnTo>
                      <a:pt x="3" y="314"/>
                    </a:lnTo>
                    <a:lnTo>
                      <a:pt x="11" y="314"/>
                    </a:lnTo>
                    <a:lnTo>
                      <a:pt x="13" y="319"/>
                    </a:lnTo>
                    <a:lnTo>
                      <a:pt x="16" y="319"/>
                    </a:lnTo>
                    <a:lnTo>
                      <a:pt x="38" y="312"/>
                    </a:lnTo>
                    <a:lnTo>
                      <a:pt x="38" y="318"/>
                    </a:lnTo>
                    <a:lnTo>
                      <a:pt x="29" y="323"/>
                    </a:lnTo>
                    <a:lnTo>
                      <a:pt x="16" y="334"/>
                    </a:lnTo>
                    <a:lnTo>
                      <a:pt x="19" y="334"/>
                    </a:lnTo>
                    <a:lnTo>
                      <a:pt x="45" y="326"/>
                    </a:lnTo>
                    <a:lnTo>
                      <a:pt x="48" y="328"/>
                    </a:lnTo>
                    <a:lnTo>
                      <a:pt x="45" y="334"/>
                    </a:lnTo>
                    <a:lnTo>
                      <a:pt x="39" y="334"/>
                    </a:lnTo>
                    <a:lnTo>
                      <a:pt x="33" y="338"/>
                    </a:lnTo>
                    <a:lnTo>
                      <a:pt x="34" y="340"/>
                    </a:lnTo>
                    <a:lnTo>
                      <a:pt x="34" y="345"/>
                    </a:lnTo>
                    <a:lnTo>
                      <a:pt x="44" y="340"/>
                    </a:lnTo>
                    <a:lnTo>
                      <a:pt x="51" y="339"/>
                    </a:lnTo>
                    <a:lnTo>
                      <a:pt x="55" y="341"/>
                    </a:lnTo>
                    <a:lnTo>
                      <a:pt x="60" y="343"/>
                    </a:lnTo>
                    <a:lnTo>
                      <a:pt x="67" y="338"/>
                    </a:lnTo>
                    <a:lnTo>
                      <a:pt x="74" y="338"/>
                    </a:lnTo>
                    <a:lnTo>
                      <a:pt x="102" y="329"/>
                    </a:lnTo>
                    <a:lnTo>
                      <a:pt x="109" y="323"/>
                    </a:lnTo>
                    <a:lnTo>
                      <a:pt x="110" y="316"/>
                    </a:lnTo>
                    <a:lnTo>
                      <a:pt x="109" y="308"/>
                    </a:lnTo>
                    <a:lnTo>
                      <a:pt x="113" y="310"/>
                    </a:lnTo>
                    <a:lnTo>
                      <a:pt x="115" y="316"/>
                    </a:lnTo>
                    <a:lnTo>
                      <a:pt x="119" y="317"/>
                    </a:lnTo>
                    <a:lnTo>
                      <a:pt x="131" y="311"/>
                    </a:lnTo>
                    <a:lnTo>
                      <a:pt x="135" y="305"/>
                    </a:lnTo>
                    <a:lnTo>
                      <a:pt x="145" y="306"/>
                    </a:lnTo>
                    <a:lnTo>
                      <a:pt x="148" y="301"/>
                    </a:lnTo>
                    <a:lnTo>
                      <a:pt x="151" y="295"/>
                    </a:lnTo>
                    <a:lnTo>
                      <a:pt x="153" y="291"/>
                    </a:lnTo>
                    <a:lnTo>
                      <a:pt x="177" y="286"/>
                    </a:lnTo>
                    <a:lnTo>
                      <a:pt x="189" y="281"/>
                    </a:lnTo>
                    <a:lnTo>
                      <a:pt x="201" y="281"/>
                    </a:lnTo>
                    <a:lnTo>
                      <a:pt x="209" y="285"/>
                    </a:lnTo>
                    <a:lnTo>
                      <a:pt x="216" y="285"/>
                    </a:lnTo>
                    <a:lnTo>
                      <a:pt x="218" y="278"/>
                    </a:lnTo>
                    <a:lnTo>
                      <a:pt x="215" y="269"/>
                    </a:lnTo>
                    <a:lnTo>
                      <a:pt x="222" y="251"/>
                    </a:lnTo>
                    <a:lnTo>
                      <a:pt x="225" y="236"/>
                    </a:lnTo>
                    <a:lnTo>
                      <a:pt x="231" y="225"/>
                    </a:lnTo>
                    <a:lnTo>
                      <a:pt x="233" y="216"/>
                    </a:lnTo>
                    <a:lnTo>
                      <a:pt x="231" y="197"/>
                    </a:lnTo>
                    <a:lnTo>
                      <a:pt x="227" y="178"/>
                    </a:lnTo>
                    <a:lnTo>
                      <a:pt x="231" y="176"/>
                    </a:lnTo>
                    <a:lnTo>
                      <a:pt x="233" y="160"/>
                    </a:lnTo>
                    <a:lnTo>
                      <a:pt x="220" y="128"/>
                    </a:lnTo>
                    <a:lnTo>
                      <a:pt x="220" y="119"/>
                    </a:lnTo>
                    <a:lnTo>
                      <a:pt x="226" y="11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13" name="任意多边形: 形状 212">
                <a:extLst>
                  <a:ext uri="{FF2B5EF4-FFF2-40B4-BE49-F238E27FC236}">
                    <a16:creationId xmlns="" xmlns:a16="http://schemas.microsoft.com/office/drawing/2014/main" id="{F06D84D5-D97E-4B01-8D2F-9C81FFDA7361}"/>
                  </a:ext>
                </a:extLst>
              </p:cNvPr>
              <p:cNvSpPr>
                <a:spLocks noChangeAspect="1"/>
              </p:cNvSpPr>
              <p:nvPr/>
            </p:nvSpPr>
            <p:spPr bwMode="gray">
              <a:xfrm>
                <a:off x="5144294" y="2622897"/>
                <a:ext cx="315913" cy="209550"/>
              </a:xfrm>
              <a:custGeom>
                <a:avLst/>
                <a:gdLst/>
                <a:ahLst/>
                <a:cxnLst>
                  <a:cxn ang="0">
                    <a:pos x="148" y="384"/>
                  </a:cxn>
                  <a:cxn ang="0">
                    <a:pos x="40" y="377"/>
                  </a:cxn>
                  <a:cxn ang="0">
                    <a:pos x="19" y="282"/>
                  </a:cxn>
                  <a:cxn ang="0">
                    <a:pos x="85" y="184"/>
                  </a:cxn>
                  <a:cxn ang="0">
                    <a:pos x="84" y="95"/>
                  </a:cxn>
                  <a:cxn ang="0">
                    <a:pos x="121" y="51"/>
                  </a:cxn>
                  <a:cxn ang="0">
                    <a:pos x="219" y="44"/>
                  </a:cxn>
                  <a:cxn ang="0">
                    <a:pos x="275" y="67"/>
                  </a:cxn>
                  <a:cxn ang="0">
                    <a:pos x="328" y="77"/>
                  </a:cxn>
                  <a:cxn ang="0">
                    <a:pos x="386" y="70"/>
                  </a:cxn>
                  <a:cxn ang="0">
                    <a:pos x="449" y="86"/>
                  </a:cxn>
                  <a:cxn ang="0">
                    <a:pos x="473" y="52"/>
                  </a:cxn>
                  <a:cxn ang="0">
                    <a:pos x="537" y="18"/>
                  </a:cxn>
                  <a:cxn ang="0">
                    <a:pos x="589" y="6"/>
                  </a:cxn>
                  <a:cxn ang="0">
                    <a:pos x="662" y="25"/>
                  </a:cxn>
                  <a:cxn ang="0">
                    <a:pos x="667" y="72"/>
                  </a:cxn>
                  <a:cxn ang="0">
                    <a:pos x="720" y="105"/>
                  </a:cxn>
                  <a:cxn ang="0">
                    <a:pos x="759" y="165"/>
                  </a:cxn>
                  <a:cxn ang="0">
                    <a:pos x="842" y="163"/>
                  </a:cxn>
                  <a:cxn ang="0">
                    <a:pos x="896" y="199"/>
                  </a:cxn>
                  <a:cxn ang="0">
                    <a:pos x="958" y="223"/>
                  </a:cxn>
                  <a:cxn ang="0">
                    <a:pos x="987" y="282"/>
                  </a:cxn>
                  <a:cxn ang="0">
                    <a:pos x="968" y="320"/>
                  </a:cxn>
                  <a:cxn ang="0">
                    <a:pos x="963" y="389"/>
                  </a:cxn>
                  <a:cxn ang="0">
                    <a:pos x="888" y="419"/>
                  </a:cxn>
                  <a:cxn ang="0">
                    <a:pos x="817" y="465"/>
                  </a:cxn>
                  <a:cxn ang="0">
                    <a:pos x="757" y="485"/>
                  </a:cxn>
                  <a:cxn ang="0">
                    <a:pos x="725" y="517"/>
                  </a:cxn>
                  <a:cxn ang="0">
                    <a:pos x="709" y="545"/>
                  </a:cxn>
                  <a:cxn ang="0">
                    <a:pos x="687" y="534"/>
                  </a:cxn>
                  <a:cxn ang="0">
                    <a:pos x="666" y="507"/>
                  </a:cxn>
                  <a:cxn ang="0">
                    <a:pos x="660" y="527"/>
                  </a:cxn>
                  <a:cxn ang="0">
                    <a:pos x="684" y="539"/>
                  </a:cxn>
                  <a:cxn ang="0">
                    <a:pos x="708" y="559"/>
                  </a:cxn>
                  <a:cxn ang="0">
                    <a:pos x="750" y="590"/>
                  </a:cxn>
                  <a:cxn ang="0">
                    <a:pos x="799" y="584"/>
                  </a:cxn>
                  <a:cxn ang="0">
                    <a:pos x="723" y="619"/>
                  </a:cxn>
                  <a:cxn ang="0">
                    <a:pos x="680" y="646"/>
                  </a:cxn>
                  <a:cxn ang="0">
                    <a:pos x="632" y="638"/>
                  </a:cxn>
                  <a:cxn ang="0">
                    <a:pos x="607" y="590"/>
                  </a:cxn>
                  <a:cxn ang="0">
                    <a:pos x="613" y="550"/>
                  </a:cxn>
                  <a:cxn ang="0">
                    <a:pos x="618" y="524"/>
                  </a:cxn>
                  <a:cxn ang="0">
                    <a:pos x="557" y="518"/>
                  </a:cxn>
                  <a:cxn ang="0">
                    <a:pos x="528" y="496"/>
                  </a:cxn>
                  <a:cxn ang="0">
                    <a:pos x="543" y="471"/>
                  </a:cxn>
                  <a:cxn ang="0">
                    <a:pos x="492" y="489"/>
                  </a:cxn>
                  <a:cxn ang="0">
                    <a:pos x="450" y="509"/>
                  </a:cxn>
                  <a:cxn ang="0">
                    <a:pos x="434" y="547"/>
                  </a:cxn>
                  <a:cxn ang="0">
                    <a:pos x="418" y="566"/>
                  </a:cxn>
                  <a:cxn ang="0">
                    <a:pos x="368" y="592"/>
                  </a:cxn>
                  <a:cxn ang="0">
                    <a:pos x="352" y="560"/>
                  </a:cxn>
                  <a:cxn ang="0">
                    <a:pos x="382" y="498"/>
                  </a:cxn>
                  <a:cxn ang="0">
                    <a:pos x="431" y="484"/>
                  </a:cxn>
                  <a:cxn ang="0">
                    <a:pos x="406" y="423"/>
                  </a:cxn>
                  <a:cxn ang="0">
                    <a:pos x="387" y="369"/>
                  </a:cxn>
                  <a:cxn ang="0">
                    <a:pos x="310" y="339"/>
                  </a:cxn>
                </a:cxnLst>
                <a:rect l="0" t="0" r="r" b="b"/>
                <a:pathLst>
                  <a:path w="995" h="658">
                    <a:moveTo>
                      <a:pt x="248" y="353"/>
                    </a:moveTo>
                    <a:lnTo>
                      <a:pt x="242" y="352"/>
                    </a:lnTo>
                    <a:lnTo>
                      <a:pt x="208" y="373"/>
                    </a:lnTo>
                    <a:lnTo>
                      <a:pt x="189" y="374"/>
                    </a:lnTo>
                    <a:lnTo>
                      <a:pt x="173" y="378"/>
                    </a:lnTo>
                    <a:lnTo>
                      <a:pt x="157" y="389"/>
                    </a:lnTo>
                    <a:lnTo>
                      <a:pt x="148" y="384"/>
                    </a:lnTo>
                    <a:lnTo>
                      <a:pt x="137" y="374"/>
                    </a:lnTo>
                    <a:lnTo>
                      <a:pt x="121" y="376"/>
                    </a:lnTo>
                    <a:lnTo>
                      <a:pt x="106" y="379"/>
                    </a:lnTo>
                    <a:lnTo>
                      <a:pt x="83" y="377"/>
                    </a:lnTo>
                    <a:lnTo>
                      <a:pt x="64" y="374"/>
                    </a:lnTo>
                    <a:lnTo>
                      <a:pt x="47" y="374"/>
                    </a:lnTo>
                    <a:lnTo>
                      <a:pt x="40" y="377"/>
                    </a:lnTo>
                    <a:lnTo>
                      <a:pt x="36" y="367"/>
                    </a:lnTo>
                    <a:lnTo>
                      <a:pt x="27" y="358"/>
                    </a:lnTo>
                    <a:lnTo>
                      <a:pt x="15" y="348"/>
                    </a:lnTo>
                    <a:lnTo>
                      <a:pt x="0" y="341"/>
                    </a:lnTo>
                    <a:lnTo>
                      <a:pt x="6" y="318"/>
                    </a:lnTo>
                    <a:lnTo>
                      <a:pt x="17" y="288"/>
                    </a:lnTo>
                    <a:lnTo>
                      <a:pt x="19" y="282"/>
                    </a:lnTo>
                    <a:lnTo>
                      <a:pt x="24" y="283"/>
                    </a:lnTo>
                    <a:lnTo>
                      <a:pt x="33" y="281"/>
                    </a:lnTo>
                    <a:lnTo>
                      <a:pt x="31" y="269"/>
                    </a:lnTo>
                    <a:lnTo>
                      <a:pt x="33" y="254"/>
                    </a:lnTo>
                    <a:lnTo>
                      <a:pt x="51" y="216"/>
                    </a:lnTo>
                    <a:lnTo>
                      <a:pt x="65" y="197"/>
                    </a:lnTo>
                    <a:lnTo>
                      <a:pt x="85" y="184"/>
                    </a:lnTo>
                    <a:lnTo>
                      <a:pt x="103" y="169"/>
                    </a:lnTo>
                    <a:lnTo>
                      <a:pt x="108" y="156"/>
                    </a:lnTo>
                    <a:lnTo>
                      <a:pt x="102" y="140"/>
                    </a:lnTo>
                    <a:lnTo>
                      <a:pt x="103" y="129"/>
                    </a:lnTo>
                    <a:lnTo>
                      <a:pt x="92" y="118"/>
                    </a:lnTo>
                    <a:lnTo>
                      <a:pt x="91" y="114"/>
                    </a:lnTo>
                    <a:lnTo>
                      <a:pt x="84" y="95"/>
                    </a:lnTo>
                    <a:lnTo>
                      <a:pt x="83" y="83"/>
                    </a:lnTo>
                    <a:lnTo>
                      <a:pt x="76" y="71"/>
                    </a:lnTo>
                    <a:lnTo>
                      <a:pt x="83" y="65"/>
                    </a:lnTo>
                    <a:lnTo>
                      <a:pt x="91" y="64"/>
                    </a:lnTo>
                    <a:lnTo>
                      <a:pt x="100" y="65"/>
                    </a:lnTo>
                    <a:lnTo>
                      <a:pt x="114" y="57"/>
                    </a:lnTo>
                    <a:lnTo>
                      <a:pt x="121" y="51"/>
                    </a:lnTo>
                    <a:lnTo>
                      <a:pt x="123" y="44"/>
                    </a:lnTo>
                    <a:lnTo>
                      <a:pt x="130" y="40"/>
                    </a:lnTo>
                    <a:lnTo>
                      <a:pt x="172" y="34"/>
                    </a:lnTo>
                    <a:lnTo>
                      <a:pt x="180" y="37"/>
                    </a:lnTo>
                    <a:lnTo>
                      <a:pt x="197" y="38"/>
                    </a:lnTo>
                    <a:lnTo>
                      <a:pt x="205" y="35"/>
                    </a:lnTo>
                    <a:lnTo>
                      <a:pt x="219" y="44"/>
                    </a:lnTo>
                    <a:lnTo>
                      <a:pt x="235" y="49"/>
                    </a:lnTo>
                    <a:lnTo>
                      <a:pt x="243" y="50"/>
                    </a:lnTo>
                    <a:lnTo>
                      <a:pt x="252" y="49"/>
                    </a:lnTo>
                    <a:lnTo>
                      <a:pt x="258" y="52"/>
                    </a:lnTo>
                    <a:lnTo>
                      <a:pt x="267" y="55"/>
                    </a:lnTo>
                    <a:lnTo>
                      <a:pt x="274" y="59"/>
                    </a:lnTo>
                    <a:lnTo>
                      <a:pt x="275" y="67"/>
                    </a:lnTo>
                    <a:lnTo>
                      <a:pt x="282" y="72"/>
                    </a:lnTo>
                    <a:lnTo>
                      <a:pt x="297" y="71"/>
                    </a:lnTo>
                    <a:lnTo>
                      <a:pt x="299" y="79"/>
                    </a:lnTo>
                    <a:lnTo>
                      <a:pt x="306" y="86"/>
                    </a:lnTo>
                    <a:lnTo>
                      <a:pt x="312" y="79"/>
                    </a:lnTo>
                    <a:lnTo>
                      <a:pt x="320" y="77"/>
                    </a:lnTo>
                    <a:lnTo>
                      <a:pt x="328" y="77"/>
                    </a:lnTo>
                    <a:lnTo>
                      <a:pt x="334" y="71"/>
                    </a:lnTo>
                    <a:lnTo>
                      <a:pt x="340" y="76"/>
                    </a:lnTo>
                    <a:lnTo>
                      <a:pt x="349" y="78"/>
                    </a:lnTo>
                    <a:lnTo>
                      <a:pt x="356" y="76"/>
                    </a:lnTo>
                    <a:lnTo>
                      <a:pt x="361" y="83"/>
                    </a:lnTo>
                    <a:lnTo>
                      <a:pt x="369" y="88"/>
                    </a:lnTo>
                    <a:lnTo>
                      <a:pt x="386" y="70"/>
                    </a:lnTo>
                    <a:lnTo>
                      <a:pt x="398" y="79"/>
                    </a:lnTo>
                    <a:lnTo>
                      <a:pt x="402" y="87"/>
                    </a:lnTo>
                    <a:lnTo>
                      <a:pt x="408" y="93"/>
                    </a:lnTo>
                    <a:lnTo>
                      <a:pt x="415" y="88"/>
                    </a:lnTo>
                    <a:lnTo>
                      <a:pt x="424" y="88"/>
                    </a:lnTo>
                    <a:lnTo>
                      <a:pt x="440" y="86"/>
                    </a:lnTo>
                    <a:lnTo>
                      <a:pt x="449" y="86"/>
                    </a:lnTo>
                    <a:lnTo>
                      <a:pt x="456" y="89"/>
                    </a:lnTo>
                    <a:lnTo>
                      <a:pt x="461" y="95"/>
                    </a:lnTo>
                    <a:lnTo>
                      <a:pt x="469" y="93"/>
                    </a:lnTo>
                    <a:lnTo>
                      <a:pt x="473" y="86"/>
                    </a:lnTo>
                    <a:lnTo>
                      <a:pt x="471" y="70"/>
                    </a:lnTo>
                    <a:lnTo>
                      <a:pt x="473" y="61"/>
                    </a:lnTo>
                    <a:lnTo>
                      <a:pt x="473" y="52"/>
                    </a:lnTo>
                    <a:lnTo>
                      <a:pt x="476" y="44"/>
                    </a:lnTo>
                    <a:lnTo>
                      <a:pt x="494" y="27"/>
                    </a:lnTo>
                    <a:lnTo>
                      <a:pt x="501" y="23"/>
                    </a:lnTo>
                    <a:lnTo>
                      <a:pt x="510" y="23"/>
                    </a:lnTo>
                    <a:lnTo>
                      <a:pt x="517" y="18"/>
                    </a:lnTo>
                    <a:lnTo>
                      <a:pt x="537" y="18"/>
                    </a:lnTo>
                    <a:lnTo>
                      <a:pt x="537" y="18"/>
                    </a:lnTo>
                    <a:lnTo>
                      <a:pt x="543" y="23"/>
                    </a:lnTo>
                    <a:lnTo>
                      <a:pt x="551" y="25"/>
                    </a:lnTo>
                    <a:lnTo>
                      <a:pt x="558" y="22"/>
                    </a:lnTo>
                    <a:lnTo>
                      <a:pt x="563" y="16"/>
                    </a:lnTo>
                    <a:lnTo>
                      <a:pt x="565" y="7"/>
                    </a:lnTo>
                    <a:lnTo>
                      <a:pt x="573" y="2"/>
                    </a:lnTo>
                    <a:lnTo>
                      <a:pt x="589" y="6"/>
                    </a:lnTo>
                    <a:lnTo>
                      <a:pt x="597" y="6"/>
                    </a:lnTo>
                    <a:lnTo>
                      <a:pt x="613" y="1"/>
                    </a:lnTo>
                    <a:lnTo>
                      <a:pt x="629" y="3"/>
                    </a:lnTo>
                    <a:lnTo>
                      <a:pt x="645" y="0"/>
                    </a:lnTo>
                    <a:lnTo>
                      <a:pt x="657" y="9"/>
                    </a:lnTo>
                    <a:lnTo>
                      <a:pt x="662" y="17"/>
                    </a:lnTo>
                    <a:lnTo>
                      <a:pt x="662" y="25"/>
                    </a:lnTo>
                    <a:lnTo>
                      <a:pt x="675" y="37"/>
                    </a:lnTo>
                    <a:lnTo>
                      <a:pt x="680" y="43"/>
                    </a:lnTo>
                    <a:lnTo>
                      <a:pt x="680" y="52"/>
                    </a:lnTo>
                    <a:lnTo>
                      <a:pt x="671" y="56"/>
                    </a:lnTo>
                    <a:lnTo>
                      <a:pt x="664" y="57"/>
                    </a:lnTo>
                    <a:lnTo>
                      <a:pt x="667" y="65"/>
                    </a:lnTo>
                    <a:lnTo>
                      <a:pt x="667" y="72"/>
                    </a:lnTo>
                    <a:lnTo>
                      <a:pt x="671" y="88"/>
                    </a:lnTo>
                    <a:lnTo>
                      <a:pt x="678" y="93"/>
                    </a:lnTo>
                    <a:lnTo>
                      <a:pt x="686" y="97"/>
                    </a:lnTo>
                    <a:lnTo>
                      <a:pt x="702" y="100"/>
                    </a:lnTo>
                    <a:lnTo>
                      <a:pt x="709" y="97"/>
                    </a:lnTo>
                    <a:lnTo>
                      <a:pt x="718" y="97"/>
                    </a:lnTo>
                    <a:lnTo>
                      <a:pt x="720" y="105"/>
                    </a:lnTo>
                    <a:lnTo>
                      <a:pt x="731" y="116"/>
                    </a:lnTo>
                    <a:lnTo>
                      <a:pt x="738" y="145"/>
                    </a:lnTo>
                    <a:lnTo>
                      <a:pt x="736" y="152"/>
                    </a:lnTo>
                    <a:lnTo>
                      <a:pt x="738" y="159"/>
                    </a:lnTo>
                    <a:lnTo>
                      <a:pt x="745" y="165"/>
                    </a:lnTo>
                    <a:lnTo>
                      <a:pt x="752" y="169"/>
                    </a:lnTo>
                    <a:lnTo>
                      <a:pt x="759" y="165"/>
                    </a:lnTo>
                    <a:lnTo>
                      <a:pt x="767" y="164"/>
                    </a:lnTo>
                    <a:lnTo>
                      <a:pt x="775" y="165"/>
                    </a:lnTo>
                    <a:lnTo>
                      <a:pt x="786" y="177"/>
                    </a:lnTo>
                    <a:lnTo>
                      <a:pt x="795" y="174"/>
                    </a:lnTo>
                    <a:lnTo>
                      <a:pt x="801" y="178"/>
                    </a:lnTo>
                    <a:lnTo>
                      <a:pt x="827" y="170"/>
                    </a:lnTo>
                    <a:lnTo>
                      <a:pt x="842" y="163"/>
                    </a:lnTo>
                    <a:lnTo>
                      <a:pt x="849" y="165"/>
                    </a:lnTo>
                    <a:lnTo>
                      <a:pt x="854" y="173"/>
                    </a:lnTo>
                    <a:lnTo>
                      <a:pt x="865" y="195"/>
                    </a:lnTo>
                    <a:lnTo>
                      <a:pt x="876" y="206"/>
                    </a:lnTo>
                    <a:lnTo>
                      <a:pt x="883" y="206"/>
                    </a:lnTo>
                    <a:lnTo>
                      <a:pt x="887" y="199"/>
                    </a:lnTo>
                    <a:lnTo>
                      <a:pt x="896" y="199"/>
                    </a:lnTo>
                    <a:lnTo>
                      <a:pt x="901" y="205"/>
                    </a:lnTo>
                    <a:lnTo>
                      <a:pt x="908" y="206"/>
                    </a:lnTo>
                    <a:lnTo>
                      <a:pt x="915" y="210"/>
                    </a:lnTo>
                    <a:lnTo>
                      <a:pt x="922" y="216"/>
                    </a:lnTo>
                    <a:lnTo>
                      <a:pt x="938" y="215"/>
                    </a:lnTo>
                    <a:lnTo>
                      <a:pt x="951" y="224"/>
                    </a:lnTo>
                    <a:lnTo>
                      <a:pt x="958" y="223"/>
                    </a:lnTo>
                    <a:lnTo>
                      <a:pt x="971" y="234"/>
                    </a:lnTo>
                    <a:lnTo>
                      <a:pt x="979" y="235"/>
                    </a:lnTo>
                    <a:lnTo>
                      <a:pt x="988" y="235"/>
                    </a:lnTo>
                    <a:lnTo>
                      <a:pt x="994" y="240"/>
                    </a:lnTo>
                    <a:lnTo>
                      <a:pt x="987" y="244"/>
                    </a:lnTo>
                    <a:lnTo>
                      <a:pt x="995" y="267"/>
                    </a:lnTo>
                    <a:lnTo>
                      <a:pt x="987" y="282"/>
                    </a:lnTo>
                    <a:lnTo>
                      <a:pt x="971" y="286"/>
                    </a:lnTo>
                    <a:lnTo>
                      <a:pt x="976" y="292"/>
                    </a:lnTo>
                    <a:lnTo>
                      <a:pt x="984" y="294"/>
                    </a:lnTo>
                    <a:lnTo>
                      <a:pt x="988" y="301"/>
                    </a:lnTo>
                    <a:lnTo>
                      <a:pt x="972" y="306"/>
                    </a:lnTo>
                    <a:lnTo>
                      <a:pt x="969" y="313"/>
                    </a:lnTo>
                    <a:lnTo>
                      <a:pt x="968" y="320"/>
                    </a:lnTo>
                    <a:lnTo>
                      <a:pt x="973" y="326"/>
                    </a:lnTo>
                    <a:lnTo>
                      <a:pt x="976" y="335"/>
                    </a:lnTo>
                    <a:lnTo>
                      <a:pt x="974" y="342"/>
                    </a:lnTo>
                    <a:lnTo>
                      <a:pt x="980" y="346"/>
                    </a:lnTo>
                    <a:lnTo>
                      <a:pt x="978" y="362"/>
                    </a:lnTo>
                    <a:lnTo>
                      <a:pt x="971" y="385"/>
                    </a:lnTo>
                    <a:lnTo>
                      <a:pt x="963" y="389"/>
                    </a:lnTo>
                    <a:lnTo>
                      <a:pt x="947" y="385"/>
                    </a:lnTo>
                    <a:lnTo>
                      <a:pt x="940" y="387"/>
                    </a:lnTo>
                    <a:lnTo>
                      <a:pt x="925" y="379"/>
                    </a:lnTo>
                    <a:lnTo>
                      <a:pt x="919" y="384"/>
                    </a:lnTo>
                    <a:lnTo>
                      <a:pt x="910" y="398"/>
                    </a:lnTo>
                    <a:lnTo>
                      <a:pt x="896" y="404"/>
                    </a:lnTo>
                    <a:lnTo>
                      <a:pt x="888" y="419"/>
                    </a:lnTo>
                    <a:lnTo>
                      <a:pt x="890" y="427"/>
                    </a:lnTo>
                    <a:lnTo>
                      <a:pt x="890" y="442"/>
                    </a:lnTo>
                    <a:lnTo>
                      <a:pt x="866" y="446"/>
                    </a:lnTo>
                    <a:lnTo>
                      <a:pt x="853" y="448"/>
                    </a:lnTo>
                    <a:lnTo>
                      <a:pt x="843" y="459"/>
                    </a:lnTo>
                    <a:lnTo>
                      <a:pt x="836" y="458"/>
                    </a:lnTo>
                    <a:lnTo>
                      <a:pt x="817" y="465"/>
                    </a:lnTo>
                    <a:lnTo>
                      <a:pt x="813" y="477"/>
                    </a:lnTo>
                    <a:lnTo>
                      <a:pt x="801" y="470"/>
                    </a:lnTo>
                    <a:lnTo>
                      <a:pt x="779" y="481"/>
                    </a:lnTo>
                    <a:lnTo>
                      <a:pt x="777" y="486"/>
                    </a:lnTo>
                    <a:lnTo>
                      <a:pt x="775" y="481"/>
                    </a:lnTo>
                    <a:lnTo>
                      <a:pt x="764" y="485"/>
                    </a:lnTo>
                    <a:lnTo>
                      <a:pt x="757" y="485"/>
                    </a:lnTo>
                    <a:lnTo>
                      <a:pt x="741" y="500"/>
                    </a:lnTo>
                    <a:lnTo>
                      <a:pt x="737" y="501"/>
                    </a:lnTo>
                    <a:lnTo>
                      <a:pt x="731" y="511"/>
                    </a:lnTo>
                    <a:lnTo>
                      <a:pt x="724" y="522"/>
                    </a:lnTo>
                    <a:lnTo>
                      <a:pt x="716" y="525"/>
                    </a:lnTo>
                    <a:lnTo>
                      <a:pt x="719" y="520"/>
                    </a:lnTo>
                    <a:lnTo>
                      <a:pt x="725" y="517"/>
                    </a:lnTo>
                    <a:lnTo>
                      <a:pt x="730" y="512"/>
                    </a:lnTo>
                    <a:lnTo>
                      <a:pt x="725" y="497"/>
                    </a:lnTo>
                    <a:lnTo>
                      <a:pt x="721" y="497"/>
                    </a:lnTo>
                    <a:lnTo>
                      <a:pt x="716" y="512"/>
                    </a:lnTo>
                    <a:lnTo>
                      <a:pt x="707" y="522"/>
                    </a:lnTo>
                    <a:lnTo>
                      <a:pt x="709" y="536"/>
                    </a:lnTo>
                    <a:lnTo>
                      <a:pt x="709" y="545"/>
                    </a:lnTo>
                    <a:lnTo>
                      <a:pt x="704" y="545"/>
                    </a:lnTo>
                    <a:lnTo>
                      <a:pt x="704" y="541"/>
                    </a:lnTo>
                    <a:lnTo>
                      <a:pt x="698" y="530"/>
                    </a:lnTo>
                    <a:lnTo>
                      <a:pt x="699" y="527"/>
                    </a:lnTo>
                    <a:lnTo>
                      <a:pt x="697" y="523"/>
                    </a:lnTo>
                    <a:lnTo>
                      <a:pt x="691" y="528"/>
                    </a:lnTo>
                    <a:lnTo>
                      <a:pt x="687" y="534"/>
                    </a:lnTo>
                    <a:lnTo>
                      <a:pt x="684" y="533"/>
                    </a:lnTo>
                    <a:lnTo>
                      <a:pt x="687" y="525"/>
                    </a:lnTo>
                    <a:lnTo>
                      <a:pt x="684" y="523"/>
                    </a:lnTo>
                    <a:lnTo>
                      <a:pt x="671" y="523"/>
                    </a:lnTo>
                    <a:lnTo>
                      <a:pt x="670" y="520"/>
                    </a:lnTo>
                    <a:lnTo>
                      <a:pt x="670" y="512"/>
                    </a:lnTo>
                    <a:lnTo>
                      <a:pt x="666" y="507"/>
                    </a:lnTo>
                    <a:lnTo>
                      <a:pt x="664" y="520"/>
                    </a:lnTo>
                    <a:lnTo>
                      <a:pt x="661" y="522"/>
                    </a:lnTo>
                    <a:lnTo>
                      <a:pt x="644" y="517"/>
                    </a:lnTo>
                    <a:lnTo>
                      <a:pt x="649" y="520"/>
                    </a:lnTo>
                    <a:lnTo>
                      <a:pt x="653" y="525"/>
                    </a:lnTo>
                    <a:lnTo>
                      <a:pt x="657" y="525"/>
                    </a:lnTo>
                    <a:lnTo>
                      <a:pt x="660" y="527"/>
                    </a:lnTo>
                    <a:lnTo>
                      <a:pt x="662" y="533"/>
                    </a:lnTo>
                    <a:lnTo>
                      <a:pt x="664" y="538"/>
                    </a:lnTo>
                    <a:lnTo>
                      <a:pt x="667" y="543"/>
                    </a:lnTo>
                    <a:lnTo>
                      <a:pt x="670" y="540"/>
                    </a:lnTo>
                    <a:lnTo>
                      <a:pt x="670" y="533"/>
                    </a:lnTo>
                    <a:lnTo>
                      <a:pt x="680" y="535"/>
                    </a:lnTo>
                    <a:lnTo>
                      <a:pt x="684" y="539"/>
                    </a:lnTo>
                    <a:lnTo>
                      <a:pt x="689" y="539"/>
                    </a:lnTo>
                    <a:lnTo>
                      <a:pt x="686" y="551"/>
                    </a:lnTo>
                    <a:lnTo>
                      <a:pt x="688" y="552"/>
                    </a:lnTo>
                    <a:lnTo>
                      <a:pt x="694" y="550"/>
                    </a:lnTo>
                    <a:lnTo>
                      <a:pt x="697" y="551"/>
                    </a:lnTo>
                    <a:lnTo>
                      <a:pt x="694" y="560"/>
                    </a:lnTo>
                    <a:lnTo>
                      <a:pt x="708" y="559"/>
                    </a:lnTo>
                    <a:lnTo>
                      <a:pt x="714" y="567"/>
                    </a:lnTo>
                    <a:lnTo>
                      <a:pt x="714" y="578"/>
                    </a:lnTo>
                    <a:lnTo>
                      <a:pt x="716" y="588"/>
                    </a:lnTo>
                    <a:lnTo>
                      <a:pt x="720" y="583"/>
                    </a:lnTo>
                    <a:lnTo>
                      <a:pt x="737" y="588"/>
                    </a:lnTo>
                    <a:lnTo>
                      <a:pt x="738" y="582"/>
                    </a:lnTo>
                    <a:lnTo>
                      <a:pt x="750" y="590"/>
                    </a:lnTo>
                    <a:lnTo>
                      <a:pt x="762" y="577"/>
                    </a:lnTo>
                    <a:lnTo>
                      <a:pt x="766" y="577"/>
                    </a:lnTo>
                    <a:lnTo>
                      <a:pt x="768" y="582"/>
                    </a:lnTo>
                    <a:lnTo>
                      <a:pt x="775" y="578"/>
                    </a:lnTo>
                    <a:lnTo>
                      <a:pt x="789" y="575"/>
                    </a:lnTo>
                    <a:lnTo>
                      <a:pt x="800" y="576"/>
                    </a:lnTo>
                    <a:lnTo>
                      <a:pt x="799" y="584"/>
                    </a:lnTo>
                    <a:lnTo>
                      <a:pt x="795" y="588"/>
                    </a:lnTo>
                    <a:lnTo>
                      <a:pt x="794" y="597"/>
                    </a:lnTo>
                    <a:lnTo>
                      <a:pt x="794" y="608"/>
                    </a:lnTo>
                    <a:lnTo>
                      <a:pt x="775" y="608"/>
                    </a:lnTo>
                    <a:lnTo>
                      <a:pt x="772" y="611"/>
                    </a:lnTo>
                    <a:lnTo>
                      <a:pt x="740" y="602"/>
                    </a:lnTo>
                    <a:lnTo>
                      <a:pt x="723" y="619"/>
                    </a:lnTo>
                    <a:lnTo>
                      <a:pt x="714" y="629"/>
                    </a:lnTo>
                    <a:lnTo>
                      <a:pt x="702" y="626"/>
                    </a:lnTo>
                    <a:lnTo>
                      <a:pt x="687" y="630"/>
                    </a:lnTo>
                    <a:lnTo>
                      <a:pt x="692" y="633"/>
                    </a:lnTo>
                    <a:lnTo>
                      <a:pt x="686" y="635"/>
                    </a:lnTo>
                    <a:lnTo>
                      <a:pt x="681" y="641"/>
                    </a:lnTo>
                    <a:lnTo>
                      <a:pt x="680" y="646"/>
                    </a:lnTo>
                    <a:lnTo>
                      <a:pt x="677" y="649"/>
                    </a:lnTo>
                    <a:lnTo>
                      <a:pt x="670" y="651"/>
                    </a:lnTo>
                    <a:lnTo>
                      <a:pt x="659" y="658"/>
                    </a:lnTo>
                    <a:lnTo>
                      <a:pt x="643" y="657"/>
                    </a:lnTo>
                    <a:lnTo>
                      <a:pt x="639" y="656"/>
                    </a:lnTo>
                    <a:lnTo>
                      <a:pt x="628" y="646"/>
                    </a:lnTo>
                    <a:lnTo>
                      <a:pt x="632" y="638"/>
                    </a:lnTo>
                    <a:lnTo>
                      <a:pt x="632" y="629"/>
                    </a:lnTo>
                    <a:lnTo>
                      <a:pt x="634" y="620"/>
                    </a:lnTo>
                    <a:lnTo>
                      <a:pt x="633" y="610"/>
                    </a:lnTo>
                    <a:lnTo>
                      <a:pt x="628" y="599"/>
                    </a:lnTo>
                    <a:lnTo>
                      <a:pt x="621" y="598"/>
                    </a:lnTo>
                    <a:lnTo>
                      <a:pt x="614" y="598"/>
                    </a:lnTo>
                    <a:lnTo>
                      <a:pt x="607" y="590"/>
                    </a:lnTo>
                    <a:lnTo>
                      <a:pt x="595" y="583"/>
                    </a:lnTo>
                    <a:lnTo>
                      <a:pt x="579" y="583"/>
                    </a:lnTo>
                    <a:lnTo>
                      <a:pt x="579" y="581"/>
                    </a:lnTo>
                    <a:lnTo>
                      <a:pt x="581" y="575"/>
                    </a:lnTo>
                    <a:lnTo>
                      <a:pt x="591" y="570"/>
                    </a:lnTo>
                    <a:lnTo>
                      <a:pt x="605" y="556"/>
                    </a:lnTo>
                    <a:lnTo>
                      <a:pt x="613" y="550"/>
                    </a:lnTo>
                    <a:lnTo>
                      <a:pt x="641" y="541"/>
                    </a:lnTo>
                    <a:lnTo>
                      <a:pt x="645" y="539"/>
                    </a:lnTo>
                    <a:lnTo>
                      <a:pt x="641" y="536"/>
                    </a:lnTo>
                    <a:lnTo>
                      <a:pt x="640" y="529"/>
                    </a:lnTo>
                    <a:lnTo>
                      <a:pt x="634" y="523"/>
                    </a:lnTo>
                    <a:lnTo>
                      <a:pt x="628" y="529"/>
                    </a:lnTo>
                    <a:lnTo>
                      <a:pt x="618" y="524"/>
                    </a:lnTo>
                    <a:lnTo>
                      <a:pt x="618" y="519"/>
                    </a:lnTo>
                    <a:lnTo>
                      <a:pt x="610" y="522"/>
                    </a:lnTo>
                    <a:lnTo>
                      <a:pt x="608" y="525"/>
                    </a:lnTo>
                    <a:lnTo>
                      <a:pt x="601" y="525"/>
                    </a:lnTo>
                    <a:lnTo>
                      <a:pt x="579" y="530"/>
                    </a:lnTo>
                    <a:lnTo>
                      <a:pt x="563" y="524"/>
                    </a:lnTo>
                    <a:lnTo>
                      <a:pt x="557" y="518"/>
                    </a:lnTo>
                    <a:lnTo>
                      <a:pt x="551" y="516"/>
                    </a:lnTo>
                    <a:lnTo>
                      <a:pt x="539" y="517"/>
                    </a:lnTo>
                    <a:lnTo>
                      <a:pt x="538" y="513"/>
                    </a:lnTo>
                    <a:lnTo>
                      <a:pt x="551" y="503"/>
                    </a:lnTo>
                    <a:lnTo>
                      <a:pt x="549" y="501"/>
                    </a:lnTo>
                    <a:lnTo>
                      <a:pt x="533" y="498"/>
                    </a:lnTo>
                    <a:lnTo>
                      <a:pt x="528" y="496"/>
                    </a:lnTo>
                    <a:lnTo>
                      <a:pt x="536" y="492"/>
                    </a:lnTo>
                    <a:lnTo>
                      <a:pt x="560" y="496"/>
                    </a:lnTo>
                    <a:lnTo>
                      <a:pt x="563" y="495"/>
                    </a:lnTo>
                    <a:lnTo>
                      <a:pt x="560" y="491"/>
                    </a:lnTo>
                    <a:lnTo>
                      <a:pt x="554" y="490"/>
                    </a:lnTo>
                    <a:lnTo>
                      <a:pt x="548" y="481"/>
                    </a:lnTo>
                    <a:lnTo>
                      <a:pt x="543" y="471"/>
                    </a:lnTo>
                    <a:lnTo>
                      <a:pt x="541" y="479"/>
                    </a:lnTo>
                    <a:lnTo>
                      <a:pt x="533" y="482"/>
                    </a:lnTo>
                    <a:lnTo>
                      <a:pt x="524" y="485"/>
                    </a:lnTo>
                    <a:lnTo>
                      <a:pt x="526" y="475"/>
                    </a:lnTo>
                    <a:lnTo>
                      <a:pt x="520" y="480"/>
                    </a:lnTo>
                    <a:lnTo>
                      <a:pt x="508" y="486"/>
                    </a:lnTo>
                    <a:lnTo>
                      <a:pt x="492" y="489"/>
                    </a:lnTo>
                    <a:lnTo>
                      <a:pt x="485" y="492"/>
                    </a:lnTo>
                    <a:lnTo>
                      <a:pt x="478" y="495"/>
                    </a:lnTo>
                    <a:lnTo>
                      <a:pt x="477" y="502"/>
                    </a:lnTo>
                    <a:lnTo>
                      <a:pt x="466" y="520"/>
                    </a:lnTo>
                    <a:lnTo>
                      <a:pt x="461" y="519"/>
                    </a:lnTo>
                    <a:lnTo>
                      <a:pt x="457" y="511"/>
                    </a:lnTo>
                    <a:lnTo>
                      <a:pt x="450" y="509"/>
                    </a:lnTo>
                    <a:lnTo>
                      <a:pt x="446" y="504"/>
                    </a:lnTo>
                    <a:lnTo>
                      <a:pt x="449" y="512"/>
                    </a:lnTo>
                    <a:lnTo>
                      <a:pt x="457" y="519"/>
                    </a:lnTo>
                    <a:lnTo>
                      <a:pt x="458" y="530"/>
                    </a:lnTo>
                    <a:lnTo>
                      <a:pt x="453" y="541"/>
                    </a:lnTo>
                    <a:lnTo>
                      <a:pt x="449" y="546"/>
                    </a:lnTo>
                    <a:lnTo>
                      <a:pt x="434" y="547"/>
                    </a:lnTo>
                    <a:lnTo>
                      <a:pt x="431" y="552"/>
                    </a:lnTo>
                    <a:lnTo>
                      <a:pt x="426" y="555"/>
                    </a:lnTo>
                    <a:lnTo>
                      <a:pt x="425" y="562"/>
                    </a:lnTo>
                    <a:lnTo>
                      <a:pt x="420" y="560"/>
                    </a:lnTo>
                    <a:lnTo>
                      <a:pt x="419" y="550"/>
                    </a:lnTo>
                    <a:lnTo>
                      <a:pt x="418" y="546"/>
                    </a:lnTo>
                    <a:lnTo>
                      <a:pt x="418" y="566"/>
                    </a:lnTo>
                    <a:lnTo>
                      <a:pt x="419" y="581"/>
                    </a:lnTo>
                    <a:lnTo>
                      <a:pt x="417" y="582"/>
                    </a:lnTo>
                    <a:lnTo>
                      <a:pt x="411" y="578"/>
                    </a:lnTo>
                    <a:lnTo>
                      <a:pt x="402" y="578"/>
                    </a:lnTo>
                    <a:lnTo>
                      <a:pt x="393" y="582"/>
                    </a:lnTo>
                    <a:lnTo>
                      <a:pt x="379" y="584"/>
                    </a:lnTo>
                    <a:lnTo>
                      <a:pt x="368" y="592"/>
                    </a:lnTo>
                    <a:lnTo>
                      <a:pt x="356" y="593"/>
                    </a:lnTo>
                    <a:lnTo>
                      <a:pt x="344" y="576"/>
                    </a:lnTo>
                    <a:lnTo>
                      <a:pt x="336" y="577"/>
                    </a:lnTo>
                    <a:lnTo>
                      <a:pt x="336" y="573"/>
                    </a:lnTo>
                    <a:lnTo>
                      <a:pt x="345" y="573"/>
                    </a:lnTo>
                    <a:lnTo>
                      <a:pt x="350" y="567"/>
                    </a:lnTo>
                    <a:lnTo>
                      <a:pt x="352" y="560"/>
                    </a:lnTo>
                    <a:lnTo>
                      <a:pt x="354" y="552"/>
                    </a:lnTo>
                    <a:lnTo>
                      <a:pt x="363" y="547"/>
                    </a:lnTo>
                    <a:lnTo>
                      <a:pt x="364" y="539"/>
                    </a:lnTo>
                    <a:lnTo>
                      <a:pt x="369" y="534"/>
                    </a:lnTo>
                    <a:lnTo>
                      <a:pt x="376" y="530"/>
                    </a:lnTo>
                    <a:lnTo>
                      <a:pt x="379" y="506"/>
                    </a:lnTo>
                    <a:lnTo>
                      <a:pt x="382" y="498"/>
                    </a:lnTo>
                    <a:lnTo>
                      <a:pt x="391" y="495"/>
                    </a:lnTo>
                    <a:lnTo>
                      <a:pt x="395" y="501"/>
                    </a:lnTo>
                    <a:lnTo>
                      <a:pt x="402" y="497"/>
                    </a:lnTo>
                    <a:lnTo>
                      <a:pt x="425" y="503"/>
                    </a:lnTo>
                    <a:lnTo>
                      <a:pt x="431" y="498"/>
                    </a:lnTo>
                    <a:lnTo>
                      <a:pt x="435" y="491"/>
                    </a:lnTo>
                    <a:lnTo>
                      <a:pt x="431" y="484"/>
                    </a:lnTo>
                    <a:lnTo>
                      <a:pt x="434" y="476"/>
                    </a:lnTo>
                    <a:lnTo>
                      <a:pt x="433" y="468"/>
                    </a:lnTo>
                    <a:lnTo>
                      <a:pt x="428" y="460"/>
                    </a:lnTo>
                    <a:lnTo>
                      <a:pt x="413" y="453"/>
                    </a:lnTo>
                    <a:lnTo>
                      <a:pt x="407" y="439"/>
                    </a:lnTo>
                    <a:lnTo>
                      <a:pt x="408" y="431"/>
                    </a:lnTo>
                    <a:lnTo>
                      <a:pt x="406" y="423"/>
                    </a:lnTo>
                    <a:lnTo>
                      <a:pt x="398" y="422"/>
                    </a:lnTo>
                    <a:lnTo>
                      <a:pt x="395" y="415"/>
                    </a:lnTo>
                    <a:lnTo>
                      <a:pt x="387" y="409"/>
                    </a:lnTo>
                    <a:lnTo>
                      <a:pt x="391" y="393"/>
                    </a:lnTo>
                    <a:lnTo>
                      <a:pt x="391" y="385"/>
                    </a:lnTo>
                    <a:lnTo>
                      <a:pt x="391" y="377"/>
                    </a:lnTo>
                    <a:lnTo>
                      <a:pt x="387" y="369"/>
                    </a:lnTo>
                    <a:lnTo>
                      <a:pt x="379" y="372"/>
                    </a:lnTo>
                    <a:lnTo>
                      <a:pt x="368" y="360"/>
                    </a:lnTo>
                    <a:lnTo>
                      <a:pt x="359" y="358"/>
                    </a:lnTo>
                    <a:lnTo>
                      <a:pt x="343" y="361"/>
                    </a:lnTo>
                    <a:lnTo>
                      <a:pt x="336" y="358"/>
                    </a:lnTo>
                    <a:lnTo>
                      <a:pt x="317" y="342"/>
                    </a:lnTo>
                    <a:lnTo>
                      <a:pt x="310" y="339"/>
                    </a:lnTo>
                    <a:lnTo>
                      <a:pt x="294" y="334"/>
                    </a:lnTo>
                    <a:lnTo>
                      <a:pt x="278" y="339"/>
                    </a:lnTo>
                    <a:lnTo>
                      <a:pt x="269" y="340"/>
                    </a:lnTo>
                    <a:lnTo>
                      <a:pt x="261" y="339"/>
                    </a:lnTo>
                    <a:lnTo>
                      <a:pt x="254" y="342"/>
                    </a:lnTo>
                    <a:lnTo>
                      <a:pt x="248" y="353"/>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14" name="任意多边形: 形状 213">
                <a:extLst>
                  <a:ext uri="{FF2B5EF4-FFF2-40B4-BE49-F238E27FC236}">
                    <a16:creationId xmlns="" xmlns:a16="http://schemas.microsoft.com/office/drawing/2014/main" id="{003BDCA3-0BDC-4B6D-B076-AE5B63AF147E}"/>
                  </a:ext>
                </a:extLst>
              </p:cNvPr>
              <p:cNvSpPr>
                <a:spLocks noChangeAspect="1"/>
              </p:cNvSpPr>
              <p:nvPr/>
            </p:nvSpPr>
            <p:spPr bwMode="gray">
              <a:xfrm>
                <a:off x="5222081" y="2729260"/>
                <a:ext cx="60325" cy="76200"/>
              </a:xfrm>
              <a:custGeom>
                <a:avLst/>
                <a:gdLst/>
                <a:ahLst/>
                <a:cxnLst>
                  <a:cxn ang="0">
                    <a:pos x="88" y="239"/>
                  </a:cxn>
                  <a:cxn ang="0">
                    <a:pos x="88" y="225"/>
                  </a:cxn>
                  <a:cxn ang="0">
                    <a:pos x="86" y="212"/>
                  </a:cxn>
                  <a:cxn ang="0">
                    <a:pos x="84" y="200"/>
                  </a:cxn>
                  <a:cxn ang="0">
                    <a:pos x="86" y="184"/>
                  </a:cxn>
                  <a:cxn ang="0">
                    <a:pos x="86" y="164"/>
                  </a:cxn>
                  <a:cxn ang="0">
                    <a:pos x="81" y="135"/>
                  </a:cxn>
                  <a:cxn ang="0">
                    <a:pos x="70" y="115"/>
                  </a:cxn>
                  <a:cxn ang="0">
                    <a:pos x="57" y="94"/>
                  </a:cxn>
                  <a:cxn ang="0">
                    <a:pos x="45" y="73"/>
                  </a:cxn>
                  <a:cxn ang="0">
                    <a:pos x="42" y="56"/>
                  </a:cxn>
                  <a:cxn ang="0">
                    <a:pos x="34" y="43"/>
                  </a:cxn>
                  <a:cxn ang="0">
                    <a:pos x="20" y="29"/>
                  </a:cxn>
                  <a:cxn ang="0">
                    <a:pos x="8" y="19"/>
                  </a:cxn>
                  <a:cxn ang="0">
                    <a:pos x="0" y="19"/>
                  </a:cxn>
                  <a:cxn ang="0">
                    <a:pos x="6" y="8"/>
                  </a:cxn>
                  <a:cxn ang="0">
                    <a:pos x="13" y="3"/>
                  </a:cxn>
                  <a:cxn ang="0">
                    <a:pos x="21" y="6"/>
                  </a:cxn>
                  <a:cxn ang="0">
                    <a:pos x="30" y="5"/>
                  </a:cxn>
                  <a:cxn ang="0">
                    <a:pos x="46" y="0"/>
                  </a:cxn>
                  <a:cxn ang="0">
                    <a:pos x="62" y="5"/>
                  </a:cxn>
                  <a:cxn ang="0">
                    <a:pos x="69" y="8"/>
                  </a:cxn>
                  <a:cxn ang="0">
                    <a:pos x="88" y="24"/>
                  </a:cxn>
                  <a:cxn ang="0">
                    <a:pos x="95" y="27"/>
                  </a:cxn>
                  <a:cxn ang="0">
                    <a:pos x="111" y="24"/>
                  </a:cxn>
                  <a:cxn ang="0">
                    <a:pos x="120" y="26"/>
                  </a:cxn>
                  <a:cxn ang="0">
                    <a:pos x="131" y="38"/>
                  </a:cxn>
                  <a:cxn ang="0">
                    <a:pos x="139" y="35"/>
                  </a:cxn>
                  <a:cxn ang="0">
                    <a:pos x="143" y="43"/>
                  </a:cxn>
                  <a:cxn ang="0">
                    <a:pos x="143" y="51"/>
                  </a:cxn>
                  <a:cxn ang="0">
                    <a:pos x="143" y="59"/>
                  </a:cxn>
                  <a:cxn ang="0">
                    <a:pos x="139" y="75"/>
                  </a:cxn>
                  <a:cxn ang="0">
                    <a:pos x="147" y="81"/>
                  </a:cxn>
                  <a:cxn ang="0">
                    <a:pos x="150" y="87"/>
                  </a:cxn>
                  <a:cxn ang="0">
                    <a:pos x="158" y="89"/>
                  </a:cxn>
                  <a:cxn ang="0">
                    <a:pos x="160" y="97"/>
                  </a:cxn>
                  <a:cxn ang="0">
                    <a:pos x="159" y="104"/>
                  </a:cxn>
                  <a:cxn ang="0">
                    <a:pos x="165" y="119"/>
                  </a:cxn>
                  <a:cxn ang="0">
                    <a:pos x="180" y="126"/>
                  </a:cxn>
                  <a:cxn ang="0">
                    <a:pos x="185" y="134"/>
                  </a:cxn>
                  <a:cxn ang="0">
                    <a:pos x="186" y="141"/>
                  </a:cxn>
                  <a:cxn ang="0">
                    <a:pos x="183" y="150"/>
                  </a:cxn>
                  <a:cxn ang="0">
                    <a:pos x="187" y="157"/>
                  </a:cxn>
                  <a:cxn ang="0">
                    <a:pos x="183" y="164"/>
                  </a:cxn>
                  <a:cxn ang="0">
                    <a:pos x="177" y="169"/>
                  </a:cxn>
                  <a:cxn ang="0">
                    <a:pos x="154" y="163"/>
                  </a:cxn>
                  <a:cxn ang="0">
                    <a:pos x="147" y="167"/>
                  </a:cxn>
                  <a:cxn ang="0">
                    <a:pos x="143" y="161"/>
                  </a:cxn>
                  <a:cxn ang="0">
                    <a:pos x="134" y="164"/>
                  </a:cxn>
                  <a:cxn ang="0">
                    <a:pos x="131" y="172"/>
                  </a:cxn>
                  <a:cxn ang="0">
                    <a:pos x="128" y="196"/>
                  </a:cxn>
                  <a:cxn ang="0">
                    <a:pos x="121" y="200"/>
                  </a:cxn>
                  <a:cxn ang="0">
                    <a:pos x="116" y="205"/>
                  </a:cxn>
                  <a:cxn ang="0">
                    <a:pos x="115" y="213"/>
                  </a:cxn>
                  <a:cxn ang="0">
                    <a:pos x="107" y="218"/>
                  </a:cxn>
                  <a:cxn ang="0">
                    <a:pos x="104" y="226"/>
                  </a:cxn>
                  <a:cxn ang="0">
                    <a:pos x="104" y="233"/>
                  </a:cxn>
                  <a:cxn ang="0">
                    <a:pos x="97" y="239"/>
                  </a:cxn>
                  <a:cxn ang="0">
                    <a:pos x="88" y="239"/>
                  </a:cxn>
                </a:cxnLst>
                <a:rect l="0" t="0" r="r" b="b"/>
                <a:pathLst>
                  <a:path w="187" h="239">
                    <a:moveTo>
                      <a:pt x="88" y="239"/>
                    </a:moveTo>
                    <a:lnTo>
                      <a:pt x="88" y="225"/>
                    </a:lnTo>
                    <a:lnTo>
                      <a:pt x="86" y="212"/>
                    </a:lnTo>
                    <a:lnTo>
                      <a:pt x="84" y="200"/>
                    </a:lnTo>
                    <a:lnTo>
                      <a:pt x="86" y="184"/>
                    </a:lnTo>
                    <a:lnTo>
                      <a:pt x="86" y="164"/>
                    </a:lnTo>
                    <a:lnTo>
                      <a:pt x="81" y="135"/>
                    </a:lnTo>
                    <a:lnTo>
                      <a:pt x="70" y="115"/>
                    </a:lnTo>
                    <a:lnTo>
                      <a:pt x="57" y="94"/>
                    </a:lnTo>
                    <a:lnTo>
                      <a:pt x="45" y="73"/>
                    </a:lnTo>
                    <a:lnTo>
                      <a:pt x="42" y="56"/>
                    </a:lnTo>
                    <a:lnTo>
                      <a:pt x="34" y="43"/>
                    </a:lnTo>
                    <a:lnTo>
                      <a:pt x="20" y="29"/>
                    </a:lnTo>
                    <a:lnTo>
                      <a:pt x="8" y="19"/>
                    </a:lnTo>
                    <a:lnTo>
                      <a:pt x="0" y="19"/>
                    </a:lnTo>
                    <a:lnTo>
                      <a:pt x="6" y="8"/>
                    </a:lnTo>
                    <a:lnTo>
                      <a:pt x="13" y="3"/>
                    </a:lnTo>
                    <a:lnTo>
                      <a:pt x="21" y="6"/>
                    </a:lnTo>
                    <a:lnTo>
                      <a:pt x="30" y="5"/>
                    </a:lnTo>
                    <a:lnTo>
                      <a:pt x="46" y="0"/>
                    </a:lnTo>
                    <a:lnTo>
                      <a:pt x="62" y="5"/>
                    </a:lnTo>
                    <a:lnTo>
                      <a:pt x="69" y="8"/>
                    </a:lnTo>
                    <a:lnTo>
                      <a:pt x="88" y="24"/>
                    </a:lnTo>
                    <a:lnTo>
                      <a:pt x="95" y="27"/>
                    </a:lnTo>
                    <a:lnTo>
                      <a:pt x="111" y="24"/>
                    </a:lnTo>
                    <a:lnTo>
                      <a:pt x="120" y="26"/>
                    </a:lnTo>
                    <a:lnTo>
                      <a:pt x="131" y="38"/>
                    </a:lnTo>
                    <a:lnTo>
                      <a:pt x="139" y="35"/>
                    </a:lnTo>
                    <a:lnTo>
                      <a:pt x="143" y="43"/>
                    </a:lnTo>
                    <a:lnTo>
                      <a:pt x="143" y="51"/>
                    </a:lnTo>
                    <a:lnTo>
                      <a:pt x="143" y="59"/>
                    </a:lnTo>
                    <a:lnTo>
                      <a:pt x="139" y="75"/>
                    </a:lnTo>
                    <a:lnTo>
                      <a:pt x="147" y="81"/>
                    </a:lnTo>
                    <a:lnTo>
                      <a:pt x="150" y="87"/>
                    </a:lnTo>
                    <a:lnTo>
                      <a:pt x="158" y="89"/>
                    </a:lnTo>
                    <a:lnTo>
                      <a:pt x="160" y="97"/>
                    </a:lnTo>
                    <a:lnTo>
                      <a:pt x="159" y="104"/>
                    </a:lnTo>
                    <a:lnTo>
                      <a:pt x="165" y="119"/>
                    </a:lnTo>
                    <a:lnTo>
                      <a:pt x="180" y="126"/>
                    </a:lnTo>
                    <a:lnTo>
                      <a:pt x="185" y="134"/>
                    </a:lnTo>
                    <a:lnTo>
                      <a:pt x="186" y="141"/>
                    </a:lnTo>
                    <a:lnTo>
                      <a:pt x="183" y="150"/>
                    </a:lnTo>
                    <a:lnTo>
                      <a:pt x="187" y="157"/>
                    </a:lnTo>
                    <a:lnTo>
                      <a:pt x="183" y="164"/>
                    </a:lnTo>
                    <a:lnTo>
                      <a:pt x="177" y="169"/>
                    </a:lnTo>
                    <a:lnTo>
                      <a:pt x="154" y="163"/>
                    </a:lnTo>
                    <a:lnTo>
                      <a:pt x="147" y="167"/>
                    </a:lnTo>
                    <a:lnTo>
                      <a:pt x="143" y="161"/>
                    </a:lnTo>
                    <a:lnTo>
                      <a:pt x="134" y="164"/>
                    </a:lnTo>
                    <a:lnTo>
                      <a:pt x="131" y="172"/>
                    </a:lnTo>
                    <a:lnTo>
                      <a:pt x="128" y="196"/>
                    </a:lnTo>
                    <a:lnTo>
                      <a:pt x="121" y="200"/>
                    </a:lnTo>
                    <a:lnTo>
                      <a:pt x="116" y="205"/>
                    </a:lnTo>
                    <a:lnTo>
                      <a:pt x="115" y="213"/>
                    </a:lnTo>
                    <a:lnTo>
                      <a:pt x="107" y="218"/>
                    </a:lnTo>
                    <a:lnTo>
                      <a:pt x="104" y="226"/>
                    </a:lnTo>
                    <a:lnTo>
                      <a:pt x="104" y="233"/>
                    </a:lnTo>
                    <a:lnTo>
                      <a:pt x="97" y="239"/>
                    </a:lnTo>
                    <a:lnTo>
                      <a:pt x="88" y="239"/>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15" name="任意多边形: 形状 214">
                <a:extLst>
                  <a:ext uri="{FF2B5EF4-FFF2-40B4-BE49-F238E27FC236}">
                    <a16:creationId xmlns="" xmlns:a16="http://schemas.microsoft.com/office/drawing/2014/main" id="{E2AA3DB8-2027-4936-B8AE-55E11A69BAE2}"/>
                  </a:ext>
                </a:extLst>
              </p:cNvPr>
              <p:cNvSpPr>
                <a:spLocks noChangeAspect="1"/>
              </p:cNvSpPr>
              <p:nvPr/>
            </p:nvSpPr>
            <p:spPr bwMode="gray">
              <a:xfrm>
                <a:off x="5161756" y="2510185"/>
                <a:ext cx="169863" cy="142875"/>
              </a:xfrm>
              <a:custGeom>
                <a:avLst/>
                <a:gdLst/>
                <a:ahLst/>
                <a:cxnLst>
                  <a:cxn ang="0">
                    <a:pos x="6" y="374"/>
                  </a:cxn>
                  <a:cxn ang="0">
                    <a:pos x="26" y="342"/>
                  </a:cxn>
                  <a:cxn ang="0">
                    <a:pos x="38" y="292"/>
                  </a:cxn>
                  <a:cxn ang="0">
                    <a:pos x="33" y="214"/>
                  </a:cxn>
                  <a:cxn ang="0">
                    <a:pos x="73" y="210"/>
                  </a:cxn>
                  <a:cxn ang="0">
                    <a:pos x="94" y="207"/>
                  </a:cxn>
                  <a:cxn ang="0">
                    <a:pos x="106" y="190"/>
                  </a:cxn>
                  <a:cxn ang="0">
                    <a:pos x="125" y="182"/>
                  </a:cxn>
                  <a:cxn ang="0">
                    <a:pos x="145" y="190"/>
                  </a:cxn>
                  <a:cxn ang="0">
                    <a:pos x="135" y="167"/>
                  </a:cxn>
                  <a:cxn ang="0">
                    <a:pos x="145" y="138"/>
                  </a:cxn>
                  <a:cxn ang="0">
                    <a:pos x="149" y="113"/>
                  </a:cxn>
                  <a:cxn ang="0">
                    <a:pos x="170" y="102"/>
                  </a:cxn>
                  <a:cxn ang="0">
                    <a:pos x="199" y="80"/>
                  </a:cxn>
                  <a:cxn ang="0">
                    <a:pos x="183" y="69"/>
                  </a:cxn>
                  <a:cxn ang="0">
                    <a:pos x="197" y="51"/>
                  </a:cxn>
                  <a:cxn ang="0">
                    <a:pos x="204" y="50"/>
                  </a:cxn>
                  <a:cxn ang="0">
                    <a:pos x="219" y="32"/>
                  </a:cxn>
                  <a:cxn ang="0">
                    <a:pos x="253" y="25"/>
                  </a:cxn>
                  <a:cxn ang="0">
                    <a:pos x="273" y="0"/>
                  </a:cxn>
                  <a:cxn ang="0">
                    <a:pos x="302" y="5"/>
                  </a:cxn>
                  <a:cxn ang="0">
                    <a:pos x="329" y="13"/>
                  </a:cxn>
                  <a:cxn ang="0">
                    <a:pos x="348" y="43"/>
                  </a:cxn>
                  <a:cxn ang="0">
                    <a:pos x="376" y="29"/>
                  </a:cxn>
                  <a:cxn ang="0">
                    <a:pos x="407" y="34"/>
                  </a:cxn>
                  <a:cxn ang="0">
                    <a:pos x="430" y="53"/>
                  </a:cxn>
                  <a:cxn ang="0">
                    <a:pos x="429" y="80"/>
                  </a:cxn>
                  <a:cxn ang="0">
                    <a:pos x="435" y="102"/>
                  </a:cxn>
                  <a:cxn ang="0">
                    <a:pos x="424" y="123"/>
                  </a:cxn>
                  <a:cxn ang="0">
                    <a:pos x="442" y="158"/>
                  </a:cxn>
                  <a:cxn ang="0">
                    <a:pos x="473" y="195"/>
                  </a:cxn>
                  <a:cxn ang="0">
                    <a:pos x="478" y="217"/>
                  </a:cxn>
                  <a:cxn ang="0">
                    <a:pos x="511" y="226"/>
                  </a:cxn>
                  <a:cxn ang="0">
                    <a:pos x="521" y="242"/>
                  </a:cxn>
                  <a:cxn ang="0">
                    <a:pos x="525" y="263"/>
                  </a:cxn>
                  <a:cxn ang="0">
                    <a:pos x="501" y="284"/>
                  </a:cxn>
                  <a:cxn ang="0">
                    <a:pos x="465" y="271"/>
                  </a:cxn>
                  <a:cxn ang="0">
                    <a:pos x="449" y="285"/>
                  </a:cxn>
                  <a:cxn ang="0">
                    <a:pos x="463" y="311"/>
                  </a:cxn>
                  <a:cxn ang="0">
                    <a:pos x="465" y="333"/>
                  </a:cxn>
                  <a:cxn ang="0">
                    <a:pos x="473" y="353"/>
                  </a:cxn>
                  <a:cxn ang="0">
                    <a:pos x="451" y="380"/>
                  </a:cxn>
                  <a:cxn ang="0">
                    <a:pos x="417" y="401"/>
                  </a:cxn>
                  <a:cxn ang="0">
                    <a:pos x="412" y="427"/>
                  </a:cxn>
                  <a:cxn ang="0">
                    <a:pos x="402" y="452"/>
                  </a:cxn>
                  <a:cxn ang="0">
                    <a:pos x="381" y="443"/>
                  </a:cxn>
                  <a:cxn ang="0">
                    <a:pos x="349" y="450"/>
                  </a:cxn>
                  <a:cxn ang="0">
                    <a:pos x="327" y="427"/>
                  </a:cxn>
                  <a:cxn ang="0">
                    <a:pos x="297" y="433"/>
                  </a:cxn>
                  <a:cxn ang="0">
                    <a:pos x="275" y="428"/>
                  </a:cxn>
                  <a:cxn ang="0">
                    <a:pos x="253" y="436"/>
                  </a:cxn>
                  <a:cxn ang="0">
                    <a:pos x="238" y="428"/>
                  </a:cxn>
                  <a:cxn ang="0">
                    <a:pos x="215" y="416"/>
                  </a:cxn>
                  <a:cxn ang="0">
                    <a:pos x="193" y="406"/>
                  </a:cxn>
                  <a:cxn ang="0">
                    <a:pos x="160" y="401"/>
                  </a:cxn>
                  <a:cxn ang="0">
                    <a:pos x="121" y="394"/>
                  </a:cxn>
                  <a:cxn ang="0">
                    <a:pos x="64" y="401"/>
                  </a:cxn>
                  <a:cxn ang="0">
                    <a:pos x="41" y="422"/>
                  </a:cxn>
                  <a:cxn ang="0">
                    <a:pos x="17" y="428"/>
                  </a:cxn>
                </a:cxnLst>
                <a:rect l="0" t="0" r="r" b="b"/>
                <a:pathLst>
                  <a:path w="532" h="452">
                    <a:moveTo>
                      <a:pt x="17" y="428"/>
                    </a:moveTo>
                    <a:lnTo>
                      <a:pt x="21" y="387"/>
                    </a:lnTo>
                    <a:lnTo>
                      <a:pt x="6" y="374"/>
                    </a:lnTo>
                    <a:lnTo>
                      <a:pt x="0" y="363"/>
                    </a:lnTo>
                    <a:lnTo>
                      <a:pt x="11" y="351"/>
                    </a:lnTo>
                    <a:lnTo>
                      <a:pt x="26" y="342"/>
                    </a:lnTo>
                    <a:lnTo>
                      <a:pt x="37" y="325"/>
                    </a:lnTo>
                    <a:lnTo>
                      <a:pt x="38" y="308"/>
                    </a:lnTo>
                    <a:lnTo>
                      <a:pt x="38" y="292"/>
                    </a:lnTo>
                    <a:lnTo>
                      <a:pt x="20" y="220"/>
                    </a:lnTo>
                    <a:lnTo>
                      <a:pt x="19" y="210"/>
                    </a:lnTo>
                    <a:lnTo>
                      <a:pt x="33" y="214"/>
                    </a:lnTo>
                    <a:lnTo>
                      <a:pt x="49" y="210"/>
                    </a:lnTo>
                    <a:lnTo>
                      <a:pt x="65" y="213"/>
                    </a:lnTo>
                    <a:lnTo>
                      <a:pt x="73" y="210"/>
                    </a:lnTo>
                    <a:lnTo>
                      <a:pt x="79" y="204"/>
                    </a:lnTo>
                    <a:lnTo>
                      <a:pt x="86" y="208"/>
                    </a:lnTo>
                    <a:lnTo>
                      <a:pt x="94" y="207"/>
                    </a:lnTo>
                    <a:lnTo>
                      <a:pt x="91" y="193"/>
                    </a:lnTo>
                    <a:lnTo>
                      <a:pt x="97" y="190"/>
                    </a:lnTo>
                    <a:lnTo>
                      <a:pt x="106" y="190"/>
                    </a:lnTo>
                    <a:lnTo>
                      <a:pt x="111" y="183"/>
                    </a:lnTo>
                    <a:lnTo>
                      <a:pt x="118" y="179"/>
                    </a:lnTo>
                    <a:lnTo>
                      <a:pt x="125" y="182"/>
                    </a:lnTo>
                    <a:lnTo>
                      <a:pt x="130" y="188"/>
                    </a:lnTo>
                    <a:lnTo>
                      <a:pt x="138" y="192"/>
                    </a:lnTo>
                    <a:lnTo>
                      <a:pt x="145" y="190"/>
                    </a:lnTo>
                    <a:lnTo>
                      <a:pt x="144" y="181"/>
                    </a:lnTo>
                    <a:lnTo>
                      <a:pt x="139" y="175"/>
                    </a:lnTo>
                    <a:lnTo>
                      <a:pt x="135" y="167"/>
                    </a:lnTo>
                    <a:lnTo>
                      <a:pt x="137" y="160"/>
                    </a:lnTo>
                    <a:lnTo>
                      <a:pt x="145" y="147"/>
                    </a:lnTo>
                    <a:lnTo>
                      <a:pt x="145" y="138"/>
                    </a:lnTo>
                    <a:lnTo>
                      <a:pt x="148" y="129"/>
                    </a:lnTo>
                    <a:lnTo>
                      <a:pt x="148" y="122"/>
                    </a:lnTo>
                    <a:lnTo>
                      <a:pt x="149" y="113"/>
                    </a:lnTo>
                    <a:lnTo>
                      <a:pt x="156" y="110"/>
                    </a:lnTo>
                    <a:lnTo>
                      <a:pt x="165" y="107"/>
                    </a:lnTo>
                    <a:lnTo>
                      <a:pt x="170" y="102"/>
                    </a:lnTo>
                    <a:lnTo>
                      <a:pt x="177" y="99"/>
                    </a:lnTo>
                    <a:lnTo>
                      <a:pt x="191" y="99"/>
                    </a:lnTo>
                    <a:lnTo>
                      <a:pt x="199" y="80"/>
                    </a:lnTo>
                    <a:lnTo>
                      <a:pt x="192" y="77"/>
                    </a:lnTo>
                    <a:lnTo>
                      <a:pt x="183" y="77"/>
                    </a:lnTo>
                    <a:lnTo>
                      <a:pt x="183" y="69"/>
                    </a:lnTo>
                    <a:lnTo>
                      <a:pt x="183" y="61"/>
                    </a:lnTo>
                    <a:lnTo>
                      <a:pt x="191" y="57"/>
                    </a:lnTo>
                    <a:lnTo>
                      <a:pt x="197" y="51"/>
                    </a:lnTo>
                    <a:lnTo>
                      <a:pt x="195" y="50"/>
                    </a:lnTo>
                    <a:lnTo>
                      <a:pt x="195" y="48"/>
                    </a:lnTo>
                    <a:lnTo>
                      <a:pt x="204" y="50"/>
                    </a:lnTo>
                    <a:lnTo>
                      <a:pt x="210" y="46"/>
                    </a:lnTo>
                    <a:lnTo>
                      <a:pt x="213" y="37"/>
                    </a:lnTo>
                    <a:lnTo>
                      <a:pt x="219" y="32"/>
                    </a:lnTo>
                    <a:lnTo>
                      <a:pt x="235" y="39"/>
                    </a:lnTo>
                    <a:lnTo>
                      <a:pt x="242" y="37"/>
                    </a:lnTo>
                    <a:lnTo>
                      <a:pt x="253" y="25"/>
                    </a:lnTo>
                    <a:lnTo>
                      <a:pt x="254" y="16"/>
                    </a:lnTo>
                    <a:lnTo>
                      <a:pt x="267" y="5"/>
                    </a:lnTo>
                    <a:lnTo>
                      <a:pt x="273" y="0"/>
                    </a:lnTo>
                    <a:lnTo>
                      <a:pt x="284" y="0"/>
                    </a:lnTo>
                    <a:lnTo>
                      <a:pt x="286" y="8"/>
                    </a:lnTo>
                    <a:lnTo>
                      <a:pt x="302" y="5"/>
                    </a:lnTo>
                    <a:lnTo>
                      <a:pt x="310" y="8"/>
                    </a:lnTo>
                    <a:lnTo>
                      <a:pt x="313" y="15"/>
                    </a:lnTo>
                    <a:lnTo>
                      <a:pt x="329" y="13"/>
                    </a:lnTo>
                    <a:lnTo>
                      <a:pt x="338" y="14"/>
                    </a:lnTo>
                    <a:lnTo>
                      <a:pt x="350" y="24"/>
                    </a:lnTo>
                    <a:lnTo>
                      <a:pt x="348" y="43"/>
                    </a:lnTo>
                    <a:lnTo>
                      <a:pt x="363" y="35"/>
                    </a:lnTo>
                    <a:lnTo>
                      <a:pt x="370" y="34"/>
                    </a:lnTo>
                    <a:lnTo>
                      <a:pt x="376" y="29"/>
                    </a:lnTo>
                    <a:lnTo>
                      <a:pt x="392" y="27"/>
                    </a:lnTo>
                    <a:lnTo>
                      <a:pt x="399" y="29"/>
                    </a:lnTo>
                    <a:lnTo>
                      <a:pt x="407" y="34"/>
                    </a:lnTo>
                    <a:lnTo>
                      <a:pt x="413" y="39"/>
                    </a:lnTo>
                    <a:lnTo>
                      <a:pt x="422" y="52"/>
                    </a:lnTo>
                    <a:lnTo>
                      <a:pt x="430" y="53"/>
                    </a:lnTo>
                    <a:lnTo>
                      <a:pt x="431" y="64"/>
                    </a:lnTo>
                    <a:lnTo>
                      <a:pt x="429" y="73"/>
                    </a:lnTo>
                    <a:lnTo>
                      <a:pt x="429" y="80"/>
                    </a:lnTo>
                    <a:lnTo>
                      <a:pt x="434" y="88"/>
                    </a:lnTo>
                    <a:lnTo>
                      <a:pt x="436" y="95"/>
                    </a:lnTo>
                    <a:lnTo>
                      <a:pt x="435" y="102"/>
                    </a:lnTo>
                    <a:lnTo>
                      <a:pt x="433" y="110"/>
                    </a:lnTo>
                    <a:lnTo>
                      <a:pt x="426" y="116"/>
                    </a:lnTo>
                    <a:lnTo>
                      <a:pt x="424" y="123"/>
                    </a:lnTo>
                    <a:lnTo>
                      <a:pt x="426" y="131"/>
                    </a:lnTo>
                    <a:lnTo>
                      <a:pt x="437" y="143"/>
                    </a:lnTo>
                    <a:lnTo>
                      <a:pt x="442" y="158"/>
                    </a:lnTo>
                    <a:lnTo>
                      <a:pt x="453" y="180"/>
                    </a:lnTo>
                    <a:lnTo>
                      <a:pt x="458" y="186"/>
                    </a:lnTo>
                    <a:lnTo>
                      <a:pt x="473" y="195"/>
                    </a:lnTo>
                    <a:lnTo>
                      <a:pt x="478" y="201"/>
                    </a:lnTo>
                    <a:lnTo>
                      <a:pt x="479" y="209"/>
                    </a:lnTo>
                    <a:lnTo>
                      <a:pt x="478" y="217"/>
                    </a:lnTo>
                    <a:lnTo>
                      <a:pt x="482" y="224"/>
                    </a:lnTo>
                    <a:lnTo>
                      <a:pt x="505" y="222"/>
                    </a:lnTo>
                    <a:lnTo>
                      <a:pt x="511" y="226"/>
                    </a:lnTo>
                    <a:lnTo>
                      <a:pt x="519" y="229"/>
                    </a:lnTo>
                    <a:lnTo>
                      <a:pt x="516" y="236"/>
                    </a:lnTo>
                    <a:lnTo>
                      <a:pt x="521" y="242"/>
                    </a:lnTo>
                    <a:lnTo>
                      <a:pt x="531" y="244"/>
                    </a:lnTo>
                    <a:lnTo>
                      <a:pt x="532" y="257"/>
                    </a:lnTo>
                    <a:lnTo>
                      <a:pt x="525" y="263"/>
                    </a:lnTo>
                    <a:lnTo>
                      <a:pt x="521" y="269"/>
                    </a:lnTo>
                    <a:lnTo>
                      <a:pt x="509" y="279"/>
                    </a:lnTo>
                    <a:lnTo>
                      <a:pt x="501" y="284"/>
                    </a:lnTo>
                    <a:lnTo>
                      <a:pt x="484" y="282"/>
                    </a:lnTo>
                    <a:lnTo>
                      <a:pt x="472" y="272"/>
                    </a:lnTo>
                    <a:lnTo>
                      <a:pt x="465" y="271"/>
                    </a:lnTo>
                    <a:lnTo>
                      <a:pt x="457" y="274"/>
                    </a:lnTo>
                    <a:lnTo>
                      <a:pt x="456" y="282"/>
                    </a:lnTo>
                    <a:lnTo>
                      <a:pt x="449" y="285"/>
                    </a:lnTo>
                    <a:lnTo>
                      <a:pt x="450" y="294"/>
                    </a:lnTo>
                    <a:lnTo>
                      <a:pt x="461" y="304"/>
                    </a:lnTo>
                    <a:lnTo>
                      <a:pt x="463" y="311"/>
                    </a:lnTo>
                    <a:lnTo>
                      <a:pt x="461" y="320"/>
                    </a:lnTo>
                    <a:lnTo>
                      <a:pt x="466" y="325"/>
                    </a:lnTo>
                    <a:lnTo>
                      <a:pt x="465" y="333"/>
                    </a:lnTo>
                    <a:lnTo>
                      <a:pt x="472" y="337"/>
                    </a:lnTo>
                    <a:lnTo>
                      <a:pt x="474" y="344"/>
                    </a:lnTo>
                    <a:lnTo>
                      <a:pt x="473" y="353"/>
                    </a:lnTo>
                    <a:lnTo>
                      <a:pt x="478" y="375"/>
                    </a:lnTo>
                    <a:lnTo>
                      <a:pt x="458" y="375"/>
                    </a:lnTo>
                    <a:lnTo>
                      <a:pt x="451" y="380"/>
                    </a:lnTo>
                    <a:lnTo>
                      <a:pt x="442" y="380"/>
                    </a:lnTo>
                    <a:lnTo>
                      <a:pt x="435" y="384"/>
                    </a:lnTo>
                    <a:lnTo>
                      <a:pt x="417" y="401"/>
                    </a:lnTo>
                    <a:lnTo>
                      <a:pt x="414" y="409"/>
                    </a:lnTo>
                    <a:lnTo>
                      <a:pt x="414" y="418"/>
                    </a:lnTo>
                    <a:lnTo>
                      <a:pt x="412" y="427"/>
                    </a:lnTo>
                    <a:lnTo>
                      <a:pt x="414" y="443"/>
                    </a:lnTo>
                    <a:lnTo>
                      <a:pt x="410" y="450"/>
                    </a:lnTo>
                    <a:lnTo>
                      <a:pt x="402" y="452"/>
                    </a:lnTo>
                    <a:lnTo>
                      <a:pt x="397" y="446"/>
                    </a:lnTo>
                    <a:lnTo>
                      <a:pt x="390" y="443"/>
                    </a:lnTo>
                    <a:lnTo>
                      <a:pt x="381" y="443"/>
                    </a:lnTo>
                    <a:lnTo>
                      <a:pt x="365" y="445"/>
                    </a:lnTo>
                    <a:lnTo>
                      <a:pt x="356" y="445"/>
                    </a:lnTo>
                    <a:lnTo>
                      <a:pt x="349" y="450"/>
                    </a:lnTo>
                    <a:lnTo>
                      <a:pt x="343" y="444"/>
                    </a:lnTo>
                    <a:lnTo>
                      <a:pt x="339" y="436"/>
                    </a:lnTo>
                    <a:lnTo>
                      <a:pt x="327" y="427"/>
                    </a:lnTo>
                    <a:lnTo>
                      <a:pt x="310" y="445"/>
                    </a:lnTo>
                    <a:lnTo>
                      <a:pt x="302" y="440"/>
                    </a:lnTo>
                    <a:lnTo>
                      <a:pt x="297" y="433"/>
                    </a:lnTo>
                    <a:lnTo>
                      <a:pt x="290" y="435"/>
                    </a:lnTo>
                    <a:lnTo>
                      <a:pt x="281" y="433"/>
                    </a:lnTo>
                    <a:lnTo>
                      <a:pt x="275" y="428"/>
                    </a:lnTo>
                    <a:lnTo>
                      <a:pt x="269" y="434"/>
                    </a:lnTo>
                    <a:lnTo>
                      <a:pt x="261" y="434"/>
                    </a:lnTo>
                    <a:lnTo>
                      <a:pt x="253" y="436"/>
                    </a:lnTo>
                    <a:lnTo>
                      <a:pt x="247" y="443"/>
                    </a:lnTo>
                    <a:lnTo>
                      <a:pt x="240" y="436"/>
                    </a:lnTo>
                    <a:lnTo>
                      <a:pt x="238" y="428"/>
                    </a:lnTo>
                    <a:lnTo>
                      <a:pt x="223" y="429"/>
                    </a:lnTo>
                    <a:lnTo>
                      <a:pt x="216" y="424"/>
                    </a:lnTo>
                    <a:lnTo>
                      <a:pt x="215" y="416"/>
                    </a:lnTo>
                    <a:lnTo>
                      <a:pt x="208" y="412"/>
                    </a:lnTo>
                    <a:lnTo>
                      <a:pt x="199" y="409"/>
                    </a:lnTo>
                    <a:lnTo>
                      <a:pt x="193" y="406"/>
                    </a:lnTo>
                    <a:lnTo>
                      <a:pt x="184" y="407"/>
                    </a:lnTo>
                    <a:lnTo>
                      <a:pt x="176" y="406"/>
                    </a:lnTo>
                    <a:lnTo>
                      <a:pt x="160" y="401"/>
                    </a:lnTo>
                    <a:lnTo>
                      <a:pt x="146" y="392"/>
                    </a:lnTo>
                    <a:lnTo>
                      <a:pt x="138" y="395"/>
                    </a:lnTo>
                    <a:lnTo>
                      <a:pt x="121" y="394"/>
                    </a:lnTo>
                    <a:lnTo>
                      <a:pt x="113" y="391"/>
                    </a:lnTo>
                    <a:lnTo>
                      <a:pt x="71" y="397"/>
                    </a:lnTo>
                    <a:lnTo>
                      <a:pt x="64" y="401"/>
                    </a:lnTo>
                    <a:lnTo>
                      <a:pt x="62" y="408"/>
                    </a:lnTo>
                    <a:lnTo>
                      <a:pt x="55" y="414"/>
                    </a:lnTo>
                    <a:lnTo>
                      <a:pt x="41" y="422"/>
                    </a:lnTo>
                    <a:lnTo>
                      <a:pt x="32" y="421"/>
                    </a:lnTo>
                    <a:lnTo>
                      <a:pt x="24" y="422"/>
                    </a:lnTo>
                    <a:lnTo>
                      <a:pt x="17" y="42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216" name="组合 215">
                <a:extLst>
                  <a:ext uri="{FF2B5EF4-FFF2-40B4-BE49-F238E27FC236}">
                    <a16:creationId xmlns="" xmlns:a16="http://schemas.microsoft.com/office/drawing/2014/main" id="{9C01AD91-5824-4CD6-BF8F-465DC2CFBC7B}"/>
                  </a:ext>
                </a:extLst>
              </p:cNvPr>
              <p:cNvGrpSpPr>
                <a:grpSpLocks noChangeAspect="1"/>
              </p:cNvGrpSpPr>
              <p:nvPr/>
            </p:nvGrpSpPr>
            <p:grpSpPr bwMode="gray">
              <a:xfrm>
                <a:off x="5033169" y="2808635"/>
                <a:ext cx="68263" cy="68263"/>
                <a:chOff x="2688" y="1930"/>
                <a:chExt cx="43" cy="43"/>
              </a:xfrm>
              <a:grpFill/>
            </p:grpSpPr>
            <p:sp>
              <p:nvSpPr>
                <p:cNvPr id="239" name="任意多边形: 形状 238">
                  <a:extLst>
                    <a:ext uri="{FF2B5EF4-FFF2-40B4-BE49-F238E27FC236}">
                      <a16:creationId xmlns="" xmlns:a16="http://schemas.microsoft.com/office/drawing/2014/main" id="{5599E9CB-95A6-4845-8B4D-CE758FAE99F2}"/>
                    </a:ext>
                  </a:extLst>
                </p:cNvPr>
                <p:cNvSpPr>
                  <a:spLocks noChangeAspect="1"/>
                </p:cNvSpPr>
                <p:nvPr/>
              </p:nvSpPr>
              <p:spPr bwMode="gray">
                <a:xfrm>
                  <a:off x="2688" y="1930"/>
                  <a:ext cx="43" cy="43"/>
                </a:xfrm>
                <a:custGeom>
                  <a:avLst/>
                  <a:gdLst/>
                  <a:ahLst/>
                  <a:cxnLst>
                    <a:cxn ang="0">
                      <a:pos x="145" y="208"/>
                    </a:cxn>
                    <a:cxn ang="0">
                      <a:pos x="129" y="192"/>
                    </a:cxn>
                    <a:cxn ang="0">
                      <a:pos x="114" y="180"/>
                    </a:cxn>
                    <a:cxn ang="0">
                      <a:pos x="98" y="179"/>
                    </a:cxn>
                    <a:cxn ang="0">
                      <a:pos x="82" y="140"/>
                    </a:cxn>
                    <a:cxn ang="0">
                      <a:pos x="52" y="114"/>
                    </a:cxn>
                    <a:cxn ang="0">
                      <a:pos x="35" y="93"/>
                    </a:cxn>
                    <a:cxn ang="0">
                      <a:pos x="23" y="73"/>
                    </a:cxn>
                    <a:cxn ang="0">
                      <a:pos x="22" y="60"/>
                    </a:cxn>
                    <a:cxn ang="0">
                      <a:pos x="7" y="40"/>
                    </a:cxn>
                    <a:cxn ang="0">
                      <a:pos x="3" y="29"/>
                    </a:cxn>
                    <a:cxn ang="0">
                      <a:pos x="8" y="0"/>
                    </a:cxn>
                    <a:cxn ang="0">
                      <a:pos x="30" y="19"/>
                    </a:cxn>
                    <a:cxn ang="0">
                      <a:pos x="61" y="4"/>
                    </a:cxn>
                    <a:cxn ang="0">
                      <a:pos x="79" y="8"/>
                    </a:cxn>
                    <a:cxn ang="0">
                      <a:pos x="89" y="9"/>
                    </a:cxn>
                    <a:cxn ang="0">
                      <a:pos x="108" y="9"/>
                    </a:cxn>
                    <a:cxn ang="0">
                      <a:pos x="125" y="9"/>
                    </a:cxn>
                    <a:cxn ang="0">
                      <a:pos x="135" y="16"/>
                    </a:cxn>
                    <a:cxn ang="0">
                      <a:pos x="152" y="18"/>
                    </a:cxn>
                    <a:cxn ang="0">
                      <a:pos x="162" y="14"/>
                    </a:cxn>
                    <a:cxn ang="0">
                      <a:pos x="167" y="28"/>
                    </a:cxn>
                    <a:cxn ang="0">
                      <a:pos x="186" y="28"/>
                    </a:cxn>
                    <a:cxn ang="0">
                      <a:pos x="200" y="35"/>
                    </a:cxn>
                    <a:cxn ang="0">
                      <a:pos x="190" y="57"/>
                    </a:cxn>
                    <a:cxn ang="0">
                      <a:pos x="189" y="63"/>
                    </a:cxn>
                    <a:cxn ang="0">
                      <a:pos x="191" y="76"/>
                    </a:cxn>
                    <a:cxn ang="0">
                      <a:pos x="199" y="79"/>
                    </a:cxn>
                    <a:cxn ang="0">
                      <a:pos x="207" y="87"/>
                    </a:cxn>
                    <a:cxn ang="0">
                      <a:pos x="212" y="93"/>
                    </a:cxn>
                    <a:cxn ang="0">
                      <a:pos x="211" y="102"/>
                    </a:cxn>
                    <a:cxn ang="0">
                      <a:pos x="195" y="98"/>
                    </a:cxn>
                    <a:cxn ang="0">
                      <a:pos x="201" y="109"/>
                    </a:cxn>
                    <a:cxn ang="0">
                      <a:pos x="208" y="126"/>
                    </a:cxn>
                    <a:cxn ang="0">
                      <a:pos x="202" y="129"/>
                    </a:cxn>
                    <a:cxn ang="0">
                      <a:pos x="192" y="135"/>
                    </a:cxn>
                    <a:cxn ang="0">
                      <a:pos x="184" y="136"/>
                    </a:cxn>
                    <a:cxn ang="0">
                      <a:pos x="176" y="137"/>
                    </a:cxn>
                    <a:cxn ang="0">
                      <a:pos x="183" y="146"/>
                    </a:cxn>
                    <a:cxn ang="0">
                      <a:pos x="183" y="157"/>
                    </a:cxn>
                    <a:cxn ang="0">
                      <a:pos x="178" y="149"/>
                    </a:cxn>
                    <a:cxn ang="0">
                      <a:pos x="163" y="156"/>
                    </a:cxn>
                    <a:cxn ang="0">
                      <a:pos x="160" y="170"/>
                    </a:cxn>
                    <a:cxn ang="0">
                      <a:pos x="151" y="175"/>
                    </a:cxn>
                    <a:cxn ang="0">
                      <a:pos x="149" y="189"/>
                    </a:cxn>
                    <a:cxn ang="0">
                      <a:pos x="154" y="201"/>
                    </a:cxn>
                  </a:cxnLst>
                  <a:rect l="0" t="0" r="r" b="b"/>
                  <a:pathLst>
                    <a:path w="215" h="216">
                      <a:moveTo>
                        <a:pt x="149" y="216"/>
                      </a:moveTo>
                      <a:lnTo>
                        <a:pt x="149" y="208"/>
                      </a:lnTo>
                      <a:lnTo>
                        <a:pt x="145" y="208"/>
                      </a:lnTo>
                      <a:lnTo>
                        <a:pt x="146" y="203"/>
                      </a:lnTo>
                      <a:lnTo>
                        <a:pt x="137" y="202"/>
                      </a:lnTo>
                      <a:lnTo>
                        <a:pt x="129" y="192"/>
                      </a:lnTo>
                      <a:lnTo>
                        <a:pt x="122" y="191"/>
                      </a:lnTo>
                      <a:lnTo>
                        <a:pt x="114" y="185"/>
                      </a:lnTo>
                      <a:lnTo>
                        <a:pt x="114" y="180"/>
                      </a:lnTo>
                      <a:lnTo>
                        <a:pt x="106" y="179"/>
                      </a:lnTo>
                      <a:lnTo>
                        <a:pt x="99" y="184"/>
                      </a:lnTo>
                      <a:lnTo>
                        <a:pt x="98" y="179"/>
                      </a:lnTo>
                      <a:lnTo>
                        <a:pt x="105" y="175"/>
                      </a:lnTo>
                      <a:lnTo>
                        <a:pt x="83" y="151"/>
                      </a:lnTo>
                      <a:lnTo>
                        <a:pt x="82" y="140"/>
                      </a:lnTo>
                      <a:lnTo>
                        <a:pt x="77" y="136"/>
                      </a:lnTo>
                      <a:lnTo>
                        <a:pt x="72" y="133"/>
                      </a:lnTo>
                      <a:lnTo>
                        <a:pt x="52" y="114"/>
                      </a:lnTo>
                      <a:lnTo>
                        <a:pt x="51" y="109"/>
                      </a:lnTo>
                      <a:lnTo>
                        <a:pt x="41" y="95"/>
                      </a:lnTo>
                      <a:lnTo>
                        <a:pt x="35" y="93"/>
                      </a:lnTo>
                      <a:lnTo>
                        <a:pt x="27" y="81"/>
                      </a:lnTo>
                      <a:lnTo>
                        <a:pt x="22" y="79"/>
                      </a:lnTo>
                      <a:lnTo>
                        <a:pt x="23" y="73"/>
                      </a:lnTo>
                      <a:lnTo>
                        <a:pt x="25" y="71"/>
                      </a:lnTo>
                      <a:lnTo>
                        <a:pt x="22" y="65"/>
                      </a:lnTo>
                      <a:lnTo>
                        <a:pt x="22" y="60"/>
                      </a:lnTo>
                      <a:lnTo>
                        <a:pt x="16" y="54"/>
                      </a:lnTo>
                      <a:lnTo>
                        <a:pt x="12" y="41"/>
                      </a:lnTo>
                      <a:lnTo>
                        <a:pt x="7" y="40"/>
                      </a:lnTo>
                      <a:lnTo>
                        <a:pt x="0" y="34"/>
                      </a:lnTo>
                      <a:lnTo>
                        <a:pt x="0" y="31"/>
                      </a:lnTo>
                      <a:lnTo>
                        <a:pt x="3" y="29"/>
                      </a:lnTo>
                      <a:lnTo>
                        <a:pt x="2" y="25"/>
                      </a:lnTo>
                      <a:lnTo>
                        <a:pt x="2" y="6"/>
                      </a:lnTo>
                      <a:lnTo>
                        <a:pt x="8" y="0"/>
                      </a:lnTo>
                      <a:lnTo>
                        <a:pt x="17" y="2"/>
                      </a:lnTo>
                      <a:lnTo>
                        <a:pt x="17" y="4"/>
                      </a:lnTo>
                      <a:lnTo>
                        <a:pt x="30" y="19"/>
                      </a:lnTo>
                      <a:lnTo>
                        <a:pt x="34" y="19"/>
                      </a:lnTo>
                      <a:lnTo>
                        <a:pt x="43" y="2"/>
                      </a:lnTo>
                      <a:lnTo>
                        <a:pt x="61" y="4"/>
                      </a:lnTo>
                      <a:lnTo>
                        <a:pt x="65" y="0"/>
                      </a:lnTo>
                      <a:lnTo>
                        <a:pt x="67" y="0"/>
                      </a:lnTo>
                      <a:lnTo>
                        <a:pt x="79" y="8"/>
                      </a:lnTo>
                      <a:lnTo>
                        <a:pt x="83" y="8"/>
                      </a:lnTo>
                      <a:lnTo>
                        <a:pt x="86" y="6"/>
                      </a:lnTo>
                      <a:lnTo>
                        <a:pt x="89" y="9"/>
                      </a:lnTo>
                      <a:lnTo>
                        <a:pt x="104" y="12"/>
                      </a:lnTo>
                      <a:lnTo>
                        <a:pt x="105" y="9"/>
                      </a:lnTo>
                      <a:lnTo>
                        <a:pt x="108" y="9"/>
                      </a:lnTo>
                      <a:lnTo>
                        <a:pt x="116" y="17"/>
                      </a:lnTo>
                      <a:lnTo>
                        <a:pt x="119" y="17"/>
                      </a:lnTo>
                      <a:lnTo>
                        <a:pt x="125" y="9"/>
                      </a:lnTo>
                      <a:lnTo>
                        <a:pt x="129" y="9"/>
                      </a:lnTo>
                      <a:lnTo>
                        <a:pt x="132" y="14"/>
                      </a:lnTo>
                      <a:lnTo>
                        <a:pt x="135" y="16"/>
                      </a:lnTo>
                      <a:lnTo>
                        <a:pt x="137" y="11"/>
                      </a:lnTo>
                      <a:lnTo>
                        <a:pt x="148" y="12"/>
                      </a:lnTo>
                      <a:lnTo>
                        <a:pt x="152" y="18"/>
                      </a:lnTo>
                      <a:lnTo>
                        <a:pt x="154" y="17"/>
                      </a:lnTo>
                      <a:lnTo>
                        <a:pt x="154" y="14"/>
                      </a:lnTo>
                      <a:lnTo>
                        <a:pt x="162" y="14"/>
                      </a:lnTo>
                      <a:lnTo>
                        <a:pt x="168" y="22"/>
                      </a:lnTo>
                      <a:lnTo>
                        <a:pt x="167" y="27"/>
                      </a:lnTo>
                      <a:lnTo>
                        <a:pt x="167" y="28"/>
                      </a:lnTo>
                      <a:lnTo>
                        <a:pt x="173" y="33"/>
                      </a:lnTo>
                      <a:lnTo>
                        <a:pt x="180" y="33"/>
                      </a:lnTo>
                      <a:lnTo>
                        <a:pt x="186" y="28"/>
                      </a:lnTo>
                      <a:lnTo>
                        <a:pt x="199" y="28"/>
                      </a:lnTo>
                      <a:lnTo>
                        <a:pt x="201" y="31"/>
                      </a:lnTo>
                      <a:lnTo>
                        <a:pt x="200" y="35"/>
                      </a:lnTo>
                      <a:lnTo>
                        <a:pt x="200" y="39"/>
                      </a:lnTo>
                      <a:lnTo>
                        <a:pt x="195" y="46"/>
                      </a:lnTo>
                      <a:lnTo>
                        <a:pt x="190" y="57"/>
                      </a:lnTo>
                      <a:lnTo>
                        <a:pt x="188" y="59"/>
                      </a:lnTo>
                      <a:lnTo>
                        <a:pt x="188" y="61"/>
                      </a:lnTo>
                      <a:lnTo>
                        <a:pt x="189" y="63"/>
                      </a:lnTo>
                      <a:lnTo>
                        <a:pt x="185" y="68"/>
                      </a:lnTo>
                      <a:lnTo>
                        <a:pt x="188" y="76"/>
                      </a:lnTo>
                      <a:lnTo>
                        <a:pt x="191" y="76"/>
                      </a:lnTo>
                      <a:lnTo>
                        <a:pt x="194" y="78"/>
                      </a:lnTo>
                      <a:lnTo>
                        <a:pt x="197" y="77"/>
                      </a:lnTo>
                      <a:lnTo>
                        <a:pt x="199" y="79"/>
                      </a:lnTo>
                      <a:lnTo>
                        <a:pt x="200" y="83"/>
                      </a:lnTo>
                      <a:lnTo>
                        <a:pt x="203" y="87"/>
                      </a:lnTo>
                      <a:lnTo>
                        <a:pt x="207" y="87"/>
                      </a:lnTo>
                      <a:lnTo>
                        <a:pt x="207" y="88"/>
                      </a:lnTo>
                      <a:lnTo>
                        <a:pt x="207" y="90"/>
                      </a:lnTo>
                      <a:lnTo>
                        <a:pt x="212" y="93"/>
                      </a:lnTo>
                      <a:lnTo>
                        <a:pt x="215" y="94"/>
                      </a:lnTo>
                      <a:lnTo>
                        <a:pt x="215" y="97"/>
                      </a:lnTo>
                      <a:lnTo>
                        <a:pt x="211" y="102"/>
                      </a:lnTo>
                      <a:lnTo>
                        <a:pt x="202" y="102"/>
                      </a:lnTo>
                      <a:lnTo>
                        <a:pt x="197" y="98"/>
                      </a:lnTo>
                      <a:lnTo>
                        <a:pt x="195" y="98"/>
                      </a:lnTo>
                      <a:lnTo>
                        <a:pt x="194" y="100"/>
                      </a:lnTo>
                      <a:lnTo>
                        <a:pt x="195" y="102"/>
                      </a:lnTo>
                      <a:lnTo>
                        <a:pt x="201" y="109"/>
                      </a:lnTo>
                      <a:lnTo>
                        <a:pt x="207" y="117"/>
                      </a:lnTo>
                      <a:lnTo>
                        <a:pt x="210" y="119"/>
                      </a:lnTo>
                      <a:lnTo>
                        <a:pt x="208" y="126"/>
                      </a:lnTo>
                      <a:lnTo>
                        <a:pt x="207" y="129"/>
                      </a:lnTo>
                      <a:lnTo>
                        <a:pt x="205" y="130"/>
                      </a:lnTo>
                      <a:lnTo>
                        <a:pt x="202" y="129"/>
                      </a:lnTo>
                      <a:lnTo>
                        <a:pt x="200" y="129"/>
                      </a:lnTo>
                      <a:lnTo>
                        <a:pt x="197" y="132"/>
                      </a:lnTo>
                      <a:lnTo>
                        <a:pt x="192" y="135"/>
                      </a:lnTo>
                      <a:lnTo>
                        <a:pt x="189" y="135"/>
                      </a:lnTo>
                      <a:lnTo>
                        <a:pt x="186" y="136"/>
                      </a:lnTo>
                      <a:lnTo>
                        <a:pt x="184" y="136"/>
                      </a:lnTo>
                      <a:lnTo>
                        <a:pt x="183" y="133"/>
                      </a:lnTo>
                      <a:lnTo>
                        <a:pt x="180" y="133"/>
                      </a:lnTo>
                      <a:lnTo>
                        <a:pt x="176" y="137"/>
                      </a:lnTo>
                      <a:lnTo>
                        <a:pt x="178" y="140"/>
                      </a:lnTo>
                      <a:lnTo>
                        <a:pt x="181" y="141"/>
                      </a:lnTo>
                      <a:lnTo>
                        <a:pt x="183" y="146"/>
                      </a:lnTo>
                      <a:lnTo>
                        <a:pt x="184" y="149"/>
                      </a:lnTo>
                      <a:lnTo>
                        <a:pt x="184" y="154"/>
                      </a:lnTo>
                      <a:lnTo>
                        <a:pt x="183" y="157"/>
                      </a:lnTo>
                      <a:lnTo>
                        <a:pt x="180" y="157"/>
                      </a:lnTo>
                      <a:lnTo>
                        <a:pt x="179" y="154"/>
                      </a:lnTo>
                      <a:lnTo>
                        <a:pt x="178" y="149"/>
                      </a:lnTo>
                      <a:lnTo>
                        <a:pt x="175" y="148"/>
                      </a:lnTo>
                      <a:lnTo>
                        <a:pt x="172" y="148"/>
                      </a:lnTo>
                      <a:lnTo>
                        <a:pt x="163" y="156"/>
                      </a:lnTo>
                      <a:lnTo>
                        <a:pt x="162" y="160"/>
                      </a:lnTo>
                      <a:lnTo>
                        <a:pt x="160" y="163"/>
                      </a:lnTo>
                      <a:lnTo>
                        <a:pt x="160" y="170"/>
                      </a:lnTo>
                      <a:lnTo>
                        <a:pt x="158" y="173"/>
                      </a:lnTo>
                      <a:lnTo>
                        <a:pt x="153" y="173"/>
                      </a:lnTo>
                      <a:lnTo>
                        <a:pt x="151" y="175"/>
                      </a:lnTo>
                      <a:lnTo>
                        <a:pt x="151" y="184"/>
                      </a:lnTo>
                      <a:lnTo>
                        <a:pt x="149" y="185"/>
                      </a:lnTo>
                      <a:lnTo>
                        <a:pt x="149" y="189"/>
                      </a:lnTo>
                      <a:lnTo>
                        <a:pt x="152" y="194"/>
                      </a:lnTo>
                      <a:lnTo>
                        <a:pt x="154" y="196"/>
                      </a:lnTo>
                      <a:lnTo>
                        <a:pt x="154" y="201"/>
                      </a:lnTo>
                      <a:lnTo>
                        <a:pt x="149" y="208"/>
                      </a:lnTo>
                      <a:lnTo>
                        <a:pt x="149" y="21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40" name="任意多边形: 形状 239">
                  <a:extLst>
                    <a:ext uri="{FF2B5EF4-FFF2-40B4-BE49-F238E27FC236}">
                      <a16:creationId xmlns="" xmlns:a16="http://schemas.microsoft.com/office/drawing/2014/main" id="{F91C6E39-61F5-4EC5-B8DD-4CE8F708E407}"/>
                    </a:ext>
                  </a:extLst>
                </p:cNvPr>
                <p:cNvSpPr>
                  <a:spLocks noChangeAspect="1"/>
                </p:cNvSpPr>
                <p:nvPr/>
              </p:nvSpPr>
              <p:spPr bwMode="gray">
                <a:xfrm>
                  <a:off x="2703" y="1965"/>
                  <a:ext cx="15" cy="8"/>
                </a:xfrm>
                <a:custGeom>
                  <a:avLst/>
                  <a:gdLst/>
                  <a:ahLst/>
                  <a:cxnLst>
                    <a:cxn ang="0">
                      <a:pos x="75" y="42"/>
                    </a:cxn>
                    <a:cxn ang="0">
                      <a:pos x="45" y="20"/>
                    </a:cxn>
                    <a:cxn ang="0">
                      <a:pos x="29" y="17"/>
                    </a:cxn>
                    <a:cxn ang="0">
                      <a:pos x="13" y="7"/>
                    </a:cxn>
                    <a:cxn ang="0">
                      <a:pos x="0" y="5"/>
                    </a:cxn>
                    <a:cxn ang="0">
                      <a:pos x="4" y="0"/>
                    </a:cxn>
                    <a:cxn ang="0">
                      <a:pos x="15" y="2"/>
                    </a:cxn>
                    <a:cxn ang="0">
                      <a:pos x="20" y="10"/>
                    </a:cxn>
                    <a:cxn ang="0">
                      <a:pos x="25" y="10"/>
                    </a:cxn>
                    <a:cxn ang="0">
                      <a:pos x="32" y="5"/>
                    </a:cxn>
                    <a:cxn ang="0">
                      <a:pos x="40" y="6"/>
                    </a:cxn>
                    <a:cxn ang="0">
                      <a:pos x="40" y="11"/>
                    </a:cxn>
                    <a:cxn ang="0">
                      <a:pos x="48" y="17"/>
                    </a:cxn>
                    <a:cxn ang="0">
                      <a:pos x="55" y="18"/>
                    </a:cxn>
                    <a:cxn ang="0">
                      <a:pos x="63" y="28"/>
                    </a:cxn>
                    <a:cxn ang="0">
                      <a:pos x="72" y="29"/>
                    </a:cxn>
                    <a:cxn ang="0">
                      <a:pos x="71" y="34"/>
                    </a:cxn>
                    <a:cxn ang="0">
                      <a:pos x="75" y="34"/>
                    </a:cxn>
                    <a:cxn ang="0">
                      <a:pos x="75" y="42"/>
                    </a:cxn>
                  </a:cxnLst>
                  <a:rect l="0" t="0" r="r" b="b"/>
                  <a:pathLst>
                    <a:path w="75" h="42">
                      <a:moveTo>
                        <a:pt x="75" y="42"/>
                      </a:moveTo>
                      <a:lnTo>
                        <a:pt x="45" y="20"/>
                      </a:lnTo>
                      <a:lnTo>
                        <a:pt x="29" y="17"/>
                      </a:lnTo>
                      <a:lnTo>
                        <a:pt x="13" y="7"/>
                      </a:lnTo>
                      <a:lnTo>
                        <a:pt x="0" y="5"/>
                      </a:lnTo>
                      <a:lnTo>
                        <a:pt x="4" y="0"/>
                      </a:lnTo>
                      <a:lnTo>
                        <a:pt x="15" y="2"/>
                      </a:lnTo>
                      <a:lnTo>
                        <a:pt x="20" y="10"/>
                      </a:lnTo>
                      <a:lnTo>
                        <a:pt x="25" y="10"/>
                      </a:lnTo>
                      <a:lnTo>
                        <a:pt x="32" y="5"/>
                      </a:lnTo>
                      <a:lnTo>
                        <a:pt x="40" y="6"/>
                      </a:lnTo>
                      <a:lnTo>
                        <a:pt x="40" y="11"/>
                      </a:lnTo>
                      <a:lnTo>
                        <a:pt x="48" y="17"/>
                      </a:lnTo>
                      <a:lnTo>
                        <a:pt x="55" y="18"/>
                      </a:lnTo>
                      <a:lnTo>
                        <a:pt x="63" y="28"/>
                      </a:lnTo>
                      <a:lnTo>
                        <a:pt x="72" y="29"/>
                      </a:lnTo>
                      <a:lnTo>
                        <a:pt x="71" y="34"/>
                      </a:lnTo>
                      <a:lnTo>
                        <a:pt x="75" y="34"/>
                      </a:lnTo>
                      <a:lnTo>
                        <a:pt x="75" y="4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sp>
            <p:nvSpPr>
              <p:cNvPr id="217" name="任意多边形: 形状 216">
                <a:extLst>
                  <a:ext uri="{FF2B5EF4-FFF2-40B4-BE49-F238E27FC236}">
                    <a16:creationId xmlns="" xmlns:a16="http://schemas.microsoft.com/office/drawing/2014/main" id="{E92981A8-1F2F-4781-88A0-C5DF349FAD8B}"/>
                  </a:ext>
                </a:extLst>
              </p:cNvPr>
              <p:cNvSpPr>
                <a:spLocks noChangeAspect="1"/>
              </p:cNvSpPr>
              <p:nvPr/>
            </p:nvSpPr>
            <p:spPr bwMode="gray">
              <a:xfrm>
                <a:off x="5128419" y="2973735"/>
                <a:ext cx="39688" cy="41275"/>
              </a:xfrm>
              <a:custGeom>
                <a:avLst/>
                <a:gdLst/>
                <a:ahLst/>
                <a:cxnLst>
                  <a:cxn ang="0">
                    <a:pos x="49" y="0"/>
                  </a:cxn>
                  <a:cxn ang="0">
                    <a:pos x="35" y="2"/>
                  </a:cxn>
                  <a:cxn ang="0">
                    <a:pos x="21" y="12"/>
                  </a:cxn>
                  <a:cxn ang="0">
                    <a:pos x="13" y="8"/>
                  </a:cxn>
                  <a:cxn ang="0">
                    <a:pos x="2" y="28"/>
                  </a:cxn>
                  <a:cxn ang="0">
                    <a:pos x="0" y="37"/>
                  </a:cxn>
                  <a:cxn ang="0">
                    <a:pos x="6" y="50"/>
                  </a:cxn>
                  <a:cxn ang="0">
                    <a:pos x="21" y="58"/>
                  </a:cxn>
                  <a:cxn ang="0">
                    <a:pos x="28" y="70"/>
                  </a:cxn>
                  <a:cxn ang="0">
                    <a:pos x="23" y="86"/>
                  </a:cxn>
                  <a:cxn ang="0">
                    <a:pos x="26" y="99"/>
                  </a:cxn>
                  <a:cxn ang="0">
                    <a:pos x="32" y="106"/>
                  </a:cxn>
                  <a:cxn ang="0">
                    <a:pos x="39" y="108"/>
                  </a:cxn>
                  <a:cxn ang="0">
                    <a:pos x="42" y="98"/>
                  </a:cxn>
                  <a:cxn ang="0">
                    <a:pos x="49" y="90"/>
                  </a:cxn>
                  <a:cxn ang="0">
                    <a:pos x="53" y="96"/>
                  </a:cxn>
                  <a:cxn ang="0">
                    <a:pos x="60" y="103"/>
                  </a:cxn>
                  <a:cxn ang="0">
                    <a:pos x="65" y="119"/>
                  </a:cxn>
                  <a:cxn ang="0">
                    <a:pos x="66" y="130"/>
                  </a:cxn>
                  <a:cxn ang="0">
                    <a:pos x="71" y="131"/>
                  </a:cxn>
                  <a:cxn ang="0">
                    <a:pos x="76" y="110"/>
                  </a:cxn>
                  <a:cxn ang="0">
                    <a:pos x="85" y="107"/>
                  </a:cxn>
                  <a:cxn ang="0">
                    <a:pos x="91" y="117"/>
                  </a:cxn>
                  <a:cxn ang="0">
                    <a:pos x="98" y="124"/>
                  </a:cxn>
                  <a:cxn ang="0">
                    <a:pos x="107" y="129"/>
                  </a:cxn>
                  <a:cxn ang="0">
                    <a:pos x="105" y="107"/>
                  </a:cxn>
                  <a:cxn ang="0">
                    <a:pos x="98" y="77"/>
                  </a:cxn>
                  <a:cxn ang="0">
                    <a:pos x="91" y="66"/>
                  </a:cxn>
                  <a:cxn ang="0">
                    <a:pos x="88" y="54"/>
                  </a:cxn>
                  <a:cxn ang="0">
                    <a:pos x="105" y="66"/>
                  </a:cxn>
                  <a:cxn ang="0">
                    <a:pos x="108" y="71"/>
                  </a:cxn>
                  <a:cxn ang="0">
                    <a:pos x="113" y="71"/>
                  </a:cxn>
                  <a:cxn ang="0">
                    <a:pos x="119" y="65"/>
                  </a:cxn>
                  <a:cxn ang="0">
                    <a:pos x="128" y="64"/>
                  </a:cxn>
                  <a:cxn ang="0">
                    <a:pos x="126" y="56"/>
                  </a:cxn>
                  <a:cxn ang="0">
                    <a:pos x="114" y="48"/>
                  </a:cxn>
                  <a:cxn ang="0">
                    <a:pos x="107" y="33"/>
                  </a:cxn>
                  <a:cxn ang="0">
                    <a:pos x="107" y="26"/>
                  </a:cxn>
                  <a:cxn ang="0">
                    <a:pos x="98" y="21"/>
                  </a:cxn>
                  <a:cxn ang="0">
                    <a:pos x="74" y="12"/>
                  </a:cxn>
                  <a:cxn ang="0">
                    <a:pos x="61" y="8"/>
                  </a:cxn>
                  <a:cxn ang="0">
                    <a:pos x="55" y="8"/>
                  </a:cxn>
                  <a:cxn ang="0">
                    <a:pos x="49" y="0"/>
                  </a:cxn>
                </a:cxnLst>
                <a:rect l="0" t="0" r="r" b="b"/>
                <a:pathLst>
                  <a:path w="128" h="131">
                    <a:moveTo>
                      <a:pt x="49" y="0"/>
                    </a:moveTo>
                    <a:lnTo>
                      <a:pt x="35" y="2"/>
                    </a:lnTo>
                    <a:lnTo>
                      <a:pt x="21" y="12"/>
                    </a:lnTo>
                    <a:lnTo>
                      <a:pt x="13" y="8"/>
                    </a:lnTo>
                    <a:lnTo>
                      <a:pt x="2" y="28"/>
                    </a:lnTo>
                    <a:lnTo>
                      <a:pt x="0" y="37"/>
                    </a:lnTo>
                    <a:lnTo>
                      <a:pt x="6" y="50"/>
                    </a:lnTo>
                    <a:lnTo>
                      <a:pt x="21" y="58"/>
                    </a:lnTo>
                    <a:lnTo>
                      <a:pt x="28" y="70"/>
                    </a:lnTo>
                    <a:lnTo>
                      <a:pt x="23" y="86"/>
                    </a:lnTo>
                    <a:lnTo>
                      <a:pt x="26" y="99"/>
                    </a:lnTo>
                    <a:lnTo>
                      <a:pt x="32" y="106"/>
                    </a:lnTo>
                    <a:lnTo>
                      <a:pt x="39" y="108"/>
                    </a:lnTo>
                    <a:lnTo>
                      <a:pt x="42" y="98"/>
                    </a:lnTo>
                    <a:lnTo>
                      <a:pt x="49" y="90"/>
                    </a:lnTo>
                    <a:lnTo>
                      <a:pt x="53" y="96"/>
                    </a:lnTo>
                    <a:lnTo>
                      <a:pt x="60" y="103"/>
                    </a:lnTo>
                    <a:lnTo>
                      <a:pt x="65" y="119"/>
                    </a:lnTo>
                    <a:lnTo>
                      <a:pt x="66" y="130"/>
                    </a:lnTo>
                    <a:lnTo>
                      <a:pt x="71" y="131"/>
                    </a:lnTo>
                    <a:lnTo>
                      <a:pt x="76" y="110"/>
                    </a:lnTo>
                    <a:lnTo>
                      <a:pt x="85" y="107"/>
                    </a:lnTo>
                    <a:lnTo>
                      <a:pt x="91" y="117"/>
                    </a:lnTo>
                    <a:lnTo>
                      <a:pt x="98" y="124"/>
                    </a:lnTo>
                    <a:lnTo>
                      <a:pt x="107" y="129"/>
                    </a:lnTo>
                    <a:lnTo>
                      <a:pt x="105" y="107"/>
                    </a:lnTo>
                    <a:lnTo>
                      <a:pt x="98" y="77"/>
                    </a:lnTo>
                    <a:lnTo>
                      <a:pt x="91" y="66"/>
                    </a:lnTo>
                    <a:lnTo>
                      <a:pt x="88" y="54"/>
                    </a:lnTo>
                    <a:lnTo>
                      <a:pt x="105" y="66"/>
                    </a:lnTo>
                    <a:lnTo>
                      <a:pt x="108" y="71"/>
                    </a:lnTo>
                    <a:lnTo>
                      <a:pt x="113" y="71"/>
                    </a:lnTo>
                    <a:lnTo>
                      <a:pt x="119" y="65"/>
                    </a:lnTo>
                    <a:lnTo>
                      <a:pt x="128" y="64"/>
                    </a:lnTo>
                    <a:lnTo>
                      <a:pt x="126" y="56"/>
                    </a:lnTo>
                    <a:lnTo>
                      <a:pt x="114" y="48"/>
                    </a:lnTo>
                    <a:lnTo>
                      <a:pt x="107" y="33"/>
                    </a:lnTo>
                    <a:lnTo>
                      <a:pt x="107" y="26"/>
                    </a:lnTo>
                    <a:lnTo>
                      <a:pt x="98" y="21"/>
                    </a:lnTo>
                    <a:lnTo>
                      <a:pt x="74" y="12"/>
                    </a:lnTo>
                    <a:lnTo>
                      <a:pt x="61" y="8"/>
                    </a:lnTo>
                    <a:lnTo>
                      <a:pt x="55" y="8"/>
                    </a:lnTo>
                    <a:lnTo>
                      <a:pt x="49"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18" name="任意多边形: 形状 217">
                <a:extLst>
                  <a:ext uri="{FF2B5EF4-FFF2-40B4-BE49-F238E27FC236}">
                    <a16:creationId xmlns="" xmlns:a16="http://schemas.microsoft.com/office/drawing/2014/main" id="{9EB5E0C9-06C5-49D1-A877-8B6C9531ED16}"/>
                  </a:ext>
                </a:extLst>
              </p:cNvPr>
              <p:cNvSpPr>
                <a:spLocks noChangeAspect="1"/>
              </p:cNvSpPr>
              <p:nvPr/>
            </p:nvSpPr>
            <p:spPr bwMode="gray">
              <a:xfrm>
                <a:off x="5110956" y="2894360"/>
                <a:ext cx="111125" cy="93663"/>
              </a:xfrm>
              <a:custGeom>
                <a:avLst/>
                <a:gdLst/>
                <a:ahLst/>
                <a:cxnLst>
                  <a:cxn ang="0">
                    <a:pos x="314" y="70"/>
                  </a:cxn>
                  <a:cxn ang="0">
                    <a:pos x="258" y="65"/>
                  </a:cxn>
                  <a:cxn ang="0">
                    <a:pos x="245" y="66"/>
                  </a:cxn>
                  <a:cxn ang="0">
                    <a:pos x="223" y="73"/>
                  </a:cxn>
                  <a:cxn ang="0">
                    <a:pos x="193" y="86"/>
                  </a:cxn>
                  <a:cxn ang="0">
                    <a:pos x="216" y="100"/>
                  </a:cxn>
                  <a:cxn ang="0">
                    <a:pos x="227" y="116"/>
                  </a:cxn>
                  <a:cxn ang="0">
                    <a:pos x="201" y="103"/>
                  </a:cxn>
                  <a:cxn ang="0">
                    <a:pos x="207" y="120"/>
                  </a:cxn>
                  <a:cxn ang="0">
                    <a:pos x="201" y="125"/>
                  </a:cxn>
                  <a:cxn ang="0">
                    <a:pos x="185" y="111"/>
                  </a:cxn>
                  <a:cxn ang="0">
                    <a:pos x="184" y="124"/>
                  </a:cxn>
                  <a:cxn ang="0">
                    <a:pos x="188" y="135"/>
                  </a:cxn>
                  <a:cxn ang="0">
                    <a:pos x="172" y="111"/>
                  </a:cxn>
                  <a:cxn ang="0">
                    <a:pos x="148" y="93"/>
                  </a:cxn>
                  <a:cxn ang="0">
                    <a:pos x="137" y="90"/>
                  </a:cxn>
                  <a:cxn ang="0">
                    <a:pos x="135" y="120"/>
                  </a:cxn>
                  <a:cxn ang="0">
                    <a:pos x="144" y="140"/>
                  </a:cxn>
                  <a:cxn ang="0">
                    <a:pos x="164" y="172"/>
                  </a:cxn>
                  <a:cxn ang="0">
                    <a:pos x="172" y="190"/>
                  </a:cxn>
                  <a:cxn ang="0">
                    <a:pos x="163" y="191"/>
                  </a:cxn>
                  <a:cxn ang="0">
                    <a:pos x="161" y="179"/>
                  </a:cxn>
                  <a:cxn ang="0">
                    <a:pos x="150" y="186"/>
                  </a:cxn>
                  <a:cxn ang="0">
                    <a:pos x="151" y="203"/>
                  </a:cxn>
                  <a:cxn ang="0">
                    <a:pos x="141" y="203"/>
                  </a:cxn>
                  <a:cxn ang="0">
                    <a:pos x="135" y="212"/>
                  </a:cxn>
                  <a:cxn ang="0">
                    <a:pos x="156" y="219"/>
                  </a:cxn>
                  <a:cxn ang="0">
                    <a:pos x="172" y="224"/>
                  </a:cxn>
                  <a:cxn ang="0">
                    <a:pos x="184" y="237"/>
                  </a:cxn>
                  <a:cxn ang="0">
                    <a:pos x="199" y="250"/>
                  </a:cxn>
                  <a:cxn ang="0">
                    <a:pos x="211" y="255"/>
                  </a:cxn>
                  <a:cxn ang="0">
                    <a:pos x="199" y="285"/>
                  </a:cxn>
                  <a:cxn ang="0">
                    <a:pos x="175" y="275"/>
                  </a:cxn>
                  <a:cxn ang="0">
                    <a:pos x="152" y="270"/>
                  </a:cxn>
                  <a:cxn ang="0">
                    <a:pos x="164" y="259"/>
                  </a:cxn>
                  <a:cxn ang="0">
                    <a:pos x="139" y="243"/>
                  </a:cxn>
                  <a:cxn ang="0">
                    <a:pos x="123" y="245"/>
                  </a:cxn>
                  <a:cxn ang="0">
                    <a:pos x="98" y="245"/>
                  </a:cxn>
                  <a:cxn ang="0">
                    <a:pos x="67" y="242"/>
                  </a:cxn>
                  <a:cxn ang="0">
                    <a:pos x="61" y="245"/>
                  </a:cxn>
                  <a:cxn ang="0">
                    <a:pos x="51" y="240"/>
                  </a:cxn>
                  <a:cxn ang="0">
                    <a:pos x="33" y="208"/>
                  </a:cxn>
                  <a:cxn ang="0">
                    <a:pos x="53" y="208"/>
                  </a:cxn>
                  <a:cxn ang="0">
                    <a:pos x="35" y="194"/>
                  </a:cxn>
                  <a:cxn ang="0">
                    <a:pos x="17" y="178"/>
                  </a:cxn>
                  <a:cxn ang="0">
                    <a:pos x="3" y="154"/>
                  </a:cxn>
                  <a:cxn ang="0">
                    <a:pos x="0" y="152"/>
                  </a:cxn>
                  <a:cxn ang="0">
                    <a:pos x="10" y="146"/>
                  </a:cxn>
                  <a:cxn ang="0">
                    <a:pos x="17" y="127"/>
                  </a:cxn>
                  <a:cxn ang="0">
                    <a:pos x="35" y="103"/>
                  </a:cxn>
                  <a:cxn ang="0">
                    <a:pos x="49" y="77"/>
                  </a:cxn>
                  <a:cxn ang="0">
                    <a:pos x="82" y="62"/>
                  </a:cxn>
                  <a:cxn ang="0">
                    <a:pos x="112" y="45"/>
                  </a:cxn>
                  <a:cxn ang="0">
                    <a:pos x="147" y="31"/>
                  </a:cxn>
                  <a:cxn ang="0">
                    <a:pos x="166" y="29"/>
                  </a:cxn>
                  <a:cxn ang="0">
                    <a:pos x="205" y="25"/>
                  </a:cxn>
                  <a:cxn ang="0">
                    <a:pos x="248" y="16"/>
                  </a:cxn>
                  <a:cxn ang="0">
                    <a:pos x="293" y="36"/>
                  </a:cxn>
                  <a:cxn ang="0">
                    <a:pos x="327" y="20"/>
                  </a:cxn>
                  <a:cxn ang="0">
                    <a:pos x="340" y="0"/>
                  </a:cxn>
                  <a:cxn ang="0">
                    <a:pos x="352" y="13"/>
                  </a:cxn>
                  <a:cxn ang="0">
                    <a:pos x="340" y="33"/>
                  </a:cxn>
                  <a:cxn ang="0">
                    <a:pos x="334" y="63"/>
                  </a:cxn>
                </a:cxnLst>
                <a:rect l="0" t="0" r="r" b="b"/>
                <a:pathLst>
                  <a:path w="352" h="293">
                    <a:moveTo>
                      <a:pt x="324" y="78"/>
                    </a:moveTo>
                    <a:lnTo>
                      <a:pt x="314" y="70"/>
                    </a:lnTo>
                    <a:lnTo>
                      <a:pt x="268" y="57"/>
                    </a:lnTo>
                    <a:lnTo>
                      <a:pt x="258" y="65"/>
                    </a:lnTo>
                    <a:lnTo>
                      <a:pt x="253" y="66"/>
                    </a:lnTo>
                    <a:lnTo>
                      <a:pt x="245" y="66"/>
                    </a:lnTo>
                    <a:lnTo>
                      <a:pt x="234" y="62"/>
                    </a:lnTo>
                    <a:lnTo>
                      <a:pt x="223" y="73"/>
                    </a:lnTo>
                    <a:lnTo>
                      <a:pt x="207" y="76"/>
                    </a:lnTo>
                    <a:lnTo>
                      <a:pt x="193" y="86"/>
                    </a:lnTo>
                    <a:lnTo>
                      <a:pt x="201" y="94"/>
                    </a:lnTo>
                    <a:lnTo>
                      <a:pt x="216" y="100"/>
                    </a:lnTo>
                    <a:lnTo>
                      <a:pt x="225" y="110"/>
                    </a:lnTo>
                    <a:lnTo>
                      <a:pt x="227" y="116"/>
                    </a:lnTo>
                    <a:lnTo>
                      <a:pt x="217" y="106"/>
                    </a:lnTo>
                    <a:lnTo>
                      <a:pt x="201" y="103"/>
                    </a:lnTo>
                    <a:lnTo>
                      <a:pt x="196" y="113"/>
                    </a:lnTo>
                    <a:lnTo>
                      <a:pt x="207" y="120"/>
                    </a:lnTo>
                    <a:lnTo>
                      <a:pt x="209" y="133"/>
                    </a:lnTo>
                    <a:lnTo>
                      <a:pt x="201" y="125"/>
                    </a:lnTo>
                    <a:lnTo>
                      <a:pt x="195" y="115"/>
                    </a:lnTo>
                    <a:lnTo>
                      <a:pt x="185" y="111"/>
                    </a:lnTo>
                    <a:lnTo>
                      <a:pt x="182" y="113"/>
                    </a:lnTo>
                    <a:lnTo>
                      <a:pt x="184" y="124"/>
                    </a:lnTo>
                    <a:lnTo>
                      <a:pt x="193" y="131"/>
                    </a:lnTo>
                    <a:lnTo>
                      <a:pt x="188" y="135"/>
                    </a:lnTo>
                    <a:lnTo>
                      <a:pt x="177" y="125"/>
                    </a:lnTo>
                    <a:lnTo>
                      <a:pt x="172" y="111"/>
                    </a:lnTo>
                    <a:lnTo>
                      <a:pt x="148" y="97"/>
                    </a:lnTo>
                    <a:lnTo>
                      <a:pt x="148" y="93"/>
                    </a:lnTo>
                    <a:lnTo>
                      <a:pt x="151" y="86"/>
                    </a:lnTo>
                    <a:lnTo>
                      <a:pt x="137" y="90"/>
                    </a:lnTo>
                    <a:lnTo>
                      <a:pt x="135" y="105"/>
                    </a:lnTo>
                    <a:lnTo>
                      <a:pt x="135" y="120"/>
                    </a:lnTo>
                    <a:lnTo>
                      <a:pt x="136" y="132"/>
                    </a:lnTo>
                    <a:lnTo>
                      <a:pt x="144" y="140"/>
                    </a:lnTo>
                    <a:lnTo>
                      <a:pt x="147" y="154"/>
                    </a:lnTo>
                    <a:lnTo>
                      <a:pt x="164" y="172"/>
                    </a:lnTo>
                    <a:lnTo>
                      <a:pt x="169" y="181"/>
                    </a:lnTo>
                    <a:lnTo>
                      <a:pt x="172" y="190"/>
                    </a:lnTo>
                    <a:lnTo>
                      <a:pt x="167" y="192"/>
                    </a:lnTo>
                    <a:lnTo>
                      <a:pt x="163" y="191"/>
                    </a:lnTo>
                    <a:lnTo>
                      <a:pt x="164" y="185"/>
                    </a:lnTo>
                    <a:lnTo>
                      <a:pt x="161" y="179"/>
                    </a:lnTo>
                    <a:lnTo>
                      <a:pt x="151" y="178"/>
                    </a:lnTo>
                    <a:lnTo>
                      <a:pt x="150" y="186"/>
                    </a:lnTo>
                    <a:lnTo>
                      <a:pt x="155" y="200"/>
                    </a:lnTo>
                    <a:lnTo>
                      <a:pt x="151" y="203"/>
                    </a:lnTo>
                    <a:lnTo>
                      <a:pt x="147" y="203"/>
                    </a:lnTo>
                    <a:lnTo>
                      <a:pt x="141" y="203"/>
                    </a:lnTo>
                    <a:lnTo>
                      <a:pt x="131" y="206"/>
                    </a:lnTo>
                    <a:lnTo>
                      <a:pt x="135" y="212"/>
                    </a:lnTo>
                    <a:lnTo>
                      <a:pt x="147" y="217"/>
                    </a:lnTo>
                    <a:lnTo>
                      <a:pt x="156" y="219"/>
                    </a:lnTo>
                    <a:lnTo>
                      <a:pt x="163" y="224"/>
                    </a:lnTo>
                    <a:lnTo>
                      <a:pt x="172" y="224"/>
                    </a:lnTo>
                    <a:lnTo>
                      <a:pt x="177" y="237"/>
                    </a:lnTo>
                    <a:lnTo>
                      <a:pt x="184" y="237"/>
                    </a:lnTo>
                    <a:lnTo>
                      <a:pt x="190" y="244"/>
                    </a:lnTo>
                    <a:lnTo>
                      <a:pt x="199" y="250"/>
                    </a:lnTo>
                    <a:lnTo>
                      <a:pt x="204" y="250"/>
                    </a:lnTo>
                    <a:lnTo>
                      <a:pt x="211" y="255"/>
                    </a:lnTo>
                    <a:lnTo>
                      <a:pt x="212" y="293"/>
                    </a:lnTo>
                    <a:lnTo>
                      <a:pt x="199" y="285"/>
                    </a:lnTo>
                    <a:lnTo>
                      <a:pt x="189" y="272"/>
                    </a:lnTo>
                    <a:lnTo>
                      <a:pt x="175" y="275"/>
                    </a:lnTo>
                    <a:lnTo>
                      <a:pt x="161" y="275"/>
                    </a:lnTo>
                    <a:lnTo>
                      <a:pt x="152" y="270"/>
                    </a:lnTo>
                    <a:lnTo>
                      <a:pt x="162" y="266"/>
                    </a:lnTo>
                    <a:lnTo>
                      <a:pt x="164" y="259"/>
                    </a:lnTo>
                    <a:lnTo>
                      <a:pt x="152" y="256"/>
                    </a:lnTo>
                    <a:lnTo>
                      <a:pt x="139" y="243"/>
                    </a:lnTo>
                    <a:lnTo>
                      <a:pt x="132" y="249"/>
                    </a:lnTo>
                    <a:lnTo>
                      <a:pt x="123" y="245"/>
                    </a:lnTo>
                    <a:lnTo>
                      <a:pt x="110" y="248"/>
                    </a:lnTo>
                    <a:lnTo>
                      <a:pt x="98" y="245"/>
                    </a:lnTo>
                    <a:lnTo>
                      <a:pt x="81" y="248"/>
                    </a:lnTo>
                    <a:lnTo>
                      <a:pt x="67" y="242"/>
                    </a:lnTo>
                    <a:lnTo>
                      <a:pt x="64" y="242"/>
                    </a:lnTo>
                    <a:lnTo>
                      <a:pt x="61" y="245"/>
                    </a:lnTo>
                    <a:lnTo>
                      <a:pt x="55" y="248"/>
                    </a:lnTo>
                    <a:lnTo>
                      <a:pt x="51" y="240"/>
                    </a:lnTo>
                    <a:lnTo>
                      <a:pt x="45" y="228"/>
                    </a:lnTo>
                    <a:lnTo>
                      <a:pt x="33" y="208"/>
                    </a:lnTo>
                    <a:lnTo>
                      <a:pt x="43" y="210"/>
                    </a:lnTo>
                    <a:lnTo>
                      <a:pt x="53" y="208"/>
                    </a:lnTo>
                    <a:lnTo>
                      <a:pt x="49" y="200"/>
                    </a:lnTo>
                    <a:lnTo>
                      <a:pt x="35" y="194"/>
                    </a:lnTo>
                    <a:lnTo>
                      <a:pt x="33" y="203"/>
                    </a:lnTo>
                    <a:lnTo>
                      <a:pt x="17" y="178"/>
                    </a:lnTo>
                    <a:lnTo>
                      <a:pt x="7" y="170"/>
                    </a:lnTo>
                    <a:lnTo>
                      <a:pt x="3" y="154"/>
                    </a:lnTo>
                    <a:lnTo>
                      <a:pt x="1" y="152"/>
                    </a:lnTo>
                    <a:lnTo>
                      <a:pt x="0" y="152"/>
                    </a:lnTo>
                    <a:lnTo>
                      <a:pt x="1" y="152"/>
                    </a:lnTo>
                    <a:lnTo>
                      <a:pt x="10" y="146"/>
                    </a:lnTo>
                    <a:lnTo>
                      <a:pt x="15" y="140"/>
                    </a:lnTo>
                    <a:lnTo>
                      <a:pt x="17" y="127"/>
                    </a:lnTo>
                    <a:lnTo>
                      <a:pt x="27" y="120"/>
                    </a:lnTo>
                    <a:lnTo>
                      <a:pt x="35" y="103"/>
                    </a:lnTo>
                    <a:lnTo>
                      <a:pt x="49" y="92"/>
                    </a:lnTo>
                    <a:lnTo>
                      <a:pt x="49" y="77"/>
                    </a:lnTo>
                    <a:lnTo>
                      <a:pt x="46" y="67"/>
                    </a:lnTo>
                    <a:lnTo>
                      <a:pt x="82" y="62"/>
                    </a:lnTo>
                    <a:lnTo>
                      <a:pt x="93" y="52"/>
                    </a:lnTo>
                    <a:lnTo>
                      <a:pt x="112" y="45"/>
                    </a:lnTo>
                    <a:lnTo>
                      <a:pt x="132" y="45"/>
                    </a:lnTo>
                    <a:lnTo>
                      <a:pt x="147" y="31"/>
                    </a:lnTo>
                    <a:lnTo>
                      <a:pt x="153" y="29"/>
                    </a:lnTo>
                    <a:lnTo>
                      <a:pt x="166" y="29"/>
                    </a:lnTo>
                    <a:lnTo>
                      <a:pt x="183" y="25"/>
                    </a:lnTo>
                    <a:lnTo>
                      <a:pt x="205" y="25"/>
                    </a:lnTo>
                    <a:lnTo>
                      <a:pt x="236" y="16"/>
                    </a:lnTo>
                    <a:lnTo>
                      <a:pt x="248" y="16"/>
                    </a:lnTo>
                    <a:lnTo>
                      <a:pt x="258" y="24"/>
                    </a:lnTo>
                    <a:lnTo>
                      <a:pt x="293" y="36"/>
                    </a:lnTo>
                    <a:lnTo>
                      <a:pt x="313" y="33"/>
                    </a:lnTo>
                    <a:lnTo>
                      <a:pt x="327" y="20"/>
                    </a:lnTo>
                    <a:lnTo>
                      <a:pt x="329" y="1"/>
                    </a:lnTo>
                    <a:lnTo>
                      <a:pt x="340" y="0"/>
                    </a:lnTo>
                    <a:lnTo>
                      <a:pt x="343" y="6"/>
                    </a:lnTo>
                    <a:lnTo>
                      <a:pt x="352" y="13"/>
                    </a:lnTo>
                    <a:lnTo>
                      <a:pt x="351" y="24"/>
                    </a:lnTo>
                    <a:lnTo>
                      <a:pt x="340" y="33"/>
                    </a:lnTo>
                    <a:lnTo>
                      <a:pt x="338" y="49"/>
                    </a:lnTo>
                    <a:lnTo>
                      <a:pt x="334" y="63"/>
                    </a:lnTo>
                    <a:lnTo>
                      <a:pt x="324" y="7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19" name="任意多边形: 形状 218">
                <a:extLst>
                  <a:ext uri="{FF2B5EF4-FFF2-40B4-BE49-F238E27FC236}">
                    <a16:creationId xmlns="" xmlns:a16="http://schemas.microsoft.com/office/drawing/2014/main" id="{AF50A1C7-984C-4695-BDF7-D565B565D61D}"/>
                  </a:ext>
                </a:extLst>
              </p:cNvPr>
              <p:cNvSpPr>
                <a:spLocks noChangeAspect="1"/>
              </p:cNvSpPr>
              <p:nvPr/>
            </p:nvSpPr>
            <p:spPr bwMode="gray">
              <a:xfrm>
                <a:off x="5039519" y="2727672"/>
                <a:ext cx="117475" cy="69850"/>
              </a:xfrm>
              <a:custGeom>
                <a:avLst/>
                <a:gdLst/>
                <a:ahLst/>
                <a:cxnLst>
                  <a:cxn ang="0">
                    <a:pos x="71" y="47"/>
                  </a:cxn>
                  <a:cxn ang="0">
                    <a:pos x="128" y="64"/>
                  </a:cxn>
                  <a:cxn ang="0">
                    <a:pos x="147" y="44"/>
                  </a:cxn>
                  <a:cxn ang="0">
                    <a:pos x="194" y="26"/>
                  </a:cxn>
                  <a:cxn ang="0">
                    <a:pos x="225" y="24"/>
                  </a:cxn>
                  <a:cxn ang="0">
                    <a:pos x="240" y="10"/>
                  </a:cxn>
                  <a:cxn ang="0">
                    <a:pos x="273" y="2"/>
                  </a:cxn>
                  <a:cxn ang="0">
                    <a:pos x="300" y="5"/>
                  </a:cxn>
                  <a:cxn ang="0">
                    <a:pos x="329" y="12"/>
                  </a:cxn>
                  <a:cxn ang="0">
                    <a:pos x="356" y="29"/>
                  </a:cxn>
                  <a:cxn ang="0">
                    <a:pos x="369" y="48"/>
                  </a:cxn>
                  <a:cxn ang="0">
                    <a:pos x="357" y="62"/>
                  </a:cxn>
                  <a:cxn ang="0">
                    <a:pos x="335" y="69"/>
                  </a:cxn>
                  <a:cxn ang="0">
                    <a:pos x="324" y="86"/>
                  </a:cxn>
                  <a:cxn ang="0">
                    <a:pos x="316" y="108"/>
                  </a:cxn>
                  <a:cxn ang="0">
                    <a:pos x="298" y="135"/>
                  </a:cxn>
                  <a:cxn ang="0">
                    <a:pos x="284" y="161"/>
                  </a:cxn>
                  <a:cxn ang="0">
                    <a:pos x="260" y="185"/>
                  </a:cxn>
                  <a:cxn ang="0">
                    <a:pos x="225" y="195"/>
                  </a:cxn>
                  <a:cxn ang="0">
                    <a:pos x="209" y="193"/>
                  </a:cxn>
                  <a:cxn ang="0">
                    <a:pos x="181" y="204"/>
                  </a:cxn>
                  <a:cxn ang="0">
                    <a:pos x="160" y="209"/>
                  </a:cxn>
                  <a:cxn ang="0">
                    <a:pos x="133" y="218"/>
                  </a:cxn>
                  <a:cxn ang="0">
                    <a:pos x="102" y="223"/>
                  </a:cxn>
                  <a:cxn ang="0">
                    <a:pos x="76" y="210"/>
                  </a:cxn>
                  <a:cxn ang="0">
                    <a:pos x="50" y="188"/>
                  </a:cxn>
                  <a:cxn ang="0">
                    <a:pos x="28" y="167"/>
                  </a:cxn>
                  <a:cxn ang="0">
                    <a:pos x="15" y="140"/>
                  </a:cxn>
                  <a:cxn ang="0">
                    <a:pos x="0" y="136"/>
                  </a:cxn>
                  <a:cxn ang="0">
                    <a:pos x="21" y="123"/>
                  </a:cxn>
                  <a:cxn ang="0">
                    <a:pos x="20" y="102"/>
                  </a:cxn>
                  <a:cxn ang="0">
                    <a:pos x="22" y="75"/>
                  </a:cxn>
                  <a:cxn ang="0">
                    <a:pos x="53" y="67"/>
                  </a:cxn>
                  <a:cxn ang="0">
                    <a:pos x="58" y="39"/>
                  </a:cxn>
                </a:cxnLst>
                <a:rect l="0" t="0" r="r" b="b"/>
                <a:pathLst>
                  <a:path w="369" h="223">
                    <a:moveTo>
                      <a:pt x="58" y="39"/>
                    </a:moveTo>
                    <a:lnTo>
                      <a:pt x="71" y="47"/>
                    </a:lnTo>
                    <a:lnTo>
                      <a:pt x="95" y="65"/>
                    </a:lnTo>
                    <a:lnTo>
                      <a:pt x="128" y="64"/>
                    </a:lnTo>
                    <a:lnTo>
                      <a:pt x="134" y="64"/>
                    </a:lnTo>
                    <a:lnTo>
                      <a:pt x="147" y="44"/>
                    </a:lnTo>
                    <a:lnTo>
                      <a:pt x="178" y="35"/>
                    </a:lnTo>
                    <a:lnTo>
                      <a:pt x="194" y="26"/>
                    </a:lnTo>
                    <a:lnTo>
                      <a:pt x="211" y="32"/>
                    </a:lnTo>
                    <a:lnTo>
                      <a:pt x="225" y="24"/>
                    </a:lnTo>
                    <a:lnTo>
                      <a:pt x="235" y="22"/>
                    </a:lnTo>
                    <a:lnTo>
                      <a:pt x="240" y="10"/>
                    </a:lnTo>
                    <a:lnTo>
                      <a:pt x="255" y="1"/>
                    </a:lnTo>
                    <a:lnTo>
                      <a:pt x="273" y="2"/>
                    </a:lnTo>
                    <a:lnTo>
                      <a:pt x="285" y="0"/>
                    </a:lnTo>
                    <a:lnTo>
                      <a:pt x="300" y="5"/>
                    </a:lnTo>
                    <a:lnTo>
                      <a:pt x="317" y="15"/>
                    </a:lnTo>
                    <a:lnTo>
                      <a:pt x="329" y="12"/>
                    </a:lnTo>
                    <a:lnTo>
                      <a:pt x="344" y="19"/>
                    </a:lnTo>
                    <a:lnTo>
                      <a:pt x="356" y="29"/>
                    </a:lnTo>
                    <a:lnTo>
                      <a:pt x="365" y="38"/>
                    </a:lnTo>
                    <a:lnTo>
                      <a:pt x="369" y="48"/>
                    </a:lnTo>
                    <a:lnTo>
                      <a:pt x="365" y="55"/>
                    </a:lnTo>
                    <a:lnTo>
                      <a:pt x="357" y="62"/>
                    </a:lnTo>
                    <a:lnTo>
                      <a:pt x="350" y="62"/>
                    </a:lnTo>
                    <a:lnTo>
                      <a:pt x="335" y="69"/>
                    </a:lnTo>
                    <a:lnTo>
                      <a:pt x="326" y="78"/>
                    </a:lnTo>
                    <a:lnTo>
                      <a:pt x="324" y="86"/>
                    </a:lnTo>
                    <a:lnTo>
                      <a:pt x="318" y="97"/>
                    </a:lnTo>
                    <a:lnTo>
                      <a:pt x="316" y="108"/>
                    </a:lnTo>
                    <a:lnTo>
                      <a:pt x="303" y="121"/>
                    </a:lnTo>
                    <a:lnTo>
                      <a:pt x="298" y="135"/>
                    </a:lnTo>
                    <a:lnTo>
                      <a:pt x="291" y="151"/>
                    </a:lnTo>
                    <a:lnTo>
                      <a:pt x="284" y="161"/>
                    </a:lnTo>
                    <a:lnTo>
                      <a:pt x="276" y="178"/>
                    </a:lnTo>
                    <a:lnTo>
                      <a:pt x="260" y="185"/>
                    </a:lnTo>
                    <a:lnTo>
                      <a:pt x="228" y="195"/>
                    </a:lnTo>
                    <a:lnTo>
                      <a:pt x="225" y="195"/>
                    </a:lnTo>
                    <a:lnTo>
                      <a:pt x="221" y="188"/>
                    </a:lnTo>
                    <a:lnTo>
                      <a:pt x="209" y="193"/>
                    </a:lnTo>
                    <a:lnTo>
                      <a:pt x="197" y="193"/>
                    </a:lnTo>
                    <a:lnTo>
                      <a:pt x="181" y="204"/>
                    </a:lnTo>
                    <a:lnTo>
                      <a:pt x="166" y="204"/>
                    </a:lnTo>
                    <a:lnTo>
                      <a:pt x="160" y="209"/>
                    </a:lnTo>
                    <a:lnTo>
                      <a:pt x="145" y="210"/>
                    </a:lnTo>
                    <a:lnTo>
                      <a:pt x="133" y="218"/>
                    </a:lnTo>
                    <a:lnTo>
                      <a:pt x="119" y="222"/>
                    </a:lnTo>
                    <a:lnTo>
                      <a:pt x="102" y="223"/>
                    </a:lnTo>
                    <a:lnTo>
                      <a:pt x="87" y="214"/>
                    </a:lnTo>
                    <a:lnTo>
                      <a:pt x="76" y="210"/>
                    </a:lnTo>
                    <a:lnTo>
                      <a:pt x="65" y="195"/>
                    </a:lnTo>
                    <a:lnTo>
                      <a:pt x="50" y="188"/>
                    </a:lnTo>
                    <a:lnTo>
                      <a:pt x="41" y="172"/>
                    </a:lnTo>
                    <a:lnTo>
                      <a:pt x="28" y="167"/>
                    </a:lnTo>
                    <a:lnTo>
                      <a:pt x="20" y="153"/>
                    </a:lnTo>
                    <a:lnTo>
                      <a:pt x="15" y="140"/>
                    </a:lnTo>
                    <a:lnTo>
                      <a:pt x="7" y="136"/>
                    </a:lnTo>
                    <a:lnTo>
                      <a:pt x="0" y="136"/>
                    </a:lnTo>
                    <a:lnTo>
                      <a:pt x="10" y="125"/>
                    </a:lnTo>
                    <a:lnTo>
                      <a:pt x="21" y="123"/>
                    </a:lnTo>
                    <a:lnTo>
                      <a:pt x="20" y="112"/>
                    </a:lnTo>
                    <a:lnTo>
                      <a:pt x="20" y="102"/>
                    </a:lnTo>
                    <a:lnTo>
                      <a:pt x="28" y="83"/>
                    </a:lnTo>
                    <a:lnTo>
                      <a:pt x="22" y="75"/>
                    </a:lnTo>
                    <a:lnTo>
                      <a:pt x="26" y="67"/>
                    </a:lnTo>
                    <a:lnTo>
                      <a:pt x="53" y="67"/>
                    </a:lnTo>
                    <a:lnTo>
                      <a:pt x="58" y="59"/>
                    </a:lnTo>
                    <a:lnTo>
                      <a:pt x="58" y="39"/>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20" name="任意多边形: 形状 219">
                <a:extLst>
                  <a:ext uri="{FF2B5EF4-FFF2-40B4-BE49-F238E27FC236}">
                    <a16:creationId xmlns="" xmlns:a16="http://schemas.microsoft.com/office/drawing/2014/main" id="{52CB70FB-4091-4672-A07C-AA302CD82022}"/>
                  </a:ext>
                </a:extLst>
              </p:cNvPr>
              <p:cNvSpPr>
                <a:spLocks noChangeAspect="1"/>
              </p:cNvSpPr>
              <p:nvPr/>
            </p:nvSpPr>
            <p:spPr bwMode="gray">
              <a:xfrm>
                <a:off x="5004594" y="2549872"/>
                <a:ext cx="173038" cy="163513"/>
              </a:xfrm>
              <a:custGeom>
                <a:avLst/>
                <a:gdLst/>
                <a:ahLst/>
                <a:cxnLst>
                  <a:cxn ang="0">
                    <a:pos x="521" y="323"/>
                  </a:cxn>
                  <a:cxn ang="0">
                    <a:pos x="540" y="357"/>
                  </a:cxn>
                  <a:cxn ang="0">
                    <a:pos x="540" y="397"/>
                  </a:cxn>
                  <a:cxn ang="0">
                    <a:pos x="488" y="444"/>
                  </a:cxn>
                  <a:cxn ang="0">
                    <a:pos x="470" y="509"/>
                  </a:cxn>
                  <a:cxn ang="0">
                    <a:pos x="446" y="506"/>
                  </a:cxn>
                  <a:cxn ang="0">
                    <a:pos x="416" y="483"/>
                  </a:cxn>
                  <a:cxn ang="0">
                    <a:pos x="379" y="488"/>
                  </a:cxn>
                  <a:cxn ang="0">
                    <a:pos x="343" y="487"/>
                  </a:cxn>
                  <a:cxn ang="0">
                    <a:pos x="317" y="498"/>
                  </a:cxn>
                  <a:cxn ang="0">
                    <a:pos x="291" y="473"/>
                  </a:cxn>
                  <a:cxn ang="0">
                    <a:pos x="259" y="475"/>
                  </a:cxn>
                  <a:cxn ang="0">
                    <a:pos x="212" y="433"/>
                  </a:cxn>
                  <a:cxn ang="0">
                    <a:pos x="198" y="412"/>
                  </a:cxn>
                  <a:cxn ang="0">
                    <a:pos x="152" y="407"/>
                  </a:cxn>
                  <a:cxn ang="0">
                    <a:pos x="136" y="418"/>
                  </a:cxn>
                  <a:cxn ang="0">
                    <a:pos x="121" y="386"/>
                  </a:cxn>
                  <a:cxn ang="0">
                    <a:pos x="99" y="370"/>
                  </a:cxn>
                  <a:cxn ang="0">
                    <a:pos x="65" y="357"/>
                  </a:cxn>
                  <a:cxn ang="0">
                    <a:pos x="34" y="363"/>
                  </a:cxn>
                  <a:cxn ang="0">
                    <a:pos x="43" y="316"/>
                  </a:cxn>
                  <a:cxn ang="0">
                    <a:pos x="23" y="269"/>
                  </a:cxn>
                  <a:cxn ang="0">
                    <a:pos x="20" y="233"/>
                  </a:cxn>
                  <a:cxn ang="0">
                    <a:pos x="1" y="190"/>
                  </a:cxn>
                  <a:cxn ang="0">
                    <a:pos x="11" y="158"/>
                  </a:cxn>
                  <a:cxn ang="0">
                    <a:pos x="4" y="111"/>
                  </a:cxn>
                  <a:cxn ang="0">
                    <a:pos x="21" y="105"/>
                  </a:cxn>
                  <a:cxn ang="0">
                    <a:pos x="16" y="86"/>
                  </a:cxn>
                  <a:cxn ang="0">
                    <a:pos x="38" y="74"/>
                  </a:cxn>
                  <a:cxn ang="0">
                    <a:pos x="102" y="53"/>
                  </a:cxn>
                  <a:cxn ang="0">
                    <a:pos x="172" y="9"/>
                  </a:cxn>
                  <a:cxn ang="0">
                    <a:pos x="239" y="3"/>
                  </a:cxn>
                  <a:cxn ang="0">
                    <a:pos x="254" y="21"/>
                  </a:cxn>
                  <a:cxn ang="0">
                    <a:pos x="250" y="50"/>
                  </a:cxn>
                  <a:cxn ang="0">
                    <a:pos x="262" y="45"/>
                  </a:cxn>
                  <a:cxn ang="0">
                    <a:pos x="290" y="42"/>
                  </a:cxn>
                  <a:cxn ang="0">
                    <a:pos x="378" y="52"/>
                  </a:cxn>
                  <a:cxn ang="0">
                    <a:pos x="477" y="42"/>
                  </a:cxn>
                  <a:cxn ang="0">
                    <a:pos x="515" y="74"/>
                  </a:cxn>
                  <a:cxn ang="0">
                    <a:pos x="534" y="163"/>
                  </a:cxn>
                  <a:cxn ang="0">
                    <a:pos x="522" y="212"/>
                  </a:cxn>
                  <a:cxn ang="0">
                    <a:pos x="502" y="245"/>
                  </a:cxn>
                </a:cxnLst>
                <a:rect l="0" t="0" r="r" b="b"/>
                <a:pathLst>
                  <a:path w="545" h="511">
                    <a:moveTo>
                      <a:pt x="513" y="298"/>
                    </a:moveTo>
                    <a:lnTo>
                      <a:pt x="520" y="311"/>
                    </a:lnTo>
                    <a:lnTo>
                      <a:pt x="521" y="323"/>
                    </a:lnTo>
                    <a:lnTo>
                      <a:pt x="528" y="342"/>
                    </a:lnTo>
                    <a:lnTo>
                      <a:pt x="529" y="346"/>
                    </a:lnTo>
                    <a:lnTo>
                      <a:pt x="540" y="357"/>
                    </a:lnTo>
                    <a:lnTo>
                      <a:pt x="539" y="368"/>
                    </a:lnTo>
                    <a:lnTo>
                      <a:pt x="545" y="382"/>
                    </a:lnTo>
                    <a:lnTo>
                      <a:pt x="540" y="397"/>
                    </a:lnTo>
                    <a:lnTo>
                      <a:pt x="522" y="412"/>
                    </a:lnTo>
                    <a:lnTo>
                      <a:pt x="502" y="425"/>
                    </a:lnTo>
                    <a:lnTo>
                      <a:pt x="488" y="444"/>
                    </a:lnTo>
                    <a:lnTo>
                      <a:pt x="470" y="482"/>
                    </a:lnTo>
                    <a:lnTo>
                      <a:pt x="468" y="497"/>
                    </a:lnTo>
                    <a:lnTo>
                      <a:pt x="470" y="509"/>
                    </a:lnTo>
                    <a:lnTo>
                      <a:pt x="461" y="511"/>
                    </a:lnTo>
                    <a:lnTo>
                      <a:pt x="456" y="510"/>
                    </a:lnTo>
                    <a:lnTo>
                      <a:pt x="446" y="506"/>
                    </a:lnTo>
                    <a:lnTo>
                      <a:pt x="435" y="498"/>
                    </a:lnTo>
                    <a:lnTo>
                      <a:pt x="426" y="491"/>
                    </a:lnTo>
                    <a:lnTo>
                      <a:pt x="416" y="483"/>
                    </a:lnTo>
                    <a:lnTo>
                      <a:pt x="403" y="482"/>
                    </a:lnTo>
                    <a:lnTo>
                      <a:pt x="391" y="483"/>
                    </a:lnTo>
                    <a:lnTo>
                      <a:pt x="379" y="488"/>
                    </a:lnTo>
                    <a:lnTo>
                      <a:pt x="372" y="494"/>
                    </a:lnTo>
                    <a:lnTo>
                      <a:pt x="362" y="487"/>
                    </a:lnTo>
                    <a:lnTo>
                      <a:pt x="343" y="487"/>
                    </a:lnTo>
                    <a:lnTo>
                      <a:pt x="334" y="495"/>
                    </a:lnTo>
                    <a:lnTo>
                      <a:pt x="324" y="500"/>
                    </a:lnTo>
                    <a:lnTo>
                      <a:pt x="317" y="498"/>
                    </a:lnTo>
                    <a:lnTo>
                      <a:pt x="309" y="489"/>
                    </a:lnTo>
                    <a:lnTo>
                      <a:pt x="300" y="479"/>
                    </a:lnTo>
                    <a:lnTo>
                      <a:pt x="291" y="473"/>
                    </a:lnTo>
                    <a:lnTo>
                      <a:pt x="281" y="478"/>
                    </a:lnTo>
                    <a:lnTo>
                      <a:pt x="270" y="481"/>
                    </a:lnTo>
                    <a:lnTo>
                      <a:pt x="259" y="475"/>
                    </a:lnTo>
                    <a:lnTo>
                      <a:pt x="241" y="466"/>
                    </a:lnTo>
                    <a:lnTo>
                      <a:pt x="221" y="438"/>
                    </a:lnTo>
                    <a:lnTo>
                      <a:pt x="212" y="433"/>
                    </a:lnTo>
                    <a:lnTo>
                      <a:pt x="207" y="435"/>
                    </a:lnTo>
                    <a:lnTo>
                      <a:pt x="198" y="428"/>
                    </a:lnTo>
                    <a:lnTo>
                      <a:pt x="198" y="412"/>
                    </a:lnTo>
                    <a:lnTo>
                      <a:pt x="178" y="409"/>
                    </a:lnTo>
                    <a:lnTo>
                      <a:pt x="153" y="401"/>
                    </a:lnTo>
                    <a:lnTo>
                      <a:pt x="152" y="407"/>
                    </a:lnTo>
                    <a:lnTo>
                      <a:pt x="155" y="413"/>
                    </a:lnTo>
                    <a:lnTo>
                      <a:pt x="144" y="421"/>
                    </a:lnTo>
                    <a:lnTo>
                      <a:pt x="136" y="418"/>
                    </a:lnTo>
                    <a:lnTo>
                      <a:pt x="117" y="400"/>
                    </a:lnTo>
                    <a:lnTo>
                      <a:pt x="121" y="389"/>
                    </a:lnTo>
                    <a:lnTo>
                      <a:pt x="121" y="386"/>
                    </a:lnTo>
                    <a:lnTo>
                      <a:pt x="120" y="384"/>
                    </a:lnTo>
                    <a:lnTo>
                      <a:pt x="109" y="382"/>
                    </a:lnTo>
                    <a:lnTo>
                      <a:pt x="99" y="370"/>
                    </a:lnTo>
                    <a:lnTo>
                      <a:pt x="79" y="365"/>
                    </a:lnTo>
                    <a:lnTo>
                      <a:pt x="71" y="366"/>
                    </a:lnTo>
                    <a:lnTo>
                      <a:pt x="65" y="357"/>
                    </a:lnTo>
                    <a:lnTo>
                      <a:pt x="55" y="352"/>
                    </a:lnTo>
                    <a:lnTo>
                      <a:pt x="40" y="366"/>
                    </a:lnTo>
                    <a:lnTo>
                      <a:pt x="34" y="363"/>
                    </a:lnTo>
                    <a:lnTo>
                      <a:pt x="38" y="354"/>
                    </a:lnTo>
                    <a:lnTo>
                      <a:pt x="42" y="337"/>
                    </a:lnTo>
                    <a:lnTo>
                      <a:pt x="43" y="316"/>
                    </a:lnTo>
                    <a:lnTo>
                      <a:pt x="42" y="312"/>
                    </a:lnTo>
                    <a:lnTo>
                      <a:pt x="26" y="293"/>
                    </a:lnTo>
                    <a:lnTo>
                      <a:pt x="23" y="269"/>
                    </a:lnTo>
                    <a:lnTo>
                      <a:pt x="23" y="258"/>
                    </a:lnTo>
                    <a:lnTo>
                      <a:pt x="22" y="242"/>
                    </a:lnTo>
                    <a:lnTo>
                      <a:pt x="20" y="233"/>
                    </a:lnTo>
                    <a:lnTo>
                      <a:pt x="17" y="209"/>
                    </a:lnTo>
                    <a:lnTo>
                      <a:pt x="16" y="201"/>
                    </a:lnTo>
                    <a:lnTo>
                      <a:pt x="1" y="190"/>
                    </a:lnTo>
                    <a:lnTo>
                      <a:pt x="0" y="182"/>
                    </a:lnTo>
                    <a:lnTo>
                      <a:pt x="5" y="170"/>
                    </a:lnTo>
                    <a:lnTo>
                      <a:pt x="11" y="158"/>
                    </a:lnTo>
                    <a:lnTo>
                      <a:pt x="12" y="145"/>
                    </a:lnTo>
                    <a:lnTo>
                      <a:pt x="12" y="128"/>
                    </a:lnTo>
                    <a:lnTo>
                      <a:pt x="4" y="111"/>
                    </a:lnTo>
                    <a:lnTo>
                      <a:pt x="1" y="102"/>
                    </a:lnTo>
                    <a:lnTo>
                      <a:pt x="18" y="110"/>
                    </a:lnTo>
                    <a:lnTo>
                      <a:pt x="21" y="105"/>
                    </a:lnTo>
                    <a:lnTo>
                      <a:pt x="21" y="96"/>
                    </a:lnTo>
                    <a:lnTo>
                      <a:pt x="7" y="93"/>
                    </a:lnTo>
                    <a:lnTo>
                      <a:pt x="16" y="86"/>
                    </a:lnTo>
                    <a:lnTo>
                      <a:pt x="26" y="83"/>
                    </a:lnTo>
                    <a:lnTo>
                      <a:pt x="27" y="86"/>
                    </a:lnTo>
                    <a:lnTo>
                      <a:pt x="38" y="74"/>
                    </a:lnTo>
                    <a:lnTo>
                      <a:pt x="51" y="67"/>
                    </a:lnTo>
                    <a:lnTo>
                      <a:pt x="70" y="63"/>
                    </a:lnTo>
                    <a:lnTo>
                      <a:pt x="102" y="53"/>
                    </a:lnTo>
                    <a:lnTo>
                      <a:pt x="134" y="26"/>
                    </a:lnTo>
                    <a:lnTo>
                      <a:pt x="149" y="21"/>
                    </a:lnTo>
                    <a:lnTo>
                      <a:pt x="172" y="9"/>
                    </a:lnTo>
                    <a:lnTo>
                      <a:pt x="215" y="0"/>
                    </a:lnTo>
                    <a:lnTo>
                      <a:pt x="228" y="0"/>
                    </a:lnTo>
                    <a:lnTo>
                      <a:pt x="239" y="3"/>
                    </a:lnTo>
                    <a:lnTo>
                      <a:pt x="248" y="7"/>
                    </a:lnTo>
                    <a:lnTo>
                      <a:pt x="255" y="15"/>
                    </a:lnTo>
                    <a:lnTo>
                      <a:pt x="254" y="21"/>
                    </a:lnTo>
                    <a:lnTo>
                      <a:pt x="236" y="10"/>
                    </a:lnTo>
                    <a:lnTo>
                      <a:pt x="237" y="16"/>
                    </a:lnTo>
                    <a:lnTo>
                      <a:pt x="250" y="50"/>
                    </a:lnTo>
                    <a:lnTo>
                      <a:pt x="257" y="52"/>
                    </a:lnTo>
                    <a:lnTo>
                      <a:pt x="258" y="48"/>
                    </a:lnTo>
                    <a:lnTo>
                      <a:pt x="262" y="45"/>
                    </a:lnTo>
                    <a:lnTo>
                      <a:pt x="266" y="48"/>
                    </a:lnTo>
                    <a:lnTo>
                      <a:pt x="276" y="45"/>
                    </a:lnTo>
                    <a:lnTo>
                      <a:pt x="290" y="42"/>
                    </a:lnTo>
                    <a:lnTo>
                      <a:pt x="300" y="36"/>
                    </a:lnTo>
                    <a:lnTo>
                      <a:pt x="314" y="41"/>
                    </a:lnTo>
                    <a:lnTo>
                      <a:pt x="378" y="52"/>
                    </a:lnTo>
                    <a:lnTo>
                      <a:pt x="426" y="51"/>
                    </a:lnTo>
                    <a:lnTo>
                      <a:pt x="453" y="45"/>
                    </a:lnTo>
                    <a:lnTo>
                      <a:pt x="477" y="42"/>
                    </a:lnTo>
                    <a:lnTo>
                      <a:pt x="491" y="50"/>
                    </a:lnTo>
                    <a:lnTo>
                      <a:pt x="510" y="63"/>
                    </a:lnTo>
                    <a:lnTo>
                      <a:pt x="515" y="74"/>
                    </a:lnTo>
                    <a:lnTo>
                      <a:pt x="515" y="81"/>
                    </a:lnTo>
                    <a:lnTo>
                      <a:pt x="516" y="91"/>
                    </a:lnTo>
                    <a:lnTo>
                      <a:pt x="534" y="163"/>
                    </a:lnTo>
                    <a:lnTo>
                      <a:pt x="534" y="179"/>
                    </a:lnTo>
                    <a:lnTo>
                      <a:pt x="533" y="196"/>
                    </a:lnTo>
                    <a:lnTo>
                      <a:pt x="522" y="212"/>
                    </a:lnTo>
                    <a:lnTo>
                      <a:pt x="507" y="220"/>
                    </a:lnTo>
                    <a:lnTo>
                      <a:pt x="496" y="234"/>
                    </a:lnTo>
                    <a:lnTo>
                      <a:pt x="502" y="245"/>
                    </a:lnTo>
                    <a:lnTo>
                      <a:pt x="517" y="257"/>
                    </a:lnTo>
                    <a:lnTo>
                      <a:pt x="513" y="29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21" name="任意多边形: 形状 220">
                <a:extLst>
                  <a:ext uri="{FF2B5EF4-FFF2-40B4-BE49-F238E27FC236}">
                    <a16:creationId xmlns="" xmlns:a16="http://schemas.microsoft.com/office/drawing/2014/main" id="{E75CBD0C-BAA3-461B-814B-1BD413E4DED0}"/>
                  </a:ext>
                </a:extLst>
              </p:cNvPr>
              <p:cNvSpPr>
                <a:spLocks noChangeAspect="1"/>
              </p:cNvSpPr>
              <p:nvPr/>
            </p:nvSpPr>
            <p:spPr bwMode="gray">
              <a:xfrm>
                <a:off x="5123656" y="2449860"/>
                <a:ext cx="128588" cy="76200"/>
              </a:xfrm>
              <a:custGeom>
                <a:avLst/>
                <a:gdLst/>
                <a:ahLst/>
                <a:cxnLst>
                  <a:cxn ang="0">
                    <a:pos x="0" y="184"/>
                  </a:cxn>
                  <a:cxn ang="0">
                    <a:pos x="12" y="118"/>
                  </a:cxn>
                  <a:cxn ang="0">
                    <a:pos x="24" y="93"/>
                  </a:cxn>
                  <a:cxn ang="0">
                    <a:pos x="33" y="64"/>
                  </a:cxn>
                  <a:cxn ang="0">
                    <a:pos x="51" y="44"/>
                  </a:cxn>
                  <a:cxn ang="0">
                    <a:pos x="86" y="33"/>
                  </a:cxn>
                  <a:cxn ang="0">
                    <a:pos x="113" y="68"/>
                  </a:cxn>
                  <a:cxn ang="0">
                    <a:pos x="119" y="86"/>
                  </a:cxn>
                  <a:cxn ang="0">
                    <a:pos x="125" y="92"/>
                  </a:cxn>
                  <a:cxn ang="0">
                    <a:pos x="147" y="108"/>
                  </a:cxn>
                  <a:cxn ang="0">
                    <a:pos x="169" y="102"/>
                  </a:cxn>
                  <a:cxn ang="0">
                    <a:pos x="174" y="113"/>
                  </a:cxn>
                  <a:cxn ang="0">
                    <a:pos x="181" y="92"/>
                  </a:cxn>
                  <a:cxn ang="0">
                    <a:pos x="185" y="21"/>
                  </a:cxn>
                  <a:cxn ang="0">
                    <a:pos x="200" y="14"/>
                  </a:cxn>
                  <a:cxn ang="0">
                    <a:pos x="239" y="0"/>
                  </a:cxn>
                  <a:cxn ang="0">
                    <a:pos x="269" y="15"/>
                  </a:cxn>
                  <a:cxn ang="0">
                    <a:pos x="288" y="30"/>
                  </a:cxn>
                  <a:cxn ang="0">
                    <a:pos x="318" y="49"/>
                  </a:cxn>
                  <a:cxn ang="0">
                    <a:pos x="341" y="44"/>
                  </a:cxn>
                  <a:cxn ang="0">
                    <a:pos x="359" y="49"/>
                  </a:cxn>
                  <a:cxn ang="0">
                    <a:pos x="368" y="63"/>
                  </a:cxn>
                  <a:cxn ang="0">
                    <a:pos x="379" y="74"/>
                  </a:cxn>
                  <a:cxn ang="0">
                    <a:pos x="375" y="106"/>
                  </a:cxn>
                  <a:cxn ang="0">
                    <a:pos x="380" y="116"/>
                  </a:cxn>
                  <a:cxn ang="0">
                    <a:pos x="387" y="128"/>
                  </a:cxn>
                  <a:cxn ang="0">
                    <a:pos x="402" y="159"/>
                  </a:cxn>
                  <a:cxn ang="0">
                    <a:pos x="406" y="182"/>
                  </a:cxn>
                  <a:cxn ang="0">
                    <a:pos x="395" y="190"/>
                  </a:cxn>
                  <a:cxn ang="0">
                    <a:pos x="375" y="206"/>
                  </a:cxn>
                  <a:cxn ang="0">
                    <a:pos x="363" y="227"/>
                  </a:cxn>
                  <a:cxn ang="0">
                    <a:pos x="340" y="222"/>
                  </a:cxn>
                  <a:cxn ang="0">
                    <a:pos x="331" y="236"/>
                  </a:cxn>
                  <a:cxn ang="0">
                    <a:pos x="316" y="238"/>
                  </a:cxn>
                  <a:cxn ang="0">
                    <a:pos x="303" y="231"/>
                  </a:cxn>
                  <a:cxn ang="0">
                    <a:pos x="258" y="189"/>
                  </a:cxn>
                  <a:cxn ang="0">
                    <a:pos x="234" y="188"/>
                  </a:cxn>
                  <a:cxn ang="0">
                    <a:pos x="218" y="160"/>
                  </a:cxn>
                  <a:cxn ang="0">
                    <a:pos x="200" y="173"/>
                  </a:cxn>
                  <a:cxn ang="0">
                    <a:pos x="153" y="166"/>
                  </a:cxn>
                  <a:cxn ang="0">
                    <a:pos x="129" y="163"/>
                  </a:cxn>
                  <a:cxn ang="0">
                    <a:pos x="114" y="163"/>
                  </a:cxn>
                  <a:cxn ang="0">
                    <a:pos x="98" y="167"/>
                  </a:cxn>
                  <a:cxn ang="0">
                    <a:pos x="83" y="162"/>
                  </a:cxn>
                  <a:cxn ang="0">
                    <a:pos x="44" y="171"/>
                  </a:cxn>
                  <a:cxn ang="0">
                    <a:pos x="20" y="193"/>
                  </a:cxn>
                  <a:cxn ang="0">
                    <a:pos x="3" y="195"/>
                  </a:cxn>
                </a:cxnLst>
                <a:rect l="0" t="0" r="r" b="b"/>
                <a:pathLst>
                  <a:path w="406" h="240">
                    <a:moveTo>
                      <a:pt x="3" y="195"/>
                    </a:moveTo>
                    <a:lnTo>
                      <a:pt x="0" y="184"/>
                    </a:lnTo>
                    <a:lnTo>
                      <a:pt x="4" y="134"/>
                    </a:lnTo>
                    <a:lnTo>
                      <a:pt x="12" y="118"/>
                    </a:lnTo>
                    <a:lnTo>
                      <a:pt x="20" y="107"/>
                    </a:lnTo>
                    <a:lnTo>
                      <a:pt x="24" y="93"/>
                    </a:lnTo>
                    <a:lnTo>
                      <a:pt x="27" y="77"/>
                    </a:lnTo>
                    <a:lnTo>
                      <a:pt x="33" y="64"/>
                    </a:lnTo>
                    <a:lnTo>
                      <a:pt x="43" y="52"/>
                    </a:lnTo>
                    <a:lnTo>
                      <a:pt x="51" y="44"/>
                    </a:lnTo>
                    <a:lnTo>
                      <a:pt x="63" y="42"/>
                    </a:lnTo>
                    <a:lnTo>
                      <a:pt x="86" y="33"/>
                    </a:lnTo>
                    <a:lnTo>
                      <a:pt x="94" y="47"/>
                    </a:lnTo>
                    <a:lnTo>
                      <a:pt x="113" y="68"/>
                    </a:lnTo>
                    <a:lnTo>
                      <a:pt x="115" y="79"/>
                    </a:lnTo>
                    <a:lnTo>
                      <a:pt x="119" y="86"/>
                    </a:lnTo>
                    <a:lnTo>
                      <a:pt x="120" y="75"/>
                    </a:lnTo>
                    <a:lnTo>
                      <a:pt x="125" y="92"/>
                    </a:lnTo>
                    <a:lnTo>
                      <a:pt x="131" y="100"/>
                    </a:lnTo>
                    <a:lnTo>
                      <a:pt x="147" y="108"/>
                    </a:lnTo>
                    <a:lnTo>
                      <a:pt x="153" y="108"/>
                    </a:lnTo>
                    <a:lnTo>
                      <a:pt x="169" y="102"/>
                    </a:lnTo>
                    <a:lnTo>
                      <a:pt x="169" y="107"/>
                    </a:lnTo>
                    <a:lnTo>
                      <a:pt x="174" y="113"/>
                    </a:lnTo>
                    <a:lnTo>
                      <a:pt x="175" y="98"/>
                    </a:lnTo>
                    <a:lnTo>
                      <a:pt x="181" y="92"/>
                    </a:lnTo>
                    <a:lnTo>
                      <a:pt x="185" y="85"/>
                    </a:lnTo>
                    <a:lnTo>
                      <a:pt x="185" y="21"/>
                    </a:lnTo>
                    <a:lnTo>
                      <a:pt x="191" y="15"/>
                    </a:lnTo>
                    <a:lnTo>
                      <a:pt x="200" y="14"/>
                    </a:lnTo>
                    <a:lnTo>
                      <a:pt x="213" y="4"/>
                    </a:lnTo>
                    <a:lnTo>
                      <a:pt x="239" y="0"/>
                    </a:lnTo>
                    <a:lnTo>
                      <a:pt x="255" y="4"/>
                    </a:lnTo>
                    <a:lnTo>
                      <a:pt x="269" y="15"/>
                    </a:lnTo>
                    <a:lnTo>
                      <a:pt x="283" y="20"/>
                    </a:lnTo>
                    <a:lnTo>
                      <a:pt x="288" y="30"/>
                    </a:lnTo>
                    <a:lnTo>
                      <a:pt x="310" y="49"/>
                    </a:lnTo>
                    <a:lnTo>
                      <a:pt x="318" y="49"/>
                    </a:lnTo>
                    <a:lnTo>
                      <a:pt x="326" y="46"/>
                    </a:lnTo>
                    <a:lnTo>
                      <a:pt x="341" y="44"/>
                    </a:lnTo>
                    <a:lnTo>
                      <a:pt x="358" y="48"/>
                    </a:lnTo>
                    <a:lnTo>
                      <a:pt x="359" y="49"/>
                    </a:lnTo>
                    <a:lnTo>
                      <a:pt x="364" y="55"/>
                    </a:lnTo>
                    <a:lnTo>
                      <a:pt x="368" y="63"/>
                    </a:lnTo>
                    <a:lnTo>
                      <a:pt x="375" y="66"/>
                    </a:lnTo>
                    <a:lnTo>
                      <a:pt x="379" y="74"/>
                    </a:lnTo>
                    <a:lnTo>
                      <a:pt x="380" y="82"/>
                    </a:lnTo>
                    <a:lnTo>
                      <a:pt x="375" y="106"/>
                    </a:lnTo>
                    <a:lnTo>
                      <a:pt x="372" y="113"/>
                    </a:lnTo>
                    <a:lnTo>
                      <a:pt x="380" y="116"/>
                    </a:lnTo>
                    <a:lnTo>
                      <a:pt x="387" y="120"/>
                    </a:lnTo>
                    <a:lnTo>
                      <a:pt x="387" y="128"/>
                    </a:lnTo>
                    <a:lnTo>
                      <a:pt x="400" y="150"/>
                    </a:lnTo>
                    <a:lnTo>
                      <a:pt x="402" y="159"/>
                    </a:lnTo>
                    <a:lnTo>
                      <a:pt x="406" y="166"/>
                    </a:lnTo>
                    <a:lnTo>
                      <a:pt x="406" y="182"/>
                    </a:lnTo>
                    <a:lnTo>
                      <a:pt x="405" y="189"/>
                    </a:lnTo>
                    <a:lnTo>
                      <a:pt x="395" y="190"/>
                    </a:lnTo>
                    <a:lnTo>
                      <a:pt x="388" y="194"/>
                    </a:lnTo>
                    <a:lnTo>
                      <a:pt x="375" y="206"/>
                    </a:lnTo>
                    <a:lnTo>
                      <a:pt x="374" y="214"/>
                    </a:lnTo>
                    <a:lnTo>
                      <a:pt x="363" y="227"/>
                    </a:lnTo>
                    <a:lnTo>
                      <a:pt x="356" y="229"/>
                    </a:lnTo>
                    <a:lnTo>
                      <a:pt x="340" y="222"/>
                    </a:lnTo>
                    <a:lnTo>
                      <a:pt x="334" y="227"/>
                    </a:lnTo>
                    <a:lnTo>
                      <a:pt x="331" y="236"/>
                    </a:lnTo>
                    <a:lnTo>
                      <a:pt x="325" y="240"/>
                    </a:lnTo>
                    <a:lnTo>
                      <a:pt x="316" y="238"/>
                    </a:lnTo>
                    <a:lnTo>
                      <a:pt x="310" y="233"/>
                    </a:lnTo>
                    <a:lnTo>
                      <a:pt x="303" y="231"/>
                    </a:lnTo>
                    <a:lnTo>
                      <a:pt x="285" y="208"/>
                    </a:lnTo>
                    <a:lnTo>
                      <a:pt x="258" y="189"/>
                    </a:lnTo>
                    <a:lnTo>
                      <a:pt x="242" y="190"/>
                    </a:lnTo>
                    <a:lnTo>
                      <a:pt x="234" y="188"/>
                    </a:lnTo>
                    <a:lnTo>
                      <a:pt x="224" y="165"/>
                    </a:lnTo>
                    <a:lnTo>
                      <a:pt x="218" y="160"/>
                    </a:lnTo>
                    <a:lnTo>
                      <a:pt x="211" y="162"/>
                    </a:lnTo>
                    <a:lnTo>
                      <a:pt x="200" y="173"/>
                    </a:lnTo>
                    <a:lnTo>
                      <a:pt x="184" y="177"/>
                    </a:lnTo>
                    <a:lnTo>
                      <a:pt x="153" y="166"/>
                    </a:lnTo>
                    <a:lnTo>
                      <a:pt x="146" y="166"/>
                    </a:lnTo>
                    <a:lnTo>
                      <a:pt x="129" y="163"/>
                    </a:lnTo>
                    <a:lnTo>
                      <a:pt x="121" y="166"/>
                    </a:lnTo>
                    <a:lnTo>
                      <a:pt x="114" y="163"/>
                    </a:lnTo>
                    <a:lnTo>
                      <a:pt x="106" y="167"/>
                    </a:lnTo>
                    <a:lnTo>
                      <a:pt x="98" y="167"/>
                    </a:lnTo>
                    <a:lnTo>
                      <a:pt x="92" y="163"/>
                    </a:lnTo>
                    <a:lnTo>
                      <a:pt x="83" y="162"/>
                    </a:lnTo>
                    <a:lnTo>
                      <a:pt x="67" y="163"/>
                    </a:lnTo>
                    <a:lnTo>
                      <a:pt x="44" y="171"/>
                    </a:lnTo>
                    <a:lnTo>
                      <a:pt x="29" y="179"/>
                    </a:lnTo>
                    <a:lnTo>
                      <a:pt x="20" y="193"/>
                    </a:lnTo>
                    <a:lnTo>
                      <a:pt x="13" y="198"/>
                    </a:lnTo>
                    <a:lnTo>
                      <a:pt x="3" y="195"/>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22" name="任意多边形: 形状 221">
                <a:extLst>
                  <a:ext uri="{FF2B5EF4-FFF2-40B4-BE49-F238E27FC236}">
                    <a16:creationId xmlns="" xmlns:a16="http://schemas.microsoft.com/office/drawing/2014/main" id="{2196BC4A-6B2D-4D50-9A79-F6AAE69D8B8C}"/>
                  </a:ext>
                </a:extLst>
              </p:cNvPr>
              <p:cNvSpPr>
                <a:spLocks noChangeAspect="1"/>
              </p:cNvSpPr>
              <p:nvPr/>
            </p:nvSpPr>
            <p:spPr bwMode="gray">
              <a:xfrm>
                <a:off x="4966494" y="2657822"/>
                <a:ext cx="120650" cy="71438"/>
              </a:xfrm>
              <a:custGeom>
                <a:avLst/>
                <a:gdLst/>
                <a:ahLst/>
                <a:cxnLst>
                  <a:cxn ang="0">
                    <a:pos x="371" y="143"/>
                  </a:cxn>
                  <a:cxn ang="0">
                    <a:pos x="355" y="149"/>
                  </a:cxn>
                  <a:cxn ang="0">
                    <a:pos x="341" y="159"/>
                  </a:cxn>
                  <a:cxn ang="0">
                    <a:pos x="338" y="176"/>
                  </a:cxn>
                  <a:cxn ang="0">
                    <a:pos x="324" y="187"/>
                  </a:cxn>
                  <a:cxn ang="0">
                    <a:pos x="311" y="203"/>
                  </a:cxn>
                  <a:cxn ang="0">
                    <a:pos x="291" y="201"/>
                  </a:cxn>
                  <a:cxn ang="0">
                    <a:pos x="276" y="210"/>
                  </a:cxn>
                  <a:cxn ang="0">
                    <a:pos x="271" y="208"/>
                  </a:cxn>
                  <a:cxn ang="0">
                    <a:pos x="227" y="201"/>
                  </a:cxn>
                  <a:cxn ang="0">
                    <a:pos x="205" y="183"/>
                  </a:cxn>
                  <a:cxn ang="0">
                    <a:pos x="166" y="192"/>
                  </a:cxn>
                  <a:cxn ang="0">
                    <a:pos x="152" y="209"/>
                  </a:cxn>
                  <a:cxn ang="0">
                    <a:pos x="132" y="214"/>
                  </a:cxn>
                  <a:cxn ang="0">
                    <a:pos x="114" y="207"/>
                  </a:cxn>
                  <a:cxn ang="0">
                    <a:pos x="97" y="196"/>
                  </a:cxn>
                  <a:cxn ang="0">
                    <a:pos x="61" y="164"/>
                  </a:cxn>
                  <a:cxn ang="0">
                    <a:pos x="23" y="127"/>
                  </a:cxn>
                  <a:cxn ang="0">
                    <a:pos x="21" y="97"/>
                  </a:cxn>
                  <a:cxn ang="0">
                    <a:pos x="0" y="82"/>
                  </a:cxn>
                  <a:cxn ang="0">
                    <a:pos x="1" y="68"/>
                  </a:cxn>
                  <a:cxn ang="0">
                    <a:pos x="19" y="83"/>
                  </a:cxn>
                  <a:cxn ang="0">
                    <a:pos x="40" y="62"/>
                  </a:cxn>
                  <a:cxn ang="0">
                    <a:pos x="75" y="48"/>
                  </a:cxn>
                  <a:cxn ang="0">
                    <a:pos x="119" y="23"/>
                  </a:cxn>
                  <a:cxn ang="0">
                    <a:pos x="132" y="3"/>
                  </a:cxn>
                  <a:cxn ang="0">
                    <a:pos x="146" y="24"/>
                  </a:cxn>
                  <a:cxn ang="0">
                    <a:pos x="159" y="27"/>
                  </a:cxn>
                  <a:cxn ang="0">
                    <a:pos x="184" y="18"/>
                  </a:cxn>
                  <a:cxn ang="0">
                    <a:pos x="198" y="27"/>
                  </a:cxn>
                  <a:cxn ang="0">
                    <a:pos x="228" y="43"/>
                  </a:cxn>
                  <a:cxn ang="0">
                    <a:pos x="240" y="47"/>
                  </a:cxn>
                  <a:cxn ang="0">
                    <a:pos x="236" y="61"/>
                  </a:cxn>
                  <a:cxn ang="0">
                    <a:pos x="263" y="82"/>
                  </a:cxn>
                  <a:cxn ang="0">
                    <a:pos x="271" y="68"/>
                  </a:cxn>
                  <a:cxn ang="0">
                    <a:pos x="297" y="70"/>
                  </a:cxn>
                  <a:cxn ang="0">
                    <a:pos x="317" y="89"/>
                  </a:cxn>
                  <a:cxn ang="0">
                    <a:pos x="331" y="94"/>
                  </a:cxn>
                  <a:cxn ang="0">
                    <a:pos x="360" y="127"/>
                  </a:cxn>
                </a:cxnLst>
                <a:rect l="0" t="0" r="r" b="b"/>
                <a:pathLst>
                  <a:path w="378" h="222">
                    <a:moveTo>
                      <a:pt x="378" y="136"/>
                    </a:moveTo>
                    <a:lnTo>
                      <a:pt x="371" y="143"/>
                    </a:lnTo>
                    <a:lnTo>
                      <a:pt x="360" y="142"/>
                    </a:lnTo>
                    <a:lnTo>
                      <a:pt x="355" y="149"/>
                    </a:lnTo>
                    <a:lnTo>
                      <a:pt x="350" y="156"/>
                    </a:lnTo>
                    <a:lnTo>
                      <a:pt x="341" y="159"/>
                    </a:lnTo>
                    <a:lnTo>
                      <a:pt x="339" y="164"/>
                    </a:lnTo>
                    <a:lnTo>
                      <a:pt x="338" y="176"/>
                    </a:lnTo>
                    <a:lnTo>
                      <a:pt x="333" y="185"/>
                    </a:lnTo>
                    <a:lnTo>
                      <a:pt x="324" y="187"/>
                    </a:lnTo>
                    <a:lnTo>
                      <a:pt x="324" y="193"/>
                    </a:lnTo>
                    <a:lnTo>
                      <a:pt x="311" y="203"/>
                    </a:lnTo>
                    <a:lnTo>
                      <a:pt x="296" y="206"/>
                    </a:lnTo>
                    <a:lnTo>
                      <a:pt x="291" y="201"/>
                    </a:lnTo>
                    <a:lnTo>
                      <a:pt x="283" y="201"/>
                    </a:lnTo>
                    <a:lnTo>
                      <a:pt x="276" y="210"/>
                    </a:lnTo>
                    <a:lnTo>
                      <a:pt x="271" y="222"/>
                    </a:lnTo>
                    <a:lnTo>
                      <a:pt x="271" y="208"/>
                    </a:lnTo>
                    <a:lnTo>
                      <a:pt x="263" y="197"/>
                    </a:lnTo>
                    <a:lnTo>
                      <a:pt x="227" y="201"/>
                    </a:lnTo>
                    <a:lnTo>
                      <a:pt x="213" y="188"/>
                    </a:lnTo>
                    <a:lnTo>
                      <a:pt x="205" y="183"/>
                    </a:lnTo>
                    <a:lnTo>
                      <a:pt x="172" y="182"/>
                    </a:lnTo>
                    <a:lnTo>
                      <a:pt x="166" y="192"/>
                    </a:lnTo>
                    <a:lnTo>
                      <a:pt x="162" y="201"/>
                    </a:lnTo>
                    <a:lnTo>
                      <a:pt x="152" y="209"/>
                    </a:lnTo>
                    <a:lnTo>
                      <a:pt x="143" y="213"/>
                    </a:lnTo>
                    <a:lnTo>
                      <a:pt x="132" y="214"/>
                    </a:lnTo>
                    <a:lnTo>
                      <a:pt x="121" y="213"/>
                    </a:lnTo>
                    <a:lnTo>
                      <a:pt x="114" y="207"/>
                    </a:lnTo>
                    <a:lnTo>
                      <a:pt x="100" y="202"/>
                    </a:lnTo>
                    <a:lnTo>
                      <a:pt x="97" y="196"/>
                    </a:lnTo>
                    <a:lnTo>
                      <a:pt x="71" y="176"/>
                    </a:lnTo>
                    <a:lnTo>
                      <a:pt x="61" y="164"/>
                    </a:lnTo>
                    <a:lnTo>
                      <a:pt x="33" y="140"/>
                    </a:lnTo>
                    <a:lnTo>
                      <a:pt x="23" y="127"/>
                    </a:lnTo>
                    <a:lnTo>
                      <a:pt x="23" y="110"/>
                    </a:lnTo>
                    <a:lnTo>
                      <a:pt x="21" y="97"/>
                    </a:lnTo>
                    <a:lnTo>
                      <a:pt x="8" y="91"/>
                    </a:lnTo>
                    <a:lnTo>
                      <a:pt x="0" y="82"/>
                    </a:lnTo>
                    <a:lnTo>
                      <a:pt x="0" y="73"/>
                    </a:lnTo>
                    <a:lnTo>
                      <a:pt x="1" y="68"/>
                    </a:lnTo>
                    <a:lnTo>
                      <a:pt x="17" y="83"/>
                    </a:lnTo>
                    <a:lnTo>
                      <a:pt x="19" y="83"/>
                    </a:lnTo>
                    <a:lnTo>
                      <a:pt x="24" y="69"/>
                    </a:lnTo>
                    <a:lnTo>
                      <a:pt x="40" y="62"/>
                    </a:lnTo>
                    <a:lnTo>
                      <a:pt x="57" y="57"/>
                    </a:lnTo>
                    <a:lnTo>
                      <a:pt x="75" y="48"/>
                    </a:lnTo>
                    <a:lnTo>
                      <a:pt x="81" y="36"/>
                    </a:lnTo>
                    <a:lnTo>
                      <a:pt x="119" y="23"/>
                    </a:lnTo>
                    <a:lnTo>
                      <a:pt x="123" y="0"/>
                    </a:lnTo>
                    <a:lnTo>
                      <a:pt x="132" y="3"/>
                    </a:lnTo>
                    <a:lnTo>
                      <a:pt x="140" y="15"/>
                    </a:lnTo>
                    <a:lnTo>
                      <a:pt x="146" y="24"/>
                    </a:lnTo>
                    <a:lnTo>
                      <a:pt x="153" y="24"/>
                    </a:lnTo>
                    <a:lnTo>
                      <a:pt x="159" y="27"/>
                    </a:lnTo>
                    <a:lnTo>
                      <a:pt x="174" y="13"/>
                    </a:lnTo>
                    <a:lnTo>
                      <a:pt x="184" y="18"/>
                    </a:lnTo>
                    <a:lnTo>
                      <a:pt x="190" y="27"/>
                    </a:lnTo>
                    <a:lnTo>
                      <a:pt x="198" y="27"/>
                    </a:lnTo>
                    <a:lnTo>
                      <a:pt x="218" y="31"/>
                    </a:lnTo>
                    <a:lnTo>
                      <a:pt x="228" y="43"/>
                    </a:lnTo>
                    <a:lnTo>
                      <a:pt x="239" y="45"/>
                    </a:lnTo>
                    <a:lnTo>
                      <a:pt x="240" y="47"/>
                    </a:lnTo>
                    <a:lnTo>
                      <a:pt x="240" y="50"/>
                    </a:lnTo>
                    <a:lnTo>
                      <a:pt x="236" y="61"/>
                    </a:lnTo>
                    <a:lnTo>
                      <a:pt x="255" y="79"/>
                    </a:lnTo>
                    <a:lnTo>
                      <a:pt x="263" y="82"/>
                    </a:lnTo>
                    <a:lnTo>
                      <a:pt x="274" y="74"/>
                    </a:lnTo>
                    <a:lnTo>
                      <a:pt x="271" y="68"/>
                    </a:lnTo>
                    <a:lnTo>
                      <a:pt x="272" y="62"/>
                    </a:lnTo>
                    <a:lnTo>
                      <a:pt x="297" y="70"/>
                    </a:lnTo>
                    <a:lnTo>
                      <a:pt x="317" y="73"/>
                    </a:lnTo>
                    <a:lnTo>
                      <a:pt x="317" y="89"/>
                    </a:lnTo>
                    <a:lnTo>
                      <a:pt x="326" y="96"/>
                    </a:lnTo>
                    <a:lnTo>
                      <a:pt x="331" y="94"/>
                    </a:lnTo>
                    <a:lnTo>
                      <a:pt x="340" y="99"/>
                    </a:lnTo>
                    <a:lnTo>
                      <a:pt x="360" y="127"/>
                    </a:lnTo>
                    <a:lnTo>
                      <a:pt x="378" y="13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23" name="任意多边形: 形状 222">
                <a:extLst>
                  <a:ext uri="{FF2B5EF4-FFF2-40B4-BE49-F238E27FC236}">
                    <a16:creationId xmlns="" xmlns:a16="http://schemas.microsoft.com/office/drawing/2014/main" id="{099DF5C1-4852-4CA8-80F5-04F6EC2FC942}"/>
                  </a:ext>
                </a:extLst>
              </p:cNvPr>
              <p:cNvSpPr>
                <a:spLocks noChangeAspect="1"/>
              </p:cNvSpPr>
              <p:nvPr/>
            </p:nvSpPr>
            <p:spPr bwMode="gray">
              <a:xfrm>
                <a:off x="5149056" y="2837210"/>
                <a:ext cx="109538" cy="68263"/>
              </a:xfrm>
              <a:custGeom>
                <a:avLst/>
                <a:gdLst/>
                <a:ahLst/>
                <a:cxnLst>
                  <a:cxn ang="0">
                    <a:pos x="32" y="208"/>
                  </a:cxn>
                  <a:cxn ang="0">
                    <a:pos x="31" y="192"/>
                  </a:cxn>
                  <a:cxn ang="0">
                    <a:pos x="26" y="163"/>
                  </a:cxn>
                  <a:cxn ang="0">
                    <a:pos x="3" y="143"/>
                  </a:cxn>
                  <a:cxn ang="0">
                    <a:pos x="3" y="118"/>
                  </a:cxn>
                  <a:cxn ang="0">
                    <a:pos x="15" y="94"/>
                  </a:cxn>
                  <a:cxn ang="0">
                    <a:pos x="26" y="82"/>
                  </a:cxn>
                  <a:cxn ang="0">
                    <a:pos x="11" y="66"/>
                  </a:cxn>
                  <a:cxn ang="0">
                    <a:pos x="3" y="51"/>
                  </a:cxn>
                  <a:cxn ang="0">
                    <a:pos x="0" y="29"/>
                  </a:cxn>
                  <a:cxn ang="0">
                    <a:pos x="3" y="8"/>
                  </a:cxn>
                  <a:cxn ang="0">
                    <a:pos x="20" y="0"/>
                  </a:cxn>
                  <a:cxn ang="0">
                    <a:pos x="32" y="4"/>
                  </a:cxn>
                  <a:cxn ang="0">
                    <a:pos x="26" y="19"/>
                  </a:cxn>
                  <a:cxn ang="0">
                    <a:pos x="37" y="27"/>
                  </a:cxn>
                  <a:cxn ang="0">
                    <a:pos x="51" y="27"/>
                  </a:cxn>
                  <a:cxn ang="0">
                    <a:pos x="85" y="31"/>
                  </a:cxn>
                  <a:cxn ang="0">
                    <a:pos x="126" y="32"/>
                  </a:cxn>
                  <a:cxn ang="0">
                    <a:pos x="170" y="40"/>
                  </a:cxn>
                  <a:cxn ang="0">
                    <a:pos x="187" y="35"/>
                  </a:cxn>
                  <a:cxn ang="0">
                    <a:pos x="206" y="23"/>
                  </a:cxn>
                  <a:cxn ang="0">
                    <a:pos x="226" y="13"/>
                  </a:cxn>
                  <a:cxn ang="0">
                    <a:pos x="252" y="4"/>
                  </a:cxn>
                  <a:cxn ang="0">
                    <a:pos x="272" y="5"/>
                  </a:cxn>
                  <a:cxn ang="0">
                    <a:pos x="278" y="10"/>
                  </a:cxn>
                  <a:cxn ang="0">
                    <a:pos x="308" y="19"/>
                  </a:cxn>
                  <a:cxn ang="0">
                    <a:pos x="328" y="32"/>
                  </a:cxn>
                  <a:cxn ang="0">
                    <a:pos x="346" y="31"/>
                  </a:cxn>
                  <a:cxn ang="0">
                    <a:pos x="343" y="47"/>
                  </a:cxn>
                  <a:cxn ang="0">
                    <a:pos x="338" y="58"/>
                  </a:cxn>
                  <a:cxn ang="0">
                    <a:pos x="319" y="63"/>
                  </a:cxn>
                  <a:cxn ang="0">
                    <a:pos x="306" y="78"/>
                  </a:cxn>
                  <a:cxn ang="0">
                    <a:pos x="306" y="107"/>
                  </a:cxn>
                  <a:cxn ang="0">
                    <a:pos x="298" y="110"/>
                  </a:cxn>
                  <a:cxn ang="0">
                    <a:pos x="295" y="116"/>
                  </a:cxn>
                  <a:cxn ang="0">
                    <a:pos x="284" y="126"/>
                  </a:cxn>
                  <a:cxn ang="0">
                    <a:pos x="287" y="129"/>
                  </a:cxn>
                  <a:cxn ang="0">
                    <a:pos x="292" y="131"/>
                  </a:cxn>
                  <a:cxn ang="0">
                    <a:pos x="296" y="138"/>
                  </a:cxn>
                  <a:cxn ang="0">
                    <a:pos x="299" y="148"/>
                  </a:cxn>
                  <a:cxn ang="0">
                    <a:pos x="310" y="163"/>
                  </a:cxn>
                  <a:cxn ang="0">
                    <a:pos x="311" y="169"/>
                  </a:cxn>
                  <a:cxn ang="0">
                    <a:pos x="303" y="167"/>
                  </a:cxn>
                  <a:cxn ang="0">
                    <a:pos x="280" y="171"/>
                  </a:cxn>
                  <a:cxn ang="0">
                    <a:pos x="262" y="161"/>
                  </a:cxn>
                  <a:cxn ang="0">
                    <a:pos x="242" y="169"/>
                  </a:cxn>
                  <a:cxn ang="0">
                    <a:pos x="228" y="171"/>
                  </a:cxn>
                  <a:cxn ang="0">
                    <a:pos x="219" y="179"/>
                  </a:cxn>
                  <a:cxn ang="0">
                    <a:pos x="208" y="180"/>
                  </a:cxn>
                  <a:cxn ang="0">
                    <a:pos x="206" y="199"/>
                  </a:cxn>
                  <a:cxn ang="0">
                    <a:pos x="192" y="212"/>
                  </a:cxn>
                  <a:cxn ang="0">
                    <a:pos x="172" y="215"/>
                  </a:cxn>
                  <a:cxn ang="0">
                    <a:pos x="137" y="203"/>
                  </a:cxn>
                  <a:cxn ang="0">
                    <a:pos x="127" y="195"/>
                  </a:cxn>
                  <a:cxn ang="0">
                    <a:pos x="115" y="195"/>
                  </a:cxn>
                  <a:cxn ang="0">
                    <a:pos x="84" y="204"/>
                  </a:cxn>
                  <a:cxn ang="0">
                    <a:pos x="62" y="204"/>
                  </a:cxn>
                  <a:cxn ang="0">
                    <a:pos x="45" y="208"/>
                  </a:cxn>
                  <a:cxn ang="0">
                    <a:pos x="32" y="208"/>
                  </a:cxn>
                </a:cxnLst>
                <a:rect l="0" t="0" r="r" b="b"/>
                <a:pathLst>
                  <a:path w="346" h="215">
                    <a:moveTo>
                      <a:pt x="32" y="208"/>
                    </a:moveTo>
                    <a:lnTo>
                      <a:pt x="31" y="192"/>
                    </a:lnTo>
                    <a:lnTo>
                      <a:pt x="26" y="163"/>
                    </a:lnTo>
                    <a:lnTo>
                      <a:pt x="3" y="143"/>
                    </a:lnTo>
                    <a:lnTo>
                      <a:pt x="3" y="118"/>
                    </a:lnTo>
                    <a:lnTo>
                      <a:pt x="15" y="94"/>
                    </a:lnTo>
                    <a:lnTo>
                      <a:pt x="26" y="82"/>
                    </a:lnTo>
                    <a:lnTo>
                      <a:pt x="11" y="66"/>
                    </a:lnTo>
                    <a:lnTo>
                      <a:pt x="3" y="51"/>
                    </a:lnTo>
                    <a:lnTo>
                      <a:pt x="0" y="29"/>
                    </a:lnTo>
                    <a:lnTo>
                      <a:pt x="3" y="8"/>
                    </a:lnTo>
                    <a:lnTo>
                      <a:pt x="20" y="0"/>
                    </a:lnTo>
                    <a:lnTo>
                      <a:pt x="32" y="4"/>
                    </a:lnTo>
                    <a:lnTo>
                      <a:pt x="26" y="19"/>
                    </a:lnTo>
                    <a:lnTo>
                      <a:pt x="37" y="27"/>
                    </a:lnTo>
                    <a:lnTo>
                      <a:pt x="51" y="27"/>
                    </a:lnTo>
                    <a:lnTo>
                      <a:pt x="85" y="31"/>
                    </a:lnTo>
                    <a:lnTo>
                      <a:pt x="126" y="32"/>
                    </a:lnTo>
                    <a:lnTo>
                      <a:pt x="170" y="40"/>
                    </a:lnTo>
                    <a:lnTo>
                      <a:pt x="187" y="35"/>
                    </a:lnTo>
                    <a:lnTo>
                      <a:pt x="206" y="23"/>
                    </a:lnTo>
                    <a:lnTo>
                      <a:pt x="226" y="13"/>
                    </a:lnTo>
                    <a:lnTo>
                      <a:pt x="252" y="4"/>
                    </a:lnTo>
                    <a:lnTo>
                      <a:pt x="272" y="5"/>
                    </a:lnTo>
                    <a:lnTo>
                      <a:pt x="278" y="10"/>
                    </a:lnTo>
                    <a:lnTo>
                      <a:pt x="308" y="19"/>
                    </a:lnTo>
                    <a:lnTo>
                      <a:pt x="328" y="32"/>
                    </a:lnTo>
                    <a:lnTo>
                      <a:pt x="346" y="31"/>
                    </a:lnTo>
                    <a:lnTo>
                      <a:pt x="343" y="47"/>
                    </a:lnTo>
                    <a:lnTo>
                      <a:pt x="338" y="58"/>
                    </a:lnTo>
                    <a:lnTo>
                      <a:pt x="319" y="63"/>
                    </a:lnTo>
                    <a:lnTo>
                      <a:pt x="306" y="78"/>
                    </a:lnTo>
                    <a:lnTo>
                      <a:pt x="306" y="107"/>
                    </a:lnTo>
                    <a:lnTo>
                      <a:pt x="298" y="110"/>
                    </a:lnTo>
                    <a:lnTo>
                      <a:pt x="295" y="116"/>
                    </a:lnTo>
                    <a:lnTo>
                      <a:pt x="284" y="126"/>
                    </a:lnTo>
                    <a:lnTo>
                      <a:pt x="287" y="129"/>
                    </a:lnTo>
                    <a:lnTo>
                      <a:pt x="292" y="131"/>
                    </a:lnTo>
                    <a:lnTo>
                      <a:pt x="296" y="138"/>
                    </a:lnTo>
                    <a:lnTo>
                      <a:pt x="299" y="148"/>
                    </a:lnTo>
                    <a:lnTo>
                      <a:pt x="310" y="163"/>
                    </a:lnTo>
                    <a:lnTo>
                      <a:pt x="311" y="169"/>
                    </a:lnTo>
                    <a:lnTo>
                      <a:pt x="303" y="167"/>
                    </a:lnTo>
                    <a:lnTo>
                      <a:pt x="280" y="171"/>
                    </a:lnTo>
                    <a:lnTo>
                      <a:pt x="262" y="161"/>
                    </a:lnTo>
                    <a:lnTo>
                      <a:pt x="242" y="169"/>
                    </a:lnTo>
                    <a:lnTo>
                      <a:pt x="228" y="171"/>
                    </a:lnTo>
                    <a:lnTo>
                      <a:pt x="219" y="179"/>
                    </a:lnTo>
                    <a:lnTo>
                      <a:pt x="208" y="180"/>
                    </a:lnTo>
                    <a:lnTo>
                      <a:pt x="206" y="199"/>
                    </a:lnTo>
                    <a:lnTo>
                      <a:pt x="192" y="212"/>
                    </a:lnTo>
                    <a:lnTo>
                      <a:pt x="172" y="215"/>
                    </a:lnTo>
                    <a:lnTo>
                      <a:pt x="137" y="203"/>
                    </a:lnTo>
                    <a:lnTo>
                      <a:pt x="127" y="195"/>
                    </a:lnTo>
                    <a:lnTo>
                      <a:pt x="115" y="195"/>
                    </a:lnTo>
                    <a:lnTo>
                      <a:pt x="84" y="204"/>
                    </a:lnTo>
                    <a:lnTo>
                      <a:pt x="62" y="204"/>
                    </a:lnTo>
                    <a:lnTo>
                      <a:pt x="45" y="208"/>
                    </a:lnTo>
                    <a:lnTo>
                      <a:pt x="32" y="20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24" name="任意多边形: 形状 223">
                <a:extLst>
                  <a:ext uri="{FF2B5EF4-FFF2-40B4-BE49-F238E27FC236}">
                    <a16:creationId xmlns="" xmlns:a16="http://schemas.microsoft.com/office/drawing/2014/main" id="{687B395B-0C3D-4476-9CA7-77A7DCB170AB}"/>
                  </a:ext>
                </a:extLst>
              </p:cNvPr>
              <p:cNvSpPr>
                <a:spLocks noChangeAspect="1"/>
              </p:cNvSpPr>
              <p:nvPr/>
            </p:nvSpPr>
            <p:spPr bwMode="gray">
              <a:xfrm>
                <a:off x="4995069" y="2778472"/>
                <a:ext cx="101600" cy="87313"/>
              </a:xfrm>
              <a:custGeom>
                <a:avLst/>
                <a:gdLst/>
                <a:ahLst/>
                <a:cxnLst>
                  <a:cxn ang="0">
                    <a:pos x="258" y="62"/>
                  </a:cxn>
                  <a:cxn ang="0">
                    <a:pos x="215" y="50"/>
                  </a:cxn>
                  <a:cxn ang="0">
                    <a:pos x="180" y="12"/>
                  </a:cxn>
                  <a:cxn ang="0">
                    <a:pos x="164" y="7"/>
                  </a:cxn>
                  <a:cxn ang="0">
                    <a:pos x="148" y="3"/>
                  </a:cxn>
                  <a:cxn ang="0">
                    <a:pos x="149" y="15"/>
                  </a:cxn>
                  <a:cxn ang="0">
                    <a:pos x="138" y="19"/>
                  </a:cxn>
                  <a:cxn ang="0">
                    <a:pos x="111" y="34"/>
                  </a:cxn>
                  <a:cxn ang="0">
                    <a:pos x="118" y="56"/>
                  </a:cxn>
                  <a:cxn ang="0">
                    <a:pos x="94" y="73"/>
                  </a:cxn>
                  <a:cxn ang="0">
                    <a:pos x="95" y="95"/>
                  </a:cxn>
                  <a:cxn ang="0">
                    <a:pos x="81" y="93"/>
                  </a:cxn>
                  <a:cxn ang="0">
                    <a:pos x="73" y="90"/>
                  </a:cxn>
                  <a:cxn ang="0">
                    <a:pos x="57" y="76"/>
                  </a:cxn>
                  <a:cxn ang="0">
                    <a:pos x="30" y="92"/>
                  </a:cxn>
                  <a:cxn ang="0">
                    <a:pos x="8" y="93"/>
                  </a:cxn>
                  <a:cxn ang="0">
                    <a:pos x="16" y="135"/>
                  </a:cxn>
                  <a:cxn ang="0">
                    <a:pos x="38" y="116"/>
                  </a:cxn>
                  <a:cxn ang="0">
                    <a:pos x="65" y="113"/>
                  </a:cxn>
                  <a:cxn ang="0">
                    <a:pos x="75" y="128"/>
                  </a:cxn>
                  <a:cxn ang="0">
                    <a:pos x="103" y="175"/>
                  </a:cxn>
                  <a:cxn ang="0">
                    <a:pos x="91" y="187"/>
                  </a:cxn>
                  <a:cxn ang="0">
                    <a:pos x="119" y="216"/>
                  </a:cxn>
                  <a:cxn ang="0">
                    <a:pos x="135" y="238"/>
                  </a:cxn>
                  <a:cxn ang="0">
                    <a:pos x="183" y="245"/>
                  </a:cxn>
                  <a:cxn ang="0">
                    <a:pos x="219" y="276"/>
                  </a:cxn>
                  <a:cxn ang="0">
                    <a:pos x="203" y="237"/>
                  </a:cxn>
                  <a:cxn ang="0">
                    <a:pos x="173" y="211"/>
                  </a:cxn>
                  <a:cxn ang="0">
                    <a:pos x="156" y="190"/>
                  </a:cxn>
                  <a:cxn ang="0">
                    <a:pos x="144" y="170"/>
                  </a:cxn>
                  <a:cxn ang="0">
                    <a:pos x="143" y="157"/>
                  </a:cxn>
                  <a:cxn ang="0">
                    <a:pos x="128" y="137"/>
                  </a:cxn>
                  <a:cxn ang="0">
                    <a:pos x="124" y="126"/>
                  </a:cxn>
                  <a:cxn ang="0">
                    <a:pos x="129" y="97"/>
                  </a:cxn>
                  <a:cxn ang="0">
                    <a:pos x="151" y="116"/>
                  </a:cxn>
                  <a:cxn ang="0">
                    <a:pos x="182" y="101"/>
                  </a:cxn>
                  <a:cxn ang="0">
                    <a:pos x="200" y="105"/>
                  </a:cxn>
                  <a:cxn ang="0">
                    <a:pos x="210" y="106"/>
                  </a:cxn>
                  <a:cxn ang="0">
                    <a:pos x="229" y="106"/>
                  </a:cxn>
                  <a:cxn ang="0">
                    <a:pos x="246" y="106"/>
                  </a:cxn>
                  <a:cxn ang="0">
                    <a:pos x="256" y="113"/>
                  </a:cxn>
                  <a:cxn ang="0">
                    <a:pos x="273" y="115"/>
                  </a:cxn>
                  <a:cxn ang="0">
                    <a:pos x="283" y="111"/>
                  </a:cxn>
                  <a:cxn ang="0">
                    <a:pos x="288" y="125"/>
                  </a:cxn>
                  <a:cxn ang="0">
                    <a:pos x="307" y="125"/>
                  </a:cxn>
                  <a:cxn ang="0">
                    <a:pos x="305" y="109"/>
                  </a:cxn>
                  <a:cxn ang="0">
                    <a:pos x="311" y="100"/>
                  </a:cxn>
                  <a:cxn ang="0">
                    <a:pos x="322" y="100"/>
                  </a:cxn>
                  <a:cxn ang="0">
                    <a:pos x="316" y="98"/>
                  </a:cxn>
                  <a:cxn ang="0">
                    <a:pos x="304" y="93"/>
                  </a:cxn>
                  <a:cxn ang="0">
                    <a:pos x="297" y="89"/>
                  </a:cxn>
                  <a:cxn ang="0">
                    <a:pos x="297" y="83"/>
                  </a:cxn>
                  <a:cxn ang="0">
                    <a:pos x="302" y="79"/>
                  </a:cxn>
                  <a:cxn ang="0">
                    <a:pos x="297" y="74"/>
                  </a:cxn>
                  <a:cxn ang="0">
                    <a:pos x="291" y="73"/>
                  </a:cxn>
                  <a:cxn ang="0">
                    <a:pos x="291" y="63"/>
                  </a:cxn>
                  <a:cxn ang="0">
                    <a:pos x="284" y="50"/>
                  </a:cxn>
                </a:cxnLst>
                <a:rect l="0" t="0" r="r" b="b"/>
                <a:pathLst>
                  <a:path w="322" h="276">
                    <a:moveTo>
                      <a:pt x="284" y="50"/>
                    </a:moveTo>
                    <a:lnTo>
                      <a:pt x="272" y="58"/>
                    </a:lnTo>
                    <a:lnTo>
                      <a:pt x="258" y="62"/>
                    </a:lnTo>
                    <a:lnTo>
                      <a:pt x="241" y="63"/>
                    </a:lnTo>
                    <a:lnTo>
                      <a:pt x="226" y="54"/>
                    </a:lnTo>
                    <a:lnTo>
                      <a:pt x="215" y="50"/>
                    </a:lnTo>
                    <a:lnTo>
                      <a:pt x="204" y="35"/>
                    </a:lnTo>
                    <a:lnTo>
                      <a:pt x="189" y="28"/>
                    </a:lnTo>
                    <a:lnTo>
                      <a:pt x="180" y="12"/>
                    </a:lnTo>
                    <a:lnTo>
                      <a:pt x="167" y="7"/>
                    </a:lnTo>
                    <a:lnTo>
                      <a:pt x="167" y="4"/>
                    </a:lnTo>
                    <a:lnTo>
                      <a:pt x="164" y="7"/>
                    </a:lnTo>
                    <a:lnTo>
                      <a:pt x="155" y="1"/>
                    </a:lnTo>
                    <a:lnTo>
                      <a:pt x="151" y="0"/>
                    </a:lnTo>
                    <a:lnTo>
                      <a:pt x="148" y="3"/>
                    </a:lnTo>
                    <a:lnTo>
                      <a:pt x="148" y="8"/>
                    </a:lnTo>
                    <a:lnTo>
                      <a:pt x="149" y="14"/>
                    </a:lnTo>
                    <a:lnTo>
                      <a:pt x="149" y="15"/>
                    </a:lnTo>
                    <a:lnTo>
                      <a:pt x="145" y="14"/>
                    </a:lnTo>
                    <a:lnTo>
                      <a:pt x="138" y="14"/>
                    </a:lnTo>
                    <a:lnTo>
                      <a:pt x="138" y="19"/>
                    </a:lnTo>
                    <a:lnTo>
                      <a:pt x="134" y="22"/>
                    </a:lnTo>
                    <a:lnTo>
                      <a:pt x="114" y="29"/>
                    </a:lnTo>
                    <a:lnTo>
                      <a:pt x="111" y="34"/>
                    </a:lnTo>
                    <a:lnTo>
                      <a:pt x="112" y="38"/>
                    </a:lnTo>
                    <a:lnTo>
                      <a:pt x="118" y="45"/>
                    </a:lnTo>
                    <a:lnTo>
                      <a:pt x="118" y="56"/>
                    </a:lnTo>
                    <a:lnTo>
                      <a:pt x="113" y="63"/>
                    </a:lnTo>
                    <a:lnTo>
                      <a:pt x="105" y="65"/>
                    </a:lnTo>
                    <a:lnTo>
                      <a:pt x="94" y="73"/>
                    </a:lnTo>
                    <a:lnTo>
                      <a:pt x="97" y="78"/>
                    </a:lnTo>
                    <a:lnTo>
                      <a:pt x="94" y="83"/>
                    </a:lnTo>
                    <a:lnTo>
                      <a:pt x="95" y="95"/>
                    </a:lnTo>
                    <a:lnTo>
                      <a:pt x="90" y="99"/>
                    </a:lnTo>
                    <a:lnTo>
                      <a:pt x="86" y="99"/>
                    </a:lnTo>
                    <a:lnTo>
                      <a:pt x="81" y="93"/>
                    </a:lnTo>
                    <a:lnTo>
                      <a:pt x="78" y="93"/>
                    </a:lnTo>
                    <a:lnTo>
                      <a:pt x="75" y="90"/>
                    </a:lnTo>
                    <a:lnTo>
                      <a:pt x="73" y="90"/>
                    </a:lnTo>
                    <a:lnTo>
                      <a:pt x="73" y="94"/>
                    </a:lnTo>
                    <a:lnTo>
                      <a:pt x="68" y="95"/>
                    </a:lnTo>
                    <a:lnTo>
                      <a:pt x="57" y="76"/>
                    </a:lnTo>
                    <a:lnTo>
                      <a:pt x="54" y="76"/>
                    </a:lnTo>
                    <a:lnTo>
                      <a:pt x="47" y="92"/>
                    </a:lnTo>
                    <a:lnTo>
                      <a:pt x="30" y="92"/>
                    </a:lnTo>
                    <a:lnTo>
                      <a:pt x="24" y="87"/>
                    </a:lnTo>
                    <a:lnTo>
                      <a:pt x="21" y="92"/>
                    </a:lnTo>
                    <a:lnTo>
                      <a:pt x="8" y="93"/>
                    </a:lnTo>
                    <a:lnTo>
                      <a:pt x="0" y="87"/>
                    </a:lnTo>
                    <a:lnTo>
                      <a:pt x="4" y="108"/>
                    </a:lnTo>
                    <a:lnTo>
                      <a:pt x="16" y="135"/>
                    </a:lnTo>
                    <a:lnTo>
                      <a:pt x="21" y="138"/>
                    </a:lnTo>
                    <a:lnTo>
                      <a:pt x="27" y="137"/>
                    </a:lnTo>
                    <a:lnTo>
                      <a:pt x="38" y="116"/>
                    </a:lnTo>
                    <a:lnTo>
                      <a:pt x="44" y="99"/>
                    </a:lnTo>
                    <a:lnTo>
                      <a:pt x="57" y="103"/>
                    </a:lnTo>
                    <a:lnTo>
                      <a:pt x="65" y="113"/>
                    </a:lnTo>
                    <a:lnTo>
                      <a:pt x="68" y="113"/>
                    </a:lnTo>
                    <a:lnTo>
                      <a:pt x="73" y="119"/>
                    </a:lnTo>
                    <a:lnTo>
                      <a:pt x="75" y="128"/>
                    </a:lnTo>
                    <a:lnTo>
                      <a:pt x="75" y="143"/>
                    </a:lnTo>
                    <a:lnTo>
                      <a:pt x="84" y="159"/>
                    </a:lnTo>
                    <a:lnTo>
                      <a:pt x="103" y="175"/>
                    </a:lnTo>
                    <a:lnTo>
                      <a:pt x="94" y="178"/>
                    </a:lnTo>
                    <a:lnTo>
                      <a:pt x="90" y="183"/>
                    </a:lnTo>
                    <a:lnTo>
                      <a:pt x="91" y="187"/>
                    </a:lnTo>
                    <a:lnTo>
                      <a:pt x="102" y="202"/>
                    </a:lnTo>
                    <a:lnTo>
                      <a:pt x="112" y="210"/>
                    </a:lnTo>
                    <a:lnTo>
                      <a:pt x="119" y="216"/>
                    </a:lnTo>
                    <a:lnTo>
                      <a:pt x="129" y="221"/>
                    </a:lnTo>
                    <a:lnTo>
                      <a:pt x="134" y="230"/>
                    </a:lnTo>
                    <a:lnTo>
                      <a:pt x="135" y="238"/>
                    </a:lnTo>
                    <a:lnTo>
                      <a:pt x="154" y="237"/>
                    </a:lnTo>
                    <a:lnTo>
                      <a:pt x="166" y="238"/>
                    </a:lnTo>
                    <a:lnTo>
                      <a:pt x="183" y="245"/>
                    </a:lnTo>
                    <a:lnTo>
                      <a:pt x="198" y="256"/>
                    </a:lnTo>
                    <a:lnTo>
                      <a:pt x="211" y="270"/>
                    </a:lnTo>
                    <a:lnTo>
                      <a:pt x="219" y="276"/>
                    </a:lnTo>
                    <a:lnTo>
                      <a:pt x="226" y="272"/>
                    </a:lnTo>
                    <a:lnTo>
                      <a:pt x="204" y="248"/>
                    </a:lnTo>
                    <a:lnTo>
                      <a:pt x="203" y="237"/>
                    </a:lnTo>
                    <a:lnTo>
                      <a:pt x="198" y="233"/>
                    </a:lnTo>
                    <a:lnTo>
                      <a:pt x="193" y="230"/>
                    </a:lnTo>
                    <a:lnTo>
                      <a:pt x="173" y="211"/>
                    </a:lnTo>
                    <a:lnTo>
                      <a:pt x="172" y="206"/>
                    </a:lnTo>
                    <a:lnTo>
                      <a:pt x="162" y="192"/>
                    </a:lnTo>
                    <a:lnTo>
                      <a:pt x="156" y="190"/>
                    </a:lnTo>
                    <a:lnTo>
                      <a:pt x="148" y="178"/>
                    </a:lnTo>
                    <a:lnTo>
                      <a:pt x="143" y="176"/>
                    </a:lnTo>
                    <a:lnTo>
                      <a:pt x="144" y="170"/>
                    </a:lnTo>
                    <a:lnTo>
                      <a:pt x="146" y="168"/>
                    </a:lnTo>
                    <a:lnTo>
                      <a:pt x="143" y="162"/>
                    </a:lnTo>
                    <a:lnTo>
                      <a:pt x="143" y="157"/>
                    </a:lnTo>
                    <a:lnTo>
                      <a:pt x="137" y="151"/>
                    </a:lnTo>
                    <a:lnTo>
                      <a:pt x="133" y="138"/>
                    </a:lnTo>
                    <a:lnTo>
                      <a:pt x="128" y="137"/>
                    </a:lnTo>
                    <a:lnTo>
                      <a:pt x="121" y="131"/>
                    </a:lnTo>
                    <a:lnTo>
                      <a:pt x="121" y="128"/>
                    </a:lnTo>
                    <a:lnTo>
                      <a:pt x="124" y="126"/>
                    </a:lnTo>
                    <a:lnTo>
                      <a:pt x="123" y="122"/>
                    </a:lnTo>
                    <a:lnTo>
                      <a:pt x="123" y="103"/>
                    </a:lnTo>
                    <a:lnTo>
                      <a:pt x="129" y="97"/>
                    </a:lnTo>
                    <a:lnTo>
                      <a:pt x="138" y="99"/>
                    </a:lnTo>
                    <a:lnTo>
                      <a:pt x="138" y="101"/>
                    </a:lnTo>
                    <a:lnTo>
                      <a:pt x="151" y="116"/>
                    </a:lnTo>
                    <a:lnTo>
                      <a:pt x="155" y="116"/>
                    </a:lnTo>
                    <a:lnTo>
                      <a:pt x="164" y="99"/>
                    </a:lnTo>
                    <a:lnTo>
                      <a:pt x="182" y="101"/>
                    </a:lnTo>
                    <a:lnTo>
                      <a:pt x="186" y="97"/>
                    </a:lnTo>
                    <a:lnTo>
                      <a:pt x="188" y="97"/>
                    </a:lnTo>
                    <a:lnTo>
                      <a:pt x="200" y="105"/>
                    </a:lnTo>
                    <a:lnTo>
                      <a:pt x="204" y="105"/>
                    </a:lnTo>
                    <a:lnTo>
                      <a:pt x="207" y="103"/>
                    </a:lnTo>
                    <a:lnTo>
                      <a:pt x="210" y="106"/>
                    </a:lnTo>
                    <a:lnTo>
                      <a:pt x="225" y="109"/>
                    </a:lnTo>
                    <a:lnTo>
                      <a:pt x="226" y="106"/>
                    </a:lnTo>
                    <a:lnTo>
                      <a:pt x="229" y="106"/>
                    </a:lnTo>
                    <a:lnTo>
                      <a:pt x="237" y="114"/>
                    </a:lnTo>
                    <a:lnTo>
                      <a:pt x="240" y="114"/>
                    </a:lnTo>
                    <a:lnTo>
                      <a:pt x="246" y="106"/>
                    </a:lnTo>
                    <a:lnTo>
                      <a:pt x="250" y="106"/>
                    </a:lnTo>
                    <a:lnTo>
                      <a:pt x="253" y="111"/>
                    </a:lnTo>
                    <a:lnTo>
                      <a:pt x="256" y="113"/>
                    </a:lnTo>
                    <a:lnTo>
                      <a:pt x="258" y="108"/>
                    </a:lnTo>
                    <a:lnTo>
                      <a:pt x="269" y="109"/>
                    </a:lnTo>
                    <a:lnTo>
                      <a:pt x="273" y="115"/>
                    </a:lnTo>
                    <a:lnTo>
                      <a:pt x="275" y="114"/>
                    </a:lnTo>
                    <a:lnTo>
                      <a:pt x="275" y="111"/>
                    </a:lnTo>
                    <a:lnTo>
                      <a:pt x="283" y="111"/>
                    </a:lnTo>
                    <a:lnTo>
                      <a:pt x="289" y="119"/>
                    </a:lnTo>
                    <a:lnTo>
                      <a:pt x="288" y="124"/>
                    </a:lnTo>
                    <a:lnTo>
                      <a:pt x="288" y="125"/>
                    </a:lnTo>
                    <a:lnTo>
                      <a:pt x="294" y="130"/>
                    </a:lnTo>
                    <a:lnTo>
                      <a:pt x="301" y="130"/>
                    </a:lnTo>
                    <a:lnTo>
                      <a:pt x="307" y="125"/>
                    </a:lnTo>
                    <a:lnTo>
                      <a:pt x="309" y="120"/>
                    </a:lnTo>
                    <a:lnTo>
                      <a:pt x="307" y="119"/>
                    </a:lnTo>
                    <a:lnTo>
                      <a:pt x="305" y="109"/>
                    </a:lnTo>
                    <a:lnTo>
                      <a:pt x="307" y="106"/>
                    </a:lnTo>
                    <a:lnTo>
                      <a:pt x="309" y="101"/>
                    </a:lnTo>
                    <a:lnTo>
                      <a:pt x="311" y="100"/>
                    </a:lnTo>
                    <a:lnTo>
                      <a:pt x="315" y="101"/>
                    </a:lnTo>
                    <a:lnTo>
                      <a:pt x="318" y="103"/>
                    </a:lnTo>
                    <a:lnTo>
                      <a:pt x="322" y="100"/>
                    </a:lnTo>
                    <a:lnTo>
                      <a:pt x="322" y="98"/>
                    </a:lnTo>
                    <a:lnTo>
                      <a:pt x="320" y="97"/>
                    </a:lnTo>
                    <a:lnTo>
                      <a:pt x="316" y="98"/>
                    </a:lnTo>
                    <a:lnTo>
                      <a:pt x="312" y="95"/>
                    </a:lnTo>
                    <a:lnTo>
                      <a:pt x="307" y="95"/>
                    </a:lnTo>
                    <a:lnTo>
                      <a:pt x="304" y="93"/>
                    </a:lnTo>
                    <a:lnTo>
                      <a:pt x="302" y="92"/>
                    </a:lnTo>
                    <a:lnTo>
                      <a:pt x="299" y="92"/>
                    </a:lnTo>
                    <a:lnTo>
                      <a:pt x="297" y="89"/>
                    </a:lnTo>
                    <a:lnTo>
                      <a:pt x="297" y="88"/>
                    </a:lnTo>
                    <a:lnTo>
                      <a:pt x="299" y="84"/>
                    </a:lnTo>
                    <a:lnTo>
                      <a:pt x="297" y="83"/>
                    </a:lnTo>
                    <a:lnTo>
                      <a:pt x="299" y="81"/>
                    </a:lnTo>
                    <a:lnTo>
                      <a:pt x="300" y="81"/>
                    </a:lnTo>
                    <a:lnTo>
                      <a:pt x="302" y="79"/>
                    </a:lnTo>
                    <a:lnTo>
                      <a:pt x="302" y="77"/>
                    </a:lnTo>
                    <a:lnTo>
                      <a:pt x="299" y="74"/>
                    </a:lnTo>
                    <a:lnTo>
                      <a:pt x="297" y="74"/>
                    </a:lnTo>
                    <a:lnTo>
                      <a:pt x="295" y="77"/>
                    </a:lnTo>
                    <a:lnTo>
                      <a:pt x="291" y="76"/>
                    </a:lnTo>
                    <a:lnTo>
                      <a:pt x="291" y="73"/>
                    </a:lnTo>
                    <a:lnTo>
                      <a:pt x="294" y="70"/>
                    </a:lnTo>
                    <a:lnTo>
                      <a:pt x="294" y="66"/>
                    </a:lnTo>
                    <a:lnTo>
                      <a:pt x="291" y="63"/>
                    </a:lnTo>
                    <a:lnTo>
                      <a:pt x="293" y="61"/>
                    </a:lnTo>
                    <a:lnTo>
                      <a:pt x="293" y="57"/>
                    </a:lnTo>
                    <a:lnTo>
                      <a:pt x="284" y="5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25" name="任意多边形: 形状 224">
                <a:extLst>
                  <a:ext uri="{FF2B5EF4-FFF2-40B4-BE49-F238E27FC236}">
                    <a16:creationId xmlns="" xmlns:a16="http://schemas.microsoft.com/office/drawing/2014/main" id="{0F7992C4-F45F-4A4A-9546-B820B0E2F724}"/>
                  </a:ext>
                </a:extLst>
              </p:cNvPr>
              <p:cNvSpPr>
                <a:spLocks noChangeAspect="1"/>
              </p:cNvSpPr>
              <p:nvPr/>
            </p:nvSpPr>
            <p:spPr bwMode="gray">
              <a:xfrm>
                <a:off x="5095081" y="2873722"/>
                <a:ext cx="31750" cy="68263"/>
              </a:xfrm>
              <a:custGeom>
                <a:avLst/>
                <a:gdLst/>
                <a:ahLst/>
                <a:cxnLst>
                  <a:cxn ang="0">
                    <a:pos x="48" y="215"/>
                  </a:cxn>
                  <a:cxn ang="0">
                    <a:pos x="39" y="210"/>
                  </a:cxn>
                  <a:cxn ang="0">
                    <a:pos x="38" y="200"/>
                  </a:cxn>
                  <a:cxn ang="0">
                    <a:pos x="31" y="190"/>
                  </a:cxn>
                  <a:cxn ang="0">
                    <a:pos x="13" y="183"/>
                  </a:cxn>
                  <a:cxn ang="0">
                    <a:pos x="4" y="168"/>
                  </a:cxn>
                  <a:cxn ang="0">
                    <a:pos x="0" y="160"/>
                  </a:cxn>
                  <a:cxn ang="0">
                    <a:pos x="7" y="161"/>
                  </a:cxn>
                  <a:cxn ang="0">
                    <a:pos x="7" y="152"/>
                  </a:cxn>
                  <a:cxn ang="0">
                    <a:pos x="4" y="139"/>
                  </a:cxn>
                  <a:cxn ang="0">
                    <a:pos x="7" y="125"/>
                  </a:cxn>
                  <a:cxn ang="0">
                    <a:pos x="8" y="123"/>
                  </a:cxn>
                  <a:cxn ang="0">
                    <a:pos x="8" y="114"/>
                  </a:cxn>
                  <a:cxn ang="0">
                    <a:pos x="10" y="106"/>
                  </a:cxn>
                  <a:cxn ang="0">
                    <a:pos x="6" y="94"/>
                  </a:cxn>
                  <a:cxn ang="0">
                    <a:pos x="15" y="64"/>
                  </a:cxn>
                  <a:cxn ang="0">
                    <a:pos x="10" y="58"/>
                  </a:cxn>
                  <a:cxn ang="0">
                    <a:pos x="2" y="56"/>
                  </a:cxn>
                  <a:cxn ang="0">
                    <a:pos x="7" y="40"/>
                  </a:cxn>
                  <a:cxn ang="0">
                    <a:pos x="5" y="29"/>
                  </a:cxn>
                  <a:cxn ang="0">
                    <a:pos x="10" y="15"/>
                  </a:cxn>
                  <a:cxn ang="0">
                    <a:pos x="17" y="10"/>
                  </a:cxn>
                  <a:cxn ang="0">
                    <a:pos x="23" y="0"/>
                  </a:cxn>
                  <a:cxn ang="0">
                    <a:pos x="31" y="7"/>
                  </a:cxn>
                  <a:cxn ang="0">
                    <a:pos x="45" y="9"/>
                  </a:cxn>
                  <a:cxn ang="0">
                    <a:pos x="51" y="20"/>
                  </a:cxn>
                  <a:cxn ang="0">
                    <a:pos x="61" y="24"/>
                  </a:cxn>
                  <a:cxn ang="0">
                    <a:pos x="74" y="40"/>
                  </a:cxn>
                  <a:cxn ang="0">
                    <a:pos x="69" y="76"/>
                  </a:cxn>
                  <a:cxn ang="0">
                    <a:pos x="69" y="93"/>
                  </a:cxn>
                  <a:cxn ang="0">
                    <a:pos x="77" y="113"/>
                  </a:cxn>
                  <a:cxn ang="0">
                    <a:pos x="94" y="130"/>
                  </a:cxn>
                  <a:cxn ang="0">
                    <a:pos x="97" y="140"/>
                  </a:cxn>
                  <a:cxn ang="0">
                    <a:pos x="97" y="155"/>
                  </a:cxn>
                  <a:cxn ang="0">
                    <a:pos x="83" y="166"/>
                  </a:cxn>
                  <a:cxn ang="0">
                    <a:pos x="75" y="183"/>
                  </a:cxn>
                  <a:cxn ang="0">
                    <a:pos x="65" y="190"/>
                  </a:cxn>
                  <a:cxn ang="0">
                    <a:pos x="63" y="203"/>
                  </a:cxn>
                  <a:cxn ang="0">
                    <a:pos x="58" y="209"/>
                  </a:cxn>
                  <a:cxn ang="0">
                    <a:pos x="49" y="215"/>
                  </a:cxn>
                  <a:cxn ang="0">
                    <a:pos x="48" y="215"/>
                  </a:cxn>
                </a:cxnLst>
                <a:rect l="0" t="0" r="r" b="b"/>
                <a:pathLst>
                  <a:path w="97" h="215">
                    <a:moveTo>
                      <a:pt x="48" y="215"/>
                    </a:moveTo>
                    <a:lnTo>
                      <a:pt x="39" y="210"/>
                    </a:lnTo>
                    <a:lnTo>
                      <a:pt x="38" y="200"/>
                    </a:lnTo>
                    <a:lnTo>
                      <a:pt x="31" y="190"/>
                    </a:lnTo>
                    <a:lnTo>
                      <a:pt x="13" y="183"/>
                    </a:lnTo>
                    <a:lnTo>
                      <a:pt x="4" y="168"/>
                    </a:lnTo>
                    <a:lnTo>
                      <a:pt x="0" y="160"/>
                    </a:lnTo>
                    <a:lnTo>
                      <a:pt x="7" y="161"/>
                    </a:lnTo>
                    <a:lnTo>
                      <a:pt x="7" y="152"/>
                    </a:lnTo>
                    <a:lnTo>
                      <a:pt x="4" y="139"/>
                    </a:lnTo>
                    <a:lnTo>
                      <a:pt x="7" y="125"/>
                    </a:lnTo>
                    <a:lnTo>
                      <a:pt x="8" y="123"/>
                    </a:lnTo>
                    <a:lnTo>
                      <a:pt x="8" y="114"/>
                    </a:lnTo>
                    <a:lnTo>
                      <a:pt x="10" y="106"/>
                    </a:lnTo>
                    <a:lnTo>
                      <a:pt x="6" y="94"/>
                    </a:lnTo>
                    <a:lnTo>
                      <a:pt x="15" y="64"/>
                    </a:lnTo>
                    <a:lnTo>
                      <a:pt x="10" y="58"/>
                    </a:lnTo>
                    <a:lnTo>
                      <a:pt x="2" y="56"/>
                    </a:lnTo>
                    <a:lnTo>
                      <a:pt x="7" y="40"/>
                    </a:lnTo>
                    <a:lnTo>
                      <a:pt x="5" y="29"/>
                    </a:lnTo>
                    <a:lnTo>
                      <a:pt x="10" y="15"/>
                    </a:lnTo>
                    <a:lnTo>
                      <a:pt x="17" y="10"/>
                    </a:lnTo>
                    <a:lnTo>
                      <a:pt x="23" y="0"/>
                    </a:lnTo>
                    <a:lnTo>
                      <a:pt x="31" y="7"/>
                    </a:lnTo>
                    <a:lnTo>
                      <a:pt x="45" y="9"/>
                    </a:lnTo>
                    <a:lnTo>
                      <a:pt x="51" y="20"/>
                    </a:lnTo>
                    <a:lnTo>
                      <a:pt x="61" y="24"/>
                    </a:lnTo>
                    <a:lnTo>
                      <a:pt x="74" y="40"/>
                    </a:lnTo>
                    <a:lnTo>
                      <a:pt x="69" y="76"/>
                    </a:lnTo>
                    <a:lnTo>
                      <a:pt x="69" y="93"/>
                    </a:lnTo>
                    <a:lnTo>
                      <a:pt x="77" y="113"/>
                    </a:lnTo>
                    <a:lnTo>
                      <a:pt x="94" y="130"/>
                    </a:lnTo>
                    <a:lnTo>
                      <a:pt x="97" y="140"/>
                    </a:lnTo>
                    <a:lnTo>
                      <a:pt x="97" y="155"/>
                    </a:lnTo>
                    <a:lnTo>
                      <a:pt x="83" y="166"/>
                    </a:lnTo>
                    <a:lnTo>
                      <a:pt x="75" y="183"/>
                    </a:lnTo>
                    <a:lnTo>
                      <a:pt x="65" y="190"/>
                    </a:lnTo>
                    <a:lnTo>
                      <a:pt x="63" y="203"/>
                    </a:lnTo>
                    <a:lnTo>
                      <a:pt x="58" y="209"/>
                    </a:lnTo>
                    <a:lnTo>
                      <a:pt x="49" y="215"/>
                    </a:lnTo>
                    <a:lnTo>
                      <a:pt x="48" y="215"/>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26" name="任意多边形: 形状 225">
                <a:extLst>
                  <a:ext uri="{FF2B5EF4-FFF2-40B4-BE49-F238E27FC236}">
                    <a16:creationId xmlns="" xmlns:a16="http://schemas.microsoft.com/office/drawing/2014/main" id="{C59222F3-3D4C-483E-9828-EF84BC547A93}"/>
                  </a:ext>
                </a:extLst>
              </p:cNvPr>
              <p:cNvSpPr>
                <a:spLocks noChangeAspect="1"/>
              </p:cNvSpPr>
              <p:nvPr/>
            </p:nvSpPr>
            <p:spPr bwMode="gray">
              <a:xfrm>
                <a:off x="5125244" y="2500660"/>
                <a:ext cx="100013" cy="76200"/>
              </a:xfrm>
              <a:custGeom>
                <a:avLst/>
                <a:gdLst/>
                <a:ahLst/>
                <a:cxnLst>
                  <a:cxn ang="0">
                    <a:pos x="3" y="57"/>
                  </a:cxn>
                  <a:cxn ang="0">
                    <a:pos x="5" y="78"/>
                  </a:cxn>
                  <a:cxn ang="0">
                    <a:pos x="4" y="64"/>
                  </a:cxn>
                  <a:cxn ang="0">
                    <a:pos x="11" y="94"/>
                  </a:cxn>
                  <a:cxn ang="0">
                    <a:pos x="11" y="110"/>
                  </a:cxn>
                  <a:cxn ang="0">
                    <a:pos x="15" y="118"/>
                  </a:cxn>
                  <a:cxn ang="0">
                    <a:pos x="31" y="120"/>
                  </a:cxn>
                  <a:cxn ang="0">
                    <a:pos x="44" y="127"/>
                  </a:cxn>
                  <a:cxn ang="0">
                    <a:pos x="69" y="134"/>
                  </a:cxn>
                  <a:cxn ang="0">
                    <a:pos x="91" y="136"/>
                  </a:cxn>
                  <a:cxn ang="0">
                    <a:pos x="96" y="174"/>
                  </a:cxn>
                  <a:cxn ang="0">
                    <a:pos x="99" y="201"/>
                  </a:cxn>
                  <a:cxn ang="0">
                    <a:pos x="132" y="222"/>
                  </a:cxn>
                  <a:cxn ang="0">
                    <a:pos x="137" y="240"/>
                  </a:cxn>
                  <a:cxn ang="0">
                    <a:pos x="167" y="240"/>
                  </a:cxn>
                  <a:cxn ang="0">
                    <a:pos x="191" y="239"/>
                  </a:cxn>
                  <a:cxn ang="0">
                    <a:pos x="204" y="238"/>
                  </a:cxn>
                  <a:cxn ang="0">
                    <a:pos x="209" y="222"/>
                  </a:cxn>
                  <a:cxn ang="0">
                    <a:pos x="224" y="220"/>
                  </a:cxn>
                  <a:cxn ang="0">
                    <a:pos x="236" y="209"/>
                  </a:cxn>
                  <a:cxn ang="0">
                    <a:pos x="248" y="218"/>
                  </a:cxn>
                  <a:cxn ang="0">
                    <a:pos x="263" y="220"/>
                  </a:cxn>
                  <a:cxn ang="0">
                    <a:pos x="257" y="205"/>
                  </a:cxn>
                  <a:cxn ang="0">
                    <a:pos x="255" y="190"/>
                  </a:cxn>
                  <a:cxn ang="0">
                    <a:pos x="263" y="168"/>
                  </a:cxn>
                  <a:cxn ang="0">
                    <a:pos x="266" y="151"/>
                  </a:cxn>
                  <a:cxn ang="0">
                    <a:pos x="274" y="140"/>
                  </a:cxn>
                  <a:cxn ang="0">
                    <a:pos x="288" y="132"/>
                  </a:cxn>
                  <a:cxn ang="0">
                    <a:pos x="309" y="129"/>
                  </a:cxn>
                  <a:cxn ang="0">
                    <a:pos x="310" y="107"/>
                  </a:cxn>
                  <a:cxn ang="0">
                    <a:pos x="301" y="99"/>
                  </a:cxn>
                  <a:cxn ang="0">
                    <a:pos x="309" y="87"/>
                  </a:cxn>
                  <a:cxn ang="0">
                    <a:pos x="313" y="80"/>
                  </a:cxn>
                  <a:cxn ang="0">
                    <a:pos x="307" y="73"/>
                  </a:cxn>
                  <a:cxn ang="0">
                    <a:pos x="282" y="48"/>
                  </a:cxn>
                  <a:cxn ang="0">
                    <a:pos x="239" y="30"/>
                  </a:cxn>
                  <a:cxn ang="0">
                    <a:pos x="221" y="5"/>
                  </a:cxn>
                  <a:cxn ang="0">
                    <a:pos x="208" y="2"/>
                  </a:cxn>
                  <a:cxn ang="0">
                    <a:pos x="181" y="17"/>
                  </a:cxn>
                  <a:cxn ang="0">
                    <a:pos x="143" y="6"/>
                  </a:cxn>
                  <a:cxn ang="0">
                    <a:pos x="118" y="6"/>
                  </a:cxn>
                  <a:cxn ang="0">
                    <a:pos x="103" y="7"/>
                  </a:cxn>
                  <a:cxn ang="0">
                    <a:pos x="89" y="3"/>
                  </a:cxn>
                  <a:cxn ang="0">
                    <a:pos x="64" y="3"/>
                  </a:cxn>
                  <a:cxn ang="0">
                    <a:pos x="26" y="19"/>
                  </a:cxn>
                  <a:cxn ang="0">
                    <a:pos x="10" y="38"/>
                  </a:cxn>
                </a:cxnLst>
                <a:rect l="0" t="0" r="r" b="b"/>
                <a:pathLst>
                  <a:path w="317" h="244">
                    <a:moveTo>
                      <a:pt x="0" y="35"/>
                    </a:moveTo>
                    <a:lnTo>
                      <a:pt x="3" y="57"/>
                    </a:lnTo>
                    <a:lnTo>
                      <a:pt x="3" y="71"/>
                    </a:lnTo>
                    <a:lnTo>
                      <a:pt x="5" y="78"/>
                    </a:lnTo>
                    <a:lnTo>
                      <a:pt x="3" y="54"/>
                    </a:lnTo>
                    <a:lnTo>
                      <a:pt x="4" y="64"/>
                    </a:lnTo>
                    <a:lnTo>
                      <a:pt x="6" y="72"/>
                    </a:lnTo>
                    <a:lnTo>
                      <a:pt x="11" y="94"/>
                    </a:lnTo>
                    <a:lnTo>
                      <a:pt x="13" y="102"/>
                    </a:lnTo>
                    <a:lnTo>
                      <a:pt x="11" y="110"/>
                    </a:lnTo>
                    <a:lnTo>
                      <a:pt x="14" y="110"/>
                    </a:lnTo>
                    <a:lnTo>
                      <a:pt x="15" y="118"/>
                    </a:lnTo>
                    <a:lnTo>
                      <a:pt x="25" y="115"/>
                    </a:lnTo>
                    <a:lnTo>
                      <a:pt x="31" y="120"/>
                    </a:lnTo>
                    <a:lnTo>
                      <a:pt x="38" y="123"/>
                    </a:lnTo>
                    <a:lnTo>
                      <a:pt x="44" y="127"/>
                    </a:lnTo>
                    <a:lnTo>
                      <a:pt x="52" y="131"/>
                    </a:lnTo>
                    <a:lnTo>
                      <a:pt x="69" y="134"/>
                    </a:lnTo>
                    <a:lnTo>
                      <a:pt x="85" y="132"/>
                    </a:lnTo>
                    <a:lnTo>
                      <a:pt x="91" y="136"/>
                    </a:lnTo>
                    <a:lnTo>
                      <a:pt x="102" y="159"/>
                    </a:lnTo>
                    <a:lnTo>
                      <a:pt x="96" y="174"/>
                    </a:lnTo>
                    <a:lnTo>
                      <a:pt x="96" y="191"/>
                    </a:lnTo>
                    <a:lnTo>
                      <a:pt x="99" y="201"/>
                    </a:lnTo>
                    <a:lnTo>
                      <a:pt x="113" y="209"/>
                    </a:lnTo>
                    <a:lnTo>
                      <a:pt x="132" y="222"/>
                    </a:lnTo>
                    <a:lnTo>
                      <a:pt x="137" y="233"/>
                    </a:lnTo>
                    <a:lnTo>
                      <a:pt x="137" y="240"/>
                    </a:lnTo>
                    <a:lnTo>
                      <a:pt x="151" y="244"/>
                    </a:lnTo>
                    <a:lnTo>
                      <a:pt x="167" y="240"/>
                    </a:lnTo>
                    <a:lnTo>
                      <a:pt x="183" y="243"/>
                    </a:lnTo>
                    <a:lnTo>
                      <a:pt x="191" y="239"/>
                    </a:lnTo>
                    <a:lnTo>
                      <a:pt x="197" y="234"/>
                    </a:lnTo>
                    <a:lnTo>
                      <a:pt x="204" y="238"/>
                    </a:lnTo>
                    <a:lnTo>
                      <a:pt x="212" y="237"/>
                    </a:lnTo>
                    <a:lnTo>
                      <a:pt x="209" y="222"/>
                    </a:lnTo>
                    <a:lnTo>
                      <a:pt x="215" y="220"/>
                    </a:lnTo>
                    <a:lnTo>
                      <a:pt x="224" y="220"/>
                    </a:lnTo>
                    <a:lnTo>
                      <a:pt x="229" y="213"/>
                    </a:lnTo>
                    <a:lnTo>
                      <a:pt x="236" y="209"/>
                    </a:lnTo>
                    <a:lnTo>
                      <a:pt x="245" y="211"/>
                    </a:lnTo>
                    <a:lnTo>
                      <a:pt x="248" y="218"/>
                    </a:lnTo>
                    <a:lnTo>
                      <a:pt x="256" y="222"/>
                    </a:lnTo>
                    <a:lnTo>
                      <a:pt x="263" y="220"/>
                    </a:lnTo>
                    <a:lnTo>
                      <a:pt x="262" y="211"/>
                    </a:lnTo>
                    <a:lnTo>
                      <a:pt x="257" y="205"/>
                    </a:lnTo>
                    <a:lnTo>
                      <a:pt x="253" y="197"/>
                    </a:lnTo>
                    <a:lnTo>
                      <a:pt x="255" y="190"/>
                    </a:lnTo>
                    <a:lnTo>
                      <a:pt x="263" y="175"/>
                    </a:lnTo>
                    <a:lnTo>
                      <a:pt x="263" y="168"/>
                    </a:lnTo>
                    <a:lnTo>
                      <a:pt x="266" y="159"/>
                    </a:lnTo>
                    <a:lnTo>
                      <a:pt x="266" y="151"/>
                    </a:lnTo>
                    <a:lnTo>
                      <a:pt x="267" y="143"/>
                    </a:lnTo>
                    <a:lnTo>
                      <a:pt x="274" y="140"/>
                    </a:lnTo>
                    <a:lnTo>
                      <a:pt x="283" y="137"/>
                    </a:lnTo>
                    <a:lnTo>
                      <a:pt x="288" y="132"/>
                    </a:lnTo>
                    <a:lnTo>
                      <a:pt x="295" y="129"/>
                    </a:lnTo>
                    <a:lnTo>
                      <a:pt x="309" y="129"/>
                    </a:lnTo>
                    <a:lnTo>
                      <a:pt x="317" y="110"/>
                    </a:lnTo>
                    <a:lnTo>
                      <a:pt x="310" y="107"/>
                    </a:lnTo>
                    <a:lnTo>
                      <a:pt x="301" y="107"/>
                    </a:lnTo>
                    <a:lnTo>
                      <a:pt x="301" y="99"/>
                    </a:lnTo>
                    <a:lnTo>
                      <a:pt x="301" y="91"/>
                    </a:lnTo>
                    <a:lnTo>
                      <a:pt x="309" y="87"/>
                    </a:lnTo>
                    <a:lnTo>
                      <a:pt x="315" y="81"/>
                    </a:lnTo>
                    <a:lnTo>
                      <a:pt x="313" y="80"/>
                    </a:lnTo>
                    <a:lnTo>
                      <a:pt x="313" y="78"/>
                    </a:lnTo>
                    <a:lnTo>
                      <a:pt x="307" y="73"/>
                    </a:lnTo>
                    <a:lnTo>
                      <a:pt x="300" y="71"/>
                    </a:lnTo>
                    <a:lnTo>
                      <a:pt x="282" y="48"/>
                    </a:lnTo>
                    <a:lnTo>
                      <a:pt x="255" y="29"/>
                    </a:lnTo>
                    <a:lnTo>
                      <a:pt x="239" y="30"/>
                    </a:lnTo>
                    <a:lnTo>
                      <a:pt x="231" y="28"/>
                    </a:lnTo>
                    <a:lnTo>
                      <a:pt x="221" y="5"/>
                    </a:lnTo>
                    <a:lnTo>
                      <a:pt x="215" y="0"/>
                    </a:lnTo>
                    <a:lnTo>
                      <a:pt x="208" y="2"/>
                    </a:lnTo>
                    <a:lnTo>
                      <a:pt x="197" y="13"/>
                    </a:lnTo>
                    <a:lnTo>
                      <a:pt x="181" y="17"/>
                    </a:lnTo>
                    <a:lnTo>
                      <a:pt x="150" y="6"/>
                    </a:lnTo>
                    <a:lnTo>
                      <a:pt x="143" y="6"/>
                    </a:lnTo>
                    <a:lnTo>
                      <a:pt x="126" y="3"/>
                    </a:lnTo>
                    <a:lnTo>
                      <a:pt x="118" y="6"/>
                    </a:lnTo>
                    <a:lnTo>
                      <a:pt x="111" y="3"/>
                    </a:lnTo>
                    <a:lnTo>
                      <a:pt x="103" y="7"/>
                    </a:lnTo>
                    <a:lnTo>
                      <a:pt x="95" y="7"/>
                    </a:lnTo>
                    <a:lnTo>
                      <a:pt x="89" y="3"/>
                    </a:lnTo>
                    <a:lnTo>
                      <a:pt x="80" y="2"/>
                    </a:lnTo>
                    <a:lnTo>
                      <a:pt x="64" y="3"/>
                    </a:lnTo>
                    <a:lnTo>
                      <a:pt x="41" y="11"/>
                    </a:lnTo>
                    <a:lnTo>
                      <a:pt x="26" y="19"/>
                    </a:lnTo>
                    <a:lnTo>
                      <a:pt x="17" y="33"/>
                    </a:lnTo>
                    <a:lnTo>
                      <a:pt x="10" y="38"/>
                    </a:lnTo>
                    <a:lnTo>
                      <a:pt x="0" y="35"/>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27" name="任意多边形: 形状 226">
                <a:extLst>
                  <a:ext uri="{FF2B5EF4-FFF2-40B4-BE49-F238E27FC236}">
                    <a16:creationId xmlns="" xmlns:a16="http://schemas.microsoft.com/office/drawing/2014/main" id="{EA50FDFC-74D5-4A8B-B13F-05781DB7AC66}"/>
                  </a:ext>
                </a:extLst>
              </p:cNvPr>
              <p:cNvSpPr>
                <a:spLocks noChangeAspect="1"/>
              </p:cNvSpPr>
              <p:nvPr/>
            </p:nvSpPr>
            <p:spPr bwMode="gray">
              <a:xfrm>
                <a:off x="5053806" y="2700685"/>
                <a:ext cx="95250" cy="47625"/>
              </a:xfrm>
              <a:custGeom>
                <a:avLst/>
                <a:gdLst/>
                <a:ahLst/>
                <a:cxnLst>
                  <a:cxn ang="0">
                    <a:pos x="285" y="96"/>
                  </a:cxn>
                  <a:cxn ang="0">
                    <a:pos x="273" y="100"/>
                  </a:cxn>
                  <a:cxn ang="0">
                    <a:pos x="256" y="89"/>
                  </a:cxn>
                  <a:cxn ang="0">
                    <a:pos x="241" y="84"/>
                  </a:cxn>
                  <a:cxn ang="0">
                    <a:pos x="229" y="88"/>
                  </a:cxn>
                  <a:cxn ang="0">
                    <a:pos x="211" y="85"/>
                  </a:cxn>
                  <a:cxn ang="0">
                    <a:pos x="196" y="94"/>
                  </a:cxn>
                  <a:cxn ang="0">
                    <a:pos x="191" y="106"/>
                  </a:cxn>
                  <a:cxn ang="0">
                    <a:pos x="181" y="108"/>
                  </a:cxn>
                  <a:cxn ang="0">
                    <a:pos x="167" y="116"/>
                  </a:cxn>
                  <a:cxn ang="0">
                    <a:pos x="150" y="110"/>
                  </a:cxn>
                  <a:cxn ang="0">
                    <a:pos x="134" y="119"/>
                  </a:cxn>
                  <a:cxn ang="0">
                    <a:pos x="103" y="128"/>
                  </a:cxn>
                  <a:cxn ang="0">
                    <a:pos x="90" y="148"/>
                  </a:cxn>
                  <a:cxn ang="0">
                    <a:pos x="84" y="148"/>
                  </a:cxn>
                  <a:cxn ang="0">
                    <a:pos x="51" y="149"/>
                  </a:cxn>
                  <a:cxn ang="0">
                    <a:pos x="27" y="131"/>
                  </a:cxn>
                  <a:cxn ang="0">
                    <a:pos x="12" y="123"/>
                  </a:cxn>
                  <a:cxn ang="0">
                    <a:pos x="6" y="110"/>
                  </a:cxn>
                  <a:cxn ang="0">
                    <a:pos x="0" y="88"/>
                  </a:cxn>
                  <a:cxn ang="0">
                    <a:pos x="5" y="76"/>
                  </a:cxn>
                  <a:cxn ang="0">
                    <a:pos x="12" y="67"/>
                  </a:cxn>
                  <a:cxn ang="0">
                    <a:pos x="20" y="67"/>
                  </a:cxn>
                  <a:cxn ang="0">
                    <a:pos x="25" y="72"/>
                  </a:cxn>
                  <a:cxn ang="0">
                    <a:pos x="40" y="69"/>
                  </a:cxn>
                  <a:cxn ang="0">
                    <a:pos x="53" y="59"/>
                  </a:cxn>
                  <a:cxn ang="0">
                    <a:pos x="53" y="53"/>
                  </a:cxn>
                  <a:cxn ang="0">
                    <a:pos x="62" y="51"/>
                  </a:cxn>
                  <a:cxn ang="0">
                    <a:pos x="67" y="42"/>
                  </a:cxn>
                  <a:cxn ang="0">
                    <a:pos x="68" y="30"/>
                  </a:cxn>
                  <a:cxn ang="0">
                    <a:pos x="70" y="25"/>
                  </a:cxn>
                  <a:cxn ang="0">
                    <a:pos x="79" y="22"/>
                  </a:cxn>
                  <a:cxn ang="0">
                    <a:pos x="84" y="15"/>
                  </a:cxn>
                  <a:cxn ang="0">
                    <a:pos x="89" y="8"/>
                  </a:cxn>
                  <a:cxn ang="0">
                    <a:pos x="100" y="9"/>
                  </a:cxn>
                  <a:cxn ang="0">
                    <a:pos x="107" y="2"/>
                  </a:cxn>
                  <a:cxn ang="0">
                    <a:pos x="118" y="8"/>
                  </a:cxn>
                  <a:cxn ang="0">
                    <a:pos x="129" y="5"/>
                  </a:cxn>
                  <a:cxn ang="0">
                    <a:pos x="139" y="0"/>
                  </a:cxn>
                  <a:cxn ang="0">
                    <a:pos x="148" y="6"/>
                  </a:cxn>
                  <a:cxn ang="0">
                    <a:pos x="157" y="16"/>
                  </a:cxn>
                  <a:cxn ang="0">
                    <a:pos x="165" y="25"/>
                  </a:cxn>
                  <a:cxn ang="0">
                    <a:pos x="172" y="27"/>
                  </a:cxn>
                  <a:cxn ang="0">
                    <a:pos x="182" y="22"/>
                  </a:cxn>
                  <a:cxn ang="0">
                    <a:pos x="191" y="14"/>
                  </a:cxn>
                  <a:cxn ang="0">
                    <a:pos x="210" y="14"/>
                  </a:cxn>
                  <a:cxn ang="0">
                    <a:pos x="220" y="21"/>
                  </a:cxn>
                  <a:cxn ang="0">
                    <a:pos x="227" y="15"/>
                  </a:cxn>
                  <a:cxn ang="0">
                    <a:pos x="239" y="10"/>
                  </a:cxn>
                  <a:cxn ang="0">
                    <a:pos x="251" y="9"/>
                  </a:cxn>
                  <a:cxn ang="0">
                    <a:pos x="264" y="10"/>
                  </a:cxn>
                  <a:cxn ang="0">
                    <a:pos x="274" y="18"/>
                  </a:cxn>
                  <a:cxn ang="0">
                    <a:pos x="283" y="25"/>
                  </a:cxn>
                  <a:cxn ang="0">
                    <a:pos x="294" y="33"/>
                  </a:cxn>
                  <a:cxn ang="0">
                    <a:pos x="304" y="37"/>
                  </a:cxn>
                  <a:cxn ang="0">
                    <a:pos x="302" y="43"/>
                  </a:cxn>
                  <a:cxn ang="0">
                    <a:pos x="291" y="73"/>
                  </a:cxn>
                  <a:cxn ang="0">
                    <a:pos x="285" y="96"/>
                  </a:cxn>
                </a:cxnLst>
                <a:rect l="0" t="0" r="r" b="b"/>
                <a:pathLst>
                  <a:path w="304" h="149">
                    <a:moveTo>
                      <a:pt x="285" y="96"/>
                    </a:moveTo>
                    <a:lnTo>
                      <a:pt x="273" y="100"/>
                    </a:lnTo>
                    <a:lnTo>
                      <a:pt x="256" y="89"/>
                    </a:lnTo>
                    <a:lnTo>
                      <a:pt x="241" y="84"/>
                    </a:lnTo>
                    <a:lnTo>
                      <a:pt x="229" y="88"/>
                    </a:lnTo>
                    <a:lnTo>
                      <a:pt x="211" y="85"/>
                    </a:lnTo>
                    <a:lnTo>
                      <a:pt x="196" y="94"/>
                    </a:lnTo>
                    <a:lnTo>
                      <a:pt x="191" y="106"/>
                    </a:lnTo>
                    <a:lnTo>
                      <a:pt x="181" y="108"/>
                    </a:lnTo>
                    <a:lnTo>
                      <a:pt x="167" y="116"/>
                    </a:lnTo>
                    <a:lnTo>
                      <a:pt x="150" y="110"/>
                    </a:lnTo>
                    <a:lnTo>
                      <a:pt x="134" y="119"/>
                    </a:lnTo>
                    <a:lnTo>
                      <a:pt x="103" y="128"/>
                    </a:lnTo>
                    <a:lnTo>
                      <a:pt x="90" y="148"/>
                    </a:lnTo>
                    <a:lnTo>
                      <a:pt x="84" y="148"/>
                    </a:lnTo>
                    <a:lnTo>
                      <a:pt x="51" y="149"/>
                    </a:lnTo>
                    <a:lnTo>
                      <a:pt x="27" y="131"/>
                    </a:lnTo>
                    <a:lnTo>
                      <a:pt x="12" y="123"/>
                    </a:lnTo>
                    <a:lnTo>
                      <a:pt x="6" y="110"/>
                    </a:lnTo>
                    <a:lnTo>
                      <a:pt x="0" y="88"/>
                    </a:lnTo>
                    <a:lnTo>
                      <a:pt x="5" y="76"/>
                    </a:lnTo>
                    <a:lnTo>
                      <a:pt x="12" y="67"/>
                    </a:lnTo>
                    <a:lnTo>
                      <a:pt x="20" y="67"/>
                    </a:lnTo>
                    <a:lnTo>
                      <a:pt x="25" y="72"/>
                    </a:lnTo>
                    <a:lnTo>
                      <a:pt x="40" y="69"/>
                    </a:lnTo>
                    <a:lnTo>
                      <a:pt x="53" y="59"/>
                    </a:lnTo>
                    <a:lnTo>
                      <a:pt x="53" y="53"/>
                    </a:lnTo>
                    <a:lnTo>
                      <a:pt x="62" y="51"/>
                    </a:lnTo>
                    <a:lnTo>
                      <a:pt x="67" y="42"/>
                    </a:lnTo>
                    <a:lnTo>
                      <a:pt x="68" y="30"/>
                    </a:lnTo>
                    <a:lnTo>
                      <a:pt x="70" y="25"/>
                    </a:lnTo>
                    <a:lnTo>
                      <a:pt x="79" y="22"/>
                    </a:lnTo>
                    <a:lnTo>
                      <a:pt x="84" y="15"/>
                    </a:lnTo>
                    <a:lnTo>
                      <a:pt x="89" y="8"/>
                    </a:lnTo>
                    <a:lnTo>
                      <a:pt x="100" y="9"/>
                    </a:lnTo>
                    <a:lnTo>
                      <a:pt x="107" y="2"/>
                    </a:lnTo>
                    <a:lnTo>
                      <a:pt x="118" y="8"/>
                    </a:lnTo>
                    <a:lnTo>
                      <a:pt x="129" y="5"/>
                    </a:lnTo>
                    <a:lnTo>
                      <a:pt x="139" y="0"/>
                    </a:lnTo>
                    <a:lnTo>
                      <a:pt x="148" y="6"/>
                    </a:lnTo>
                    <a:lnTo>
                      <a:pt x="157" y="16"/>
                    </a:lnTo>
                    <a:lnTo>
                      <a:pt x="165" y="25"/>
                    </a:lnTo>
                    <a:lnTo>
                      <a:pt x="172" y="27"/>
                    </a:lnTo>
                    <a:lnTo>
                      <a:pt x="182" y="22"/>
                    </a:lnTo>
                    <a:lnTo>
                      <a:pt x="191" y="14"/>
                    </a:lnTo>
                    <a:lnTo>
                      <a:pt x="210" y="14"/>
                    </a:lnTo>
                    <a:lnTo>
                      <a:pt x="220" y="21"/>
                    </a:lnTo>
                    <a:lnTo>
                      <a:pt x="227" y="15"/>
                    </a:lnTo>
                    <a:lnTo>
                      <a:pt x="239" y="10"/>
                    </a:lnTo>
                    <a:lnTo>
                      <a:pt x="251" y="9"/>
                    </a:lnTo>
                    <a:lnTo>
                      <a:pt x="264" y="10"/>
                    </a:lnTo>
                    <a:lnTo>
                      <a:pt x="274" y="18"/>
                    </a:lnTo>
                    <a:lnTo>
                      <a:pt x="283" y="25"/>
                    </a:lnTo>
                    <a:lnTo>
                      <a:pt x="294" y="33"/>
                    </a:lnTo>
                    <a:lnTo>
                      <a:pt x="304" y="37"/>
                    </a:lnTo>
                    <a:lnTo>
                      <a:pt x="302" y="43"/>
                    </a:lnTo>
                    <a:lnTo>
                      <a:pt x="291" y="73"/>
                    </a:lnTo>
                    <a:lnTo>
                      <a:pt x="285" y="9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28" name="任意多边形: 形状 227">
                <a:extLst>
                  <a:ext uri="{FF2B5EF4-FFF2-40B4-BE49-F238E27FC236}">
                    <a16:creationId xmlns="" xmlns:a16="http://schemas.microsoft.com/office/drawing/2014/main" id="{BE79B189-738E-4C93-9429-680296CE823C}"/>
                  </a:ext>
                </a:extLst>
              </p:cNvPr>
              <p:cNvSpPr>
                <a:spLocks noChangeAspect="1"/>
              </p:cNvSpPr>
              <p:nvPr/>
            </p:nvSpPr>
            <p:spPr bwMode="gray">
              <a:xfrm>
                <a:off x="4993481" y="2770535"/>
                <a:ext cx="53975" cy="39688"/>
              </a:xfrm>
              <a:custGeom>
                <a:avLst/>
                <a:gdLst/>
                <a:ahLst/>
                <a:cxnLst>
                  <a:cxn ang="0">
                    <a:pos x="136" y="4"/>
                  </a:cxn>
                  <a:cxn ang="0">
                    <a:pos x="117" y="10"/>
                  </a:cxn>
                  <a:cxn ang="0">
                    <a:pos x="108" y="19"/>
                  </a:cxn>
                  <a:cxn ang="0">
                    <a:pos x="75" y="17"/>
                  </a:cxn>
                  <a:cxn ang="0">
                    <a:pos x="58" y="33"/>
                  </a:cxn>
                  <a:cxn ang="0">
                    <a:pos x="14" y="31"/>
                  </a:cxn>
                  <a:cxn ang="0">
                    <a:pos x="0" y="48"/>
                  </a:cxn>
                  <a:cxn ang="0">
                    <a:pos x="2" y="54"/>
                  </a:cxn>
                  <a:cxn ang="0">
                    <a:pos x="5" y="60"/>
                  </a:cxn>
                  <a:cxn ang="0">
                    <a:pos x="9" y="74"/>
                  </a:cxn>
                  <a:cxn ang="0">
                    <a:pos x="11" y="85"/>
                  </a:cxn>
                  <a:cxn ang="0">
                    <a:pos x="21" y="94"/>
                  </a:cxn>
                  <a:cxn ang="0">
                    <a:pos x="27" y="98"/>
                  </a:cxn>
                  <a:cxn ang="0">
                    <a:pos x="22" y="106"/>
                  </a:cxn>
                  <a:cxn ang="0">
                    <a:pos x="12" y="106"/>
                  </a:cxn>
                  <a:cxn ang="0">
                    <a:pos x="14" y="117"/>
                  </a:cxn>
                  <a:cxn ang="0">
                    <a:pos x="30" y="111"/>
                  </a:cxn>
                  <a:cxn ang="0">
                    <a:pos x="53" y="116"/>
                  </a:cxn>
                  <a:cxn ang="0">
                    <a:pos x="63" y="100"/>
                  </a:cxn>
                  <a:cxn ang="0">
                    <a:pos x="79" y="118"/>
                  </a:cxn>
                  <a:cxn ang="0">
                    <a:pos x="81" y="114"/>
                  </a:cxn>
                  <a:cxn ang="0">
                    <a:pos x="87" y="117"/>
                  </a:cxn>
                  <a:cxn ang="0">
                    <a:pos x="96" y="123"/>
                  </a:cxn>
                  <a:cxn ang="0">
                    <a:pos x="100" y="107"/>
                  </a:cxn>
                  <a:cxn ang="0">
                    <a:pos x="100" y="97"/>
                  </a:cxn>
                  <a:cxn ang="0">
                    <a:pos x="119" y="87"/>
                  </a:cxn>
                  <a:cxn ang="0">
                    <a:pos x="124" y="69"/>
                  </a:cxn>
                  <a:cxn ang="0">
                    <a:pos x="117" y="58"/>
                  </a:cxn>
                  <a:cxn ang="0">
                    <a:pos x="140" y="46"/>
                  </a:cxn>
                  <a:cxn ang="0">
                    <a:pos x="144" y="38"/>
                  </a:cxn>
                  <a:cxn ang="0">
                    <a:pos x="155" y="39"/>
                  </a:cxn>
                  <a:cxn ang="0">
                    <a:pos x="154" y="32"/>
                  </a:cxn>
                  <a:cxn ang="0">
                    <a:pos x="157" y="24"/>
                  </a:cxn>
                  <a:cxn ang="0">
                    <a:pos x="170" y="31"/>
                  </a:cxn>
                  <a:cxn ang="0">
                    <a:pos x="173" y="31"/>
                  </a:cxn>
                  <a:cxn ang="0">
                    <a:pos x="160" y="4"/>
                  </a:cxn>
                  <a:cxn ang="0">
                    <a:pos x="145" y="0"/>
                  </a:cxn>
                </a:cxnLst>
                <a:rect l="0" t="0" r="r" b="b"/>
                <a:pathLst>
                  <a:path w="173" h="123">
                    <a:moveTo>
                      <a:pt x="145" y="0"/>
                    </a:moveTo>
                    <a:lnTo>
                      <a:pt x="136" y="4"/>
                    </a:lnTo>
                    <a:lnTo>
                      <a:pt x="134" y="12"/>
                    </a:lnTo>
                    <a:lnTo>
                      <a:pt x="117" y="10"/>
                    </a:lnTo>
                    <a:lnTo>
                      <a:pt x="113" y="10"/>
                    </a:lnTo>
                    <a:lnTo>
                      <a:pt x="108" y="19"/>
                    </a:lnTo>
                    <a:lnTo>
                      <a:pt x="88" y="15"/>
                    </a:lnTo>
                    <a:lnTo>
                      <a:pt x="75" y="17"/>
                    </a:lnTo>
                    <a:lnTo>
                      <a:pt x="66" y="28"/>
                    </a:lnTo>
                    <a:lnTo>
                      <a:pt x="58" y="33"/>
                    </a:lnTo>
                    <a:lnTo>
                      <a:pt x="30" y="31"/>
                    </a:lnTo>
                    <a:lnTo>
                      <a:pt x="14" y="31"/>
                    </a:lnTo>
                    <a:lnTo>
                      <a:pt x="2" y="41"/>
                    </a:lnTo>
                    <a:lnTo>
                      <a:pt x="0" y="48"/>
                    </a:lnTo>
                    <a:lnTo>
                      <a:pt x="0" y="53"/>
                    </a:lnTo>
                    <a:lnTo>
                      <a:pt x="2" y="54"/>
                    </a:lnTo>
                    <a:lnTo>
                      <a:pt x="7" y="53"/>
                    </a:lnTo>
                    <a:lnTo>
                      <a:pt x="5" y="60"/>
                    </a:lnTo>
                    <a:lnTo>
                      <a:pt x="4" y="68"/>
                    </a:lnTo>
                    <a:lnTo>
                      <a:pt x="9" y="74"/>
                    </a:lnTo>
                    <a:lnTo>
                      <a:pt x="9" y="82"/>
                    </a:lnTo>
                    <a:lnTo>
                      <a:pt x="11" y="85"/>
                    </a:lnTo>
                    <a:lnTo>
                      <a:pt x="18" y="89"/>
                    </a:lnTo>
                    <a:lnTo>
                      <a:pt x="21" y="94"/>
                    </a:lnTo>
                    <a:lnTo>
                      <a:pt x="25" y="95"/>
                    </a:lnTo>
                    <a:lnTo>
                      <a:pt x="27" y="98"/>
                    </a:lnTo>
                    <a:lnTo>
                      <a:pt x="26" y="103"/>
                    </a:lnTo>
                    <a:lnTo>
                      <a:pt x="22" y="106"/>
                    </a:lnTo>
                    <a:lnTo>
                      <a:pt x="17" y="107"/>
                    </a:lnTo>
                    <a:lnTo>
                      <a:pt x="12" y="106"/>
                    </a:lnTo>
                    <a:lnTo>
                      <a:pt x="6" y="111"/>
                    </a:lnTo>
                    <a:lnTo>
                      <a:pt x="14" y="117"/>
                    </a:lnTo>
                    <a:lnTo>
                      <a:pt x="27" y="116"/>
                    </a:lnTo>
                    <a:lnTo>
                      <a:pt x="30" y="111"/>
                    </a:lnTo>
                    <a:lnTo>
                      <a:pt x="36" y="116"/>
                    </a:lnTo>
                    <a:lnTo>
                      <a:pt x="53" y="116"/>
                    </a:lnTo>
                    <a:lnTo>
                      <a:pt x="60" y="100"/>
                    </a:lnTo>
                    <a:lnTo>
                      <a:pt x="63" y="100"/>
                    </a:lnTo>
                    <a:lnTo>
                      <a:pt x="74" y="119"/>
                    </a:lnTo>
                    <a:lnTo>
                      <a:pt x="79" y="118"/>
                    </a:lnTo>
                    <a:lnTo>
                      <a:pt x="79" y="114"/>
                    </a:lnTo>
                    <a:lnTo>
                      <a:pt x="81" y="114"/>
                    </a:lnTo>
                    <a:lnTo>
                      <a:pt x="84" y="117"/>
                    </a:lnTo>
                    <a:lnTo>
                      <a:pt x="87" y="117"/>
                    </a:lnTo>
                    <a:lnTo>
                      <a:pt x="92" y="123"/>
                    </a:lnTo>
                    <a:lnTo>
                      <a:pt x="96" y="123"/>
                    </a:lnTo>
                    <a:lnTo>
                      <a:pt x="101" y="119"/>
                    </a:lnTo>
                    <a:lnTo>
                      <a:pt x="100" y="107"/>
                    </a:lnTo>
                    <a:lnTo>
                      <a:pt x="103" y="102"/>
                    </a:lnTo>
                    <a:lnTo>
                      <a:pt x="100" y="97"/>
                    </a:lnTo>
                    <a:lnTo>
                      <a:pt x="111" y="89"/>
                    </a:lnTo>
                    <a:lnTo>
                      <a:pt x="119" y="87"/>
                    </a:lnTo>
                    <a:lnTo>
                      <a:pt x="124" y="80"/>
                    </a:lnTo>
                    <a:lnTo>
                      <a:pt x="124" y="69"/>
                    </a:lnTo>
                    <a:lnTo>
                      <a:pt x="118" y="62"/>
                    </a:lnTo>
                    <a:lnTo>
                      <a:pt x="117" y="58"/>
                    </a:lnTo>
                    <a:lnTo>
                      <a:pt x="120" y="53"/>
                    </a:lnTo>
                    <a:lnTo>
                      <a:pt x="140" y="46"/>
                    </a:lnTo>
                    <a:lnTo>
                      <a:pt x="144" y="43"/>
                    </a:lnTo>
                    <a:lnTo>
                      <a:pt x="144" y="38"/>
                    </a:lnTo>
                    <a:lnTo>
                      <a:pt x="151" y="38"/>
                    </a:lnTo>
                    <a:lnTo>
                      <a:pt x="155" y="39"/>
                    </a:lnTo>
                    <a:lnTo>
                      <a:pt x="155" y="38"/>
                    </a:lnTo>
                    <a:lnTo>
                      <a:pt x="154" y="32"/>
                    </a:lnTo>
                    <a:lnTo>
                      <a:pt x="154" y="27"/>
                    </a:lnTo>
                    <a:lnTo>
                      <a:pt x="157" y="24"/>
                    </a:lnTo>
                    <a:lnTo>
                      <a:pt x="161" y="25"/>
                    </a:lnTo>
                    <a:lnTo>
                      <a:pt x="170" y="31"/>
                    </a:lnTo>
                    <a:lnTo>
                      <a:pt x="173" y="28"/>
                    </a:lnTo>
                    <a:lnTo>
                      <a:pt x="173" y="31"/>
                    </a:lnTo>
                    <a:lnTo>
                      <a:pt x="165" y="17"/>
                    </a:lnTo>
                    <a:lnTo>
                      <a:pt x="160" y="4"/>
                    </a:lnTo>
                    <a:lnTo>
                      <a:pt x="152" y="0"/>
                    </a:lnTo>
                    <a:lnTo>
                      <a:pt x="145"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29" name="任意多边形: 形状 228">
                <a:extLst>
                  <a:ext uri="{FF2B5EF4-FFF2-40B4-BE49-F238E27FC236}">
                    <a16:creationId xmlns="" xmlns:a16="http://schemas.microsoft.com/office/drawing/2014/main" id="{FA25325B-36EB-4069-A30B-546E87ACD570}"/>
                  </a:ext>
                </a:extLst>
              </p:cNvPr>
              <p:cNvSpPr>
                <a:spLocks noChangeAspect="1"/>
              </p:cNvSpPr>
              <p:nvPr/>
            </p:nvSpPr>
            <p:spPr bwMode="gray">
              <a:xfrm>
                <a:off x="5117306" y="2881660"/>
                <a:ext cx="41275" cy="33338"/>
              </a:xfrm>
              <a:custGeom>
                <a:avLst/>
                <a:gdLst/>
                <a:ahLst/>
                <a:cxnLst>
                  <a:cxn ang="0">
                    <a:pos x="25" y="107"/>
                  </a:cxn>
                  <a:cxn ang="0">
                    <a:pos x="8" y="90"/>
                  </a:cxn>
                  <a:cxn ang="0">
                    <a:pos x="0" y="70"/>
                  </a:cxn>
                  <a:cxn ang="0">
                    <a:pos x="0" y="53"/>
                  </a:cxn>
                  <a:cxn ang="0">
                    <a:pos x="5" y="17"/>
                  </a:cxn>
                  <a:cxn ang="0">
                    <a:pos x="6" y="19"/>
                  </a:cxn>
                  <a:cxn ang="0">
                    <a:pos x="11" y="19"/>
                  </a:cxn>
                  <a:cxn ang="0">
                    <a:pos x="14" y="16"/>
                  </a:cxn>
                  <a:cxn ang="0">
                    <a:pos x="14" y="8"/>
                  </a:cxn>
                  <a:cxn ang="0">
                    <a:pos x="32" y="1"/>
                  </a:cxn>
                  <a:cxn ang="0">
                    <a:pos x="35" y="3"/>
                  </a:cxn>
                  <a:cxn ang="0">
                    <a:pos x="41" y="10"/>
                  </a:cxn>
                  <a:cxn ang="0">
                    <a:pos x="44" y="10"/>
                  </a:cxn>
                  <a:cxn ang="0">
                    <a:pos x="44" y="5"/>
                  </a:cxn>
                  <a:cxn ang="0">
                    <a:pos x="51" y="0"/>
                  </a:cxn>
                  <a:cxn ang="0">
                    <a:pos x="67" y="4"/>
                  </a:cxn>
                  <a:cxn ang="0">
                    <a:pos x="71" y="0"/>
                  </a:cxn>
                  <a:cxn ang="0">
                    <a:pos x="86" y="3"/>
                  </a:cxn>
                  <a:cxn ang="0">
                    <a:pos x="97" y="1"/>
                  </a:cxn>
                  <a:cxn ang="0">
                    <a:pos x="103" y="4"/>
                  </a:cxn>
                  <a:cxn ang="0">
                    <a:pos x="126" y="24"/>
                  </a:cxn>
                  <a:cxn ang="0">
                    <a:pos x="131" y="53"/>
                  </a:cxn>
                  <a:cxn ang="0">
                    <a:pos x="132" y="69"/>
                  </a:cxn>
                  <a:cxn ang="0">
                    <a:pos x="126" y="71"/>
                  </a:cxn>
                  <a:cxn ang="0">
                    <a:pos x="111" y="85"/>
                  </a:cxn>
                  <a:cxn ang="0">
                    <a:pos x="91" y="85"/>
                  </a:cxn>
                  <a:cxn ang="0">
                    <a:pos x="72" y="92"/>
                  </a:cxn>
                  <a:cxn ang="0">
                    <a:pos x="61" y="102"/>
                  </a:cxn>
                  <a:cxn ang="0">
                    <a:pos x="25" y="107"/>
                  </a:cxn>
                </a:cxnLst>
                <a:rect l="0" t="0" r="r" b="b"/>
                <a:pathLst>
                  <a:path w="132" h="107">
                    <a:moveTo>
                      <a:pt x="25" y="107"/>
                    </a:moveTo>
                    <a:lnTo>
                      <a:pt x="8" y="90"/>
                    </a:lnTo>
                    <a:lnTo>
                      <a:pt x="0" y="70"/>
                    </a:lnTo>
                    <a:lnTo>
                      <a:pt x="0" y="53"/>
                    </a:lnTo>
                    <a:lnTo>
                      <a:pt x="5" y="17"/>
                    </a:lnTo>
                    <a:lnTo>
                      <a:pt x="6" y="19"/>
                    </a:lnTo>
                    <a:lnTo>
                      <a:pt x="11" y="19"/>
                    </a:lnTo>
                    <a:lnTo>
                      <a:pt x="14" y="16"/>
                    </a:lnTo>
                    <a:lnTo>
                      <a:pt x="14" y="8"/>
                    </a:lnTo>
                    <a:lnTo>
                      <a:pt x="32" y="1"/>
                    </a:lnTo>
                    <a:lnTo>
                      <a:pt x="35" y="3"/>
                    </a:lnTo>
                    <a:lnTo>
                      <a:pt x="41" y="10"/>
                    </a:lnTo>
                    <a:lnTo>
                      <a:pt x="44" y="10"/>
                    </a:lnTo>
                    <a:lnTo>
                      <a:pt x="44" y="5"/>
                    </a:lnTo>
                    <a:lnTo>
                      <a:pt x="51" y="0"/>
                    </a:lnTo>
                    <a:lnTo>
                      <a:pt x="67" y="4"/>
                    </a:lnTo>
                    <a:lnTo>
                      <a:pt x="71" y="0"/>
                    </a:lnTo>
                    <a:lnTo>
                      <a:pt x="86" y="3"/>
                    </a:lnTo>
                    <a:lnTo>
                      <a:pt x="97" y="1"/>
                    </a:lnTo>
                    <a:lnTo>
                      <a:pt x="103" y="4"/>
                    </a:lnTo>
                    <a:lnTo>
                      <a:pt x="126" y="24"/>
                    </a:lnTo>
                    <a:lnTo>
                      <a:pt x="131" y="53"/>
                    </a:lnTo>
                    <a:lnTo>
                      <a:pt x="132" y="69"/>
                    </a:lnTo>
                    <a:lnTo>
                      <a:pt x="126" y="71"/>
                    </a:lnTo>
                    <a:lnTo>
                      <a:pt x="111" y="85"/>
                    </a:lnTo>
                    <a:lnTo>
                      <a:pt x="91" y="85"/>
                    </a:lnTo>
                    <a:lnTo>
                      <a:pt x="72" y="92"/>
                    </a:lnTo>
                    <a:lnTo>
                      <a:pt x="61" y="102"/>
                    </a:lnTo>
                    <a:lnTo>
                      <a:pt x="25" y="10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30" name="任意多边形: 形状 229">
                <a:extLst>
                  <a:ext uri="{FF2B5EF4-FFF2-40B4-BE49-F238E27FC236}">
                    <a16:creationId xmlns="" xmlns:a16="http://schemas.microsoft.com/office/drawing/2014/main" id="{6132B3EE-9318-45A3-B2D0-57C52691EB8E}"/>
                  </a:ext>
                </a:extLst>
              </p:cNvPr>
              <p:cNvSpPr>
                <a:spLocks noChangeAspect="1"/>
              </p:cNvSpPr>
              <p:nvPr/>
            </p:nvSpPr>
            <p:spPr bwMode="gray">
              <a:xfrm>
                <a:off x="5110956" y="2734022"/>
                <a:ext cx="165100" cy="115888"/>
              </a:xfrm>
              <a:custGeom>
                <a:avLst/>
                <a:gdLst/>
                <a:ahLst/>
                <a:cxnLst>
                  <a:cxn ang="0">
                    <a:pos x="449" y="356"/>
                  </a:cxn>
                  <a:cxn ang="0">
                    <a:pos x="399" y="334"/>
                  </a:cxn>
                  <a:cxn ang="0">
                    <a:pos x="373" y="328"/>
                  </a:cxn>
                  <a:cxn ang="0">
                    <a:pos x="327" y="347"/>
                  </a:cxn>
                  <a:cxn ang="0">
                    <a:pos x="291" y="364"/>
                  </a:cxn>
                  <a:cxn ang="0">
                    <a:pos x="206" y="355"/>
                  </a:cxn>
                  <a:cxn ang="0">
                    <a:pos x="158" y="351"/>
                  </a:cxn>
                  <a:cxn ang="0">
                    <a:pos x="153" y="328"/>
                  </a:cxn>
                  <a:cxn ang="0">
                    <a:pos x="131" y="322"/>
                  </a:cxn>
                  <a:cxn ang="0">
                    <a:pos x="134" y="295"/>
                  </a:cxn>
                  <a:cxn ang="0">
                    <a:pos x="115" y="293"/>
                  </a:cxn>
                  <a:cxn ang="0">
                    <a:pos x="72" y="270"/>
                  </a:cxn>
                  <a:cxn ang="0">
                    <a:pos x="69" y="246"/>
                  </a:cxn>
                  <a:cxn ang="0">
                    <a:pos x="49" y="238"/>
                  </a:cxn>
                  <a:cxn ang="0">
                    <a:pos x="35" y="207"/>
                  </a:cxn>
                  <a:cxn ang="0">
                    <a:pos x="19" y="182"/>
                  </a:cxn>
                  <a:cxn ang="0">
                    <a:pos x="0" y="172"/>
                  </a:cxn>
                  <a:cxn ang="0">
                    <a:pos x="35" y="162"/>
                  </a:cxn>
                  <a:cxn ang="0">
                    <a:pos x="59" y="138"/>
                  </a:cxn>
                  <a:cxn ang="0">
                    <a:pos x="73" y="112"/>
                  </a:cxn>
                  <a:cxn ang="0">
                    <a:pos x="91" y="85"/>
                  </a:cxn>
                  <a:cxn ang="0">
                    <a:pos x="99" y="63"/>
                  </a:cxn>
                  <a:cxn ang="0">
                    <a:pos x="110" y="46"/>
                  </a:cxn>
                  <a:cxn ang="0">
                    <a:pos x="132" y="39"/>
                  </a:cxn>
                  <a:cxn ang="0">
                    <a:pos x="144" y="25"/>
                  </a:cxn>
                  <a:cxn ang="0">
                    <a:pos x="168" y="22"/>
                  </a:cxn>
                  <a:cxn ang="0">
                    <a:pos x="210" y="27"/>
                  </a:cxn>
                  <a:cxn ang="0">
                    <a:pos x="241" y="22"/>
                  </a:cxn>
                  <a:cxn ang="0">
                    <a:pos x="261" y="37"/>
                  </a:cxn>
                  <a:cxn ang="0">
                    <a:pos x="295" y="21"/>
                  </a:cxn>
                  <a:cxn ang="0">
                    <a:pos x="346" y="0"/>
                  </a:cxn>
                  <a:cxn ang="0">
                    <a:pos x="360" y="1"/>
                  </a:cxn>
                  <a:cxn ang="0">
                    <a:pos x="386" y="25"/>
                  </a:cxn>
                  <a:cxn ang="0">
                    <a:pos x="397" y="55"/>
                  </a:cxn>
                  <a:cxn ang="0">
                    <a:pos x="422" y="97"/>
                  </a:cxn>
                  <a:cxn ang="0">
                    <a:pos x="438" y="146"/>
                  </a:cxn>
                  <a:cxn ang="0">
                    <a:pos x="436" y="182"/>
                  </a:cxn>
                  <a:cxn ang="0">
                    <a:pos x="440" y="207"/>
                  </a:cxn>
                  <a:cxn ang="0">
                    <a:pos x="440" y="225"/>
                  </a:cxn>
                  <a:cxn ang="0">
                    <a:pos x="462" y="241"/>
                  </a:cxn>
                  <a:cxn ang="0">
                    <a:pos x="483" y="232"/>
                  </a:cxn>
                  <a:cxn ang="0">
                    <a:pos x="506" y="226"/>
                  </a:cxn>
                  <a:cxn ang="0">
                    <a:pos x="521" y="230"/>
                  </a:cxn>
                  <a:cxn ang="0">
                    <a:pos x="523" y="254"/>
                  </a:cxn>
                  <a:cxn ang="0">
                    <a:pos x="518" y="270"/>
                  </a:cxn>
                  <a:cxn ang="0">
                    <a:pos x="502" y="279"/>
                  </a:cxn>
                  <a:cxn ang="0">
                    <a:pos x="485" y="296"/>
                  </a:cxn>
                  <a:cxn ang="0">
                    <a:pos x="475" y="296"/>
                  </a:cxn>
                  <a:cxn ang="0">
                    <a:pos x="487" y="277"/>
                  </a:cxn>
                  <a:cxn ang="0">
                    <a:pos x="480" y="263"/>
                  </a:cxn>
                  <a:cxn ang="0">
                    <a:pos x="472" y="299"/>
                  </a:cxn>
                  <a:cxn ang="0">
                    <a:pos x="467" y="317"/>
                  </a:cxn>
                  <a:cxn ang="0">
                    <a:pos x="465" y="344"/>
                  </a:cxn>
                </a:cxnLst>
                <a:rect l="0" t="0" r="r" b="b"/>
                <a:pathLst>
                  <a:path w="523" h="364">
                    <a:moveTo>
                      <a:pt x="467" y="355"/>
                    </a:moveTo>
                    <a:lnTo>
                      <a:pt x="449" y="356"/>
                    </a:lnTo>
                    <a:lnTo>
                      <a:pt x="429" y="343"/>
                    </a:lnTo>
                    <a:lnTo>
                      <a:pt x="399" y="334"/>
                    </a:lnTo>
                    <a:lnTo>
                      <a:pt x="393" y="329"/>
                    </a:lnTo>
                    <a:lnTo>
                      <a:pt x="373" y="328"/>
                    </a:lnTo>
                    <a:lnTo>
                      <a:pt x="347" y="337"/>
                    </a:lnTo>
                    <a:lnTo>
                      <a:pt x="327" y="347"/>
                    </a:lnTo>
                    <a:lnTo>
                      <a:pt x="308" y="359"/>
                    </a:lnTo>
                    <a:lnTo>
                      <a:pt x="291" y="364"/>
                    </a:lnTo>
                    <a:lnTo>
                      <a:pt x="247" y="356"/>
                    </a:lnTo>
                    <a:lnTo>
                      <a:pt x="206" y="355"/>
                    </a:lnTo>
                    <a:lnTo>
                      <a:pt x="172" y="351"/>
                    </a:lnTo>
                    <a:lnTo>
                      <a:pt x="158" y="351"/>
                    </a:lnTo>
                    <a:lnTo>
                      <a:pt x="147" y="343"/>
                    </a:lnTo>
                    <a:lnTo>
                      <a:pt x="153" y="328"/>
                    </a:lnTo>
                    <a:lnTo>
                      <a:pt x="141" y="324"/>
                    </a:lnTo>
                    <a:lnTo>
                      <a:pt x="131" y="322"/>
                    </a:lnTo>
                    <a:lnTo>
                      <a:pt x="124" y="306"/>
                    </a:lnTo>
                    <a:lnTo>
                      <a:pt x="134" y="295"/>
                    </a:lnTo>
                    <a:lnTo>
                      <a:pt x="126" y="284"/>
                    </a:lnTo>
                    <a:lnTo>
                      <a:pt x="115" y="293"/>
                    </a:lnTo>
                    <a:lnTo>
                      <a:pt x="87" y="283"/>
                    </a:lnTo>
                    <a:lnTo>
                      <a:pt x="72" y="270"/>
                    </a:lnTo>
                    <a:lnTo>
                      <a:pt x="71" y="256"/>
                    </a:lnTo>
                    <a:lnTo>
                      <a:pt x="69" y="246"/>
                    </a:lnTo>
                    <a:lnTo>
                      <a:pt x="60" y="241"/>
                    </a:lnTo>
                    <a:lnTo>
                      <a:pt x="49" y="238"/>
                    </a:lnTo>
                    <a:lnTo>
                      <a:pt x="40" y="225"/>
                    </a:lnTo>
                    <a:lnTo>
                      <a:pt x="35" y="207"/>
                    </a:lnTo>
                    <a:lnTo>
                      <a:pt x="30" y="194"/>
                    </a:lnTo>
                    <a:lnTo>
                      <a:pt x="19" y="182"/>
                    </a:lnTo>
                    <a:lnTo>
                      <a:pt x="5" y="176"/>
                    </a:lnTo>
                    <a:lnTo>
                      <a:pt x="0" y="172"/>
                    </a:lnTo>
                    <a:lnTo>
                      <a:pt x="3" y="172"/>
                    </a:lnTo>
                    <a:lnTo>
                      <a:pt x="35" y="162"/>
                    </a:lnTo>
                    <a:lnTo>
                      <a:pt x="51" y="155"/>
                    </a:lnTo>
                    <a:lnTo>
                      <a:pt x="59" y="138"/>
                    </a:lnTo>
                    <a:lnTo>
                      <a:pt x="66" y="128"/>
                    </a:lnTo>
                    <a:lnTo>
                      <a:pt x="73" y="112"/>
                    </a:lnTo>
                    <a:lnTo>
                      <a:pt x="78" y="98"/>
                    </a:lnTo>
                    <a:lnTo>
                      <a:pt x="91" y="85"/>
                    </a:lnTo>
                    <a:lnTo>
                      <a:pt x="93" y="74"/>
                    </a:lnTo>
                    <a:lnTo>
                      <a:pt x="99" y="63"/>
                    </a:lnTo>
                    <a:lnTo>
                      <a:pt x="101" y="55"/>
                    </a:lnTo>
                    <a:lnTo>
                      <a:pt x="110" y="46"/>
                    </a:lnTo>
                    <a:lnTo>
                      <a:pt x="125" y="39"/>
                    </a:lnTo>
                    <a:lnTo>
                      <a:pt x="132" y="39"/>
                    </a:lnTo>
                    <a:lnTo>
                      <a:pt x="140" y="32"/>
                    </a:lnTo>
                    <a:lnTo>
                      <a:pt x="144" y="25"/>
                    </a:lnTo>
                    <a:lnTo>
                      <a:pt x="151" y="22"/>
                    </a:lnTo>
                    <a:lnTo>
                      <a:pt x="168" y="22"/>
                    </a:lnTo>
                    <a:lnTo>
                      <a:pt x="187" y="25"/>
                    </a:lnTo>
                    <a:lnTo>
                      <a:pt x="210" y="27"/>
                    </a:lnTo>
                    <a:lnTo>
                      <a:pt x="225" y="24"/>
                    </a:lnTo>
                    <a:lnTo>
                      <a:pt x="241" y="22"/>
                    </a:lnTo>
                    <a:lnTo>
                      <a:pt x="252" y="32"/>
                    </a:lnTo>
                    <a:lnTo>
                      <a:pt x="261" y="37"/>
                    </a:lnTo>
                    <a:lnTo>
                      <a:pt x="277" y="26"/>
                    </a:lnTo>
                    <a:lnTo>
                      <a:pt x="295" y="21"/>
                    </a:lnTo>
                    <a:lnTo>
                      <a:pt x="312" y="21"/>
                    </a:lnTo>
                    <a:lnTo>
                      <a:pt x="346" y="0"/>
                    </a:lnTo>
                    <a:lnTo>
                      <a:pt x="352" y="1"/>
                    </a:lnTo>
                    <a:lnTo>
                      <a:pt x="360" y="1"/>
                    </a:lnTo>
                    <a:lnTo>
                      <a:pt x="372" y="11"/>
                    </a:lnTo>
                    <a:lnTo>
                      <a:pt x="386" y="25"/>
                    </a:lnTo>
                    <a:lnTo>
                      <a:pt x="394" y="38"/>
                    </a:lnTo>
                    <a:lnTo>
                      <a:pt x="397" y="55"/>
                    </a:lnTo>
                    <a:lnTo>
                      <a:pt x="409" y="76"/>
                    </a:lnTo>
                    <a:lnTo>
                      <a:pt x="422" y="97"/>
                    </a:lnTo>
                    <a:lnTo>
                      <a:pt x="433" y="117"/>
                    </a:lnTo>
                    <a:lnTo>
                      <a:pt x="438" y="146"/>
                    </a:lnTo>
                    <a:lnTo>
                      <a:pt x="438" y="166"/>
                    </a:lnTo>
                    <a:lnTo>
                      <a:pt x="436" y="182"/>
                    </a:lnTo>
                    <a:lnTo>
                      <a:pt x="438" y="194"/>
                    </a:lnTo>
                    <a:lnTo>
                      <a:pt x="440" y="207"/>
                    </a:lnTo>
                    <a:lnTo>
                      <a:pt x="440" y="221"/>
                    </a:lnTo>
                    <a:lnTo>
                      <a:pt x="440" y="225"/>
                    </a:lnTo>
                    <a:lnTo>
                      <a:pt x="448" y="224"/>
                    </a:lnTo>
                    <a:lnTo>
                      <a:pt x="462" y="241"/>
                    </a:lnTo>
                    <a:lnTo>
                      <a:pt x="472" y="240"/>
                    </a:lnTo>
                    <a:lnTo>
                      <a:pt x="483" y="232"/>
                    </a:lnTo>
                    <a:lnTo>
                      <a:pt x="497" y="230"/>
                    </a:lnTo>
                    <a:lnTo>
                      <a:pt x="506" y="226"/>
                    </a:lnTo>
                    <a:lnTo>
                      <a:pt x="515" y="226"/>
                    </a:lnTo>
                    <a:lnTo>
                      <a:pt x="521" y="230"/>
                    </a:lnTo>
                    <a:lnTo>
                      <a:pt x="523" y="237"/>
                    </a:lnTo>
                    <a:lnTo>
                      <a:pt x="523" y="254"/>
                    </a:lnTo>
                    <a:lnTo>
                      <a:pt x="521" y="265"/>
                    </a:lnTo>
                    <a:lnTo>
                      <a:pt x="518" y="270"/>
                    </a:lnTo>
                    <a:lnTo>
                      <a:pt x="513" y="277"/>
                    </a:lnTo>
                    <a:lnTo>
                      <a:pt x="502" y="279"/>
                    </a:lnTo>
                    <a:lnTo>
                      <a:pt x="492" y="286"/>
                    </a:lnTo>
                    <a:lnTo>
                      <a:pt x="485" y="296"/>
                    </a:lnTo>
                    <a:lnTo>
                      <a:pt x="478" y="302"/>
                    </a:lnTo>
                    <a:lnTo>
                      <a:pt x="475" y="296"/>
                    </a:lnTo>
                    <a:lnTo>
                      <a:pt x="481" y="289"/>
                    </a:lnTo>
                    <a:lnTo>
                      <a:pt x="487" y="277"/>
                    </a:lnTo>
                    <a:lnTo>
                      <a:pt x="487" y="263"/>
                    </a:lnTo>
                    <a:lnTo>
                      <a:pt x="480" y="263"/>
                    </a:lnTo>
                    <a:lnTo>
                      <a:pt x="476" y="286"/>
                    </a:lnTo>
                    <a:lnTo>
                      <a:pt x="472" y="299"/>
                    </a:lnTo>
                    <a:lnTo>
                      <a:pt x="469" y="310"/>
                    </a:lnTo>
                    <a:lnTo>
                      <a:pt x="467" y="317"/>
                    </a:lnTo>
                    <a:lnTo>
                      <a:pt x="467" y="336"/>
                    </a:lnTo>
                    <a:lnTo>
                      <a:pt x="465" y="344"/>
                    </a:lnTo>
                    <a:lnTo>
                      <a:pt x="467" y="355"/>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31" name="任意多边形: 形状 230">
                <a:extLst>
                  <a:ext uri="{FF2B5EF4-FFF2-40B4-BE49-F238E27FC236}">
                    <a16:creationId xmlns="" xmlns:a16="http://schemas.microsoft.com/office/drawing/2014/main" id="{B25B0DF9-D917-410B-9800-9CB4F4C18679}"/>
                  </a:ext>
                </a:extLst>
              </p:cNvPr>
              <p:cNvSpPr>
                <a:spLocks noChangeAspect="1"/>
              </p:cNvSpPr>
              <p:nvPr/>
            </p:nvSpPr>
            <p:spPr bwMode="gray">
              <a:xfrm>
                <a:off x="5166519" y="2397472"/>
                <a:ext cx="85725" cy="69850"/>
              </a:xfrm>
              <a:custGeom>
                <a:avLst/>
                <a:gdLst/>
                <a:ahLst/>
                <a:cxnLst>
                  <a:cxn ang="0">
                    <a:pos x="124" y="0"/>
                  </a:cxn>
                  <a:cxn ang="0">
                    <a:pos x="140" y="5"/>
                  </a:cxn>
                  <a:cxn ang="0">
                    <a:pos x="159" y="13"/>
                  </a:cxn>
                  <a:cxn ang="0">
                    <a:pos x="184" y="21"/>
                  </a:cxn>
                  <a:cxn ang="0">
                    <a:pos x="239" y="26"/>
                  </a:cxn>
                  <a:cxn ang="0">
                    <a:pos x="253" y="15"/>
                  </a:cxn>
                  <a:cxn ang="0">
                    <a:pos x="265" y="22"/>
                  </a:cxn>
                  <a:cxn ang="0">
                    <a:pos x="264" y="38"/>
                  </a:cxn>
                  <a:cxn ang="0">
                    <a:pos x="244" y="64"/>
                  </a:cxn>
                  <a:cxn ang="0">
                    <a:pos x="242" y="91"/>
                  </a:cxn>
                  <a:cxn ang="0">
                    <a:pos x="240" y="116"/>
                  </a:cxn>
                  <a:cxn ang="0">
                    <a:pos x="243" y="127"/>
                  </a:cxn>
                  <a:cxn ang="0">
                    <a:pos x="232" y="143"/>
                  </a:cxn>
                  <a:cxn ang="0">
                    <a:pos x="224" y="154"/>
                  </a:cxn>
                  <a:cxn ang="0">
                    <a:pos x="237" y="162"/>
                  </a:cxn>
                  <a:cxn ang="0">
                    <a:pos x="261" y="178"/>
                  </a:cxn>
                  <a:cxn ang="0">
                    <a:pos x="250" y="194"/>
                  </a:cxn>
                  <a:cxn ang="0">
                    <a:pos x="233" y="176"/>
                  </a:cxn>
                  <a:cxn ang="0">
                    <a:pos x="229" y="198"/>
                  </a:cxn>
                  <a:cxn ang="0">
                    <a:pos x="224" y="220"/>
                  </a:cxn>
                  <a:cxn ang="0">
                    <a:pos x="206" y="215"/>
                  </a:cxn>
                  <a:cxn ang="0">
                    <a:pos x="183" y="220"/>
                  </a:cxn>
                  <a:cxn ang="0">
                    <a:pos x="153" y="201"/>
                  </a:cxn>
                  <a:cxn ang="0">
                    <a:pos x="134" y="186"/>
                  </a:cxn>
                  <a:cxn ang="0">
                    <a:pos x="104" y="171"/>
                  </a:cxn>
                  <a:cxn ang="0">
                    <a:pos x="65" y="185"/>
                  </a:cxn>
                  <a:cxn ang="0">
                    <a:pos x="50" y="192"/>
                  </a:cxn>
                  <a:cxn ang="0">
                    <a:pos x="56" y="155"/>
                  </a:cxn>
                  <a:cxn ang="0">
                    <a:pos x="60" y="139"/>
                  </a:cxn>
                  <a:cxn ang="0">
                    <a:pos x="43" y="144"/>
                  </a:cxn>
                  <a:cxn ang="0">
                    <a:pos x="28" y="140"/>
                  </a:cxn>
                  <a:cxn ang="0">
                    <a:pos x="14" y="139"/>
                  </a:cxn>
                  <a:cxn ang="0">
                    <a:pos x="5" y="119"/>
                  </a:cxn>
                  <a:cxn ang="0">
                    <a:pos x="7" y="100"/>
                  </a:cxn>
                  <a:cxn ang="0">
                    <a:pos x="16" y="94"/>
                  </a:cxn>
                  <a:cxn ang="0">
                    <a:pos x="3" y="79"/>
                  </a:cxn>
                  <a:cxn ang="0">
                    <a:pos x="5" y="72"/>
                  </a:cxn>
                  <a:cxn ang="0">
                    <a:pos x="3" y="49"/>
                  </a:cxn>
                  <a:cxn ang="0">
                    <a:pos x="35" y="38"/>
                  </a:cxn>
                  <a:cxn ang="0">
                    <a:pos x="39" y="30"/>
                  </a:cxn>
                  <a:cxn ang="0">
                    <a:pos x="54" y="21"/>
                  </a:cxn>
                  <a:cxn ang="0">
                    <a:pos x="77" y="13"/>
                  </a:cxn>
                  <a:cxn ang="0">
                    <a:pos x="108" y="16"/>
                  </a:cxn>
                  <a:cxn ang="0">
                    <a:pos x="111" y="5"/>
                  </a:cxn>
                </a:cxnLst>
                <a:rect l="0" t="0" r="r" b="b"/>
                <a:pathLst>
                  <a:path w="267" h="220">
                    <a:moveTo>
                      <a:pt x="121" y="5"/>
                    </a:moveTo>
                    <a:lnTo>
                      <a:pt x="124" y="0"/>
                    </a:lnTo>
                    <a:lnTo>
                      <a:pt x="131" y="9"/>
                    </a:lnTo>
                    <a:lnTo>
                      <a:pt x="140" y="5"/>
                    </a:lnTo>
                    <a:lnTo>
                      <a:pt x="147" y="6"/>
                    </a:lnTo>
                    <a:lnTo>
                      <a:pt x="159" y="13"/>
                    </a:lnTo>
                    <a:lnTo>
                      <a:pt x="179" y="15"/>
                    </a:lnTo>
                    <a:lnTo>
                      <a:pt x="184" y="21"/>
                    </a:lnTo>
                    <a:lnTo>
                      <a:pt x="196" y="25"/>
                    </a:lnTo>
                    <a:lnTo>
                      <a:pt x="239" y="26"/>
                    </a:lnTo>
                    <a:lnTo>
                      <a:pt x="250" y="22"/>
                    </a:lnTo>
                    <a:lnTo>
                      <a:pt x="253" y="15"/>
                    </a:lnTo>
                    <a:lnTo>
                      <a:pt x="260" y="16"/>
                    </a:lnTo>
                    <a:lnTo>
                      <a:pt x="265" y="22"/>
                    </a:lnTo>
                    <a:lnTo>
                      <a:pt x="267" y="30"/>
                    </a:lnTo>
                    <a:lnTo>
                      <a:pt x="264" y="38"/>
                    </a:lnTo>
                    <a:lnTo>
                      <a:pt x="253" y="49"/>
                    </a:lnTo>
                    <a:lnTo>
                      <a:pt x="244" y="64"/>
                    </a:lnTo>
                    <a:lnTo>
                      <a:pt x="238" y="78"/>
                    </a:lnTo>
                    <a:lnTo>
                      <a:pt x="242" y="91"/>
                    </a:lnTo>
                    <a:lnTo>
                      <a:pt x="239" y="110"/>
                    </a:lnTo>
                    <a:lnTo>
                      <a:pt x="240" y="116"/>
                    </a:lnTo>
                    <a:lnTo>
                      <a:pt x="243" y="121"/>
                    </a:lnTo>
                    <a:lnTo>
                      <a:pt x="243" y="127"/>
                    </a:lnTo>
                    <a:lnTo>
                      <a:pt x="240" y="134"/>
                    </a:lnTo>
                    <a:lnTo>
                      <a:pt x="232" y="143"/>
                    </a:lnTo>
                    <a:lnTo>
                      <a:pt x="227" y="146"/>
                    </a:lnTo>
                    <a:lnTo>
                      <a:pt x="224" y="154"/>
                    </a:lnTo>
                    <a:lnTo>
                      <a:pt x="228" y="161"/>
                    </a:lnTo>
                    <a:lnTo>
                      <a:pt x="237" y="162"/>
                    </a:lnTo>
                    <a:lnTo>
                      <a:pt x="250" y="161"/>
                    </a:lnTo>
                    <a:lnTo>
                      <a:pt x="261" y="178"/>
                    </a:lnTo>
                    <a:lnTo>
                      <a:pt x="260" y="194"/>
                    </a:lnTo>
                    <a:lnTo>
                      <a:pt x="250" y="194"/>
                    </a:lnTo>
                    <a:lnTo>
                      <a:pt x="242" y="183"/>
                    </a:lnTo>
                    <a:lnTo>
                      <a:pt x="233" y="176"/>
                    </a:lnTo>
                    <a:lnTo>
                      <a:pt x="233" y="191"/>
                    </a:lnTo>
                    <a:lnTo>
                      <a:pt x="229" y="198"/>
                    </a:lnTo>
                    <a:lnTo>
                      <a:pt x="223" y="213"/>
                    </a:lnTo>
                    <a:lnTo>
                      <a:pt x="224" y="220"/>
                    </a:lnTo>
                    <a:lnTo>
                      <a:pt x="223" y="219"/>
                    </a:lnTo>
                    <a:lnTo>
                      <a:pt x="206" y="215"/>
                    </a:lnTo>
                    <a:lnTo>
                      <a:pt x="191" y="217"/>
                    </a:lnTo>
                    <a:lnTo>
                      <a:pt x="183" y="220"/>
                    </a:lnTo>
                    <a:lnTo>
                      <a:pt x="175" y="220"/>
                    </a:lnTo>
                    <a:lnTo>
                      <a:pt x="153" y="201"/>
                    </a:lnTo>
                    <a:lnTo>
                      <a:pt x="148" y="191"/>
                    </a:lnTo>
                    <a:lnTo>
                      <a:pt x="134" y="186"/>
                    </a:lnTo>
                    <a:lnTo>
                      <a:pt x="120" y="175"/>
                    </a:lnTo>
                    <a:lnTo>
                      <a:pt x="104" y="171"/>
                    </a:lnTo>
                    <a:lnTo>
                      <a:pt x="78" y="175"/>
                    </a:lnTo>
                    <a:lnTo>
                      <a:pt x="65" y="185"/>
                    </a:lnTo>
                    <a:lnTo>
                      <a:pt x="56" y="186"/>
                    </a:lnTo>
                    <a:lnTo>
                      <a:pt x="50" y="192"/>
                    </a:lnTo>
                    <a:lnTo>
                      <a:pt x="54" y="180"/>
                    </a:lnTo>
                    <a:lnTo>
                      <a:pt x="56" y="155"/>
                    </a:lnTo>
                    <a:lnTo>
                      <a:pt x="60" y="144"/>
                    </a:lnTo>
                    <a:lnTo>
                      <a:pt x="60" y="139"/>
                    </a:lnTo>
                    <a:lnTo>
                      <a:pt x="45" y="137"/>
                    </a:lnTo>
                    <a:lnTo>
                      <a:pt x="43" y="144"/>
                    </a:lnTo>
                    <a:lnTo>
                      <a:pt x="34" y="149"/>
                    </a:lnTo>
                    <a:lnTo>
                      <a:pt x="28" y="140"/>
                    </a:lnTo>
                    <a:lnTo>
                      <a:pt x="22" y="142"/>
                    </a:lnTo>
                    <a:lnTo>
                      <a:pt x="14" y="139"/>
                    </a:lnTo>
                    <a:lnTo>
                      <a:pt x="11" y="128"/>
                    </a:lnTo>
                    <a:lnTo>
                      <a:pt x="5" y="119"/>
                    </a:lnTo>
                    <a:lnTo>
                      <a:pt x="3" y="110"/>
                    </a:lnTo>
                    <a:lnTo>
                      <a:pt x="7" y="100"/>
                    </a:lnTo>
                    <a:lnTo>
                      <a:pt x="18" y="97"/>
                    </a:lnTo>
                    <a:lnTo>
                      <a:pt x="16" y="94"/>
                    </a:lnTo>
                    <a:lnTo>
                      <a:pt x="2" y="92"/>
                    </a:lnTo>
                    <a:lnTo>
                      <a:pt x="3" y="79"/>
                    </a:lnTo>
                    <a:lnTo>
                      <a:pt x="6" y="75"/>
                    </a:lnTo>
                    <a:lnTo>
                      <a:pt x="5" y="72"/>
                    </a:lnTo>
                    <a:lnTo>
                      <a:pt x="0" y="70"/>
                    </a:lnTo>
                    <a:lnTo>
                      <a:pt x="3" y="49"/>
                    </a:lnTo>
                    <a:lnTo>
                      <a:pt x="8" y="46"/>
                    </a:lnTo>
                    <a:lnTo>
                      <a:pt x="35" y="38"/>
                    </a:lnTo>
                    <a:lnTo>
                      <a:pt x="35" y="33"/>
                    </a:lnTo>
                    <a:lnTo>
                      <a:pt x="39" y="30"/>
                    </a:lnTo>
                    <a:lnTo>
                      <a:pt x="48" y="27"/>
                    </a:lnTo>
                    <a:lnTo>
                      <a:pt x="54" y="21"/>
                    </a:lnTo>
                    <a:lnTo>
                      <a:pt x="75" y="22"/>
                    </a:lnTo>
                    <a:lnTo>
                      <a:pt x="77" y="13"/>
                    </a:lnTo>
                    <a:lnTo>
                      <a:pt x="87" y="19"/>
                    </a:lnTo>
                    <a:lnTo>
                      <a:pt x="108" y="16"/>
                    </a:lnTo>
                    <a:lnTo>
                      <a:pt x="113" y="13"/>
                    </a:lnTo>
                    <a:lnTo>
                      <a:pt x="111" y="5"/>
                    </a:lnTo>
                    <a:lnTo>
                      <a:pt x="121" y="5"/>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32" name="任意多边形: 形状 231">
                <a:extLst>
                  <a:ext uri="{FF2B5EF4-FFF2-40B4-BE49-F238E27FC236}">
                    <a16:creationId xmlns="" xmlns:a16="http://schemas.microsoft.com/office/drawing/2014/main" id="{CAF01062-97A1-45DC-A0E7-5C8CA42DA7D8}"/>
                  </a:ext>
                </a:extLst>
              </p:cNvPr>
              <p:cNvSpPr>
                <a:spLocks noChangeAspect="1"/>
              </p:cNvSpPr>
              <p:nvPr/>
            </p:nvSpPr>
            <p:spPr bwMode="gray">
              <a:xfrm>
                <a:off x="5117306" y="1964085"/>
                <a:ext cx="188913" cy="425450"/>
              </a:xfrm>
              <a:custGeom>
                <a:avLst/>
                <a:gdLst/>
                <a:ahLst/>
                <a:cxnLst>
                  <a:cxn ang="0">
                    <a:pos x="46" y="207"/>
                  </a:cxn>
                  <a:cxn ang="0">
                    <a:pos x="162" y="322"/>
                  </a:cxn>
                  <a:cxn ang="0">
                    <a:pos x="159" y="379"/>
                  </a:cxn>
                  <a:cxn ang="0">
                    <a:pos x="161" y="435"/>
                  </a:cxn>
                  <a:cxn ang="0">
                    <a:pos x="183" y="520"/>
                  </a:cxn>
                  <a:cxn ang="0">
                    <a:pos x="189" y="605"/>
                  </a:cxn>
                  <a:cxn ang="0">
                    <a:pos x="211" y="625"/>
                  </a:cxn>
                  <a:cxn ang="0">
                    <a:pos x="240" y="648"/>
                  </a:cxn>
                  <a:cxn ang="0">
                    <a:pos x="270" y="734"/>
                  </a:cxn>
                  <a:cxn ang="0">
                    <a:pos x="251" y="743"/>
                  </a:cxn>
                  <a:cxn ang="0">
                    <a:pos x="200" y="801"/>
                  </a:cxn>
                  <a:cxn ang="0">
                    <a:pos x="118" y="918"/>
                  </a:cxn>
                  <a:cxn ang="0">
                    <a:pos x="90" y="949"/>
                  </a:cxn>
                  <a:cxn ang="0">
                    <a:pos x="63" y="972"/>
                  </a:cxn>
                  <a:cxn ang="0">
                    <a:pos x="39" y="990"/>
                  </a:cxn>
                  <a:cxn ang="0">
                    <a:pos x="21" y="1019"/>
                  </a:cxn>
                  <a:cxn ang="0">
                    <a:pos x="33" y="1065"/>
                  </a:cxn>
                  <a:cxn ang="0">
                    <a:pos x="43" y="1120"/>
                  </a:cxn>
                  <a:cxn ang="0">
                    <a:pos x="57" y="1152"/>
                  </a:cxn>
                  <a:cxn ang="0">
                    <a:pos x="44" y="1159"/>
                  </a:cxn>
                  <a:cxn ang="0">
                    <a:pos x="39" y="1202"/>
                  </a:cxn>
                  <a:cxn ang="0">
                    <a:pos x="37" y="1224"/>
                  </a:cxn>
                  <a:cxn ang="0">
                    <a:pos x="43" y="1241"/>
                  </a:cxn>
                  <a:cxn ang="0">
                    <a:pos x="64" y="1257"/>
                  </a:cxn>
                  <a:cxn ang="0">
                    <a:pos x="100" y="1278"/>
                  </a:cxn>
                  <a:cxn ang="0">
                    <a:pos x="122" y="1288"/>
                  </a:cxn>
                  <a:cxn ang="0">
                    <a:pos x="136" y="1324"/>
                  </a:cxn>
                  <a:cxn ang="0">
                    <a:pos x="139" y="1333"/>
                  </a:cxn>
                  <a:cxn ang="0">
                    <a:pos x="157" y="1327"/>
                  </a:cxn>
                  <a:cxn ang="0">
                    <a:pos x="200" y="1316"/>
                  </a:cxn>
                  <a:cxn ang="0">
                    <a:pos x="229" y="1299"/>
                  </a:cxn>
                  <a:cxn ang="0">
                    <a:pos x="268" y="1276"/>
                  </a:cxn>
                  <a:cxn ang="0">
                    <a:pos x="290" y="1272"/>
                  </a:cxn>
                  <a:cxn ang="0">
                    <a:pos x="329" y="1268"/>
                  </a:cxn>
                  <a:cxn ang="0">
                    <a:pos x="377" y="1265"/>
                  </a:cxn>
                  <a:cxn ang="0">
                    <a:pos x="423" y="1231"/>
                  </a:cxn>
                  <a:cxn ang="0">
                    <a:pos x="576" y="1050"/>
                  </a:cxn>
                  <a:cxn ang="0">
                    <a:pos x="579" y="962"/>
                  </a:cxn>
                  <a:cxn ang="0">
                    <a:pos x="530" y="891"/>
                  </a:cxn>
                  <a:cxn ang="0">
                    <a:pos x="549" y="822"/>
                  </a:cxn>
                  <a:cxn ang="0">
                    <a:pos x="520" y="753"/>
                  </a:cxn>
                  <a:cxn ang="0">
                    <a:pos x="507" y="699"/>
                  </a:cxn>
                  <a:cxn ang="0">
                    <a:pos x="525" y="639"/>
                  </a:cxn>
                  <a:cxn ang="0">
                    <a:pos x="495" y="546"/>
                  </a:cxn>
                  <a:cxn ang="0">
                    <a:pos x="474" y="469"/>
                  </a:cxn>
                  <a:cxn ang="0">
                    <a:pos x="514" y="354"/>
                  </a:cxn>
                  <a:cxn ang="0">
                    <a:pos x="456" y="291"/>
                  </a:cxn>
                  <a:cxn ang="0">
                    <a:pos x="434" y="232"/>
                  </a:cxn>
                  <a:cxn ang="0">
                    <a:pos x="436" y="185"/>
                  </a:cxn>
                  <a:cxn ang="0">
                    <a:pos x="460" y="126"/>
                  </a:cxn>
                  <a:cxn ang="0">
                    <a:pos x="453" y="41"/>
                  </a:cxn>
                  <a:cxn ang="0">
                    <a:pos x="409" y="0"/>
                  </a:cxn>
                  <a:cxn ang="0">
                    <a:pos x="310" y="32"/>
                  </a:cxn>
                  <a:cxn ang="0">
                    <a:pos x="283" y="132"/>
                  </a:cxn>
                  <a:cxn ang="0">
                    <a:pos x="248" y="201"/>
                  </a:cxn>
                  <a:cxn ang="0">
                    <a:pos x="207" y="205"/>
                  </a:cxn>
                  <a:cxn ang="0">
                    <a:pos x="156" y="214"/>
                  </a:cxn>
                  <a:cxn ang="0">
                    <a:pos x="98" y="196"/>
                  </a:cxn>
                  <a:cxn ang="0">
                    <a:pos x="37" y="116"/>
                  </a:cxn>
                  <a:cxn ang="0">
                    <a:pos x="20" y="150"/>
                  </a:cxn>
                </a:cxnLst>
                <a:rect l="0" t="0" r="r" b="b"/>
                <a:pathLst>
                  <a:path w="593" h="1339">
                    <a:moveTo>
                      <a:pt x="0" y="156"/>
                    </a:moveTo>
                    <a:lnTo>
                      <a:pt x="3" y="156"/>
                    </a:lnTo>
                    <a:lnTo>
                      <a:pt x="5" y="161"/>
                    </a:lnTo>
                    <a:lnTo>
                      <a:pt x="46" y="207"/>
                    </a:lnTo>
                    <a:lnTo>
                      <a:pt x="76" y="237"/>
                    </a:lnTo>
                    <a:lnTo>
                      <a:pt x="112" y="248"/>
                    </a:lnTo>
                    <a:lnTo>
                      <a:pt x="130" y="266"/>
                    </a:lnTo>
                    <a:lnTo>
                      <a:pt x="162" y="322"/>
                    </a:lnTo>
                    <a:lnTo>
                      <a:pt x="165" y="329"/>
                    </a:lnTo>
                    <a:lnTo>
                      <a:pt x="160" y="342"/>
                    </a:lnTo>
                    <a:lnTo>
                      <a:pt x="159" y="358"/>
                    </a:lnTo>
                    <a:lnTo>
                      <a:pt x="159" y="379"/>
                    </a:lnTo>
                    <a:lnTo>
                      <a:pt x="160" y="393"/>
                    </a:lnTo>
                    <a:lnTo>
                      <a:pt x="165" y="399"/>
                    </a:lnTo>
                    <a:lnTo>
                      <a:pt x="167" y="414"/>
                    </a:lnTo>
                    <a:lnTo>
                      <a:pt x="161" y="435"/>
                    </a:lnTo>
                    <a:lnTo>
                      <a:pt x="164" y="452"/>
                    </a:lnTo>
                    <a:lnTo>
                      <a:pt x="184" y="498"/>
                    </a:lnTo>
                    <a:lnTo>
                      <a:pt x="184" y="510"/>
                    </a:lnTo>
                    <a:lnTo>
                      <a:pt x="183" y="520"/>
                    </a:lnTo>
                    <a:lnTo>
                      <a:pt x="175" y="533"/>
                    </a:lnTo>
                    <a:lnTo>
                      <a:pt x="171" y="551"/>
                    </a:lnTo>
                    <a:lnTo>
                      <a:pt x="175" y="571"/>
                    </a:lnTo>
                    <a:lnTo>
                      <a:pt x="189" y="605"/>
                    </a:lnTo>
                    <a:lnTo>
                      <a:pt x="197" y="613"/>
                    </a:lnTo>
                    <a:lnTo>
                      <a:pt x="202" y="614"/>
                    </a:lnTo>
                    <a:lnTo>
                      <a:pt x="205" y="622"/>
                    </a:lnTo>
                    <a:lnTo>
                      <a:pt x="211" y="625"/>
                    </a:lnTo>
                    <a:lnTo>
                      <a:pt x="216" y="619"/>
                    </a:lnTo>
                    <a:lnTo>
                      <a:pt x="220" y="623"/>
                    </a:lnTo>
                    <a:lnTo>
                      <a:pt x="224" y="637"/>
                    </a:lnTo>
                    <a:lnTo>
                      <a:pt x="240" y="648"/>
                    </a:lnTo>
                    <a:lnTo>
                      <a:pt x="257" y="671"/>
                    </a:lnTo>
                    <a:lnTo>
                      <a:pt x="262" y="684"/>
                    </a:lnTo>
                    <a:lnTo>
                      <a:pt x="259" y="714"/>
                    </a:lnTo>
                    <a:lnTo>
                      <a:pt x="270" y="734"/>
                    </a:lnTo>
                    <a:lnTo>
                      <a:pt x="262" y="732"/>
                    </a:lnTo>
                    <a:lnTo>
                      <a:pt x="258" y="740"/>
                    </a:lnTo>
                    <a:lnTo>
                      <a:pt x="262" y="750"/>
                    </a:lnTo>
                    <a:lnTo>
                      <a:pt x="251" y="743"/>
                    </a:lnTo>
                    <a:lnTo>
                      <a:pt x="241" y="745"/>
                    </a:lnTo>
                    <a:lnTo>
                      <a:pt x="222" y="752"/>
                    </a:lnTo>
                    <a:lnTo>
                      <a:pt x="214" y="788"/>
                    </a:lnTo>
                    <a:lnTo>
                      <a:pt x="200" y="801"/>
                    </a:lnTo>
                    <a:lnTo>
                      <a:pt x="181" y="828"/>
                    </a:lnTo>
                    <a:lnTo>
                      <a:pt x="156" y="855"/>
                    </a:lnTo>
                    <a:lnTo>
                      <a:pt x="140" y="879"/>
                    </a:lnTo>
                    <a:lnTo>
                      <a:pt x="118" y="918"/>
                    </a:lnTo>
                    <a:lnTo>
                      <a:pt x="108" y="925"/>
                    </a:lnTo>
                    <a:lnTo>
                      <a:pt x="102" y="935"/>
                    </a:lnTo>
                    <a:lnTo>
                      <a:pt x="97" y="940"/>
                    </a:lnTo>
                    <a:lnTo>
                      <a:pt x="90" y="949"/>
                    </a:lnTo>
                    <a:lnTo>
                      <a:pt x="70" y="952"/>
                    </a:lnTo>
                    <a:lnTo>
                      <a:pt x="62" y="949"/>
                    </a:lnTo>
                    <a:lnTo>
                      <a:pt x="55" y="962"/>
                    </a:lnTo>
                    <a:lnTo>
                      <a:pt x="63" y="972"/>
                    </a:lnTo>
                    <a:lnTo>
                      <a:pt x="59" y="974"/>
                    </a:lnTo>
                    <a:lnTo>
                      <a:pt x="42" y="976"/>
                    </a:lnTo>
                    <a:lnTo>
                      <a:pt x="43" y="982"/>
                    </a:lnTo>
                    <a:lnTo>
                      <a:pt x="39" y="990"/>
                    </a:lnTo>
                    <a:lnTo>
                      <a:pt x="33" y="990"/>
                    </a:lnTo>
                    <a:lnTo>
                      <a:pt x="30" y="993"/>
                    </a:lnTo>
                    <a:lnTo>
                      <a:pt x="26" y="1000"/>
                    </a:lnTo>
                    <a:lnTo>
                      <a:pt x="21" y="1019"/>
                    </a:lnTo>
                    <a:lnTo>
                      <a:pt x="23" y="1039"/>
                    </a:lnTo>
                    <a:lnTo>
                      <a:pt x="26" y="1047"/>
                    </a:lnTo>
                    <a:lnTo>
                      <a:pt x="30" y="1053"/>
                    </a:lnTo>
                    <a:lnTo>
                      <a:pt x="33" y="1065"/>
                    </a:lnTo>
                    <a:lnTo>
                      <a:pt x="30" y="1091"/>
                    </a:lnTo>
                    <a:lnTo>
                      <a:pt x="35" y="1101"/>
                    </a:lnTo>
                    <a:lnTo>
                      <a:pt x="42" y="1109"/>
                    </a:lnTo>
                    <a:lnTo>
                      <a:pt x="43" y="1120"/>
                    </a:lnTo>
                    <a:lnTo>
                      <a:pt x="47" y="1135"/>
                    </a:lnTo>
                    <a:lnTo>
                      <a:pt x="50" y="1144"/>
                    </a:lnTo>
                    <a:lnTo>
                      <a:pt x="55" y="1150"/>
                    </a:lnTo>
                    <a:lnTo>
                      <a:pt x="57" y="1152"/>
                    </a:lnTo>
                    <a:lnTo>
                      <a:pt x="52" y="1148"/>
                    </a:lnTo>
                    <a:lnTo>
                      <a:pt x="47" y="1148"/>
                    </a:lnTo>
                    <a:lnTo>
                      <a:pt x="43" y="1152"/>
                    </a:lnTo>
                    <a:lnTo>
                      <a:pt x="44" y="1159"/>
                    </a:lnTo>
                    <a:lnTo>
                      <a:pt x="43" y="1165"/>
                    </a:lnTo>
                    <a:lnTo>
                      <a:pt x="44" y="1173"/>
                    </a:lnTo>
                    <a:lnTo>
                      <a:pt x="44" y="1188"/>
                    </a:lnTo>
                    <a:lnTo>
                      <a:pt x="39" y="1202"/>
                    </a:lnTo>
                    <a:lnTo>
                      <a:pt x="36" y="1202"/>
                    </a:lnTo>
                    <a:lnTo>
                      <a:pt x="33" y="1211"/>
                    </a:lnTo>
                    <a:lnTo>
                      <a:pt x="37" y="1218"/>
                    </a:lnTo>
                    <a:lnTo>
                      <a:pt x="37" y="1224"/>
                    </a:lnTo>
                    <a:lnTo>
                      <a:pt x="36" y="1229"/>
                    </a:lnTo>
                    <a:lnTo>
                      <a:pt x="37" y="1234"/>
                    </a:lnTo>
                    <a:lnTo>
                      <a:pt x="44" y="1237"/>
                    </a:lnTo>
                    <a:lnTo>
                      <a:pt x="43" y="1241"/>
                    </a:lnTo>
                    <a:lnTo>
                      <a:pt x="38" y="1242"/>
                    </a:lnTo>
                    <a:lnTo>
                      <a:pt x="39" y="1249"/>
                    </a:lnTo>
                    <a:lnTo>
                      <a:pt x="53" y="1249"/>
                    </a:lnTo>
                    <a:lnTo>
                      <a:pt x="64" y="1257"/>
                    </a:lnTo>
                    <a:lnTo>
                      <a:pt x="69" y="1264"/>
                    </a:lnTo>
                    <a:lnTo>
                      <a:pt x="80" y="1269"/>
                    </a:lnTo>
                    <a:lnTo>
                      <a:pt x="97" y="1274"/>
                    </a:lnTo>
                    <a:lnTo>
                      <a:pt x="100" y="1278"/>
                    </a:lnTo>
                    <a:lnTo>
                      <a:pt x="97" y="1285"/>
                    </a:lnTo>
                    <a:lnTo>
                      <a:pt x="106" y="1291"/>
                    </a:lnTo>
                    <a:lnTo>
                      <a:pt x="121" y="1283"/>
                    </a:lnTo>
                    <a:lnTo>
                      <a:pt x="122" y="1288"/>
                    </a:lnTo>
                    <a:lnTo>
                      <a:pt x="122" y="1300"/>
                    </a:lnTo>
                    <a:lnTo>
                      <a:pt x="130" y="1313"/>
                    </a:lnTo>
                    <a:lnTo>
                      <a:pt x="129" y="1321"/>
                    </a:lnTo>
                    <a:lnTo>
                      <a:pt x="136" y="1324"/>
                    </a:lnTo>
                    <a:lnTo>
                      <a:pt x="134" y="1331"/>
                    </a:lnTo>
                    <a:lnTo>
                      <a:pt x="124" y="1338"/>
                    </a:lnTo>
                    <a:lnTo>
                      <a:pt x="129" y="1339"/>
                    </a:lnTo>
                    <a:lnTo>
                      <a:pt x="139" y="1333"/>
                    </a:lnTo>
                    <a:lnTo>
                      <a:pt x="150" y="1313"/>
                    </a:lnTo>
                    <a:lnTo>
                      <a:pt x="152" y="1316"/>
                    </a:lnTo>
                    <a:lnTo>
                      <a:pt x="152" y="1326"/>
                    </a:lnTo>
                    <a:lnTo>
                      <a:pt x="157" y="1327"/>
                    </a:lnTo>
                    <a:lnTo>
                      <a:pt x="181" y="1315"/>
                    </a:lnTo>
                    <a:lnTo>
                      <a:pt x="189" y="1315"/>
                    </a:lnTo>
                    <a:lnTo>
                      <a:pt x="197" y="1311"/>
                    </a:lnTo>
                    <a:lnTo>
                      <a:pt x="200" y="1316"/>
                    </a:lnTo>
                    <a:lnTo>
                      <a:pt x="203" y="1316"/>
                    </a:lnTo>
                    <a:lnTo>
                      <a:pt x="213" y="1306"/>
                    </a:lnTo>
                    <a:lnTo>
                      <a:pt x="221" y="1300"/>
                    </a:lnTo>
                    <a:lnTo>
                      <a:pt x="229" y="1299"/>
                    </a:lnTo>
                    <a:lnTo>
                      <a:pt x="235" y="1301"/>
                    </a:lnTo>
                    <a:lnTo>
                      <a:pt x="251" y="1291"/>
                    </a:lnTo>
                    <a:lnTo>
                      <a:pt x="261" y="1290"/>
                    </a:lnTo>
                    <a:lnTo>
                      <a:pt x="268" y="1276"/>
                    </a:lnTo>
                    <a:lnTo>
                      <a:pt x="273" y="1286"/>
                    </a:lnTo>
                    <a:lnTo>
                      <a:pt x="291" y="1279"/>
                    </a:lnTo>
                    <a:lnTo>
                      <a:pt x="289" y="1269"/>
                    </a:lnTo>
                    <a:lnTo>
                      <a:pt x="290" y="1272"/>
                    </a:lnTo>
                    <a:lnTo>
                      <a:pt x="299" y="1275"/>
                    </a:lnTo>
                    <a:lnTo>
                      <a:pt x="305" y="1275"/>
                    </a:lnTo>
                    <a:lnTo>
                      <a:pt x="311" y="1269"/>
                    </a:lnTo>
                    <a:lnTo>
                      <a:pt x="329" y="1268"/>
                    </a:lnTo>
                    <a:lnTo>
                      <a:pt x="342" y="1263"/>
                    </a:lnTo>
                    <a:lnTo>
                      <a:pt x="351" y="1258"/>
                    </a:lnTo>
                    <a:lnTo>
                      <a:pt x="359" y="1263"/>
                    </a:lnTo>
                    <a:lnTo>
                      <a:pt x="377" y="1265"/>
                    </a:lnTo>
                    <a:lnTo>
                      <a:pt x="382" y="1262"/>
                    </a:lnTo>
                    <a:lnTo>
                      <a:pt x="386" y="1257"/>
                    </a:lnTo>
                    <a:lnTo>
                      <a:pt x="387" y="1258"/>
                    </a:lnTo>
                    <a:lnTo>
                      <a:pt x="423" y="1231"/>
                    </a:lnTo>
                    <a:lnTo>
                      <a:pt x="473" y="1182"/>
                    </a:lnTo>
                    <a:lnTo>
                      <a:pt x="511" y="1139"/>
                    </a:lnTo>
                    <a:lnTo>
                      <a:pt x="563" y="1070"/>
                    </a:lnTo>
                    <a:lnTo>
                      <a:pt x="576" y="1050"/>
                    </a:lnTo>
                    <a:lnTo>
                      <a:pt x="592" y="1012"/>
                    </a:lnTo>
                    <a:lnTo>
                      <a:pt x="593" y="973"/>
                    </a:lnTo>
                    <a:lnTo>
                      <a:pt x="589" y="979"/>
                    </a:lnTo>
                    <a:lnTo>
                      <a:pt x="579" y="962"/>
                    </a:lnTo>
                    <a:lnTo>
                      <a:pt x="574" y="945"/>
                    </a:lnTo>
                    <a:lnTo>
                      <a:pt x="544" y="922"/>
                    </a:lnTo>
                    <a:lnTo>
                      <a:pt x="536" y="909"/>
                    </a:lnTo>
                    <a:lnTo>
                      <a:pt x="530" y="891"/>
                    </a:lnTo>
                    <a:lnTo>
                      <a:pt x="534" y="875"/>
                    </a:lnTo>
                    <a:lnTo>
                      <a:pt x="544" y="860"/>
                    </a:lnTo>
                    <a:lnTo>
                      <a:pt x="550" y="842"/>
                    </a:lnTo>
                    <a:lnTo>
                      <a:pt x="549" y="822"/>
                    </a:lnTo>
                    <a:lnTo>
                      <a:pt x="533" y="807"/>
                    </a:lnTo>
                    <a:lnTo>
                      <a:pt x="526" y="791"/>
                    </a:lnTo>
                    <a:lnTo>
                      <a:pt x="528" y="770"/>
                    </a:lnTo>
                    <a:lnTo>
                      <a:pt x="520" y="753"/>
                    </a:lnTo>
                    <a:lnTo>
                      <a:pt x="504" y="750"/>
                    </a:lnTo>
                    <a:lnTo>
                      <a:pt x="503" y="729"/>
                    </a:lnTo>
                    <a:lnTo>
                      <a:pt x="509" y="718"/>
                    </a:lnTo>
                    <a:lnTo>
                      <a:pt x="507" y="699"/>
                    </a:lnTo>
                    <a:lnTo>
                      <a:pt x="504" y="689"/>
                    </a:lnTo>
                    <a:lnTo>
                      <a:pt x="509" y="673"/>
                    </a:lnTo>
                    <a:lnTo>
                      <a:pt x="511" y="651"/>
                    </a:lnTo>
                    <a:lnTo>
                      <a:pt x="525" y="639"/>
                    </a:lnTo>
                    <a:lnTo>
                      <a:pt x="523" y="624"/>
                    </a:lnTo>
                    <a:lnTo>
                      <a:pt x="521" y="607"/>
                    </a:lnTo>
                    <a:lnTo>
                      <a:pt x="510" y="573"/>
                    </a:lnTo>
                    <a:lnTo>
                      <a:pt x="495" y="546"/>
                    </a:lnTo>
                    <a:lnTo>
                      <a:pt x="493" y="527"/>
                    </a:lnTo>
                    <a:lnTo>
                      <a:pt x="485" y="510"/>
                    </a:lnTo>
                    <a:lnTo>
                      <a:pt x="476" y="490"/>
                    </a:lnTo>
                    <a:lnTo>
                      <a:pt x="474" y="469"/>
                    </a:lnTo>
                    <a:lnTo>
                      <a:pt x="480" y="456"/>
                    </a:lnTo>
                    <a:lnTo>
                      <a:pt x="499" y="413"/>
                    </a:lnTo>
                    <a:lnTo>
                      <a:pt x="517" y="376"/>
                    </a:lnTo>
                    <a:lnTo>
                      <a:pt x="514" y="354"/>
                    </a:lnTo>
                    <a:lnTo>
                      <a:pt x="504" y="339"/>
                    </a:lnTo>
                    <a:lnTo>
                      <a:pt x="484" y="301"/>
                    </a:lnTo>
                    <a:lnTo>
                      <a:pt x="469" y="294"/>
                    </a:lnTo>
                    <a:lnTo>
                      <a:pt x="456" y="291"/>
                    </a:lnTo>
                    <a:lnTo>
                      <a:pt x="446" y="285"/>
                    </a:lnTo>
                    <a:lnTo>
                      <a:pt x="441" y="278"/>
                    </a:lnTo>
                    <a:lnTo>
                      <a:pt x="436" y="258"/>
                    </a:lnTo>
                    <a:lnTo>
                      <a:pt x="434" y="232"/>
                    </a:lnTo>
                    <a:lnTo>
                      <a:pt x="435" y="223"/>
                    </a:lnTo>
                    <a:lnTo>
                      <a:pt x="446" y="194"/>
                    </a:lnTo>
                    <a:lnTo>
                      <a:pt x="446" y="189"/>
                    </a:lnTo>
                    <a:lnTo>
                      <a:pt x="436" y="185"/>
                    </a:lnTo>
                    <a:lnTo>
                      <a:pt x="467" y="158"/>
                    </a:lnTo>
                    <a:lnTo>
                      <a:pt x="457" y="150"/>
                    </a:lnTo>
                    <a:lnTo>
                      <a:pt x="456" y="139"/>
                    </a:lnTo>
                    <a:lnTo>
                      <a:pt x="460" y="126"/>
                    </a:lnTo>
                    <a:lnTo>
                      <a:pt x="479" y="102"/>
                    </a:lnTo>
                    <a:lnTo>
                      <a:pt x="478" y="86"/>
                    </a:lnTo>
                    <a:lnTo>
                      <a:pt x="471" y="58"/>
                    </a:lnTo>
                    <a:lnTo>
                      <a:pt x="453" y="41"/>
                    </a:lnTo>
                    <a:lnTo>
                      <a:pt x="435" y="35"/>
                    </a:lnTo>
                    <a:lnTo>
                      <a:pt x="425" y="26"/>
                    </a:lnTo>
                    <a:lnTo>
                      <a:pt x="415" y="5"/>
                    </a:lnTo>
                    <a:lnTo>
                      <a:pt x="409" y="0"/>
                    </a:lnTo>
                    <a:lnTo>
                      <a:pt x="386" y="5"/>
                    </a:lnTo>
                    <a:lnTo>
                      <a:pt x="348" y="22"/>
                    </a:lnTo>
                    <a:lnTo>
                      <a:pt x="323" y="25"/>
                    </a:lnTo>
                    <a:lnTo>
                      <a:pt x="310" y="32"/>
                    </a:lnTo>
                    <a:lnTo>
                      <a:pt x="300" y="45"/>
                    </a:lnTo>
                    <a:lnTo>
                      <a:pt x="286" y="76"/>
                    </a:lnTo>
                    <a:lnTo>
                      <a:pt x="283" y="118"/>
                    </a:lnTo>
                    <a:lnTo>
                      <a:pt x="283" y="132"/>
                    </a:lnTo>
                    <a:lnTo>
                      <a:pt x="285" y="155"/>
                    </a:lnTo>
                    <a:lnTo>
                      <a:pt x="283" y="167"/>
                    </a:lnTo>
                    <a:lnTo>
                      <a:pt x="257" y="187"/>
                    </a:lnTo>
                    <a:lnTo>
                      <a:pt x="248" y="201"/>
                    </a:lnTo>
                    <a:lnTo>
                      <a:pt x="236" y="210"/>
                    </a:lnTo>
                    <a:lnTo>
                      <a:pt x="220" y="218"/>
                    </a:lnTo>
                    <a:lnTo>
                      <a:pt x="210" y="214"/>
                    </a:lnTo>
                    <a:lnTo>
                      <a:pt x="207" y="205"/>
                    </a:lnTo>
                    <a:lnTo>
                      <a:pt x="198" y="193"/>
                    </a:lnTo>
                    <a:lnTo>
                      <a:pt x="188" y="186"/>
                    </a:lnTo>
                    <a:lnTo>
                      <a:pt x="171" y="205"/>
                    </a:lnTo>
                    <a:lnTo>
                      <a:pt x="156" y="214"/>
                    </a:lnTo>
                    <a:lnTo>
                      <a:pt x="144" y="215"/>
                    </a:lnTo>
                    <a:lnTo>
                      <a:pt x="129" y="208"/>
                    </a:lnTo>
                    <a:lnTo>
                      <a:pt x="103" y="204"/>
                    </a:lnTo>
                    <a:lnTo>
                      <a:pt x="98" y="196"/>
                    </a:lnTo>
                    <a:lnTo>
                      <a:pt x="93" y="177"/>
                    </a:lnTo>
                    <a:lnTo>
                      <a:pt x="63" y="133"/>
                    </a:lnTo>
                    <a:lnTo>
                      <a:pt x="52" y="122"/>
                    </a:lnTo>
                    <a:lnTo>
                      <a:pt x="37" y="116"/>
                    </a:lnTo>
                    <a:lnTo>
                      <a:pt x="25" y="122"/>
                    </a:lnTo>
                    <a:lnTo>
                      <a:pt x="26" y="134"/>
                    </a:lnTo>
                    <a:lnTo>
                      <a:pt x="28" y="146"/>
                    </a:lnTo>
                    <a:lnTo>
                      <a:pt x="20" y="150"/>
                    </a:lnTo>
                    <a:lnTo>
                      <a:pt x="11" y="145"/>
                    </a:lnTo>
                    <a:lnTo>
                      <a:pt x="3" y="149"/>
                    </a:lnTo>
                    <a:lnTo>
                      <a:pt x="0" y="15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33" name="任意多边形: 形状 232">
                <a:extLst>
                  <a:ext uri="{FF2B5EF4-FFF2-40B4-BE49-F238E27FC236}">
                    <a16:creationId xmlns="" xmlns:a16="http://schemas.microsoft.com/office/drawing/2014/main" id="{73A47C52-773F-42EE-B0C3-3329F60ED80D}"/>
                  </a:ext>
                </a:extLst>
              </p:cNvPr>
              <p:cNvSpPr>
                <a:spLocks noChangeAspect="1"/>
              </p:cNvSpPr>
              <p:nvPr/>
            </p:nvSpPr>
            <p:spPr bwMode="gray">
              <a:xfrm>
                <a:off x="4899819" y="2460972"/>
                <a:ext cx="49213" cy="90488"/>
              </a:xfrm>
              <a:custGeom>
                <a:avLst/>
                <a:gdLst/>
                <a:ahLst/>
                <a:cxnLst>
                  <a:cxn ang="0">
                    <a:pos x="43" y="278"/>
                  </a:cxn>
                  <a:cxn ang="0">
                    <a:pos x="75" y="280"/>
                  </a:cxn>
                  <a:cxn ang="0">
                    <a:pos x="80" y="276"/>
                  </a:cxn>
                  <a:cxn ang="0">
                    <a:pos x="84" y="279"/>
                  </a:cxn>
                  <a:cxn ang="0">
                    <a:pos x="89" y="275"/>
                  </a:cxn>
                  <a:cxn ang="0">
                    <a:pos x="83" y="266"/>
                  </a:cxn>
                  <a:cxn ang="0">
                    <a:pos x="75" y="262"/>
                  </a:cxn>
                  <a:cxn ang="0">
                    <a:pos x="85" y="247"/>
                  </a:cxn>
                  <a:cxn ang="0">
                    <a:pos x="83" y="243"/>
                  </a:cxn>
                  <a:cxn ang="0">
                    <a:pos x="84" y="223"/>
                  </a:cxn>
                  <a:cxn ang="0">
                    <a:pos x="91" y="210"/>
                  </a:cxn>
                  <a:cxn ang="0">
                    <a:pos x="84" y="200"/>
                  </a:cxn>
                  <a:cxn ang="0">
                    <a:pos x="102" y="199"/>
                  </a:cxn>
                  <a:cxn ang="0">
                    <a:pos x="98" y="185"/>
                  </a:cxn>
                  <a:cxn ang="0">
                    <a:pos x="116" y="182"/>
                  </a:cxn>
                  <a:cxn ang="0">
                    <a:pos x="118" y="163"/>
                  </a:cxn>
                  <a:cxn ang="0">
                    <a:pos x="127" y="149"/>
                  </a:cxn>
                  <a:cxn ang="0">
                    <a:pos x="130" y="161"/>
                  </a:cxn>
                  <a:cxn ang="0">
                    <a:pos x="138" y="156"/>
                  </a:cxn>
                  <a:cxn ang="0">
                    <a:pos x="154" y="133"/>
                  </a:cxn>
                  <a:cxn ang="0">
                    <a:pos x="146" y="123"/>
                  </a:cxn>
                  <a:cxn ang="0">
                    <a:pos x="129" y="126"/>
                  </a:cxn>
                  <a:cxn ang="0">
                    <a:pos x="119" y="120"/>
                  </a:cxn>
                  <a:cxn ang="0">
                    <a:pos x="112" y="123"/>
                  </a:cxn>
                  <a:cxn ang="0">
                    <a:pos x="119" y="109"/>
                  </a:cxn>
                  <a:cxn ang="0">
                    <a:pos x="108" y="109"/>
                  </a:cxn>
                  <a:cxn ang="0">
                    <a:pos x="117" y="102"/>
                  </a:cxn>
                  <a:cxn ang="0">
                    <a:pos x="118" y="92"/>
                  </a:cxn>
                  <a:cxn ang="0">
                    <a:pos x="122" y="66"/>
                  </a:cxn>
                  <a:cxn ang="0">
                    <a:pos x="132" y="39"/>
                  </a:cxn>
                  <a:cxn ang="0">
                    <a:pos x="128" y="10"/>
                  </a:cxn>
                  <a:cxn ang="0">
                    <a:pos x="129" y="0"/>
                  </a:cxn>
                  <a:cxn ang="0">
                    <a:pos x="101" y="17"/>
                  </a:cxn>
                  <a:cxn ang="0">
                    <a:pos x="83" y="45"/>
                  </a:cxn>
                  <a:cxn ang="0">
                    <a:pos x="28" y="63"/>
                  </a:cxn>
                  <a:cxn ang="0">
                    <a:pos x="15" y="82"/>
                  </a:cxn>
                  <a:cxn ang="0">
                    <a:pos x="6" y="119"/>
                  </a:cxn>
                  <a:cxn ang="0">
                    <a:pos x="0" y="146"/>
                  </a:cxn>
                  <a:cxn ang="0">
                    <a:pos x="6" y="185"/>
                  </a:cxn>
                  <a:cxn ang="0">
                    <a:pos x="4" y="216"/>
                  </a:cxn>
                  <a:cxn ang="0">
                    <a:pos x="12" y="214"/>
                  </a:cxn>
                  <a:cxn ang="0">
                    <a:pos x="28" y="226"/>
                  </a:cxn>
                  <a:cxn ang="0">
                    <a:pos x="33" y="269"/>
                  </a:cxn>
                </a:cxnLst>
                <a:rect l="0" t="0" r="r" b="b"/>
                <a:pathLst>
                  <a:path w="154" h="284">
                    <a:moveTo>
                      <a:pt x="35" y="279"/>
                    </a:moveTo>
                    <a:lnTo>
                      <a:pt x="43" y="278"/>
                    </a:lnTo>
                    <a:lnTo>
                      <a:pt x="67" y="284"/>
                    </a:lnTo>
                    <a:lnTo>
                      <a:pt x="75" y="280"/>
                    </a:lnTo>
                    <a:lnTo>
                      <a:pt x="79" y="279"/>
                    </a:lnTo>
                    <a:lnTo>
                      <a:pt x="80" y="276"/>
                    </a:lnTo>
                    <a:lnTo>
                      <a:pt x="83" y="276"/>
                    </a:lnTo>
                    <a:lnTo>
                      <a:pt x="84" y="279"/>
                    </a:lnTo>
                    <a:lnTo>
                      <a:pt x="89" y="279"/>
                    </a:lnTo>
                    <a:lnTo>
                      <a:pt x="89" y="275"/>
                    </a:lnTo>
                    <a:lnTo>
                      <a:pt x="86" y="270"/>
                    </a:lnTo>
                    <a:lnTo>
                      <a:pt x="83" y="266"/>
                    </a:lnTo>
                    <a:lnTo>
                      <a:pt x="75" y="266"/>
                    </a:lnTo>
                    <a:lnTo>
                      <a:pt x="75" y="262"/>
                    </a:lnTo>
                    <a:lnTo>
                      <a:pt x="75" y="253"/>
                    </a:lnTo>
                    <a:lnTo>
                      <a:pt x="85" y="247"/>
                    </a:lnTo>
                    <a:lnTo>
                      <a:pt x="85" y="243"/>
                    </a:lnTo>
                    <a:lnTo>
                      <a:pt x="83" y="243"/>
                    </a:lnTo>
                    <a:lnTo>
                      <a:pt x="81" y="235"/>
                    </a:lnTo>
                    <a:lnTo>
                      <a:pt x="84" y="223"/>
                    </a:lnTo>
                    <a:lnTo>
                      <a:pt x="81" y="220"/>
                    </a:lnTo>
                    <a:lnTo>
                      <a:pt x="91" y="210"/>
                    </a:lnTo>
                    <a:lnTo>
                      <a:pt x="90" y="206"/>
                    </a:lnTo>
                    <a:lnTo>
                      <a:pt x="84" y="200"/>
                    </a:lnTo>
                    <a:lnTo>
                      <a:pt x="90" y="198"/>
                    </a:lnTo>
                    <a:lnTo>
                      <a:pt x="102" y="199"/>
                    </a:lnTo>
                    <a:lnTo>
                      <a:pt x="103" y="193"/>
                    </a:lnTo>
                    <a:lnTo>
                      <a:pt x="98" y="185"/>
                    </a:lnTo>
                    <a:lnTo>
                      <a:pt x="102" y="180"/>
                    </a:lnTo>
                    <a:lnTo>
                      <a:pt x="116" y="182"/>
                    </a:lnTo>
                    <a:lnTo>
                      <a:pt x="121" y="176"/>
                    </a:lnTo>
                    <a:lnTo>
                      <a:pt x="118" y="163"/>
                    </a:lnTo>
                    <a:lnTo>
                      <a:pt x="122" y="151"/>
                    </a:lnTo>
                    <a:lnTo>
                      <a:pt x="127" y="149"/>
                    </a:lnTo>
                    <a:lnTo>
                      <a:pt x="127" y="153"/>
                    </a:lnTo>
                    <a:lnTo>
                      <a:pt x="130" y="161"/>
                    </a:lnTo>
                    <a:lnTo>
                      <a:pt x="137" y="152"/>
                    </a:lnTo>
                    <a:lnTo>
                      <a:pt x="138" y="156"/>
                    </a:lnTo>
                    <a:lnTo>
                      <a:pt x="153" y="144"/>
                    </a:lnTo>
                    <a:lnTo>
                      <a:pt x="154" y="133"/>
                    </a:lnTo>
                    <a:lnTo>
                      <a:pt x="151" y="125"/>
                    </a:lnTo>
                    <a:lnTo>
                      <a:pt x="146" y="123"/>
                    </a:lnTo>
                    <a:lnTo>
                      <a:pt x="137" y="124"/>
                    </a:lnTo>
                    <a:lnTo>
                      <a:pt x="129" y="126"/>
                    </a:lnTo>
                    <a:lnTo>
                      <a:pt x="126" y="120"/>
                    </a:lnTo>
                    <a:lnTo>
                      <a:pt x="119" y="120"/>
                    </a:lnTo>
                    <a:lnTo>
                      <a:pt x="114" y="128"/>
                    </a:lnTo>
                    <a:lnTo>
                      <a:pt x="112" y="123"/>
                    </a:lnTo>
                    <a:lnTo>
                      <a:pt x="113" y="117"/>
                    </a:lnTo>
                    <a:lnTo>
                      <a:pt x="119" y="109"/>
                    </a:lnTo>
                    <a:lnTo>
                      <a:pt x="118" y="107"/>
                    </a:lnTo>
                    <a:lnTo>
                      <a:pt x="108" y="109"/>
                    </a:lnTo>
                    <a:lnTo>
                      <a:pt x="108" y="106"/>
                    </a:lnTo>
                    <a:lnTo>
                      <a:pt x="117" y="102"/>
                    </a:lnTo>
                    <a:lnTo>
                      <a:pt x="117" y="93"/>
                    </a:lnTo>
                    <a:lnTo>
                      <a:pt x="118" y="92"/>
                    </a:lnTo>
                    <a:lnTo>
                      <a:pt x="118" y="80"/>
                    </a:lnTo>
                    <a:lnTo>
                      <a:pt x="122" y="66"/>
                    </a:lnTo>
                    <a:lnTo>
                      <a:pt x="132" y="48"/>
                    </a:lnTo>
                    <a:lnTo>
                      <a:pt x="132" y="39"/>
                    </a:lnTo>
                    <a:lnTo>
                      <a:pt x="126" y="20"/>
                    </a:lnTo>
                    <a:lnTo>
                      <a:pt x="128" y="10"/>
                    </a:lnTo>
                    <a:lnTo>
                      <a:pt x="130" y="2"/>
                    </a:lnTo>
                    <a:lnTo>
                      <a:pt x="129" y="0"/>
                    </a:lnTo>
                    <a:lnTo>
                      <a:pt x="123" y="6"/>
                    </a:lnTo>
                    <a:lnTo>
                      <a:pt x="101" y="17"/>
                    </a:lnTo>
                    <a:lnTo>
                      <a:pt x="85" y="34"/>
                    </a:lnTo>
                    <a:lnTo>
                      <a:pt x="83" y="45"/>
                    </a:lnTo>
                    <a:lnTo>
                      <a:pt x="71" y="54"/>
                    </a:lnTo>
                    <a:lnTo>
                      <a:pt x="28" y="63"/>
                    </a:lnTo>
                    <a:lnTo>
                      <a:pt x="20" y="71"/>
                    </a:lnTo>
                    <a:lnTo>
                      <a:pt x="15" y="82"/>
                    </a:lnTo>
                    <a:lnTo>
                      <a:pt x="8" y="107"/>
                    </a:lnTo>
                    <a:lnTo>
                      <a:pt x="6" y="119"/>
                    </a:lnTo>
                    <a:lnTo>
                      <a:pt x="0" y="134"/>
                    </a:lnTo>
                    <a:lnTo>
                      <a:pt x="0" y="146"/>
                    </a:lnTo>
                    <a:lnTo>
                      <a:pt x="3" y="174"/>
                    </a:lnTo>
                    <a:lnTo>
                      <a:pt x="6" y="185"/>
                    </a:lnTo>
                    <a:lnTo>
                      <a:pt x="6" y="199"/>
                    </a:lnTo>
                    <a:lnTo>
                      <a:pt x="4" y="216"/>
                    </a:lnTo>
                    <a:lnTo>
                      <a:pt x="9" y="216"/>
                    </a:lnTo>
                    <a:lnTo>
                      <a:pt x="12" y="214"/>
                    </a:lnTo>
                    <a:lnTo>
                      <a:pt x="21" y="219"/>
                    </a:lnTo>
                    <a:lnTo>
                      <a:pt x="28" y="226"/>
                    </a:lnTo>
                    <a:lnTo>
                      <a:pt x="33" y="236"/>
                    </a:lnTo>
                    <a:lnTo>
                      <a:pt x="33" y="269"/>
                    </a:lnTo>
                    <a:lnTo>
                      <a:pt x="35" y="279"/>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34" name="任意多边形: 形状 233">
                <a:extLst>
                  <a:ext uri="{FF2B5EF4-FFF2-40B4-BE49-F238E27FC236}">
                    <a16:creationId xmlns="" xmlns:a16="http://schemas.microsoft.com/office/drawing/2014/main" id="{6FFEBD48-27A6-4F25-A2E4-90C5E26B25B3}"/>
                  </a:ext>
                </a:extLst>
              </p:cNvPr>
              <p:cNvSpPr>
                <a:spLocks noChangeAspect="1"/>
              </p:cNvSpPr>
              <p:nvPr/>
            </p:nvSpPr>
            <p:spPr bwMode="gray">
              <a:xfrm>
                <a:off x="4847431" y="1911697"/>
                <a:ext cx="452438" cy="539750"/>
              </a:xfrm>
              <a:custGeom>
                <a:avLst/>
                <a:gdLst/>
                <a:ahLst/>
                <a:cxnLst>
                  <a:cxn ang="0">
                    <a:pos x="1358" y="214"/>
                  </a:cxn>
                  <a:cxn ang="0">
                    <a:pos x="1321" y="157"/>
                  </a:cxn>
                  <a:cxn ang="0">
                    <a:pos x="1355" y="75"/>
                  </a:cxn>
                  <a:cxn ang="0">
                    <a:pos x="1290" y="70"/>
                  </a:cxn>
                  <a:cxn ang="0">
                    <a:pos x="1260" y="47"/>
                  </a:cxn>
                  <a:cxn ang="0">
                    <a:pos x="1218" y="67"/>
                  </a:cxn>
                  <a:cxn ang="0">
                    <a:pos x="1176" y="31"/>
                  </a:cxn>
                  <a:cxn ang="0">
                    <a:pos x="1106" y="112"/>
                  </a:cxn>
                  <a:cxn ang="0">
                    <a:pos x="1074" y="26"/>
                  </a:cxn>
                  <a:cxn ang="0">
                    <a:pos x="1003" y="159"/>
                  </a:cxn>
                  <a:cxn ang="0">
                    <a:pos x="944" y="150"/>
                  </a:cxn>
                  <a:cxn ang="0">
                    <a:pos x="930" y="178"/>
                  </a:cxn>
                  <a:cxn ang="0">
                    <a:pos x="874" y="202"/>
                  </a:cxn>
                  <a:cxn ang="0">
                    <a:pos x="841" y="212"/>
                  </a:cxn>
                  <a:cxn ang="0">
                    <a:pos x="795" y="291"/>
                  </a:cxn>
                  <a:cxn ang="0">
                    <a:pos x="726" y="285"/>
                  </a:cxn>
                  <a:cxn ang="0">
                    <a:pos x="704" y="355"/>
                  </a:cxn>
                  <a:cxn ang="0">
                    <a:pos x="632" y="407"/>
                  </a:cxn>
                  <a:cxn ang="0">
                    <a:pos x="633" y="422"/>
                  </a:cxn>
                  <a:cxn ang="0">
                    <a:pos x="586" y="471"/>
                  </a:cxn>
                  <a:cxn ang="0">
                    <a:pos x="561" y="542"/>
                  </a:cxn>
                  <a:cxn ang="0">
                    <a:pos x="520" y="591"/>
                  </a:cxn>
                  <a:cxn ang="0">
                    <a:pos x="459" y="673"/>
                  </a:cxn>
                  <a:cxn ang="0">
                    <a:pos x="436" y="734"/>
                  </a:cxn>
                  <a:cxn ang="0">
                    <a:pos x="420" y="796"/>
                  </a:cxn>
                  <a:cxn ang="0">
                    <a:pos x="387" y="856"/>
                  </a:cxn>
                  <a:cxn ang="0">
                    <a:pos x="360" y="902"/>
                  </a:cxn>
                  <a:cxn ang="0">
                    <a:pos x="305" y="969"/>
                  </a:cxn>
                  <a:cxn ang="0">
                    <a:pos x="320" y="1052"/>
                  </a:cxn>
                  <a:cxn ang="0">
                    <a:pos x="284" y="1096"/>
                  </a:cxn>
                  <a:cxn ang="0">
                    <a:pos x="228" y="1097"/>
                  </a:cxn>
                  <a:cxn ang="0">
                    <a:pos x="167" y="1122"/>
                  </a:cxn>
                  <a:cxn ang="0">
                    <a:pos x="137" y="1182"/>
                  </a:cxn>
                  <a:cxn ang="0">
                    <a:pos x="75" y="1214"/>
                  </a:cxn>
                  <a:cxn ang="0">
                    <a:pos x="53" y="1253"/>
                  </a:cxn>
                  <a:cxn ang="0">
                    <a:pos x="53" y="1279"/>
                  </a:cxn>
                  <a:cxn ang="0">
                    <a:pos x="16" y="1310"/>
                  </a:cxn>
                  <a:cxn ang="0">
                    <a:pos x="74" y="1349"/>
                  </a:cxn>
                  <a:cxn ang="0">
                    <a:pos x="127" y="1354"/>
                  </a:cxn>
                  <a:cxn ang="0">
                    <a:pos x="57" y="1370"/>
                  </a:cxn>
                  <a:cxn ang="0">
                    <a:pos x="0" y="1407"/>
                  </a:cxn>
                  <a:cxn ang="0">
                    <a:pos x="30" y="1461"/>
                  </a:cxn>
                  <a:cxn ang="0">
                    <a:pos x="88" y="1428"/>
                  </a:cxn>
                  <a:cxn ang="0">
                    <a:pos x="40" y="1506"/>
                  </a:cxn>
                  <a:cxn ang="0">
                    <a:pos x="16" y="1560"/>
                  </a:cxn>
                  <a:cxn ang="0">
                    <a:pos x="64" y="1571"/>
                  </a:cxn>
                  <a:cxn ang="0">
                    <a:pos x="85" y="1677"/>
                  </a:cxn>
                  <a:cxn ang="0">
                    <a:pos x="190" y="1671"/>
                  </a:cxn>
                  <a:cxn ang="0">
                    <a:pos x="293" y="1556"/>
                  </a:cxn>
                  <a:cxn ang="0">
                    <a:pos x="299" y="1506"/>
                  </a:cxn>
                  <a:cxn ang="0">
                    <a:pos x="339" y="1614"/>
                  </a:cxn>
                  <a:cxn ang="0">
                    <a:pos x="400" y="1394"/>
                  </a:cxn>
                  <a:cxn ang="0">
                    <a:pos x="386" y="1186"/>
                  </a:cxn>
                  <a:cxn ang="0">
                    <a:pos x="488" y="1020"/>
                  </a:cxn>
                  <a:cxn ang="0">
                    <a:pos x="542" y="750"/>
                  </a:cxn>
                  <a:cxn ang="0">
                    <a:pos x="633" y="532"/>
                  </a:cxn>
                  <a:cxn ang="0">
                    <a:pos x="729" y="404"/>
                  </a:cxn>
                  <a:cxn ang="0">
                    <a:pos x="826" y="326"/>
                  </a:cxn>
                  <a:cxn ang="0">
                    <a:pos x="957" y="371"/>
                  </a:cxn>
                  <a:cxn ang="0">
                    <a:pos x="1139" y="322"/>
                  </a:cxn>
                  <a:cxn ang="0">
                    <a:pos x="1325" y="225"/>
                  </a:cxn>
                  <a:cxn ang="0">
                    <a:pos x="1381" y="239"/>
                  </a:cxn>
                </a:cxnLst>
                <a:rect l="0" t="0" r="r" b="b"/>
                <a:pathLst>
                  <a:path w="1427" h="1701">
                    <a:moveTo>
                      <a:pt x="1419" y="216"/>
                    </a:moveTo>
                    <a:lnTo>
                      <a:pt x="1397" y="212"/>
                    </a:lnTo>
                    <a:lnTo>
                      <a:pt x="1395" y="232"/>
                    </a:lnTo>
                    <a:lnTo>
                      <a:pt x="1388" y="232"/>
                    </a:lnTo>
                    <a:lnTo>
                      <a:pt x="1390" y="229"/>
                    </a:lnTo>
                    <a:lnTo>
                      <a:pt x="1380" y="225"/>
                    </a:lnTo>
                    <a:lnTo>
                      <a:pt x="1376" y="219"/>
                    </a:lnTo>
                    <a:lnTo>
                      <a:pt x="1376" y="231"/>
                    </a:lnTo>
                    <a:lnTo>
                      <a:pt x="1375" y="234"/>
                    </a:lnTo>
                    <a:lnTo>
                      <a:pt x="1370" y="224"/>
                    </a:lnTo>
                    <a:lnTo>
                      <a:pt x="1357" y="226"/>
                    </a:lnTo>
                    <a:lnTo>
                      <a:pt x="1347" y="232"/>
                    </a:lnTo>
                    <a:lnTo>
                      <a:pt x="1350" y="220"/>
                    </a:lnTo>
                    <a:lnTo>
                      <a:pt x="1358" y="214"/>
                    </a:lnTo>
                    <a:lnTo>
                      <a:pt x="1365" y="212"/>
                    </a:lnTo>
                    <a:lnTo>
                      <a:pt x="1368" y="205"/>
                    </a:lnTo>
                    <a:lnTo>
                      <a:pt x="1366" y="200"/>
                    </a:lnTo>
                    <a:lnTo>
                      <a:pt x="1361" y="193"/>
                    </a:lnTo>
                    <a:lnTo>
                      <a:pt x="1341" y="196"/>
                    </a:lnTo>
                    <a:lnTo>
                      <a:pt x="1344" y="189"/>
                    </a:lnTo>
                    <a:lnTo>
                      <a:pt x="1338" y="183"/>
                    </a:lnTo>
                    <a:lnTo>
                      <a:pt x="1326" y="177"/>
                    </a:lnTo>
                    <a:lnTo>
                      <a:pt x="1315" y="166"/>
                    </a:lnTo>
                    <a:lnTo>
                      <a:pt x="1301" y="162"/>
                    </a:lnTo>
                    <a:lnTo>
                      <a:pt x="1296" y="156"/>
                    </a:lnTo>
                    <a:lnTo>
                      <a:pt x="1299" y="153"/>
                    </a:lnTo>
                    <a:lnTo>
                      <a:pt x="1299" y="149"/>
                    </a:lnTo>
                    <a:lnTo>
                      <a:pt x="1321" y="157"/>
                    </a:lnTo>
                    <a:lnTo>
                      <a:pt x="1371" y="166"/>
                    </a:lnTo>
                    <a:lnTo>
                      <a:pt x="1407" y="137"/>
                    </a:lnTo>
                    <a:lnTo>
                      <a:pt x="1419" y="132"/>
                    </a:lnTo>
                    <a:lnTo>
                      <a:pt x="1427" y="126"/>
                    </a:lnTo>
                    <a:lnTo>
                      <a:pt x="1424" y="112"/>
                    </a:lnTo>
                    <a:lnTo>
                      <a:pt x="1412" y="106"/>
                    </a:lnTo>
                    <a:lnTo>
                      <a:pt x="1404" y="92"/>
                    </a:lnTo>
                    <a:lnTo>
                      <a:pt x="1388" y="91"/>
                    </a:lnTo>
                    <a:lnTo>
                      <a:pt x="1380" y="87"/>
                    </a:lnTo>
                    <a:lnTo>
                      <a:pt x="1388" y="80"/>
                    </a:lnTo>
                    <a:lnTo>
                      <a:pt x="1374" y="73"/>
                    </a:lnTo>
                    <a:lnTo>
                      <a:pt x="1369" y="63"/>
                    </a:lnTo>
                    <a:lnTo>
                      <a:pt x="1361" y="71"/>
                    </a:lnTo>
                    <a:lnTo>
                      <a:pt x="1355" y="75"/>
                    </a:lnTo>
                    <a:lnTo>
                      <a:pt x="1355" y="68"/>
                    </a:lnTo>
                    <a:lnTo>
                      <a:pt x="1353" y="63"/>
                    </a:lnTo>
                    <a:lnTo>
                      <a:pt x="1333" y="70"/>
                    </a:lnTo>
                    <a:lnTo>
                      <a:pt x="1332" y="68"/>
                    </a:lnTo>
                    <a:lnTo>
                      <a:pt x="1331" y="63"/>
                    </a:lnTo>
                    <a:lnTo>
                      <a:pt x="1332" y="59"/>
                    </a:lnTo>
                    <a:lnTo>
                      <a:pt x="1332" y="49"/>
                    </a:lnTo>
                    <a:lnTo>
                      <a:pt x="1327" y="46"/>
                    </a:lnTo>
                    <a:lnTo>
                      <a:pt x="1325" y="38"/>
                    </a:lnTo>
                    <a:lnTo>
                      <a:pt x="1316" y="42"/>
                    </a:lnTo>
                    <a:lnTo>
                      <a:pt x="1310" y="38"/>
                    </a:lnTo>
                    <a:lnTo>
                      <a:pt x="1301" y="41"/>
                    </a:lnTo>
                    <a:lnTo>
                      <a:pt x="1293" y="56"/>
                    </a:lnTo>
                    <a:lnTo>
                      <a:pt x="1290" y="70"/>
                    </a:lnTo>
                    <a:lnTo>
                      <a:pt x="1290" y="89"/>
                    </a:lnTo>
                    <a:lnTo>
                      <a:pt x="1293" y="103"/>
                    </a:lnTo>
                    <a:lnTo>
                      <a:pt x="1280" y="110"/>
                    </a:lnTo>
                    <a:lnTo>
                      <a:pt x="1271" y="102"/>
                    </a:lnTo>
                    <a:lnTo>
                      <a:pt x="1260" y="105"/>
                    </a:lnTo>
                    <a:lnTo>
                      <a:pt x="1257" y="101"/>
                    </a:lnTo>
                    <a:lnTo>
                      <a:pt x="1267" y="91"/>
                    </a:lnTo>
                    <a:lnTo>
                      <a:pt x="1277" y="76"/>
                    </a:lnTo>
                    <a:lnTo>
                      <a:pt x="1272" y="67"/>
                    </a:lnTo>
                    <a:lnTo>
                      <a:pt x="1257" y="78"/>
                    </a:lnTo>
                    <a:lnTo>
                      <a:pt x="1247" y="78"/>
                    </a:lnTo>
                    <a:lnTo>
                      <a:pt x="1262" y="67"/>
                    </a:lnTo>
                    <a:lnTo>
                      <a:pt x="1253" y="56"/>
                    </a:lnTo>
                    <a:lnTo>
                      <a:pt x="1260" y="47"/>
                    </a:lnTo>
                    <a:lnTo>
                      <a:pt x="1277" y="49"/>
                    </a:lnTo>
                    <a:lnTo>
                      <a:pt x="1284" y="35"/>
                    </a:lnTo>
                    <a:lnTo>
                      <a:pt x="1285" y="19"/>
                    </a:lnTo>
                    <a:lnTo>
                      <a:pt x="1273" y="19"/>
                    </a:lnTo>
                    <a:lnTo>
                      <a:pt x="1275" y="9"/>
                    </a:lnTo>
                    <a:lnTo>
                      <a:pt x="1268" y="3"/>
                    </a:lnTo>
                    <a:lnTo>
                      <a:pt x="1262" y="3"/>
                    </a:lnTo>
                    <a:lnTo>
                      <a:pt x="1250" y="13"/>
                    </a:lnTo>
                    <a:lnTo>
                      <a:pt x="1239" y="0"/>
                    </a:lnTo>
                    <a:lnTo>
                      <a:pt x="1236" y="17"/>
                    </a:lnTo>
                    <a:lnTo>
                      <a:pt x="1231" y="37"/>
                    </a:lnTo>
                    <a:lnTo>
                      <a:pt x="1226" y="49"/>
                    </a:lnTo>
                    <a:lnTo>
                      <a:pt x="1220" y="59"/>
                    </a:lnTo>
                    <a:lnTo>
                      <a:pt x="1218" y="67"/>
                    </a:lnTo>
                    <a:lnTo>
                      <a:pt x="1219" y="78"/>
                    </a:lnTo>
                    <a:lnTo>
                      <a:pt x="1212" y="79"/>
                    </a:lnTo>
                    <a:lnTo>
                      <a:pt x="1208" y="89"/>
                    </a:lnTo>
                    <a:lnTo>
                      <a:pt x="1208" y="103"/>
                    </a:lnTo>
                    <a:lnTo>
                      <a:pt x="1197" y="103"/>
                    </a:lnTo>
                    <a:lnTo>
                      <a:pt x="1182" y="118"/>
                    </a:lnTo>
                    <a:lnTo>
                      <a:pt x="1183" y="102"/>
                    </a:lnTo>
                    <a:lnTo>
                      <a:pt x="1188" y="85"/>
                    </a:lnTo>
                    <a:lnTo>
                      <a:pt x="1178" y="70"/>
                    </a:lnTo>
                    <a:lnTo>
                      <a:pt x="1188" y="62"/>
                    </a:lnTo>
                    <a:lnTo>
                      <a:pt x="1188" y="41"/>
                    </a:lnTo>
                    <a:lnTo>
                      <a:pt x="1187" y="28"/>
                    </a:lnTo>
                    <a:lnTo>
                      <a:pt x="1182" y="27"/>
                    </a:lnTo>
                    <a:lnTo>
                      <a:pt x="1176" y="31"/>
                    </a:lnTo>
                    <a:lnTo>
                      <a:pt x="1142" y="90"/>
                    </a:lnTo>
                    <a:lnTo>
                      <a:pt x="1135" y="96"/>
                    </a:lnTo>
                    <a:lnTo>
                      <a:pt x="1129" y="111"/>
                    </a:lnTo>
                    <a:lnTo>
                      <a:pt x="1121" y="122"/>
                    </a:lnTo>
                    <a:lnTo>
                      <a:pt x="1115" y="140"/>
                    </a:lnTo>
                    <a:lnTo>
                      <a:pt x="1123" y="132"/>
                    </a:lnTo>
                    <a:lnTo>
                      <a:pt x="1101" y="167"/>
                    </a:lnTo>
                    <a:lnTo>
                      <a:pt x="1092" y="172"/>
                    </a:lnTo>
                    <a:lnTo>
                      <a:pt x="1091" y="160"/>
                    </a:lnTo>
                    <a:lnTo>
                      <a:pt x="1092" y="148"/>
                    </a:lnTo>
                    <a:lnTo>
                      <a:pt x="1099" y="139"/>
                    </a:lnTo>
                    <a:lnTo>
                      <a:pt x="1104" y="137"/>
                    </a:lnTo>
                    <a:lnTo>
                      <a:pt x="1104" y="129"/>
                    </a:lnTo>
                    <a:lnTo>
                      <a:pt x="1106" y="112"/>
                    </a:lnTo>
                    <a:lnTo>
                      <a:pt x="1105" y="105"/>
                    </a:lnTo>
                    <a:lnTo>
                      <a:pt x="1111" y="87"/>
                    </a:lnTo>
                    <a:lnTo>
                      <a:pt x="1133" y="58"/>
                    </a:lnTo>
                    <a:lnTo>
                      <a:pt x="1140" y="42"/>
                    </a:lnTo>
                    <a:lnTo>
                      <a:pt x="1131" y="37"/>
                    </a:lnTo>
                    <a:lnTo>
                      <a:pt x="1116" y="48"/>
                    </a:lnTo>
                    <a:lnTo>
                      <a:pt x="1107" y="51"/>
                    </a:lnTo>
                    <a:lnTo>
                      <a:pt x="1106" y="37"/>
                    </a:lnTo>
                    <a:lnTo>
                      <a:pt x="1100" y="33"/>
                    </a:lnTo>
                    <a:lnTo>
                      <a:pt x="1096" y="27"/>
                    </a:lnTo>
                    <a:lnTo>
                      <a:pt x="1095" y="20"/>
                    </a:lnTo>
                    <a:lnTo>
                      <a:pt x="1085" y="32"/>
                    </a:lnTo>
                    <a:lnTo>
                      <a:pt x="1081" y="26"/>
                    </a:lnTo>
                    <a:lnTo>
                      <a:pt x="1074" y="26"/>
                    </a:lnTo>
                    <a:lnTo>
                      <a:pt x="1073" y="51"/>
                    </a:lnTo>
                    <a:lnTo>
                      <a:pt x="1059" y="46"/>
                    </a:lnTo>
                    <a:lnTo>
                      <a:pt x="1065" y="59"/>
                    </a:lnTo>
                    <a:lnTo>
                      <a:pt x="1073" y="67"/>
                    </a:lnTo>
                    <a:lnTo>
                      <a:pt x="1074" y="71"/>
                    </a:lnTo>
                    <a:lnTo>
                      <a:pt x="1061" y="79"/>
                    </a:lnTo>
                    <a:lnTo>
                      <a:pt x="1053" y="91"/>
                    </a:lnTo>
                    <a:lnTo>
                      <a:pt x="1057" y="105"/>
                    </a:lnTo>
                    <a:lnTo>
                      <a:pt x="1032" y="105"/>
                    </a:lnTo>
                    <a:lnTo>
                      <a:pt x="1020" y="118"/>
                    </a:lnTo>
                    <a:lnTo>
                      <a:pt x="1015" y="129"/>
                    </a:lnTo>
                    <a:lnTo>
                      <a:pt x="1002" y="144"/>
                    </a:lnTo>
                    <a:lnTo>
                      <a:pt x="1000" y="150"/>
                    </a:lnTo>
                    <a:lnTo>
                      <a:pt x="1003" y="159"/>
                    </a:lnTo>
                    <a:lnTo>
                      <a:pt x="1000" y="169"/>
                    </a:lnTo>
                    <a:lnTo>
                      <a:pt x="1000" y="183"/>
                    </a:lnTo>
                    <a:lnTo>
                      <a:pt x="992" y="184"/>
                    </a:lnTo>
                    <a:lnTo>
                      <a:pt x="987" y="178"/>
                    </a:lnTo>
                    <a:lnTo>
                      <a:pt x="987" y="170"/>
                    </a:lnTo>
                    <a:lnTo>
                      <a:pt x="992" y="166"/>
                    </a:lnTo>
                    <a:lnTo>
                      <a:pt x="978" y="162"/>
                    </a:lnTo>
                    <a:lnTo>
                      <a:pt x="986" y="151"/>
                    </a:lnTo>
                    <a:lnTo>
                      <a:pt x="984" y="150"/>
                    </a:lnTo>
                    <a:lnTo>
                      <a:pt x="954" y="145"/>
                    </a:lnTo>
                    <a:lnTo>
                      <a:pt x="956" y="159"/>
                    </a:lnTo>
                    <a:lnTo>
                      <a:pt x="952" y="160"/>
                    </a:lnTo>
                    <a:lnTo>
                      <a:pt x="944" y="156"/>
                    </a:lnTo>
                    <a:lnTo>
                      <a:pt x="944" y="150"/>
                    </a:lnTo>
                    <a:lnTo>
                      <a:pt x="941" y="140"/>
                    </a:lnTo>
                    <a:lnTo>
                      <a:pt x="938" y="143"/>
                    </a:lnTo>
                    <a:lnTo>
                      <a:pt x="935" y="133"/>
                    </a:lnTo>
                    <a:lnTo>
                      <a:pt x="929" y="138"/>
                    </a:lnTo>
                    <a:lnTo>
                      <a:pt x="927" y="133"/>
                    </a:lnTo>
                    <a:lnTo>
                      <a:pt x="922" y="138"/>
                    </a:lnTo>
                    <a:lnTo>
                      <a:pt x="920" y="155"/>
                    </a:lnTo>
                    <a:lnTo>
                      <a:pt x="916" y="146"/>
                    </a:lnTo>
                    <a:lnTo>
                      <a:pt x="911" y="135"/>
                    </a:lnTo>
                    <a:lnTo>
                      <a:pt x="907" y="132"/>
                    </a:lnTo>
                    <a:lnTo>
                      <a:pt x="907" y="157"/>
                    </a:lnTo>
                    <a:lnTo>
                      <a:pt x="924" y="167"/>
                    </a:lnTo>
                    <a:lnTo>
                      <a:pt x="930" y="167"/>
                    </a:lnTo>
                    <a:lnTo>
                      <a:pt x="930" y="178"/>
                    </a:lnTo>
                    <a:lnTo>
                      <a:pt x="928" y="188"/>
                    </a:lnTo>
                    <a:lnTo>
                      <a:pt x="928" y="199"/>
                    </a:lnTo>
                    <a:lnTo>
                      <a:pt x="933" y="210"/>
                    </a:lnTo>
                    <a:lnTo>
                      <a:pt x="933" y="225"/>
                    </a:lnTo>
                    <a:lnTo>
                      <a:pt x="925" y="219"/>
                    </a:lnTo>
                    <a:lnTo>
                      <a:pt x="907" y="191"/>
                    </a:lnTo>
                    <a:lnTo>
                      <a:pt x="891" y="175"/>
                    </a:lnTo>
                    <a:lnTo>
                      <a:pt x="895" y="194"/>
                    </a:lnTo>
                    <a:lnTo>
                      <a:pt x="890" y="194"/>
                    </a:lnTo>
                    <a:lnTo>
                      <a:pt x="886" y="205"/>
                    </a:lnTo>
                    <a:lnTo>
                      <a:pt x="881" y="204"/>
                    </a:lnTo>
                    <a:lnTo>
                      <a:pt x="877" y="212"/>
                    </a:lnTo>
                    <a:lnTo>
                      <a:pt x="874" y="208"/>
                    </a:lnTo>
                    <a:lnTo>
                      <a:pt x="874" y="202"/>
                    </a:lnTo>
                    <a:lnTo>
                      <a:pt x="877" y="191"/>
                    </a:lnTo>
                    <a:lnTo>
                      <a:pt x="870" y="194"/>
                    </a:lnTo>
                    <a:lnTo>
                      <a:pt x="863" y="204"/>
                    </a:lnTo>
                    <a:lnTo>
                      <a:pt x="859" y="218"/>
                    </a:lnTo>
                    <a:lnTo>
                      <a:pt x="853" y="220"/>
                    </a:lnTo>
                    <a:lnTo>
                      <a:pt x="855" y="235"/>
                    </a:lnTo>
                    <a:lnTo>
                      <a:pt x="857" y="241"/>
                    </a:lnTo>
                    <a:lnTo>
                      <a:pt x="841" y="256"/>
                    </a:lnTo>
                    <a:lnTo>
                      <a:pt x="834" y="275"/>
                    </a:lnTo>
                    <a:lnTo>
                      <a:pt x="827" y="285"/>
                    </a:lnTo>
                    <a:lnTo>
                      <a:pt x="837" y="264"/>
                    </a:lnTo>
                    <a:lnTo>
                      <a:pt x="838" y="252"/>
                    </a:lnTo>
                    <a:lnTo>
                      <a:pt x="839" y="229"/>
                    </a:lnTo>
                    <a:lnTo>
                      <a:pt x="841" y="212"/>
                    </a:lnTo>
                    <a:lnTo>
                      <a:pt x="838" y="191"/>
                    </a:lnTo>
                    <a:lnTo>
                      <a:pt x="828" y="194"/>
                    </a:lnTo>
                    <a:lnTo>
                      <a:pt x="822" y="208"/>
                    </a:lnTo>
                    <a:lnTo>
                      <a:pt x="812" y="223"/>
                    </a:lnTo>
                    <a:lnTo>
                      <a:pt x="809" y="246"/>
                    </a:lnTo>
                    <a:lnTo>
                      <a:pt x="804" y="266"/>
                    </a:lnTo>
                    <a:lnTo>
                      <a:pt x="803" y="214"/>
                    </a:lnTo>
                    <a:lnTo>
                      <a:pt x="777" y="218"/>
                    </a:lnTo>
                    <a:lnTo>
                      <a:pt x="768" y="235"/>
                    </a:lnTo>
                    <a:lnTo>
                      <a:pt x="767" y="240"/>
                    </a:lnTo>
                    <a:lnTo>
                      <a:pt x="769" y="261"/>
                    </a:lnTo>
                    <a:lnTo>
                      <a:pt x="779" y="274"/>
                    </a:lnTo>
                    <a:lnTo>
                      <a:pt x="788" y="278"/>
                    </a:lnTo>
                    <a:lnTo>
                      <a:pt x="795" y="291"/>
                    </a:lnTo>
                    <a:lnTo>
                      <a:pt x="794" y="301"/>
                    </a:lnTo>
                    <a:lnTo>
                      <a:pt x="785" y="300"/>
                    </a:lnTo>
                    <a:lnTo>
                      <a:pt x="779" y="284"/>
                    </a:lnTo>
                    <a:lnTo>
                      <a:pt x="768" y="277"/>
                    </a:lnTo>
                    <a:lnTo>
                      <a:pt x="760" y="261"/>
                    </a:lnTo>
                    <a:lnTo>
                      <a:pt x="751" y="252"/>
                    </a:lnTo>
                    <a:lnTo>
                      <a:pt x="739" y="254"/>
                    </a:lnTo>
                    <a:lnTo>
                      <a:pt x="746" y="272"/>
                    </a:lnTo>
                    <a:lnTo>
                      <a:pt x="760" y="284"/>
                    </a:lnTo>
                    <a:lnTo>
                      <a:pt x="750" y="294"/>
                    </a:lnTo>
                    <a:lnTo>
                      <a:pt x="741" y="286"/>
                    </a:lnTo>
                    <a:lnTo>
                      <a:pt x="737" y="293"/>
                    </a:lnTo>
                    <a:lnTo>
                      <a:pt x="735" y="280"/>
                    </a:lnTo>
                    <a:lnTo>
                      <a:pt x="726" y="285"/>
                    </a:lnTo>
                    <a:lnTo>
                      <a:pt x="726" y="280"/>
                    </a:lnTo>
                    <a:lnTo>
                      <a:pt x="729" y="267"/>
                    </a:lnTo>
                    <a:lnTo>
                      <a:pt x="724" y="261"/>
                    </a:lnTo>
                    <a:lnTo>
                      <a:pt x="721" y="266"/>
                    </a:lnTo>
                    <a:lnTo>
                      <a:pt x="714" y="290"/>
                    </a:lnTo>
                    <a:lnTo>
                      <a:pt x="715" y="299"/>
                    </a:lnTo>
                    <a:lnTo>
                      <a:pt x="720" y="306"/>
                    </a:lnTo>
                    <a:lnTo>
                      <a:pt x="697" y="318"/>
                    </a:lnTo>
                    <a:lnTo>
                      <a:pt x="691" y="325"/>
                    </a:lnTo>
                    <a:lnTo>
                      <a:pt x="688" y="332"/>
                    </a:lnTo>
                    <a:lnTo>
                      <a:pt x="687" y="343"/>
                    </a:lnTo>
                    <a:lnTo>
                      <a:pt x="690" y="350"/>
                    </a:lnTo>
                    <a:lnTo>
                      <a:pt x="698" y="347"/>
                    </a:lnTo>
                    <a:lnTo>
                      <a:pt x="704" y="355"/>
                    </a:lnTo>
                    <a:lnTo>
                      <a:pt x="692" y="355"/>
                    </a:lnTo>
                    <a:lnTo>
                      <a:pt x="696" y="365"/>
                    </a:lnTo>
                    <a:lnTo>
                      <a:pt x="696" y="372"/>
                    </a:lnTo>
                    <a:lnTo>
                      <a:pt x="683" y="368"/>
                    </a:lnTo>
                    <a:lnTo>
                      <a:pt x="678" y="370"/>
                    </a:lnTo>
                    <a:lnTo>
                      <a:pt x="686" y="377"/>
                    </a:lnTo>
                    <a:lnTo>
                      <a:pt x="681" y="383"/>
                    </a:lnTo>
                    <a:lnTo>
                      <a:pt x="670" y="380"/>
                    </a:lnTo>
                    <a:lnTo>
                      <a:pt x="667" y="386"/>
                    </a:lnTo>
                    <a:lnTo>
                      <a:pt x="659" y="383"/>
                    </a:lnTo>
                    <a:lnTo>
                      <a:pt x="643" y="390"/>
                    </a:lnTo>
                    <a:lnTo>
                      <a:pt x="639" y="399"/>
                    </a:lnTo>
                    <a:lnTo>
                      <a:pt x="633" y="403"/>
                    </a:lnTo>
                    <a:lnTo>
                      <a:pt x="632" y="407"/>
                    </a:lnTo>
                    <a:lnTo>
                      <a:pt x="642" y="414"/>
                    </a:lnTo>
                    <a:lnTo>
                      <a:pt x="651" y="410"/>
                    </a:lnTo>
                    <a:lnTo>
                      <a:pt x="656" y="404"/>
                    </a:lnTo>
                    <a:lnTo>
                      <a:pt x="672" y="414"/>
                    </a:lnTo>
                    <a:lnTo>
                      <a:pt x="685" y="406"/>
                    </a:lnTo>
                    <a:lnTo>
                      <a:pt x="687" y="409"/>
                    </a:lnTo>
                    <a:lnTo>
                      <a:pt x="691" y="418"/>
                    </a:lnTo>
                    <a:lnTo>
                      <a:pt x="681" y="418"/>
                    </a:lnTo>
                    <a:lnTo>
                      <a:pt x="676" y="425"/>
                    </a:lnTo>
                    <a:lnTo>
                      <a:pt x="674" y="439"/>
                    </a:lnTo>
                    <a:lnTo>
                      <a:pt x="659" y="430"/>
                    </a:lnTo>
                    <a:lnTo>
                      <a:pt x="648" y="430"/>
                    </a:lnTo>
                    <a:lnTo>
                      <a:pt x="645" y="424"/>
                    </a:lnTo>
                    <a:lnTo>
                      <a:pt x="633" y="422"/>
                    </a:lnTo>
                    <a:lnTo>
                      <a:pt x="619" y="430"/>
                    </a:lnTo>
                    <a:lnTo>
                      <a:pt x="616" y="438"/>
                    </a:lnTo>
                    <a:lnTo>
                      <a:pt x="626" y="453"/>
                    </a:lnTo>
                    <a:lnTo>
                      <a:pt x="626" y="462"/>
                    </a:lnTo>
                    <a:lnTo>
                      <a:pt x="619" y="461"/>
                    </a:lnTo>
                    <a:lnTo>
                      <a:pt x="624" y="476"/>
                    </a:lnTo>
                    <a:lnTo>
                      <a:pt x="626" y="487"/>
                    </a:lnTo>
                    <a:lnTo>
                      <a:pt x="617" y="483"/>
                    </a:lnTo>
                    <a:lnTo>
                      <a:pt x="617" y="494"/>
                    </a:lnTo>
                    <a:lnTo>
                      <a:pt x="610" y="495"/>
                    </a:lnTo>
                    <a:lnTo>
                      <a:pt x="605" y="457"/>
                    </a:lnTo>
                    <a:lnTo>
                      <a:pt x="597" y="460"/>
                    </a:lnTo>
                    <a:lnTo>
                      <a:pt x="594" y="473"/>
                    </a:lnTo>
                    <a:lnTo>
                      <a:pt x="586" y="471"/>
                    </a:lnTo>
                    <a:lnTo>
                      <a:pt x="583" y="474"/>
                    </a:lnTo>
                    <a:lnTo>
                      <a:pt x="594" y="479"/>
                    </a:lnTo>
                    <a:lnTo>
                      <a:pt x="591" y="483"/>
                    </a:lnTo>
                    <a:lnTo>
                      <a:pt x="583" y="485"/>
                    </a:lnTo>
                    <a:lnTo>
                      <a:pt x="575" y="490"/>
                    </a:lnTo>
                    <a:lnTo>
                      <a:pt x="573" y="499"/>
                    </a:lnTo>
                    <a:lnTo>
                      <a:pt x="574" y="509"/>
                    </a:lnTo>
                    <a:lnTo>
                      <a:pt x="583" y="516"/>
                    </a:lnTo>
                    <a:lnTo>
                      <a:pt x="575" y="520"/>
                    </a:lnTo>
                    <a:lnTo>
                      <a:pt x="580" y="525"/>
                    </a:lnTo>
                    <a:lnTo>
                      <a:pt x="574" y="527"/>
                    </a:lnTo>
                    <a:lnTo>
                      <a:pt x="570" y="539"/>
                    </a:lnTo>
                    <a:lnTo>
                      <a:pt x="567" y="542"/>
                    </a:lnTo>
                    <a:lnTo>
                      <a:pt x="561" y="542"/>
                    </a:lnTo>
                    <a:lnTo>
                      <a:pt x="562" y="546"/>
                    </a:lnTo>
                    <a:lnTo>
                      <a:pt x="572" y="549"/>
                    </a:lnTo>
                    <a:lnTo>
                      <a:pt x="591" y="542"/>
                    </a:lnTo>
                    <a:lnTo>
                      <a:pt x="578" y="558"/>
                    </a:lnTo>
                    <a:lnTo>
                      <a:pt x="572" y="562"/>
                    </a:lnTo>
                    <a:lnTo>
                      <a:pt x="553" y="558"/>
                    </a:lnTo>
                    <a:lnTo>
                      <a:pt x="548" y="553"/>
                    </a:lnTo>
                    <a:lnTo>
                      <a:pt x="547" y="546"/>
                    </a:lnTo>
                    <a:lnTo>
                      <a:pt x="540" y="547"/>
                    </a:lnTo>
                    <a:lnTo>
                      <a:pt x="529" y="557"/>
                    </a:lnTo>
                    <a:lnTo>
                      <a:pt x="524" y="574"/>
                    </a:lnTo>
                    <a:lnTo>
                      <a:pt x="514" y="581"/>
                    </a:lnTo>
                    <a:lnTo>
                      <a:pt x="513" y="591"/>
                    </a:lnTo>
                    <a:lnTo>
                      <a:pt x="520" y="591"/>
                    </a:lnTo>
                    <a:lnTo>
                      <a:pt x="519" y="598"/>
                    </a:lnTo>
                    <a:lnTo>
                      <a:pt x="518" y="603"/>
                    </a:lnTo>
                    <a:lnTo>
                      <a:pt x="509" y="607"/>
                    </a:lnTo>
                    <a:lnTo>
                      <a:pt x="504" y="625"/>
                    </a:lnTo>
                    <a:lnTo>
                      <a:pt x="497" y="624"/>
                    </a:lnTo>
                    <a:lnTo>
                      <a:pt x="491" y="628"/>
                    </a:lnTo>
                    <a:lnTo>
                      <a:pt x="484" y="629"/>
                    </a:lnTo>
                    <a:lnTo>
                      <a:pt x="476" y="640"/>
                    </a:lnTo>
                    <a:lnTo>
                      <a:pt x="482" y="650"/>
                    </a:lnTo>
                    <a:lnTo>
                      <a:pt x="478" y="654"/>
                    </a:lnTo>
                    <a:lnTo>
                      <a:pt x="467" y="656"/>
                    </a:lnTo>
                    <a:lnTo>
                      <a:pt x="467" y="666"/>
                    </a:lnTo>
                    <a:lnTo>
                      <a:pt x="456" y="667"/>
                    </a:lnTo>
                    <a:lnTo>
                      <a:pt x="459" y="673"/>
                    </a:lnTo>
                    <a:lnTo>
                      <a:pt x="454" y="677"/>
                    </a:lnTo>
                    <a:lnTo>
                      <a:pt x="452" y="686"/>
                    </a:lnTo>
                    <a:lnTo>
                      <a:pt x="465" y="688"/>
                    </a:lnTo>
                    <a:lnTo>
                      <a:pt x="462" y="694"/>
                    </a:lnTo>
                    <a:lnTo>
                      <a:pt x="454" y="699"/>
                    </a:lnTo>
                    <a:lnTo>
                      <a:pt x="448" y="694"/>
                    </a:lnTo>
                    <a:lnTo>
                      <a:pt x="448" y="697"/>
                    </a:lnTo>
                    <a:lnTo>
                      <a:pt x="448" y="711"/>
                    </a:lnTo>
                    <a:lnTo>
                      <a:pt x="454" y="720"/>
                    </a:lnTo>
                    <a:lnTo>
                      <a:pt x="459" y="713"/>
                    </a:lnTo>
                    <a:lnTo>
                      <a:pt x="463" y="716"/>
                    </a:lnTo>
                    <a:lnTo>
                      <a:pt x="461" y="726"/>
                    </a:lnTo>
                    <a:lnTo>
                      <a:pt x="440" y="729"/>
                    </a:lnTo>
                    <a:lnTo>
                      <a:pt x="436" y="734"/>
                    </a:lnTo>
                    <a:lnTo>
                      <a:pt x="435" y="748"/>
                    </a:lnTo>
                    <a:lnTo>
                      <a:pt x="427" y="754"/>
                    </a:lnTo>
                    <a:lnTo>
                      <a:pt x="418" y="757"/>
                    </a:lnTo>
                    <a:lnTo>
                      <a:pt x="412" y="772"/>
                    </a:lnTo>
                    <a:lnTo>
                      <a:pt x="420" y="770"/>
                    </a:lnTo>
                    <a:lnTo>
                      <a:pt x="429" y="762"/>
                    </a:lnTo>
                    <a:lnTo>
                      <a:pt x="440" y="757"/>
                    </a:lnTo>
                    <a:lnTo>
                      <a:pt x="440" y="767"/>
                    </a:lnTo>
                    <a:lnTo>
                      <a:pt x="446" y="779"/>
                    </a:lnTo>
                    <a:lnTo>
                      <a:pt x="427" y="773"/>
                    </a:lnTo>
                    <a:lnTo>
                      <a:pt x="425" y="781"/>
                    </a:lnTo>
                    <a:lnTo>
                      <a:pt x="429" y="785"/>
                    </a:lnTo>
                    <a:lnTo>
                      <a:pt x="423" y="790"/>
                    </a:lnTo>
                    <a:lnTo>
                      <a:pt x="420" y="796"/>
                    </a:lnTo>
                    <a:lnTo>
                      <a:pt x="423" y="806"/>
                    </a:lnTo>
                    <a:lnTo>
                      <a:pt x="419" y="808"/>
                    </a:lnTo>
                    <a:lnTo>
                      <a:pt x="413" y="805"/>
                    </a:lnTo>
                    <a:lnTo>
                      <a:pt x="409" y="811"/>
                    </a:lnTo>
                    <a:lnTo>
                      <a:pt x="412" y="821"/>
                    </a:lnTo>
                    <a:lnTo>
                      <a:pt x="418" y="826"/>
                    </a:lnTo>
                    <a:lnTo>
                      <a:pt x="420" y="845"/>
                    </a:lnTo>
                    <a:lnTo>
                      <a:pt x="413" y="837"/>
                    </a:lnTo>
                    <a:lnTo>
                      <a:pt x="406" y="834"/>
                    </a:lnTo>
                    <a:lnTo>
                      <a:pt x="400" y="821"/>
                    </a:lnTo>
                    <a:lnTo>
                      <a:pt x="401" y="838"/>
                    </a:lnTo>
                    <a:lnTo>
                      <a:pt x="397" y="844"/>
                    </a:lnTo>
                    <a:lnTo>
                      <a:pt x="391" y="847"/>
                    </a:lnTo>
                    <a:lnTo>
                      <a:pt x="387" y="856"/>
                    </a:lnTo>
                    <a:lnTo>
                      <a:pt x="392" y="859"/>
                    </a:lnTo>
                    <a:lnTo>
                      <a:pt x="398" y="856"/>
                    </a:lnTo>
                    <a:lnTo>
                      <a:pt x="403" y="848"/>
                    </a:lnTo>
                    <a:lnTo>
                      <a:pt x="405" y="851"/>
                    </a:lnTo>
                    <a:lnTo>
                      <a:pt x="403" y="856"/>
                    </a:lnTo>
                    <a:lnTo>
                      <a:pt x="403" y="864"/>
                    </a:lnTo>
                    <a:lnTo>
                      <a:pt x="406" y="871"/>
                    </a:lnTo>
                    <a:lnTo>
                      <a:pt x="398" y="877"/>
                    </a:lnTo>
                    <a:lnTo>
                      <a:pt x="387" y="872"/>
                    </a:lnTo>
                    <a:lnTo>
                      <a:pt x="382" y="880"/>
                    </a:lnTo>
                    <a:lnTo>
                      <a:pt x="376" y="876"/>
                    </a:lnTo>
                    <a:lnTo>
                      <a:pt x="369" y="886"/>
                    </a:lnTo>
                    <a:lnTo>
                      <a:pt x="368" y="896"/>
                    </a:lnTo>
                    <a:lnTo>
                      <a:pt x="360" y="902"/>
                    </a:lnTo>
                    <a:lnTo>
                      <a:pt x="352" y="904"/>
                    </a:lnTo>
                    <a:lnTo>
                      <a:pt x="347" y="925"/>
                    </a:lnTo>
                    <a:lnTo>
                      <a:pt x="357" y="921"/>
                    </a:lnTo>
                    <a:lnTo>
                      <a:pt x="366" y="915"/>
                    </a:lnTo>
                    <a:lnTo>
                      <a:pt x="370" y="919"/>
                    </a:lnTo>
                    <a:lnTo>
                      <a:pt x="353" y="926"/>
                    </a:lnTo>
                    <a:lnTo>
                      <a:pt x="353" y="937"/>
                    </a:lnTo>
                    <a:lnTo>
                      <a:pt x="355" y="948"/>
                    </a:lnTo>
                    <a:lnTo>
                      <a:pt x="352" y="955"/>
                    </a:lnTo>
                    <a:lnTo>
                      <a:pt x="341" y="958"/>
                    </a:lnTo>
                    <a:lnTo>
                      <a:pt x="327" y="947"/>
                    </a:lnTo>
                    <a:lnTo>
                      <a:pt x="323" y="947"/>
                    </a:lnTo>
                    <a:lnTo>
                      <a:pt x="315" y="962"/>
                    </a:lnTo>
                    <a:lnTo>
                      <a:pt x="305" y="969"/>
                    </a:lnTo>
                    <a:lnTo>
                      <a:pt x="304" y="976"/>
                    </a:lnTo>
                    <a:lnTo>
                      <a:pt x="296" y="980"/>
                    </a:lnTo>
                    <a:lnTo>
                      <a:pt x="280" y="1006"/>
                    </a:lnTo>
                    <a:lnTo>
                      <a:pt x="277" y="1012"/>
                    </a:lnTo>
                    <a:lnTo>
                      <a:pt x="280" y="1022"/>
                    </a:lnTo>
                    <a:lnTo>
                      <a:pt x="280" y="1026"/>
                    </a:lnTo>
                    <a:lnTo>
                      <a:pt x="258" y="1038"/>
                    </a:lnTo>
                    <a:lnTo>
                      <a:pt x="258" y="1048"/>
                    </a:lnTo>
                    <a:lnTo>
                      <a:pt x="263" y="1053"/>
                    </a:lnTo>
                    <a:lnTo>
                      <a:pt x="274" y="1048"/>
                    </a:lnTo>
                    <a:lnTo>
                      <a:pt x="269" y="1064"/>
                    </a:lnTo>
                    <a:lnTo>
                      <a:pt x="277" y="1075"/>
                    </a:lnTo>
                    <a:lnTo>
                      <a:pt x="283" y="1079"/>
                    </a:lnTo>
                    <a:lnTo>
                      <a:pt x="320" y="1052"/>
                    </a:lnTo>
                    <a:lnTo>
                      <a:pt x="342" y="1042"/>
                    </a:lnTo>
                    <a:lnTo>
                      <a:pt x="347" y="1036"/>
                    </a:lnTo>
                    <a:lnTo>
                      <a:pt x="352" y="1038"/>
                    </a:lnTo>
                    <a:lnTo>
                      <a:pt x="348" y="1044"/>
                    </a:lnTo>
                    <a:lnTo>
                      <a:pt x="335" y="1052"/>
                    </a:lnTo>
                    <a:lnTo>
                      <a:pt x="327" y="1053"/>
                    </a:lnTo>
                    <a:lnTo>
                      <a:pt x="316" y="1060"/>
                    </a:lnTo>
                    <a:lnTo>
                      <a:pt x="307" y="1068"/>
                    </a:lnTo>
                    <a:lnTo>
                      <a:pt x="314" y="1075"/>
                    </a:lnTo>
                    <a:lnTo>
                      <a:pt x="312" y="1079"/>
                    </a:lnTo>
                    <a:lnTo>
                      <a:pt x="295" y="1086"/>
                    </a:lnTo>
                    <a:lnTo>
                      <a:pt x="285" y="1086"/>
                    </a:lnTo>
                    <a:lnTo>
                      <a:pt x="282" y="1090"/>
                    </a:lnTo>
                    <a:lnTo>
                      <a:pt x="284" y="1096"/>
                    </a:lnTo>
                    <a:lnTo>
                      <a:pt x="280" y="1097"/>
                    </a:lnTo>
                    <a:lnTo>
                      <a:pt x="271" y="1096"/>
                    </a:lnTo>
                    <a:lnTo>
                      <a:pt x="271" y="1086"/>
                    </a:lnTo>
                    <a:lnTo>
                      <a:pt x="263" y="1071"/>
                    </a:lnTo>
                    <a:lnTo>
                      <a:pt x="258" y="1066"/>
                    </a:lnTo>
                    <a:lnTo>
                      <a:pt x="253" y="1066"/>
                    </a:lnTo>
                    <a:lnTo>
                      <a:pt x="250" y="1073"/>
                    </a:lnTo>
                    <a:lnTo>
                      <a:pt x="242" y="1074"/>
                    </a:lnTo>
                    <a:lnTo>
                      <a:pt x="236" y="1080"/>
                    </a:lnTo>
                    <a:lnTo>
                      <a:pt x="235" y="1087"/>
                    </a:lnTo>
                    <a:lnTo>
                      <a:pt x="241" y="1092"/>
                    </a:lnTo>
                    <a:lnTo>
                      <a:pt x="242" y="1097"/>
                    </a:lnTo>
                    <a:lnTo>
                      <a:pt x="231" y="1103"/>
                    </a:lnTo>
                    <a:lnTo>
                      <a:pt x="228" y="1097"/>
                    </a:lnTo>
                    <a:lnTo>
                      <a:pt x="228" y="1089"/>
                    </a:lnTo>
                    <a:lnTo>
                      <a:pt x="225" y="1082"/>
                    </a:lnTo>
                    <a:lnTo>
                      <a:pt x="198" y="1093"/>
                    </a:lnTo>
                    <a:lnTo>
                      <a:pt x="194" y="1098"/>
                    </a:lnTo>
                    <a:lnTo>
                      <a:pt x="190" y="1109"/>
                    </a:lnTo>
                    <a:lnTo>
                      <a:pt x="183" y="1108"/>
                    </a:lnTo>
                    <a:lnTo>
                      <a:pt x="185" y="1116"/>
                    </a:lnTo>
                    <a:lnTo>
                      <a:pt x="183" y="1119"/>
                    </a:lnTo>
                    <a:lnTo>
                      <a:pt x="175" y="1120"/>
                    </a:lnTo>
                    <a:lnTo>
                      <a:pt x="175" y="1117"/>
                    </a:lnTo>
                    <a:lnTo>
                      <a:pt x="174" y="1112"/>
                    </a:lnTo>
                    <a:lnTo>
                      <a:pt x="169" y="1113"/>
                    </a:lnTo>
                    <a:lnTo>
                      <a:pt x="166" y="1117"/>
                    </a:lnTo>
                    <a:lnTo>
                      <a:pt x="167" y="1122"/>
                    </a:lnTo>
                    <a:lnTo>
                      <a:pt x="166" y="1124"/>
                    </a:lnTo>
                    <a:lnTo>
                      <a:pt x="156" y="1124"/>
                    </a:lnTo>
                    <a:lnTo>
                      <a:pt x="143" y="1132"/>
                    </a:lnTo>
                    <a:lnTo>
                      <a:pt x="140" y="1145"/>
                    </a:lnTo>
                    <a:lnTo>
                      <a:pt x="135" y="1156"/>
                    </a:lnTo>
                    <a:lnTo>
                      <a:pt x="128" y="1151"/>
                    </a:lnTo>
                    <a:lnTo>
                      <a:pt x="118" y="1150"/>
                    </a:lnTo>
                    <a:lnTo>
                      <a:pt x="110" y="1157"/>
                    </a:lnTo>
                    <a:lnTo>
                      <a:pt x="107" y="1163"/>
                    </a:lnTo>
                    <a:lnTo>
                      <a:pt x="117" y="1171"/>
                    </a:lnTo>
                    <a:lnTo>
                      <a:pt x="111" y="1177"/>
                    </a:lnTo>
                    <a:lnTo>
                      <a:pt x="121" y="1178"/>
                    </a:lnTo>
                    <a:lnTo>
                      <a:pt x="132" y="1176"/>
                    </a:lnTo>
                    <a:lnTo>
                      <a:pt x="137" y="1182"/>
                    </a:lnTo>
                    <a:lnTo>
                      <a:pt x="142" y="1184"/>
                    </a:lnTo>
                    <a:lnTo>
                      <a:pt x="135" y="1193"/>
                    </a:lnTo>
                    <a:lnTo>
                      <a:pt x="138" y="1199"/>
                    </a:lnTo>
                    <a:lnTo>
                      <a:pt x="131" y="1195"/>
                    </a:lnTo>
                    <a:lnTo>
                      <a:pt x="122" y="1195"/>
                    </a:lnTo>
                    <a:lnTo>
                      <a:pt x="99" y="1192"/>
                    </a:lnTo>
                    <a:lnTo>
                      <a:pt x="91" y="1193"/>
                    </a:lnTo>
                    <a:lnTo>
                      <a:pt x="86" y="1197"/>
                    </a:lnTo>
                    <a:lnTo>
                      <a:pt x="80" y="1195"/>
                    </a:lnTo>
                    <a:lnTo>
                      <a:pt x="74" y="1200"/>
                    </a:lnTo>
                    <a:lnTo>
                      <a:pt x="75" y="1203"/>
                    </a:lnTo>
                    <a:lnTo>
                      <a:pt x="81" y="1205"/>
                    </a:lnTo>
                    <a:lnTo>
                      <a:pt x="75" y="1208"/>
                    </a:lnTo>
                    <a:lnTo>
                      <a:pt x="75" y="1214"/>
                    </a:lnTo>
                    <a:lnTo>
                      <a:pt x="83" y="1213"/>
                    </a:lnTo>
                    <a:lnTo>
                      <a:pt x="89" y="1210"/>
                    </a:lnTo>
                    <a:lnTo>
                      <a:pt x="81" y="1220"/>
                    </a:lnTo>
                    <a:lnTo>
                      <a:pt x="81" y="1227"/>
                    </a:lnTo>
                    <a:lnTo>
                      <a:pt x="86" y="1243"/>
                    </a:lnTo>
                    <a:lnTo>
                      <a:pt x="83" y="1245"/>
                    </a:lnTo>
                    <a:lnTo>
                      <a:pt x="78" y="1230"/>
                    </a:lnTo>
                    <a:lnTo>
                      <a:pt x="74" y="1224"/>
                    </a:lnTo>
                    <a:lnTo>
                      <a:pt x="64" y="1230"/>
                    </a:lnTo>
                    <a:lnTo>
                      <a:pt x="59" y="1238"/>
                    </a:lnTo>
                    <a:lnTo>
                      <a:pt x="56" y="1248"/>
                    </a:lnTo>
                    <a:lnTo>
                      <a:pt x="61" y="1253"/>
                    </a:lnTo>
                    <a:lnTo>
                      <a:pt x="62" y="1259"/>
                    </a:lnTo>
                    <a:lnTo>
                      <a:pt x="53" y="1253"/>
                    </a:lnTo>
                    <a:lnTo>
                      <a:pt x="50" y="1246"/>
                    </a:lnTo>
                    <a:lnTo>
                      <a:pt x="41" y="1248"/>
                    </a:lnTo>
                    <a:lnTo>
                      <a:pt x="27" y="1248"/>
                    </a:lnTo>
                    <a:lnTo>
                      <a:pt x="27" y="1254"/>
                    </a:lnTo>
                    <a:lnTo>
                      <a:pt x="29" y="1259"/>
                    </a:lnTo>
                    <a:lnTo>
                      <a:pt x="13" y="1247"/>
                    </a:lnTo>
                    <a:lnTo>
                      <a:pt x="9" y="1251"/>
                    </a:lnTo>
                    <a:lnTo>
                      <a:pt x="15" y="1265"/>
                    </a:lnTo>
                    <a:lnTo>
                      <a:pt x="11" y="1272"/>
                    </a:lnTo>
                    <a:lnTo>
                      <a:pt x="13" y="1274"/>
                    </a:lnTo>
                    <a:lnTo>
                      <a:pt x="41" y="1274"/>
                    </a:lnTo>
                    <a:lnTo>
                      <a:pt x="67" y="1268"/>
                    </a:lnTo>
                    <a:lnTo>
                      <a:pt x="51" y="1275"/>
                    </a:lnTo>
                    <a:lnTo>
                      <a:pt x="53" y="1279"/>
                    </a:lnTo>
                    <a:lnTo>
                      <a:pt x="65" y="1279"/>
                    </a:lnTo>
                    <a:lnTo>
                      <a:pt x="74" y="1275"/>
                    </a:lnTo>
                    <a:lnTo>
                      <a:pt x="77" y="1278"/>
                    </a:lnTo>
                    <a:lnTo>
                      <a:pt x="67" y="1284"/>
                    </a:lnTo>
                    <a:lnTo>
                      <a:pt x="52" y="1286"/>
                    </a:lnTo>
                    <a:lnTo>
                      <a:pt x="36" y="1286"/>
                    </a:lnTo>
                    <a:lnTo>
                      <a:pt x="30" y="1281"/>
                    </a:lnTo>
                    <a:lnTo>
                      <a:pt x="24" y="1281"/>
                    </a:lnTo>
                    <a:lnTo>
                      <a:pt x="13" y="1291"/>
                    </a:lnTo>
                    <a:lnTo>
                      <a:pt x="11" y="1296"/>
                    </a:lnTo>
                    <a:lnTo>
                      <a:pt x="4" y="1295"/>
                    </a:lnTo>
                    <a:lnTo>
                      <a:pt x="2" y="1297"/>
                    </a:lnTo>
                    <a:lnTo>
                      <a:pt x="0" y="1305"/>
                    </a:lnTo>
                    <a:lnTo>
                      <a:pt x="16" y="1310"/>
                    </a:lnTo>
                    <a:lnTo>
                      <a:pt x="15" y="1316"/>
                    </a:lnTo>
                    <a:lnTo>
                      <a:pt x="15" y="1322"/>
                    </a:lnTo>
                    <a:lnTo>
                      <a:pt x="10" y="1327"/>
                    </a:lnTo>
                    <a:lnTo>
                      <a:pt x="3" y="1335"/>
                    </a:lnTo>
                    <a:lnTo>
                      <a:pt x="5" y="1343"/>
                    </a:lnTo>
                    <a:lnTo>
                      <a:pt x="3" y="1346"/>
                    </a:lnTo>
                    <a:lnTo>
                      <a:pt x="3" y="1354"/>
                    </a:lnTo>
                    <a:lnTo>
                      <a:pt x="7" y="1358"/>
                    </a:lnTo>
                    <a:lnTo>
                      <a:pt x="7" y="1365"/>
                    </a:lnTo>
                    <a:lnTo>
                      <a:pt x="22" y="1367"/>
                    </a:lnTo>
                    <a:lnTo>
                      <a:pt x="53" y="1356"/>
                    </a:lnTo>
                    <a:lnTo>
                      <a:pt x="59" y="1360"/>
                    </a:lnTo>
                    <a:lnTo>
                      <a:pt x="72" y="1360"/>
                    </a:lnTo>
                    <a:lnTo>
                      <a:pt x="74" y="1349"/>
                    </a:lnTo>
                    <a:lnTo>
                      <a:pt x="83" y="1333"/>
                    </a:lnTo>
                    <a:lnTo>
                      <a:pt x="85" y="1343"/>
                    </a:lnTo>
                    <a:lnTo>
                      <a:pt x="81" y="1356"/>
                    </a:lnTo>
                    <a:lnTo>
                      <a:pt x="88" y="1359"/>
                    </a:lnTo>
                    <a:lnTo>
                      <a:pt x="99" y="1359"/>
                    </a:lnTo>
                    <a:lnTo>
                      <a:pt x="106" y="1356"/>
                    </a:lnTo>
                    <a:lnTo>
                      <a:pt x="111" y="1360"/>
                    </a:lnTo>
                    <a:lnTo>
                      <a:pt x="122" y="1348"/>
                    </a:lnTo>
                    <a:lnTo>
                      <a:pt x="126" y="1324"/>
                    </a:lnTo>
                    <a:lnTo>
                      <a:pt x="138" y="1317"/>
                    </a:lnTo>
                    <a:lnTo>
                      <a:pt x="139" y="1322"/>
                    </a:lnTo>
                    <a:lnTo>
                      <a:pt x="131" y="1338"/>
                    </a:lnTo>
                    <a:lnTo>
                      <a:pt x="129" y="1349"/>
                    </a:lnTo>
                    <a:lnTo>
                      <a:pt x="127" y="1354"/>
                    </a:lnTo>
                    <a:lnTo>
                      <a:pt x="133" y="1353"/>
                    </a:lnTo>
                    <a:lnTo>
                      <a:pt x="140" y="1349"/>
                    </a:lnTo>
                    <a:lnTo>
                      <a:pt x="145" y="1351"/>
                    </a:lnTo>
                    <a:lnTo>
                      <a:pt x="131" y="1362"/>
                    </a:lnTo>
                    <a:lnTo>
                      <a:pt x="113" y="1369"/>
                    </a:lnTo>
                    <a:lnTo>
                      <a:pt x="111" y="1378"/>
                    </a:lnTo>
                    <a:lnTo>
                      <a:pt x="118" y="1385"/>
                    </a:lnTo>
                    <a:lnTo>
                      <a:pt x="105" y="1393"/>
                    </a:lnTo>
                    <a:lnTo>
                      <a:pt x="105" y="1383"/>
                    </a:lnTo>
                    <a:lnTo>
                      <a:pt x="101" y="1376"/>
                    </a:lnTo>
                    <a:lnTo>
                      <a:pt x="91" y="1369"/>
                    </a:lnTo>
                    <a:lnTo>
                      <a:pt x="81" y="1369"/>
                    </a:lnTo>
                    <a:lnTo>
                      <a:pt x="68" y="1372"/>
                    </a:lnTo>
                    <a:lnTo>
                      <a:pt x="57" y="1370"/>
                    </a:lnTo>
                    <a:lnTo>
                      <a:pt x="47" y="1371"/>
                    </a:lnTo>
                    <a:lnTo>
                      <a:pt x="37" y="1370"/>
                    </a:lnTo>
                    <a:lnTo>
                      <a:pt x="29" y="1378"/>
                    </a:lnTo>
                    <a:lnTo>
                      <a:pt x="10" y="1373"/>
                    </a:lnTo>
                    <a:lnTo>
                      <a:pt x="5" y="1386"/>
                    </a:lnTo>
                    <a:lnTo>
                      <a:pt x="4" y="1397"/>
                    </a:lnTo>
                    <a:lnTo>
                      <a:pt x="14" y="1397"/>
                    </a:lnTo>
                    <a:lnTo>
                      <a:pt x="18" y="1396"/>
                    </a:lnTo>
                    <a:lnTo>
                      <a:pt x="18" y="1410"/>
                    </a:lnTo>
                    <a:lnTo>
                      <a:pt x="9" y="1407"/>
                    </a:lnTo>
                    <a:lnTo>
                      <a:pt x="3" y="1401"/>
                    </a:lnTo>
                    <a:lnTo>
                      <a:pt x="2" y="1403"/>
                    </a:lnTo>
                    <a:lnTo>
                      <a:pt x="0" y="1403"/>
                    </a:lnTo>
                    <a:lnTo>
                      <a:pt x="0" y="1407"/>
                    </a:lnTo>
                    <a:lnTo>
                      <a:pt x="10" y="1425"/>
                    </a:lnTo>
                    <a:lnTo>
                      <a:pt x="16" y="1426"/>
                    </a:lnTo>
                    <a:lnTo>
                      <a:pt x="30" y="1418"/>
                    </a:lnTo>
                    <a:lnTo>
                      <a:pt x="38" y="1415"/>
                    </a:lnTo>
                    <a:lnTo>
                      <a:pt x="25" y="1429"/>
                    </a:lnTo>
                    <a:lnTo>
                      <a:pt x="20" y="1436"/>
                    </a:lnTo>
                    <a:lnTo>
                      <a:pt x="24" y="1440"/>
                    </a:lnTo>
                    <a:lnTo>
                      <a:pt x="14" y="1446"/>
                    </a:lnTo>
                    <a:lnTo>
                      <a:pt x="9" y="1452"/>
                    </a:lnTo>
                    <a:lnTo>
                      <a:pt x="10" y="1461"/>
                    </a:lnTo>
                    <a:lnTo>
                      <a:pt x="15" y="1466"/>
                    </a:lnTo>
                    <a:lnTo>
                      <a:pt x="18" y="1472"/>
                    </a:lnTo>
                    <a:lnTo>
                      <a:pt x="24" y="1467"/>
                    </a:lnTo>
                    <a:lnTo>
                      <a:pt x="30" y="1461"/>
                    </a:lnTo>
                    <a:lnTo>
                      <a:pt x="30" y="1469"/>
                    </a:lnTo>
                    <a:lnTo>
                      <a:pt x="38" y="1483"/>
                    </a:lnTo>
                    <a:lnTo>
                      <a:pt x="31" y="1484"/>
                    </a:lnTo>
                    <a:lnTo>
                      <a:pt x="22" y="1490"/>
                    </a:lnTo>
                    <a:lnTo>
                      <a:pt x="22" y="1495"/>
                    </a:lnTo>
                    <a:lnTo>
                      <a:pt x="27" y="1499"/>
                    </a:lnTo>
                    <a:lnTo>
                      <a:pt x="37" y="1493"/>
                    </a:lnTo>
                    <a:lnTo>
                      <a:pt x="43" y="1482"/>
                    </a:lnTo>
                    <a:lnTo>
                      <a:pt x="45" y="1469"/>
                    </a:lnTo>
                    <a:lnTo>
                      <a:pt x="53" y="1463"/>
                    </a:lnTo>
                    <a:lnTo>
                      <a:pt x="63" y="1451"/>
                    </a:lnTo>
                    <a:lnTo>
                      <a:pt x="73" y="1431"/>
                    </a:lnTo>
                    <a:lnTo>
                      <a:pt x="83" y="1423"/>
                    </a:lnTo>
                    <a:lnTo>
                      <a:pt x="88" y="1428"/>
                    </a:lnTo>
                    <a:lnTo>
                      <a:pt x="88" y="1431"/>
                    </a:lnTo>
                    <a:lnTo>
                      <a:pt x="100" y="1429"/>
                    </a:lnTo>
                    <a:lnTo>
                      <a:pt x="110" y="1430"/>
                    </a:lnTo>
                    <a:lnTo>
                      <a:pt x="94" y="1437"/>
                    </a:lnTo>
                    <a:lnTo>
                      <a:pt x="91" y="1448"/>
                    </a:lnTo>
                    <a:lnTo>
                      <a:pt x="89" y="1455"/>
                    </a:lnTo>
                    <a:lnTo>
                      <a:pt x="88" y="1443"/>
                    </a:lnTo>
                    <a:lnTo>
                      <a:pt x="83" y="1442"/>
                    </a:lnTo>
                    <a:lnTo>
                      <a:pt x="74" y="1456"/>
                    </a:lnTo>
                    <a:lnTo>
                      <a:pt x="64" y="1467"/>
                    </a:lnTo>
                    <a:lnTo>
                      <a:pt x="70" y="1472"/>
                    </a:lnTo>
                    <a:lnTo>
                      <a:pt x="70" y="1475"/>
                    </a:lnTo>
                    <a:lnTo>
                      <a:pt x="59" y="1482"/>
                    </a:lnTo>
                    <a:lnTo>
                      <a:pt x="40" y="1506"/>
                    </a:lnTo>
                    <a:lnTo>
                      <a:pt x="47" y="1511"/>
                    </a:lnTo>
                    <a:lnTo>
                      <a:pt x="67" y="1511"/>
                    </a:lnTo>
                    <a:lnTo>
                      <a:pt x="72" y="1506"/>
                    </a:lnTo>
                    <a:lnTo>
                      <a:pt x="74" y="1510"/>
                    </a:lnTo>
                    <a:lnTo>
                      <a:pt x="53" y="1518"/>
                    </a:lnTo>
                    <a:lnTo>
                      <a:pt x="48" y="1525"/>
                    </a:lnTo>
                    <a:lnTo>
                      <a:pt x="47" y="1528"/>
                    </a:lnTo>
                    <a:lnTo>
                      <a:pt x="37" y="1528"/>
                    </a:lnTo>
                    <a:lnTo>
                      <a:pt x="32" y="1531"/>
                    </a:lnTo>
                    <a:lnTo>
                      <a:pt x="26" y="1528"/>
                    </a:lnTo>
                    <a:lnTo>
                      <a:pt x="18" y="1539"/>
                    </a:lnTo>
                    <a:lnTo>
                      <a:pt x="13" y="1549"/>
                    </a:lnTo>
                    <a:lnTo>
                      <a:pt x="13" y="1558"/>
                    </a:lnTo>
                    <a:lnTo>
                      <a:pt x="16" y="1560"/>
                    </a:lnTo>
                    <a:lnTo>
                      <a:pt x="18" y="1564"/>
                    </a:lnTo>
                    <a:lnTo>
                      <a:pt x="26" y="1563"/>
                    </a:lnTo>
                    <a:lnTo>
                      <a:pt x="30" y="1554"/>
                    </a:lnTo>
                    <a:lnTo>
                      <a:pt x="32" y="1563"/>
                    </a:lnTo>
                    <a:lnTo>
                      <a:pt x="40" y="1563"/>
                    </a:lnTo>
                    <a:lnTo>
                      <a:pt x="42" y="1556"/>
                    </a:lnTo>
                    <a:lnTo>
                      <a:pt x="41" y="1550"/>
                    </a:lnTo>
                    <a:lnTo>
                      <a:pt x="48" y="1555"/>
                    </a:lnTo>
                    <a:lnTo>
                      <a:pt x="63" y="1547"/>
                    </a:lnTo>
                    <a:lnTo>
                      <a:pt x="68" y="1541"/>
                    </a:lnTo>
                    <a:lnTo>
                      <a:pt x="73" y="1544"/>
                    </a:lnTo>
                    <a:lnTo>
                      <a:pt x="58" y="1561"/>
                    </a:lnTo>
                    <a:lnTo>
                      <a:pt x="64" y="1561"/>
                    </a:lnTo>
                    <a:lnTo>
                      <a:pt x="64" y="1571"/>
                    </a:lnTo>
                    <a:lnTo>
                      <a:pt x="58" y="1580"/>
                    </a:lnTo>
                    <a:lnTo>
                      <a:pt x="56" y="1587"/>
                    </a:lnTo>
                    <a:lnTo>
                      <a:pt x="50" y="1593"/>
                    </a:lnTo>
                    <a:lnTo>
                      <a:pt x="51" y="1599"/>
                    </a:lnTo>
                    <a:lnTo>
                      <a:pt x="51" y="1604"/>
                    </a:lnTo>
                    <a:lnTo>
                      <a:pt x="45" y="1603"/>
                    </a:lnTo>
                    <a:lnTo>
                      <a:pt x="40" y="1606"/>
                    </a:lnTo>
                    <a:lnTo>
                      <a:pt x="36" y="1598"/>
                    </a:lnTo>
                    <a:lnTo>
                      <a:pt x="32" y="1598"/>
                    </a:lnTo>
                    <a:lnTo>
                      <a:pt x="25" y="1630"/>
                    </a:lnTo>
                    <a:lnTo>
                      <a:pt x="38" y="1647"/>
                    </a:lnTo>
                    <a:lnTo>
                      <a:pt x="59" y="1666"/>
                    </a:lnTo>
                    <a:lnTo>
                      <a:pt x="74" y="1674"/>
                    </a:lnTo>
                    <a:lnTo>
                      <a:pt x="85" y="1677"/>
                    </a:lnTo>
                    <a:lnTo>
                      <a:pt x="92" y="1665"/>
                    </a:lnTo>
                    <a:lnTo>
                      <a:pt x="92" y="1682"/>
                    </a:lnTo>
                    <a:lnTo>
                      <a:pt x="90" y="1694"/>
                    </a:lnTo>
                    <a:lnTo>
                      <a:pt x="96" y="1689"/>
                    </a:lnTo>
                    <a:lnTo>
                      <a:pt x="106" y="1695"/>
                    </a:lnTo>
                    <a:lnTo>
                      <a:pt x="110" y="1685"/>
                    </a:lnTo>
                    <a:lnTo>
                      <a:pt x="124" y="1687"/>
                    </a:lnTo>
                    <a:lnTo>
                      <a:pt x="117" y="1695"/>
                    </a:lnTo>
                    <a:lnTo>
                      <a:pt x="134" y="1701"/>
                    </a:lnTo>
                    <a:lnTo>
                      <a:pt x="145" y="1697"/>
                    </a:lnTo>
                    <a:lnTo>
                      <a:pt x="158" y="1687"/>
                    </a:lnTo>
                    <a:lnTo>
                      <a:pt x="163" y="1673"/>
                    </a:lnTo>
                    <a:lnTo>
                      <a:pt x="170" y="1684"/>
                    </a:lnTo>
                    <a:lnTo>
                      <a:pt x="190" y="1671"/>
                    </a:lnTo>
                    <a:lnTo>
                      <a:pt x="210" y="1644"/>
                    </a:lnTo>
                    <a:lnTo>
                      <a:pt x="221" y="1638"/>
                    </a:lnTo>
                    <a:lnTo>
                      <a:pt x="225" y="1627"/>
                    </a:lnTo>
                    <a:lnTo>
                      <a:pt x="231" y="1622"/>
                    </a:lnTo>
                    <a:lnTo>
                      <a:pt x="234" y="1615"/>
                    </a:lnTo>
                    <a:lnTo>
                      <a:pt x="251" y="1597"/>
                    </a:lnTo>
                    <a:lnTo>
                      <a:pt x="249" y="1590"/>
                    </a:lnTo>
                    <a:lnTo>
                      <a:pt x="261" y="1597"/>
                    </a:lnTo>
                    <a:lnTo>
                      <a:pt x="274" y="1597"/>
                    </a:lnTo>
                    <a:lnTo>
                      <a:pt x="282" y="1593"/>
                    </a:lnTo>
                    <a:lnTo>
                      <a:pt x="285" y="1581"/>
                    </a:lnTo>
                    <a:lnTo>
                      <a:pt x="287" y="1574"/>
                    </a:lnTo>
                    <a:lnTo>
                      <a:pt x="294" y="1566"/>
                    </a:lnTo>
                    <a:lnTo>
                      <a:pt x="293" y="1556"/>
                    </a:lnTo>
                    <a:lnTo>
                      <a:pt x="287" y="1549"/>
                    </a:lnTo>
                    <a:lnTo>
                      <a:pt x="283" y="1541"/>
                    </a:lnTo>
                    <a:lnTo>
                      <a:pt x="285" y="1538"/>
                    </a:lnTo>
                    <a:lnTo>
                      <a:pt x="287" y="1533"/>
                    </a:lnTo>
                    <a:lnTo>
                      <a:pt x="284" y="1522"/>
                    </a:lnTo>
                    <a:lnTo>
                      <a:pt x="289" y="1526"/>
                    </a:lnTo>
                    <a:lnTo>
                      <a:pt x="293" y="1533"/>
                    </a:lnTo>
                    <a:lnTo>
                      <a:pt x="293" y="1541"/>
                    </a:lnTo>
                    <a:lnTo>
                      <a:pt x="299" y="1539"/>
                    </a:lnTo>
                    <a:lnTo>
                      <a:pt x="300" y="1533"/>
                    </a:lnTo>
                    <a:lnTo>
                      <a:pt x="295" y="1525"/>
                    </a:lnTo>
                    <a:lnTo>
                      <a:pt x="294" y="1509"/>
                    </a:lnTo>
                    <a:lnTo>
                      <a:pt x="296" y="1505"/>
                    </a:lnTo>
                    <a:lnTo>
                      <a:pt x="299" y="1506"/>
                    </a:lnTo>
                    <a:lnTo>
                      <a:pt x="305" y="1502"/>
                    </a:lnTo>
                    <a:lnTo>
                      <a:pt x="310" y="1505"/>
                    </a:lnTo>
                    <a:lnTo>
                      <a:pt x="310" y="1512"/>
                    </a:lnTo>
                    <a:lnTo>
                      <a:pt x="303" y="1516"/>
                    </a:lnTo>
                    <a:lnTo>
                      <a:pt x="303" y="1522"/>
                    </a:lnTo>
                    <a:lnTo>
                      <a:pt x="305" y="1533"/>
                    </a:lnTo>
                    <a:lnTo>
                      <a:pt x="307" y="1563"/>
                    </a:lnTo>
                    <a:lnTo>
                      <a:pt x="310" y="1574"/>
                    </a:lnTo>
                    <a:lnTo>
                      <a:pt x="317" y="1572"/>
                    </a:lnTo>
                    <a:lnTo>
                      <a:pt x="327" y="1581"/>
                    </a:lnTo>
                    <a:lnTo>
                      <a:pt x="333" y="1580"/>
                    </a:lnTo>
                    <a:lnTo>
                      <a:pt x="337" y="1587"/>
                    </a:lnTo>
                    <a:lnTo>
                      <a:pt x="339" y="1592"/>
                    </a:lnTo>
                    <a:lnTo>
                      <a:pt x="339" y="1614"/>
                    </a:lnTo>
                    <a:lnTo>
                      <a:pt x="343" y="1601"/>
                    </a:lnTo>
                    <a:lnTo>
                      <a:pt x="347" y="1609"/>
                    </a:lnTo>
                    <a:lnTo>
                      <a:pt x="355" y="1603"/>
                    </a:lnTo>
                    <a:lnTo>
                      <a:pt x="363" y="1566"/>
                    </a:lnTo>
                    <a:lnTo>
                      <a:pt x="359" y="1554"/>
                    </a:lnTo>
                    <a:lnTo>
                      <a:pt x="358" y="1537"/>
                    </a:lnTo>
                    <a:lnTo>
                      <a:pt x="370" y="1516"/>
                    </a:lnTo>
                    <a:lnTo>
                      <a:pt x="370" y="1502"/>
                    </a:lnTo>
                    <a:lnTo>
                      <a:pt x="397" y="1491"/>
                    </a:lnTo>
                    <a:lnTo>
                      <a:pt x="403" y="1480"/>
                    </a:lnTo>
                    <a:lnTo>
                      <a:pt x="405" y="1466"/>
                    </a:lnTo>
                    <a:lnTo>
                      <a:pt x="401" y="1457"/>
                    </a:lnTo>
                    <a:lnTo>
                      <a:pt x="408" y="1428"/>
                    </a:lnTo>
                    <a:lnTo>
                      <a:pt x="400" y="1394"/>
                    </a:lnTo>
                    <a:lnTo>
                      <a:pt x="390" y="1382"/>
                    </a:lnTo>
                    <a:lnTo>
                      <a:pt x="392" y="1375"/>
                    </a:lnTo>
                    <a:lnTo>
                      <a:pt x="407" y="1369"/>
                    </a:lnTo>
                    <a:lnTo>
                      <a:pt x="417" y="1358"/>
                    </a:lnTo>
                    <a:lnTo>
                      <a:pt x="423" y="1339"/>
                    </a:lnTo>
                    <a:lnTo>
                      <a:pt x="420" y="1318"/>
                    </a:lnTo>
                    <a:lnTo>
                      <a:pt x="400" y="1303"/>
                    </a:lnTo>
                    <a:lnTo>
                      <a:pt x="391" y="1287"/>
                    </a:lnTo>
                    <a:lnTo>
                      <a:pt x="390" y="1267"/>
                    </a:lnTo>
                    <a:lnTo>
                      <a:pt x="391" y="1225"/>
                    </a:lnTo>
                    <a:lnTo>
                      <a:pt x="386" y="1210"/>
                    </a:lnTo>
                    <a:lnTo>
                      <a:pt x="384" y="1206"/>
                    </a:lnTo>
                    <a:lnTo>
                      <a:pt x="384" y="1194"/>
                    </a:lnTo>
                    <a:lnTo>
                      <a:pt x="386" y="1186"/>
                    </a:lnTo>
                    <a:lnTo>
                      <a:pt x="386" y="1166"/>
                    </a:lnTo>
                    <a:lnTo>
                      <a:pt x="390" y="1156"/>
                    </a:lnTo>
                    <a:lnTo>
                      <a:pt x="391" y="1144"/>
                    </a:lnTo>
                    <a:lnTo>
                      <a:pt x="397" y="1134"/>
                    </a:lnTo>
                    <a:lnTo>
                      <a:pt x="392" y="1129"/>
                    </a:lnTo>
                    <a:lnTo>
                      <a:pt x="386" y="1116"/>
                    </a:lnTo>
                    <a:lnTo>
                      <a:pt x="382" y="1097"/>
                    </a:lnTo>
                    <a:lnTo>
                      <a:pt x="387" y="1077"/>
                    </a:lnTo>
                    <a:lnTo>
                      <a:pt x="393" y="1063"/>
                    </a:lnTo>
                    <a:lnTo>
                      <a:pt x="418" y="1032"/>
                    </a:lnTo>
                    <a:lnTo>
                      <a:pt x="435" y="1021"/>
                    </a:lnTo>
                    <a:lnTo>
                      <a:pt x="456" y="1015"/>
                    </a:lnTo>
                    <a:lnTo>
                      <a:pt x="473" y="1018"/>
                    </a:lnTo>
                    <a:lnTo>
                      <a:pt x="488" y="1020"/>
                    </a:lnTo>
                    <a:lnTo>
                      <a:pt x="498" y="1007"/>
                    </a:lnTo>
                    <a:lnTo>
                      <a:pt x="500" y="995"/>
                    </a:lnTo>
                    <a:lnTo>
                      <a:pt x="500" y="976"/>
                    </a:lnTo>
                    <a:lnTo>
                      <a:pt x="494" y="964"/>
                    </a:lnTo>
                    <a:lnTo>
                      <a:pt x="479" y="948"/>
                    </a:lnTo>
                    <a:lnTo>
                      <a:pt x="478" y="939"/>
                    </a:lnTo>
                    <a:lnTo>
                      <a:pt x="498" y="907"/>
                    </a:lnTo>
                    <a:lnTo>
                      <a:pt x="515" y="870"/>
                    </a:lnTo>
                    <a:lnTo>
                      <a:pt x="524" y="820"/>
                    </a:lnTo>
                    <a:lnTo>
                      <a:pt x="525" y="790"/>
                    </a:lnTo>
                    <a:lnTo>
                      <a:pt x="525" y="769"/>
                    </a:lnTo>
                    <a:lnTo>
                      <a:pt x="524" y="754"/>
                    </a:lnTo>
                    <a:lnTo>
                      <a:pt x="531" y="750"/>
                    </a:lnTo>
                    <a:lnTo>
                      <a:pt x="542" y="750"/>
                    </a:lnTo>
                    <a:lnTo>
                      <a:pt x="559" y="736"/>
                    </a:lnTo>
                    <a:lnTo>
                      <a:pt x="564" y="724"/>
                    </a:lnTo>
                    <a:lnTo>
                      <a:pt x="567" y="704"/>
                    </a:lnTo>
                    <a:lnTo>
                      <a:pt x="573" y="688"/>
                    </a:lnTo>
                    <a:lnTo>
                      <a:pt x="596" y="657"/>
                    </a:lnTo>
                    <a:lnTo>
                      <a:pt x="604" y="644"/>
                    </a:lnTo>
                    <a:lnTo>
                      <a:pt x="616" y="629"/>
                    </a:lnTo>
                    <a:lnTo>
                      <a:pt x="622" y="618"/>
                    </a:lnTo>
                    <a:lnTo>
                      <a:pt x="624" y="609"/>
                    </a:lnTo>
                    <a:lnTo>
                      <a:pt x="623" y="596"/>
                    </a:lnTo>
                    <a:lnTo>
                      <a:pt x="610" y="574"/>
                    </a:lnTo>
                    <a:lnTo>
                      <a:pt x="613" y="560"/>
                    </a:lnTo>
                    <a:lnTo>
                      <a:pt x="627" y="543"/>
                    </a:lnTo>
                    <a:lnTo>
                      <a:pt x="633" y="532"/>
                    </a:lnTo>
                    <a:lnTo>
                      <a:pt x="635" y="520"/>
                    </a:lnTo>
                    <a:lnTo>
                      <a:pt x="639" y="503"/>
                    </a:lnTo>
                    <a:lnTo>
                      <a:pt x="648" y="492"/>
                    </a:lnTo>
                    <a:lnTo>
                      <a:pt x="666" y="472"/>
                    </a:lnTo>
                    <a:lnTo>
                      <a:pt x="678" y="469"/>
                    </a:lnTo>
                    <a:lnTo>
                      <a:pt x="691" y="476"/>
                    </a:lnTo>
                    <a:lnTo>
                      <a:pt x="701" y="488"/>
                    </a:lnTo>
                    <a:lnTo>
                      <a:pt x="704" y="490"/>
                    </a:lnTo>
                    <a:lnTo>
                      <a:pt x="714" y="473"/>
                    </a:lnTo>
                    <a:lnTo>
                      <a:pt x="719" y="452"/>
                    </a:lnTo>
                    <a:lnTo>
                      <a:pt x="721" y="442"/>
                    </a:lnTo>
                    <a:lnTo>
                      <a:pt x="719" y="419"/>
                    </a:lnTo>
                    <a:lnTo>
                      <a:pt x="724" y="409"/>
                    </a:lnTo>
                    <a:lnTo>
                      <a:pt x="729" y="404"/>
                    </a:lnTo>
                    <a:lnTo>
                      <a:pt x="739" y="403"/>
                    </a:lnTo>
                    <a:lnTo>
                      <a:pt x="769" y="407"/>
                    </a:lnTo>
                    <a:lnTo>
                      <a:pt x="812" y="423"/>
                    </a:lnTo>
                    <a:lnTo>
                      <a:pt x="821" y="420"/>
                    </a:lnTo>
                    <a:lnTo>
                      <a:pt x="828" y="412"/>
                    </a:lnTo>
                    <a:lnTo>
                      <a:pt x="819" y="403"/>
                    </a:lnTo>
                    <a:lnTo>
                      <a:pt x="817" y="392"/>
                    </a:lnTo>
                    <a:lnTo>
                      <a:pt x="823" y="382"/>
                    </a:lnTo>
                    <a:lnTo>
                      <a:pt x="827" y="366"/>
                    </a:lnTo>
                    <a:lnTo>
                      <a:pt x="831" y="361"/>
                    </a:lnTo>
                    <a:lnTo>
                      <a:pt x="833" y="352"/>
                    </a:lnTo>
                    <a:lnTo>
                      <a:pt x="832" y="342"/>
                    </a:lnTo>
                    <a:lnTo>
                      <a:pt x="827" y="336"/>
                    </a:lnTo>
                    <a:lnTo>
                      <a:pt x="826" y="326"/>
                    </a:lnTo>
                    <a:lnTo>
                      <a:pt x="831" y="323"/>
                    </a:lnTo>
                    <a:lnTo>
                      <a:pt x="854" y="323"/>
                    </a:lnTo>
                    <a:lnTo>
                      <a:pt x="857" y="316"/>
                    </a:lnTo>
                    <a:lnTo>
                      <a:pt x="865" y="313"/>
                    </a:lnTo>
                    <a:lnTo>
                      <a:pt x="874" y="317"/>
                    </a:lnTo>
                    <a:lnTo>
                      <a:pt x="882" y="313"/>
                    </a:lnTo>
                    <a:lnTo>
                      <a:pt x="880" y="302"/>
                    </a:lnTo>
                    <a:lnTo>
                      <a:pt x="879" y="290"/>
                    </a:lnTo>
                    <a:lnTo>
                      <a:pt x="891" y="283"/>
                    </a:lnTo>
                    <a:lnTo>
                      <a:pt x="906" y="289"/>
                    </a:lnTo>
                    <a:lnTo>
                      <a:pt x="917" y="300"/>
                    </a:lnTo>
                    <a:lnTo>
                      <a:pt x="947" y="344"/>
                    </a:lnTo>
                    <a:lnTo>
                      <a:pt x="952" y="363"/>
                    </a:lnTo>
                    <a:lnTo>
                      <a:pt x="957" y="371"/>
                    </a:lnTo>
                    <a:lnTo>
                      <a:pt x="983" y="375"/>
                    </a:lnTo>
                    <a:lnTo>
                      <a:pt x="998" y="383"/>
                    </a:lnTo>
                    <a:lnTo>
                      <a:pt x="1010" y="382"/>
                    </a:lnTo>
                    <a:lnTo>
                      <a:pt x="1025" y="374"/>
                    </a:lnTo>
                    <a:lnTo>
                      <a:pt x="1042" y="353"/>
                    </a:lnTo>
                    <a:lnTo>
                      <a:pt x="1052" y="360"/>
                    </a:lnTo>
                    <a:lnTo>
                      <a:pt x="1061" y="374"/>
                    </a:lnTo>
                    <a:lnTo>
                      <a:pt x="1064" y="382"/>
                    </a:lnTo>
                    <a:lnTo>
                      <a:pt x="1074" y="385"/>
                    </a:lnTo>
                    <a:lnTo>
                      <a:pt x="1090" y="377"/>
                    </a:lnTo>
                    <a:lnTo>
                      <a:pt x="1102" y="368"/>
                    </a:lnTo>
                    <a:lnTo>
                      <a:pt x="1111" y="354"/>
                    </a:lnTo>
                    <a:lnTo>
                      <a:pt x="1137" y="334"/>
                    </a:lnTo>
                    <a:lnTo>
                      <a:pt x="1139" y="322"/>
                    </a:lnTo>
                    <a:lnTo>
                      <a:pt x="1137" y="299"/>
                    </a:lnTo>
                    <a:lnTo>
                      <a:pt x="1137" y="285"/>
                    </a:lnTo>
                    <a:lnTo>
                      <a:pt x="1140" y="243"/>
                    </a:lnTo>
                    <a:lnTo>
                      <a:pt x="1154" y="212"/>
                    </a:lnTo>
                    <a:lnTo>
                      <a:pt x="1164" y="199"/>
                    </a:lnTo>
                    <a:lnTo>
                      <a:pt x="1177" y="192"/>
                    </a:lnTo>
                    <a:lnTo>
                      <a:pt x="1202" y="189"/>
                    </a:lnTo>
                    <a:lnTo>
                      <a:pt x="1240" y="172"/>
                    </a:lnTo>
                    <a:lnTo>
                      <a:pt x="1263" y="167"/>
                    </a:lnTo>
                    <a:lnTo>
                      <a:pt x="1268" y="172"/>
                    </a:lnTo>
                    <a:lnTo>
                      <a:pt x="1278" y="193"/>
                    </a:lnTo>
                    <a:lnTo>
                      <a:pt x="1289" y="202"/>
                    </a:lnTo>
                    <a:lnTo>
                      <a:pt x="1307" y="208"/>
                    </a:lnTo>
                    <a:lnTo>
                      <a:pt x="1325" y="225"/>
                    </a:lnTo>
                    <a:lnTo>
                      <a:pt x="1332" y="253"/>
                    </a:lnTo>
                    <a:lnTo>
                      <a:pt x="1333" y="269"/>
                    </a:lnTo>
                    <a:lnTo>
                      <a:pt x="1314" y="294"/>
                    </a:lnTo>
                    <a:lnTo>
                      <a:pt x="1310" y="306"/>
                    </a:lnTo>
                    <a:lnTo>
                      <a:pt x="1311" y="317"/>
                    </a:lnTo>
                    <a:lnTo>
                      <a:pt x="1321" y="325"/>
                    </a:lnTo>
                    <a:lnTo>
                      <a:pt x="1323" y="323"/>
                    </a:lnTo>
                    <a:lnTo>
                      <a:pt x="1332" y="315"/>
                    </a:lnTo>
                    <a:lnTo>
                      <a:pt x="1333" y="311"/>
                    </a:lnTo>
                    <a:lnTo>
                      <a:pt x="1334" y="300"/>
                    </a:lnTo>
                    <a:lnTo>
                      <a:pt x="1337" y="295"/>
                    </a:lnTo>
                    <a:lnTo>
                      <a:pt x="1369" y="275"/>
                    </a:lnTo>
                    <a:lnTo>
                      <a:pt x="1375" y="269"/>
                    </a:lnTo>
                    <a:lnTo>
                      <a:pt x="1381" y="239"/>
                    </a:lnTo>
                    <a:lnTo>
                      <a:pt x="1403" y="252"/>
                    </a:lnTo>
                    <a:lnTo>
                      <a:pt x="1416" y="250"/>
                    </a:lnTo>
                    <a:lnTo>
                      <a:pt x="1418" y="243"/>
                    </a:lnTo>
                    <a:lnTo>
                      <a:pt x="1422" y="231"/>
                    </a:lnTo>
                    <a:lnTo>
                      <a:pt x="1422" y="220"/>
                    </a:lnTo>
                    <a:lnTo>
                      <a:pt x="1419" y="21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35" name="任意多边形: 形状 234">
                <a:extLst>
                  <a:ext uri="{FF2B5EF4-FFF2-40B4-BE49-F238E27FC236}">
                    <a16:creationId xmlns="" xmlns:a16="http://schemas.microsoft.com/office/drawing/2014/main" id="{EB6473AD-2DD4-4D18-9264-1125B7504C06}"/>
                  </a:ext>
                </a:extLst>
              </p:cNvPr>
              <p:cNvSpPr>
                <a:spLocks noChangeAspect="1"/>
              </p:cNvSpPr>
              <p:nvPr/>
            </p:nvSpPr>
            <p:spPr bwMode="gray">
              <a:xfrm>
                <a:off x="4952206" y="2013297"/>
                <a:ext cx="227013" cy="520700"/>
              </a:xfrm>
              <a:custGeom>
                <a:avLst/>
                <a:gdLst/>
                <a:ahLst/>
                <a:cxnLst>
                  <a:cxn ang="0">
                    <a:pos x="13" y="1339"/>
                  </a:cxn>
                  <a:cxn ang="0">
                    <a:pos x="27" y="1349"/>
                  </a:cxn>
                  <a:cxn ang="0">
                    <a:pos x="43" y="1396"/>
                  </a:cxn>
                  <a:cxn ang="0">
                    <a:pos x="56" y="1468"/>
                  </a:cxn>
                  <a:cxn ang="0">
                    <a:pos x="92" y="1538"/>
                  </a:cxn>
                  <a:cxn ang="0">
                    <a:pos x="91" y="1593"/>
                  </a:cxn>
                  <a:cxn ang="0">
                    <a:pos x="107" y="1636"/>
                  </a:cxn>
                  <a:cxn ang="0">
                    <a:pos x="169" y="1598"/>
                  </a:cxn>
                  <a:cxn ang="0">
                    <a:pos x="227" y="1564"/>
                  </a:cxn>
                  <a:cxn ang="0">
                    <a:pos x="286" y="1484"/>
                  </a:cxn>
                  <a:cxn ang="0">
                    <a:pos x="300" y="1407"/>
                  </a:cxn>
                  <a:cxn ang="0">
                    <a:pos x="301" y="1378"/>
                  </a:cxn>
                  <a:cxn ang="0">
                    <a:pos x="288" y="1329"/>
                  </a:cxn>
                  <a:cxn ang="0">
                    <a:pos x="276" y="1310"/>
                  </a:cxn>
                  <a:cxn ang="0">
                    <a:pos x="350" y="1279"/>
                  </a:cxn>
                  <a:cxn ang="0">
                    <a:pos x="389" y="1243"/>
                  </a:cxn>
                  <a:cxn ang="0">
                    <a:pos x="341" y="1241"/>
                  </a:cxn>
                  <a:cxn ang="0">
                    <a:pos x="290" y="1219"/>
                  </a:cxn>
                  <a:cxn ang="0">
                    <a:pos x="338" y="1218"/>
                  </a:cxn>
                  <a:cxn ang="0">
                    <a:pos x="371" y="1232"/>
                  </a:cxn>
                  <a:cxn ang="0">
                    <a:pos x="394" y="1138"/>
                  </a:cxn>
                  <a:cxn ang="0">
                    <a:pos x="352" y="1100"/>
                  </a:cxn>
                  <a:cxn ang="0">
                    <a:pos x="308" y="1148"/>
                  </a:cxn>
                  <a:cxn ang="0">
                    <a:pos x="319" y="1127"/>
                  </a:cxn>
                  <a:cxn ang="0">
                    <a:pos x="331" y="1060"/>
                  </a:cxn>
                  <a:cxn ang="0">
                    <a:pos x="344" y="979"/>
                  </a:cxn>
                  <a:cxn ang="0">
                    <a:pos x="340" y="879"/>
                  </a:cxn>
                  <a:cxn ang="0">
                    <a:pos x="370" y="850"/>
                  </a:cxn>
                  <a:cxn ang="0">
                    <a:pos x="393" y="840"/>
                  </a:cxn>
                  <a:cxn ang="0">
                    <a:pos x="410" y="809"/>
                  </a:cxn>
                  <a:cxn ang="0">
                    <a:pos x="449" y="764"/>
                  </a:cxn>
                  <a:cxn ang="0">
                    <a:pos x="503" y="735"/>
                  </a:cxn>
                  <a:cxn ang="0">
                    <a:pos x="555" y="664"/>
                  </a:cxn>
                  <a:cxn ang="0">
                    <a:pos x="572" y="639"/>
                  </a:cxn>
                  <a:cxn ang="0">
                    <a:pos x="551" y="594"/>
                  </a:cxn>
                  <a:cxn ang="0">
                    <a:pos x="569" y="527"/>
                  </a:cxn>
                  <a:cxn ang="0">
                    <a:pos x="593" y="503"/>
                  </a:cxn>
                  <a:cxn ang="0">
                    <a:pos x="614" y="493"/>
                  </a:cxn>
                  <a:cxn ang="0">
                    <a:pos x="628" y="460"/>
                  </a:cxn>
                  <a:cxn ang="0">
                    <a:pos x="661" y="473"/>
                  </a:cxn>
                  <a:cxn ang="0">
                    <a:pos x="712" y="449"/>
                  </a:cxn>
                  <a:cxn ang="0">
                    <a:pos x="687" y="296"/>
                  </a:cxn>
                  <a:cxn ang="0">
                    <a:pos x="683" y="186"/>
                  </a:cxn>
                  <a:cxn ang="0">
                    <a:pos x="528" y="5"/>
                  </a:cxn>
                  <a:cxn ang="0">
                    <a:pos x="502" y="29"/>
                  </a:cxn>
                  <a:cxn ang="0">
                    <a:pos x="490" y="97"/>
                  </a:cxn>
                  <a:cxn ang="0">
                    <a:pos x="390" y="119"/>
                  </a:cxn>
                  <a:cxn ang="0">
                    <a:pos x="335" y="149"/>
                  </a:cxn>
                  <a:cxn ang="0">
                    <a:pos x="279" y="251"/>
                  </a:cxn>
                  <a:cxn ang="0">
                    <a:pos x="242" y="364"/>
                  </a:cxn>
                  <a:cxn ang="0">
                    <a:pos x="194" y="446"/>
                  </a:cxn>
                  <a:cxn ang="0">
                    <a:pos x="163" y="641"/>
                  </a:cxn>
                  <a:cxn ang="0">
                    <a:pos x="104" y="697"/>
                  </a:cxn>
                  <a:cxn ang="0">
                    <a:pos x="66" y="811"/>
                  </a:cxn>
                  <a:cxn ang="0">
                    <a:pos x="55" y="886"/>
                  </a:cxn>
                  <a:cxn ang="0">
                    <a:pos x="86" y="1035"/>
                  </a:cxn>
                  <a:cxn ang="0">
                    <a:pos x="74" y="1143"/>
                  </a:cxn>
                  <a:cxn ang="0">
                    <a:pos x="32" y="1242"/>
                  </a:cxn>
                </a:cxnLst>
                <a:rect l="0" t="0" r="r" b="b"/>
                <a:pathLst>
                  <a:path w="715" h="1640">
                    <a:moveTo>
                      <a:pt x="6" y="1264"/>
                    </a:moveTo>
                    <a:lnTo>
                      <a:pt x="0" y="1276"/>
                    </a:lnTo>
                    <a:lnTo>
                      <a:pt x="0" y="1288"/>
                    </a:lnTo>
                    <a:lnTo>
                      <a:pt x="5" y="1328"/>
                    </a:lnTo>
                    <a:lnTo>
                      <a:pt x="7" y="1333"/>
                    </a:lnTo>
                    <a:lnTo>
                      <a:pt x="12" y="1335"/>
                    </a:lnTo>
                    <a:lnTo>
                      <a:pt x="13" y="1339"/>
                    </a:lnTo>
                    <a:lnTo>
                      <a:pt x="15" y="1346"/>
                    </a:lnTo>
                    <a:lnTo>
                      <a:pt x="13" y="1350"/>
                    </a:lnTo>
                    <a:lnTo>
                      <a:pt x="19" y="1343"/>
                    </a:lnTo>
                    <a:lnTo>
                      <a:pt x="21" y="1335"/>
                    </a:lnTo>
                    <a:lnTo>
                      <a:pt x="26" y="1340"/>
                    </a:lnTo>
                    <a:lnTo>
                      <a:pt x="22" y="1350"/>
                    </a:lnTo>
                    <a:lnTo>
                      <a:pt x="27" y="1349"/>
                    </a:lnTo>
                    <a:lnTo>
                      <a:pt x="29" y="1351"/>
                    </a:lnTo>
                    <a:lnTo>
                      <a:pt x="24" y="1355"/>
                    </a:lnTo>
                    <a:lnTo>
                      <a:pt x="17" y="1366"/>
                    </a:lnTo>
                    <a:lnTo>
                      <a:pt x="33" y="1371"/>
                    </a:lnTo>
                    <a:lnTo>
                      <a:pt x="35" y="1381"/>
                    </a:lnTo>
                    <a:lnTo>
                      <a:pt x="33" y="1398"/>
                    </a:lnTo>
                    <a:lnTo>
                      <a:pt x="43" y="1396"/>
                    </a:lnTo>
                    <a:lnTo>
                      <a:pt x="45" y="1407"/>
                    </a:lnTo>
                    <a:lnTo>
                      <a:pt x="39" y="1415"/>
                    </a:lnTo>
                    <a:lnTo>
                      <a:pt x="42" y="1431"/>
                    </a:lnTo>
                    <a:lnTo>
                      <a:pt x="40" y="1442"/>
                    </a:lnTo>
                    <a:lnTo>
                      <a:pt x="49" y="1442"/>
                    </a:lnTo>
                    <a:lnTo>
                      <a:pt x="54" y="1456"/>
                    </a:lnTo>
                    <a:lnTo>
                      <a:pt x="56" y="1468"/>
                    </a:lnTo>
                    <a:lnTo>
                      <a:pt x="62" y="1487"/>
                    </a:lnTo>
                    <a:lnTo>
                      <a:pt x="74" y="1496"/>
                    </a:lnTo>
                    <a:lnTo>
                      <a:pt x="78" y="1509"/>
                    </a:lnTo>
                    <a:lnTo>
                      <a:pt x="91" y="1516"/>
                    </a:lnTo>
                    <a:lnTo>
                      <a:pt x="98" y="1526"/>
                    </a:lnTo>
                    <a:lnTo>
                      <a:pt x="98" y="1534"/>
                    </a:lnTo>
                    <a:lnTo>
                      <a:pt x="92" y="1538"/>
                    </a:lnTo>
                    <a:lnTo>
                      <a:pt x="85" y="1537"/>
                    </a:lnTo>
                    <a:lnTo>
                      <a:pt x="82" y="1541"/>
                    </a:lnTo>
                    <a:lnTo>
                      <a:pt x="89" y="1557"/>
                    </a:lnTo>
                    <a:lnTo>
                      <a:pt x="82" y="1555"/>
                    </a:lnTo>
                    <a:lnTo>
                      <a:pt x="75" y="1553"/>
                    </a:lnTo>
                    <a:lnTo>
                      <a:pt x="75" y="1559"/>
                    </a:lnTo>
                    <a:lnTo>
                      <a:pt x="91" y="1593"/>
                    </a:lnTo>
                    <a:lnTo>
                      <a:pt x="98" y="1604"/>
                    </a:lnTo>
                    <a:lnTo>
                      <a:pt x="102" y="1614"/>
                    </a:lnTo>
                    <a:lnTo>
                      <a:pt x="99" y="1620"/>
                    </a:lnTo>
                    <a:lnTo>
                      <a:pt x="98" y="1631"/>
                    </a:lnTo>
                    <a:lnTo>
                      <a:pt x="94" y="1633"/>
                    </a:lnTo>
                    <a:lnTo>
                      <a:pt x="93" y="1638"/>
                    </a:lnTo>
                    <a:lnTo>
                      <a:pt x="107" y="1636"/>
                    </a:lnTo>
                    <a:lnTo>
                      <a:pt x="118" y="1640"/>
                    </a:lnTo>
                    <a:lnTo>
                      <a:pt x="136" y="1634"/>
                    </a:lnTo>
                    <a:lnTo>
                      <a:pt x="152" y="1633"/>
                    </a:lnTo>
                    <a:lnTo>
                      <a:pt x="163" y="1638"/>
                    </a:lnTo>
                    <a:lnTo>
                      <a:pt x="168" y="1634"/>
                    </a:lnTo>
                    <a:lnTo>
                      <a:pt x="172" y="1620"/>
                    </a:lnTo>
                    <a:lnTo>
                      <a:pt x="169" y="1598"/>
                    </a:lnTo>
                    <a:lnTo>
                      <a:pt x="174" y="1585"/>
                    </a:lnTo>
                    <a:lnTo>
                      <a:pt x="180" y="1574"/>
                    </a:lnTo>
                    <a:lnTo>
                      <a:pt x="189" y="1576"/>
                    </a:lnTo>
                    <a:lnTo>
                      <a:pt x="194" y="1566"/>
                    </a:lnTo>
                    <a:lnTo>
                      <a:pt x="204" y="1559"/>
                    </a:lnTo>
                    <a:lnTo>
                      <a:pt x="218" y="1560"/>
                    </a:lnTo>
                    <a:lnTo>
                      <a:pt x="227" y="1564"/>
                    </a:lnTo>
                    <a:lnTo>
                      <a:pt x="238" y="1560"/>
                    </a:lnTo>
                    <a:lnTo>
                      <a:pt x="250" y="1564"/>
                    </a:lnTo>
                    <a:lnTo>
                      <a:pt x="261" y="1564"/>
                    </a:lnTo>
                    <a:lnTo>
                      <a:pt x="266" y="1544"/>
                    </a:lnTo>
                    <a:lnTo>
                      <a:pt x="276" y="1522"/>
                    </a:lnTo>
                    <a:lnTo>
                      <a:pt x="285" y="1505"/>
                    </a:lnTo>
                    <a:lnTo>
                      <a:pt x="286" y="1484"/>
                    </a:lnTo>
                    <a:lnTo>
                      <a:pt x="291" y="1472"/>
                    </a:lnTo>
                    <a:lnTo>
                      <a:pt x="290" y="1457"/>
                    </a:lnTo>
                    <a:lnTo>
                      <a:pt x="293" y="1446"/>
                    </a:lnTo>
                    <a:lnTo>
                      <a:pt x="298" y="1435"/>
                    </a:lnTo>
                    <a:lnTo>
                      <a:pt x="298" y="1424"/>
                    </a:lnTo>
                    <a:lnTo>
                      <a:pt x="295" y="1418"/>
                    </a:lnTo>
                    <a:lnTo>
                      <a:pt x="300" y="1407"/>
                    </a:lnTo>
                    <a:lnTo>
                      <a:pt x="298" y="1398"/>
                    </a:lnTo>
                    <a:lnTo>
                      <a:pt x="293" y="1392"/>
                    </a:lnTo>
                    <a:lnTo>
                      <a:pt x="292" y="1386"/>
                    </a:lnTo>
                    <a:lnTo>
                      <a:pt x="293" y="1382"/>
                    </a:lnTo>
                    <a:lnTo>
                      <a:pt x="300" y="1385"/>
                    </a:lnTo>
                    <a:lnTo>
                      <a:pt x="304" y="1385"/>
                    </a:lnTo>
                    <a:lnTo>
                      <a:pt x="301" y="1378"/>
                    </a:lnTo>
                    <a:lnTo>
                      <a:pt x="302" y="1374"/>
                    </a:lnTo>
                    <a:lnTo>
                      <a:pt x="304" y="1367"/>
                    </a:lnTo>
                    <a:lnTo>
                      <a:pt x="304" y="1362"/>
                    </a:lnTo>
                    <a:lnTo>
                      <a:pt x="307" y="1345"/>
                    </a:lnTo>
                    <a:lnTo>
                      <a:pt x="306" y="1340"/>
                    </a:lnTo>
                    <a:lnTo>
                      <a:pt x="297" y="1334"/>
                    </a:lnTo>
                    <a:lnTo>
                      <a:pt x="288" y="1329"/>
                    </a:lnTo>
                    <a:lnTo>
                      <a:pt x="291" y="1328"/>
                    </a:lnTo>
                    <a:lnTo>
                      <a:pt x="300" y="1332"/>
                    </a:lnTo>
                    <a:lnTo>
                      <a:pt x="309" y="1329"/>
                    </a:lnTo>
                    <a:lnTo>
                      <a:pt x="312" y="1326"/>
                    </a:lnTo>
                    <a:lnTo>
                      <a:pt x="302" y="1317"/>
                    </a:lnTo>
                    <a:lnTo>
                      <a:pt x="274" y="1312"/>
                    </a:lnTo>
                    <a:lnTo>
                      <a:pt x="276" y="1310"/>
                    </a:lnTo>
                    <a:lnTo>
                      <a:pt x="298" y="1307"/>
                    </a:lnTo>
                    <a:lnTo>
                      <a:pt x="311" y="1311"/>
                    </a:lnTo>
                    <a:lnTo>
                      <a:pt x="318" y="1307"/>
                    </a:lnTo>
                    <a:lnTo>
                      <a:pt x="320" y="1299"/>
                    </a:lnTo>
                    <a:lnTo>
                      <a:pt x="334" y="1297"/>
                    </a:lnTo>
                    <a:lnTo>
                      <a:pt x="345" y="1286"/>
                    </a:lnTo>
                    <a:lnTo>
                      <a:pt x="350" y="1279"/>
                    </a:lnTo>
                    <a:lnTo>
                      <a:pt x="350" y="1268"/>
                    </a:lnTo>
                    <a:lnTo>
                      <a:pt x="359" y="1270"/>
                    </a:lnTo>
                    <a:lnTo>
                      <a:pt x="359" y="1281"/>
                    </a:lnTo>
                    <a:lnTo>
                      <a:pt x="371" y="1280"/>
                    </a:lnTo>
                    <a:lnTo>
                      <a:pt x="378" y="1268"/>
                    </a:lnTo>
                    <a:lnTo>
                      <a:pt x="392" y="1256"/>
                    </a:lnTo>
                    <a:lnTo>
                      <a:pt x="389" y="1243"/>
                    </a:lnTo>
                    <a:lnTo>
                      <a:pt x="394" y="1248"/>
                    </a:lnTo>
                    <a:lnTo>
                      <a:pt x="400" y="1248"/>
                    </a:lnTo>
                    <a:lnTo>
                      <a:pt x="400" y="1242"/>
                    </a:lnTo>
                    <a:lnTo>
                      <a:pt x="406" y="1237"/>
                    </a:lnTo>
                    <a:lnTo>
                      <a:pt x="405" y="1232"/>
                    </a:lnTo>
                    <a:lnTo>
                      <a:pt x="352" y="1243"/>
                    </a:lnTo>
                    <a:lnTo>
                      <a:pt x="341" y="1241"/>
                    </a:lnTo>
                    <a:lnTo>
                      <a:pt x="336" y="1245"/>
                    </a:lnTo>
                    <a:lnTo>
                      <a:pt x="334" y="1238"/>
                    </a:lnTo>
                    <a:lnTo>
                      <a:pt x="328" y="1232"/>
                    </a:lnTo>
                    <a:lnTo>
                      <a:pt x="303" y="1222"/>
                    </a:lnTo>
                    <a:lnTo>
                      <a:pt x="290" y="1225"/>
                    </a:lnTo>
                    <a:lnTo>
                      <a:pt x="284" y="1221"/>
                    </a:lnTo>
                    <a:lnTo>
                      <a:pt x="290" y="1219"/>
                    </a:lnTo>
                    <a:lnTo>
                      <a:pt x="293" y="1211"/>
                    </a:lnTo>
                    <a:lnTo>
                      <a:pt x="300" y="1214"/>
                    </a:lnTo>
                    <a:lnTo>
                      <a:pt x="308" y="1211"/>
                    </a:lnTo>
                    <a:lnTo>
                      <a:pt x="320" y="1213"/>
                    </a:lnTo>
                    <a:lnTo>
                      <a:pt x="322" y="1211"/>
                    </a:lnTo>
                    <a:lnTo>
                      <a:pt x="331" y="1221"/>
                    </a:lnTo>
                    <a:lnTo>
                      <a:pt x="338" y="1218"/>
                    </a:lnTo>
                    <a:lnTo>
                      <a:pt x="339" y="1214"/>
                    </a:lnTo>
                    <a:lnTo>
                      <a:pt x="345" y="1220"/>
                    </a:lnTo>
                    <a:lnTo>
                      <a:pt x="352" y="1222"/>
                    </a:lnTo>
                    <a:lnTo>
                      <a:pt x="356" y="1216"/>
                    </a:lnTo>
                    <a:lnTo>
                      <a:pt x="359" y="1220"/>
                    </a:lnTo>
                    <a:lnTo>
                      <a:pt x="363" y="1230"/>
                    </a:lnTo>
                    <a:lnTo>
                      <a:pt x="371" y="1232"/>
                    </a:lnTo>
                    <a:lnTo>
                      <a:pt x="403" y="1216"/>
                    </a:lnTo>
                    <a:lnTo>
                      <a:pt x="414" y="1198"/>
                    </a:lnTo>
                    <a:lnTo>
                      <a:pt x="419" y="1193"/>
                    </a:lnTo>
                    <a:lnTo>
                      <a:pt x="422" y="1176"/>
                    </a:lnTo>
                    <a:lnTo>
                      <a:pt x="416" y="1161"/>
                    </a:lnTo>
                    <a:lnTo>
                      <a:pt x="404" y="1152"/>
                    </a:lnTo>
                    <a:lnTo>
                      <a:pt x="394" y="1138"/>
                    </a:lnTo>
                    <a:lnTo>
                      <a:pt x="403" y="1136"/>
                    </a:lnTo>
                    <a:lnTo>
                      <a:pt x="402" y="1133"/>
                    </a:lnTo>
                    <a:lnTo>
                      <a:pt x="381" y="1123"/>
                    </a:lnTo>
                    <a:lnTo>
                      <a:pt x="379" y="1113"/>
                    </a:lnTo>
                    <a:lnTo>
                      <a:pt x="374" y="1103"/>
                    </a:lnTo>
                    <a:lnTo>
                      <a:pt x="357" y="1106"/>
                    </a:lnTo>
                    <a:lnTo>
                      <a:pt x="352" y="1100"/>
                    </a:lnTo>
                    <a:lnTo>
                      <a:pt x="351" y="1096"/>
                    </a:lnTo>
                    <a:lnTo>
                      <a:pt x="347" y="1095"/>
                    </a:lnTo>
                    <a:lnTo>
                      <a:pt x="347" y="1098"/>
                    </a:lnTo>
                    <a:lnTo>
                      <a:pt x="341" y="1118"/>
                    </a:lnTo>
                    <a:lnTo>
                      <a:pt x="333" y="1129"/>
                    </a:lnTo>
                    <a:lnTo>
                      <a:pt x="314" y="1143"/>
                    </a:lnTo>
                    <a:lnTo>
                      <a:pt x="308" y="1148"/>
                    </a:lnTo>
                    <a:lnTo>
                      <a:pt x="298" y="1148"/>
                    </a:lnTo>
                    <a:lnTo>
                      <a:pt x="287" y="1151"/>
                    </a:lnTo>
                    <a:lnTo>
                      <a:pt x="280" y="1149"/>
                    </a:lnTo>
                    <a:lnTo>
                      <a:pt x="288" y="1143"/>
                    </a:lnTo>
                    <a:lnTo>
                      <a:pt x="300" y="1140"/>
                    </a:lnTo>
                    <a:lnTo>
                      <a:pt x="309" y="1132"/>
                    </a:lnTo>
                    <a:lnTo>
                      <a:pt x="319" y="1127"/>
                    </a:lnTo>
                    <a:lnTo>
                      <a:pt x="336" y="1112"/>
                    </a:lnTo>
                    <a:lnTo>
                      <a:pt x="339" y="1102"/>
                    </a:lnTo>
                    <a:lnTo>
                      <a:pt x="339" y="1089"/>
                    </a:lnTo>
                    <a:lnTo>
                      <a:pt x="330" y="1087"/>
                    </a:lnTo>
                    <a:lnTo>
                      <a:pt x="334" y="1080"/>
                    </a:lnTo>
                    <a:lnTo>
                      <a:pt x="335" y="1069"/>
                    </a:lnTo>
                    <a:lnTo>
                      <a:pt x="331" y="1060"/>
                    </a:lnTo>
                    <a:lnTo>
                      <a:pt x="328" y="1032"/>
                    </a:lnTo>
                    <a:lnTo>
                      <a:pt x="329" y="1015"/>
                    </a:lnTo>
                    <a:lnTo>
                      <a:pt x="325" y="992"/>
                    </a:lnTo>
                    <a:lnTo>
                      <a:pt x="327" y="985"/>
                    </a:lnTo>
                    <a:lnTo>
                      <a:pt x="330" y="977"/>
                    </a:lnTo>
                    <a:lnTo>
                      <a:pt x="329" y="971"/>
                    </a:lnTo>
                    <a:lnTo>
                      <a:pt x="344" y="979"/>
                    </a:lnTo>
                    <a:lnTo>
                      <a:pt x="345" y="971"/>
                    </a:lnTo>
                    <a:lnTo>
                      <a:pt x="340" y="950"/>
                    </a:lnTo>
                    <a:lnTo>
                      <a:pt x="345" y="928"/>
                    </a:lnTo>
                    <a:lnTo>
                      <a:pt x="350" y="910"/>
                    </a:lnTo>
                    <a:lnTo>
                      <a:pt x="343" y="901"/>
                    </a:lnTo>
                    <a:lnTo>
                      <a:pt x="340" y="892"/>
                    </a:lnTo>
                    <a:lnTo>
                      <a:pt x="340" y="879"/>
                    </a:lnTo>
                    <a:lnTo>
                      <a:pt x="356" y="887"/>
                    </a:lnTo>
                    <a:lnTo>
                      <a:pt x="357" y="885"/>
                    </a:lnTo>
                    <a:lnTo>
                      <a:pt x="361" y="881"/>
                    </a:lnTo>
                    <a:lnTo>
                      <a:pt x="367" y="872"/>
                    </a:lnTo>
                    <a:lnTo>
                      <a:pt x="368" y="870"/>
                    </a:lnTo>
                    <a:lnTo>
                      <a:pt x="367" y="866"/>
                    </a:lnTo>
                    <a:lnTo>
                      <a:pt x="370" y="850"/>
                    </a:lnTo>
                    <a:lnTo>
                      <a:pt x="365" y="839"/>
                    </a:lnTo>
                    <a:lnTo>
                      <a:pt x="366" y="831"/>
                    </a:lnTo>
                    <a:lnTo>
                      <a:pt x="368" y="840"/>
                    </a:lnTo>
                    <a:lnTo>
                      <a:pt x="377" y="848"/>
                    </a:lnTo>
                    <a:lnTo>
                      <a:pt x="381" y="847"/>
                    </a:lnTo>
                    <a:lnTo>
                      <a:pt x="386" y="837"/>
                    </a:lnTo>
                    <a:lnTo>
                      <a:pt x="393" y="840"/>
                    </a:lnTo>
                    <a:lnTo>
                      <a:pt x="394" y="833"/>
                    </a:lnTo>
                    <a:lnTo>
                      <a:pt x="398" y="827"/>
                    </a:lnTo>
                    <a:lnTo>
                      <a:pt x="387" y="822"/>
                    </a:lnTo>
                    <a:lnTo>
                      <a:pt x="394" y="823"/>
                    </a:lnTo>
                    <a:lnTo>
                      <a:pt x="403" y="817"/>
                    </a:lnTo>
                    <a:lnTo>
                      <a:pt x="403" y="812"/>
                    </a:lnTo>
                    <a:lnTo>
                      <a:pt x="410" y="809"/>
                    </a:lnTo>
                    <a:lnTo>
                      <a:pt x="411" y="799"/>
                    </a:lnTo>
                    <a:lnTo>
                      <a:pt x="417" y="796"/>
                    </a:lnTo>
                    <a:lnTo>
                      <a:pt x="417" y="784"/>
                    </a:lnTo>
                    <a:lnTo>
                      <a:pt x="425" y="783"/>
                    </a:lnTo>
                    <a:lnTo>
                      <a:pt x="435" y="785"/>
                    </a:lnTo>
                    <a:lnTo>
                      <a:pt x="446" y="775"/>
                    </a:lnTo>
                    <a:lnTo>
                      <a:pt x="449" y="764"/>
                    </a:lnTo>
                    <a:lnTo>
                      <a:pt x="464" y="753"/>
                    </a:lnTo>
                    <a:lnTo>
                      <a:pt x="470" y="761"/>
                    </a:lnTo>
                    <a:lnTo>
                      <a:pt x="481" y="753"/>
                    </a:lnTo>
                    <a:lnTo>
                      <a:pt x="484" y="743"/>
                    </a:lnTo>
                    <a:lnTo>
                      <a:pt x="492" y="737"/>
                    </a:lnTo>
                    <a:lnTo>
                      <a:pt x="500" y="740"/>
                    </a:lnTo>
                    <a:lnTo>
                      <a:pt x="503" y="735"/>
                    </a:lnTo>
                    <a:lnTo>
                      <a:pt x="516" y="727"/>
                    </a:lnTo>
                    <a:lnTo>
                      <a:pt x="521" y="719"/>
                    </a:lnTo>
                    <a:lnTo>
                      <a:pt x="528" y="715"/>
                    </a:lnTo>
                    <a:lnTo>
                      <a:pt x="535" y="699"/>
                    </a:lnTo>
                    <a:lnTo>
                      <a:pt x="538" y="691"/>
                    </a:lnTo>
                    <a:lnTo>
                      <a:pt x="549" y="677"/>
                    </a:lnTo>
                    <a:lnTo>
                      <a:pt x="555" y="664"/>
                    </a:lnTo>
                    <a:lnTo>
                      <a:pt x="562" y="651"/>
                    </a:lnTo>
                    <a:lnTo>
                      <a:pt x="566" y="646"/>
                    </a:lnTo>
                    <a:lnTo>
                      <a:pt x="567" y="651"/>
                    </a:lnTo>
                    <a:lnTo>
                      <a:pt x="566" y="662"/>
                    </a:lnTo>
                    <a:lnTo>
                      <a:pt x="576" y="649"/>
                    </a:lnTo>
                    <a:lnTo>
                      <a:pt x="577" y="644"/>
                    </a:lnTo>
                    <a:lnTo>
                      <a:pt x="572" y="639"/>
                    </a:lnTo>
                    <a:lnTo>
                      <a:pt x="571" y="633"/>
                    </a:lnTo>
                    <a:lnTo>
                      <a:pt x="556" y="618"/>
                    </a:lnTo>
                    <a:lnTo>
                      <a:pt x="555" y="612"/>
                    </a:lnTo>
                    <a:lnTo>
                      <a:pt x="558" y="610"/>
                    </a:lnTo>
                    <a:lnTo>
                      <a:pt x="556" y="602"/>
                    </a:lnTo>
                    <a:lnTo>
                      <a:pt x="551" y="596"/>
                    </a:lnTo>
                    <a:lnTo>
                      <a:pt x="551" y="594"/>
                    </a:lnTo>
                    <a:lnTo>
                      <a:pt x="556" y="589"/>
                    </a:lnTo>
                    <a:lnTo>
                      <a:pt x="558" y="582"/>
                    </a:lnTo>
                    <a:lnTo>
                      <a:pt x="566" y="579"/>
                    </a:lnTo>
                    <a:lnTo>
                      <a:pt x="576" y="554"/>
                    </a:lnTo>
                    <a:lnTo>
                      <a:pt x="577" y="547"/>
                    </a:lnTo>
                    <a:lnTo>
                      <a:pt x="567" y="530"/>
                    </a:lnTo>
                    <a:lnTo>
                      <a:pt x="569" y="527"/>
                    </a:lnTo>
                    <a:lnTo>
                      <a:pt x="580" y="520"/>
                    </a:lnTo>
                    <a:lnTo>
                      <a:pt x="580" y="512"/>
                    </a:lnTo>
                    <a:lnTo>
                      <a:pt x="585" y="511"/>
                    </a:lnTo>
                    <a:lnTo>
                      <a:pt x="592" y="515"/>
                    </a:lnTo>
                    <a:lnTo>
                      <a:pt x="596" y="514"/>
                    </a:lnTo>
                    <a:lnTo>
                      <a:pt x="597" y="506"/>
                    </a:lnTo>
                    <a:lnTo>
                      <a:pt x="593" y="503"/>
                    </a:lnTo>
                    <a:lnTo>
                      <a:pt x="603" y="501"/>
                    </a:lnTo>
                    <a:lnTo>
                      <a:pt x="604" y="495"/>
                    </a:lnTo>
                    <a:lnTo>
                      <a:pt x="593" y="481"/>
                    </a:lnTo>
                    <a:lnTo>
                      <a:pt x="593" y="476"/>
                    </a:lnTo>
                    <a:lnTo>
                      <a:pt x="605" y="484"/>
                    </a:lnTo>
                    <a:lnTo>
                      <a:pt x="610" y="493"/>
                    </a:lnTo>
                    <a:lnTo>
                      <a:pt x="614" y="493"/>
                    </a:lnTo>
                    <a:lnTo>
                      <a:pt x="613" y="476"/>
                    </a:lnTo>
                    <a:lnTo>
                      <a:pt x="614" y="478"/>
                    </a:lnTo>
                    <a:lnTo>
                      <a:pt x="618" y="476"/>
                    </a:lnTo>
                    <a:lnTo>
                      <a:pt x="619" y="455"/>
                    </a:lnTo>
                    <a:lnTo>
                      <a:pt x="623" y="454"/>
                    </a:lnTo>
                    <a:lnTo>
                      <a:pt x="628" y="454"/>
                    </a:lnTo>
                    <a:lnTo>
                      <a:pt x="628" y="460"/>
                    </a:lnTo>
                    <a:lnTo>
                      <a:pt x="631" y="465"/>
                    </a:lnTo>
                    <a:lnTo>
                      <a:pt x="635" y="467"/>
                    </a:lnTo>
                    <a:lnTo>
                      <a:pt x="640" y="454"/>
                    </a:lnTo>
                    <a:lnTo>
                      <a:pt x="645" y="457"/>
                    </a:lnTo>
                    <a:lnTo>
                      <a:pt x="651" y="468"/>
                    </a:lnTo>
                    <a:lnTo>
                      <a:pt x="655" y="468"/>
                    </a:lnTo>
                    <a:lnTo>
                      <a:pt x="661" y="473"/>
                    </a:lnTo>
                    <a:lnTo>
                      <a:pt x="666" y="461"/>
                    </a:lnTo>
                    <a:lnTo>
                      <a:pt x="691" y="458"/>
                    </a:lnTo>
                    <a:lnTo>
                      <a:pt x="700" y="465"/>
                    </a:lnTo>
                    <a:lnTo>
                      <a:pt x="706" y="472"/>
                    </a:lnTo>
                    <a:lnTo>
                      <a:pt x="710" y="465"/>
                    </a:lnTo>
                    <a:lnTo>
                      <a:pt x="715" y="461"/>
                    </a:lnTo>
                    <a:lnTo>
                      <a:pt x="712" y="449"/>
                    </a:lnTo>
                    <a:lnTo>
                      <a:pt x="698" y="415"/>
                    </a:lnTo>
                    <a:lnTo>
                      <a:pt x="694" y="395"/>
                    </a:lnTo>
                    <a:lnTo>
                      <a:pt x="698" y="377"/>
                    </a:lnTo>
                    <a:lnTo>
                      <a:pt x="706" y="364"/>
                    </a:lnTo>
                    <a:lnTo>
                      <a:pt x="707" y="354"/>
                    </a:lnTo>
                    <a:lnTo>
                      <a:pt x="707" y="342"/>
                    </a:lnTo>
                    <a:lnTo>
                      <a:pt x="687" y="296"/>
                    </a:lnTo>
                    <a:lnTo>
                      <a:pt x="684" y="279"/>
                    </a:lnTo>
                    <a:lnTo>
                      <a:pt x="690" y="258"/>
                    </a:lnTo>
                    <a:lnTo>
                      <a:pt x="688" y="243"/>
                    </a:lnTo>
                    <a:lnTo>
                      <a:pt x="683" y="237"/>
                    </a:lnTo>
                    <a:lnTo>
                      <a:pt x="682" y="223"/>
                    </a:lnTo>
                    <a:lnTo>
                      <a:pt x="682" y="202"/>
                    </a:lnTo>
                    <a:lnTo>
                      <a:pt x="683" y="186"/>
                    </a:lnTo>
                    <a:lnTo>
                      <a:pt x="688" y="173"/>
                    </a:lnTo>
                    <a:lnTo>
                      <a:pt x="685" y="166"/>
                    </a:lnTo>
                    <a:lnTo>
                      <a:pt x="653" y="110"/>
                    </a:lnTo>
                    <a:lnTo>
                      <a:pt x="635" y="92"/>
                    </a:lnTo>
                    <a:lnTo>
                      <a:pt x="599" y="81"/>
                    </a:lnTo>
                    <a:lnTo>
                      <a:pt x="569" y="51"/>
                    </a:lnTo>
                    <a:lnTo>
                      <a:pt x="528" y="5"/>
                    </a:lnTo>
                    <a:lnTo>
                      <a:pt x="526" y="0"/>
                    </a:lnTo>
                    <a:lnTo>
                      <a:pt x="523" y="0"/>
                    </a:lnTo>
                    <a:lnTo>
                      <a:pt x="500" y="0"/>
                    </a:lnTo>
                    <a:lnTo>
                      <a:pt x="495" y="3"/>
                    </a:lnTo>
                    <a:lnTo>
                      <a:pt x="496" y="13"/>
                    </a:lnTo>
                    <a:lnTo>
                      <a:pt x="501" y="17"/>
                    </a:lnTo>
                    <a:lnTo>
                      <a:pt x="502" y="29"/>
                    </a:lnTo>
                    <a:lnTo>
                      <a:pt x="500" y="38"/>
                    </a:lnTo>
                    <a:lnTo>
                      <a:pt x="496" y="43"/>
                    </a:lnTo>
                    <a:lnTo>
                      <a:pt x="492" y="58"/>
                    </a:lnTo>
                    <a:lnTo>
                      <a:pt x="486" y="69"/>
                    </a:lnTo>
                    <a:lnTo>
                      <a:pt x="488" y="79"/>
                    </a:lnTo>
                    <a:lnTo>
                      <a:pt x="497" y="89"/>
                    </a:lnTo>
                    <a:lnTo>
                      <a:pt x="490" y="97"/>
                    </a:lnTo>
                    <a:lnTo>
                      <a:pt x="481" y="100"/>
                    </a:lnTo>
                    <a:lnTo>
                      <a:pt x="438" y="84"/>
                    </a:lnTo>
                    <a:lnTo>
                      <a:pt x="408" y="80"/>
                    </a:lnTo>
                    <a:lnTo>
                      <a:pt x="398" y="81"/>
                    </a:lnTo>
                    <a:lnTo>
                      <a:pt x="393" y="86"/>
                    </a:lnTo>
                    <a:lnTo>
                      <a:pt x="388" y="96"/>
                    </a:lnTo>
                    <a:lnTo>
                      <a:pt x="390" y="119"/>
                    </a:lnTo>
                    <a:lnTo>
                      <a:pt x="388" y="129"/>
                    </a:lnTo>
                    <a:lnTo>
                      <a:pt x="383" y="150"/>
                    </a:lnTo>
                    <a:lnTo>
                      <a:pt x="373" y="166"/>
                    </a:lnTo>
                    <a:lnTo>
                      <a:pt x="370" y="165"/>
                    </a:lnTo>
                    <a:lnTo>
                      <a:pt x="360" y="153"/>
                    </a:lnTo>
                    <a:lnTo>
                      <a:pt x="347" y="145"/>
                    </a:lnTo>
                    <a:lnTo>
                      <a:pt x="335" y="149"/>
                    </a:lnTo>
                    <a:lnTo>
                      <a:pt x="317" y="167"/>
                    </a:lnTo>
                    <a:lnTo>
                      <a:pt x="308" y="180"/>
                    </a:lnTo>
                    <a:lnTo>
                      <a:pt x="304" y="196"/>
                    </a:lnTo>
                    <a:lnTo>
                      <a:pt x="302" y="209"/>
                    </a:lnTo>
                    <a:lnTo>
                      <a:pt x="296" y="219"/>
                    </a:lnTo>
                    <a:lnTo>
                      <a:pt x="282" y="237"/>
                    </a:lnTo>
                    <a:lnTo>
                      <a:pt x="279" y="251"/>
                    </a:lnTo>
                    <a:lnTo>
                      <a:pt x="292" y="273"/>
                    </a:lnTo>
                    <a:lnTo>
                      <a:pt x="293" y="285"/>
                    </a:lnTo>
                    <a:lnTo>
                      <a:pt x="291" y="294"/>
                    </a:lnTo>
                    <a:lnTo>
                      <a:pt x="285" y="306"/>
                    </a:lnTo>
                    <a:lnTo>
                      <a:pt x="273" y="320"/>
                    </a:lnTo>
                    <a:lnTo>
                      <a:pt x="265" y="334"/>
                    </a:lnTo>
                    <a:lnTo>
                      <a:pt x="242" y="364"/>
                    </a:lnTo>
                    <a:lnTo>
                      <a:pt x="236" y="381"/>
                    </a:lnTo>
                    <a:lnTo>
                      <a:pt x="233" y="401"/>
                    </a:lnTo>
                    <a:lnTo>
                      <a:pt x="228" y="413"/>
                    </a:lnTo>
                    <a:lnTo>
                      <a:pt x="211" y="427"/>
                    </a:lnTo>
                    <a:lnTo>
                      <a:pt x="200" y="427"/>
                    </a:lnTo>
                    <a:lnTo>
                      <a:pt x="193" y="431"/>
                    </a:lnTo>
                    <a:lnTo>
                      <a:pt x="194" y="446"/>
                    </a:lnTo>
                    <a:lnTo>
                      <a:pt x="194" y="467"/>
                    </a:lnTo>
                    <a:lnTo>
                      <a:pt x="193" y="497"/>
                    </a:lnTo>
                    <a:lnTo>
                      <a:pt x="184" y="547"/>
                    </a:lnTo>
                    <a:lnTo>
                      <a:pt x="167" y="584"/>
                    </a:lnTo>
                    <a:lnTo>
                      <a:pt x="147" y="616"/>
                    </a:lnTo>
                    <a:lnTo>
                      <a:pt x="148" y="625"/>
                    </a:lnTo>
                    <a:lnTo>
                      <a:pt x="163" y="641"/>
                    </a:lnTo>
                    <a:lnTo>
                      <a:pt x="169" y="653"/>
                    </a:lnTo>
                    <a:lnTo>
                      <a:pt x="169" y="672"/>
                    </a:lnTo>
                    <a:lnTo>
                      <a:pt x="167" y="683"/>
                    </a:lnTo>
                    <a:lnTo>
                      <a:pt x="157" y="695"/>
                    </a:lnTo>
                    <a:lnTo>
                      <a:pt x="142" y="695"/>
                    </a:lnTo>
                    <a:lnTo>
                      <a:pt x="125" y="692"/>
                    </a:lnTo>
                    <a:lnTo>
                      <a:pt x="104" y="697"/>
                    </a:lnTo>
                    <a:lnTo>
                      <a:pt x="87" y="708"/>
                    </a:lnTo>
                    <a:lnTo>
                      <a:pt x="62" y="738"/>
                    </a:lnTo>
                    <a:lnTo>
                      <a:pt x="56" y="754"/>
                    </a:lnTo>
                    <a:lnTo>
                      <a:pt x="51" y="774"/>
                    </a:lnTo>
                    <a:lnTo>
                      <a:pt x="55" y="793"/>
                    </a:lnTo>
                    <a:lnTo>
                      <a:pt x="61" y="806"/>
                    </a:lnTo>
                    <a:lnTo>
                      <a:pt x="66" y="811"/>
                    </a:lnTo>
                    <a:lnTo>
                      <a:pt x="60" y="821"/>
                    </a:lnTo>
                    <a:lnTo>
                      <a:pt x="59" y="833"/>
                    </a:lnTo>
                    <a:lnTo>
                      <a:pt x="55" y="843"/>
                    </a:lnTo>
                    <a:lnTo>
                      <a:pt x="55" y="863"/>
                    </a:lnTo>
                    <a:lnTo>
                      <a:pt x="53" y="871"/>
                    </a:lnTo>
                    <a:lnTo>
                      <a:pt x="53" y="883"/>
                    </a:lnTo>
                    <a:lnTo>
                      <a:pt x="55" y="886"/>
                    </a:lnTo>
                    <a:lnTo>
                      <a:pt x="60" y="902"/>
                    </a:lnTo>
                    <a:lnTo>
                      <a:pt x="59" y="944"/>
                    </a:lnTo>
                    <a:lnTo>
                      <a:pt x="60" y="964"/>
                    </a:lnTo>
                    <a:lnTo>
                      <a:pt x="69" y="979"/>
                    </a:lnTo>
                    <a:lnTo>
                      <a:pt x="89" y="995"/>
                    </a:lnTo>
                    <a:lnTo>
                      <a:pt x="92" y="1016"/>
                    </a:lnTo>
                    <a:lnTo>
                      <a:pt x="86" y="1035"/>
                    </a:lnTo>
                    <a:lnTo>
                      <a:pt x="76" y="1046"/>
                    </a:lnTo>
                    <a:lnTo>
                      <a:pt x="61" y="1052"/>
                    </a:lnTo>
                    <a:lnTo>
                      <a:pt x="59" y="1058"/>
                    </a:lnTo>
                    <a:lnTo>
                      <a:pt x="69" y="1071"/>
                    </a:lnTo>
                    <a:lnTo>
                      <a:pt x="77" y="1105"/>
                    </a:lnTo>
                    <a:lnTo>
                      <a:pt x="70" y="1134"/>
                    </a:lnTo>
                    <a:lnTo>
                      <a:pt x="74" y="1143"/>
                    </a:lnTo>
                    <a:lnTo>
                      <a:pt x="72" y="1157"/>
                    </a:lnTo>
                    <a:lnTo>
                      <a:pt x="66" y="1168"/>
                    </a:lnTo>
                    <a:lnTo>
                      <a:pt x="39" y="1179"/>
                    </a:lnTo>
                    <a:lnTo>
                      <a:pt x="39" y="1193"/>
                    </a:lnTo>
                    <a:lnTo>
                      <a:pt x="27" y="1214"/>
                    </a:lnTo>
                    <a:lnTo>
                      <a:pt x="28" y="1230"/>
                    </a:lnTo>
                    <a:lnTo>
                      <a:pt x="32" y="1242"/>
                    </a:lnTo>
                    <a:lnTo>
                      <a:pt x="24" y="1280"/>
                    </a:lnTo>
                    <a:lnTo>
                      <a:pt x="16" y="1286"/>
                    </a:lnTo>
                    <a:lnTo>
                      <a:pt x="12" y="1278"/>
                    </a:lnTo>
                    <a:lnTo>
                      <a:pt x="8" y="1291"/>
                    </a:lnTo>
                    <a:lnTo>
                      <a:pt x="8" y="1268"/>
                    </a:lnTo>
                    <a:lnTo>
                      <a:pt x="6" y="1264"/>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236" name="组合 235">
                <a:extLst>
                  <a:ext uri="{FF2B5EF4-FFF2-40B4-BE49-F238E27FC236}">
                    <a16:creationId xmlns="" xmlns:a16="http://schemas.microsoft.com/office/drawing/2014/main" id="{A1CAE83E-B3DD-4F8E-ADF7-7CBEC8B4FBE9}"/>
                  </a:ext>
                </a:extLst>
              </p:cNvPr>
              <p:cNvGrpSpPr/>
              <p:nvPr/>
            </p:nvGrpSpPr>
            <p:grpSpPr bwMode="gray">
              <a:xfrm>
                <a:off x="5080794" y="2788583"/>
                <a:ext cx="75600" cy="108000"/>
                <a:chOff x="4160739" y="2986112"/>
                <a:chExt cx="187325" cy="233362"/>
              </a:xfrm>
              <a:grpFill/>
            </p:grpSpPr>
            <p:sp>
              <p:nvSpPr>
                <p:cNvPr id="237" name="任意多边形: 形状 236">
                  <a:extLst>
                    <a:ext uri="{FF2B5EF4-FFF2-40B4-BE49-F238E27FC236}">
                      <a16:creationId xmlns="" xmlns:a16="http://schemas.microsoft.com/office/drawing/2014/main" id="{4650A197-37A9-40EA-8BF4-799905F2B38C}"/>
                    </a:ext>
                  </a:extLst>
                </p:cNvPr>
                <p:cNvSpPr>
                  <a:spLocks noChangeAspect="1"/>
                </p:cNvSpPr>
                <p:nvPr/>
              </p:nvSpPr>
              <p:spPr bwMode="gray">
                <a:xfrm>
                  <a:off x="4171851" y="2986112"/>
                  <a:ext cx="176213" cy="225425"/>
                </a:xfrm>
                <a:custGeom>
                  <a:avLst/>
                  <a:gdLst/>
                  <a:ahLst/>
                  <a:cxnLst>
                    <a:cxn ang="0">
                      <a:pos x="72" y="248"/>
                    </a:cxn>
                    <a:cxn ang="0">
                      <a:pos x="72" y="234"/>
                    </a:cxn>
                    <a:cxn ang="0">
                      <a:pos x="82" y="239"/>
                    </a:cxn>
                    <a:cxn ang="0">
                      <a:pos x="91" y="229"/>
                    </a:cxn>
                    <a:cxn ang="0">
                      <a:pos x="34" y="195"/>
                    </a:cxn>
                    <a:cxn ang="0">
                      <a:pos x="34" y="185"/>
                    </a:cxn>
                    <a:cxn ang="0">
                      <a:pos x="39" y="176"/>
                    </a:cxn>
                    <a:cxn ang="0">
                      <a:pos x="48" y="176"/>
                    </a:cxn>
                    <a:cxn ang="0">
                      <a:pos x="39" y="151"/>
                    </a:cxn>
                    <a:cxn ang="0">
                      <a:pos x="53" y="151"/>
                    </a:cxn>
                    <a:cxn ang="0">
                      <a:pos x="53" y="147"/>
                    </a:cxn>
                    <a:cxn ang="0">
                      <a:pos x="29" y="132"/>
                    </a:cxn>
                    <a:cxn ang="0">
                      <a:pos x="43" y="97"/>
                    </a:cxn>
                    <a:cxn ang="0">
                      <a:pos x="24" y="88"/>
                    </a:cxn>
                    <a:cxn ang="0">
                      <a:pos x="29" y="77"/>
                    </a:cxn>
                    <a:cxn ang="0">
                      <a:pos x="43" y="72"/>
                    </a:cxn>
                    <a:cxn ang="0">
                      <a:pos x="15" y="58"/>
                    </a:cxn>
                    <a:cxn ang="0">
                      <a:pos x="10" y="34"/>
                    </a:cxn>
                    <a:cxn ang="0">
                      <a:pos x="0" y="23"/>
                    </a:cxn>
                    <a:cxn ang="0">
                      <a:pos x="43" y="4"/>
                    </a:cxn>
                    <a:cxn ang="0">
                      <a:pos x="62" y="0"/>
                    </a:cxn>
                    <a:cxn ang="0">
                      <a:pos x="72" y="4"/>
                    </a:cxn>
                    <a:cxn ang="0">
                      <a:pos x="91" y="14"/>
                    </a:cxn>
                    <a:cxn ang="0">
                      <a:pos x="101" y="34"/>
                    </a:cxn>
                    <a:cxn ang="0">
                      <a:pos x="115" y="58"/>
                    </a:cxn>
                    <a:cxn ang="0">
                      <a:pos x="134" y="67"/>
                    </a:cxn>
                    <a:cxn ang="0">
                      <a:pos x="139" y="88"/>
                    </a:cxn>
                    <a:cxn ang="0">
                      <a:pos x="153" y="97"/>
                    </a:cxn>
                    <a:cxn ang="0">
                      <a:pos x="168" y="102"/>
                    </a:cxn>
                    <a:cxn ang="0">
                      <a:pos x="187" y="92"/>
                    </a:cxn>
                    <a:cxn ang="0">
                      <a:pos x="187" y="112"/>
                    </a:cxn>
                    <a:cxn ang="0">
                      <a:pos x="206" y="132"/>
                    </a:cxn>
                    <a:cxn ang="0">
                      <a:pos x="192" y="156"/>
                    </a:cxn>
                    <a:cxn ang="0">
                      <a:pos x="201" y="190"/>
                    </a:cxn>
                    <a:cxn ang="0">
                      <a:pos x="211" y="215"/>
                    </a:cxn>
                    <a:cxn ang="0">
                      <a:pos x="201" y="239"/>
                    </a:cxn>
                    <a:cxn ang="0">
                      <a:pos x="201" y="259"/>
                    </a:cxn>
                    <a:cxn ang="0">
                      <a:pos x="192" y="254"/>
                    </a:cxn>
                    <a:cxn ang="0">
                      <a:pos x="149" y="254"/>
                    </a:cxn>
                    <a:cxn ang="0">
                      <a:pos x="134" y="264"/>
                    </a:cxn>
                    <a:cxn ang="0">
                      <a:pos x="115" y="278"/>
                    </a:cxn>
                    <a:cxn ang="0">
                      <a:pos x="115" y="289"/>
                    </a:cxn>
                    <a:cxn ang="0">
                      <a:pos x="110" y="294"/>
                    </a:cxn>
                    <a:cxn ang="0">
                      <a:pos x="101" y="269"/>
                    </a:cxn>
                    <a:cxn ang="0">
                      <a:pos x="86" y="254"/>
                    </a:cxn>
                    <a:cxn ang="0">
                      <a:pos x="72" y="248"/>
                    </a:cxn>
                  </a:cxnLst>
                  <a:rect l="0" t="0" r="r" b="b"/>
                  <a:pathLst>
                    <a:path w="212" h="295">
                      <a:moveTo>
                        <a:pt x="72" y="248"/>
                      </a:moveTo>
                      <a:lnTo>
                        <a:pt x="72" y="234"/>
                      </a:lnTo>
                      <a:lnTo>
                        <a:pt x="82" y="239"/>
                      </a:lnTo>
                      <a:lnTo>
                        <a:pt x="91" y="229"/>
                      </a:lnTo>
                      <a:lnTo>
                        <a:pt x="34" y="195"/>
                      </a:lnTo>
                      <a:lnTo>
                        <a:pt x="34" y="185"/>
                      </a:lnTo>
                      <a:lnTo>
                        <a:pt x="39" y="176"/>
                      </a:lnTo>
                      <a:lnTo>
                        <a:pt x="48" y="176"/>
                      </a:lnTo>
                      <a:lnTo>
                        <a:pt x="39" y="151"/>
                      </a:lnTo>
                      <a:lnTo>
                        <a:pt x="53" y="151"/>
                      </a:lnTo>
                      <a:lnTo>
                        <a:pt x="53" y="147"/>
                      </a:lnTo>
                      <a:lnTo>
                        <a:pt x="29" y="132"/>
                      </a:lnTo>
                      <a:lnTo>
                        <a:pt x="43" y="97"/>
                      </a:lnTo>
                      <a:lnTo>
                        <a:pt x="24" y="88"/>
                      </a:lnTo>
                      <a:lnTo>
                        <a:pt x="29" y="77"/>
                      </a:lnTo>
                      <a:lnTo>
                        <a:pt x="43" y="72"/>
                      </a:lnTo>
                      <a:lnTo>
                        <a:pt x="15" y="58"/>
                      </a:lnTo>
                      <a:lnTo>
                        <a:pt x="10" y="34"/>
                      </a:lnTo>
                      <a:lnTo>
                        <a:pt x="0" y="23"/>
                      </a:lnTo>
                      <a:lnTo>
                        <a:pt x="43" y="4"/>
                      </a:lnTo>
                      <a:lnTo>
                        <a:pt x="62" y="0"/>
                      </a:lnTo>
                      <a:lnTo>
                        <a:pt x="72" y="4"/>
                      </a:lnTo>
                      <a:lnTo>
                        <a:pt x="91" y="14"/>
                      </a:lnTo>
                      <a:lnTo>
                        <a:pt x="101" y="34"/>
                      </a:lnTo>
                      <a:lnTo>
                        <a:pt x="115" y="58"/>
                      </a:lnTo>
                      <a:lnTo>
                        <a:pt x="134" y="67"/>
                      </a:lnTo>
                      <a:lnTo>
                        <a:pt x="139" y="88"/>
                      </a:lnTo>
                      <a:lnTo>
                        <a:pt x="153" y="97"/>
                      </a:lnTo>
                      <a:lnTo>
                        <a:pt x="168" y="102"/>
                      </a:lnTo>
                      <a:lnTo>
                        <a:pt x="187" y="92"/>
                      </a:lnTo>
                      <a:lnTo>
                        <a:pt x="187" y="112"/>
                      </a:lnTo>
                      <a:lnTo>
                        <a:pt x="206" y="132"/>
                      </a:lnTo>
                      <a:lnTo>
                        <a:pt x="192" y="156"/>
                      </a:lnTo>
                      <a:lnTo>
                        <a:pt x="201" y="190"/>
                      </a:lnTo>
                      <a:lnTo>
                        <a:pt x="211" y="215"/>
                      </a:lnTo>
                      <a:lnTo>
                        <a:pt x="201" y="239"/>
                      </a:lnTo>
                      <a:lnTo>
                        <a:pt x="201" y="259"/>
                      </a:lnTo>
                      <a:lnTo>
                        <a:pt x="192" y="254"/>
                      </a:lnTo>
                      <a:lnTo>
                        <a:pt x="149" y="254"/>
                      </a:lnTo>
                      <a:lnTo>
                        <a:pt x="134" y="264"/>
                      </a:lnTo>
                      <a:lnTo>
                        <a:pt x="115" y="278"/>
                      </a:lnTo>
                      <a:lnTo>
                        <a:pt x="115" y="289"/>
                      </a:lnTo>
                      <a:lnTo>
                        <a:pt x="110" y="294"/>
                      </a:lnTo>
                      <a:lnTo>
                        <a:pt x="101" y="269"/>
                      </a:lnTo>
                      <a:lnTo>
                        <a:pt x="86" y="254"/>
                      </a:lnTo>
                      <a:lnTo>
                        <a:pt x="72" y="248"/>
                      </a:lnTo>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38" name="任意多边形: 形状 237">
                  <a:extLst>
                    <a:ext uri="{FF2B5EF4-FFF2-40B4-BE49-F238E27FC236}">
                      <a16:creationId xmlns="" xmlns:a16="http://schemas.microsoft.com/office/drawing/2014/main" id="{EEC9B22A-39DB-4A0D-A5E3-E8A0BB42FA1D}"/>
                    </a:ext>
                  </a:extLst>
                </p:cNvPr>
                <p:cNvSpPr>
                  <a:spLocks noChangeAspect="1"/>
                </p:cNvSpPr>
                <p:nvPr/>
              </p:nvSpPr>
              <p:spPr bwMode="gray">
                <a:xfrm>
                  <a:off x="4160739" y="3130574"/>
                  <a:ext cx="87313" cy="88900"/>
                </a:xfrm>
                <a:custGeom>
                  <a:avLst/>
                  <a:gdLst/>
                  <a:ahLst/>
                  <a:cxnLst>
                    <a:cxn ang="0">
                      <a:pos x="9" y="68"/>
                    </a:cxn>
                    <a:cxn ang="0">
                      <a:pos x="14" y="63"/>
                    </a:cxn>
                    <a:cxn ang="0">
                      <a:pos x="9" y="35"/>
                    </a:cxn>
                    <a:cxn ang="0">
                      <a:pos x="24" y="29"/>
                    </a:cxn>
                    <a:cxn ang="0">
                      <a:pos x="14" y="5"/>
                    </a:cxn>
                    <a:cxn ang="0">
                      <a:pos x="24" y="0"/>
                    </a:cxn>
                    <a:cxn ang="0">
                      <a:pos x="43" y="16"/>
                    </a:cxn>
                    <a:cxn ang="0">
                      <a:pos x="38" y="0"/>
                    </a:cxn>
                    <a:cxn ang="0">
                      <a:pos x="48" y="0"/>
                    </a:cxn>
                    <a:cxn ang="0">
                      <a:pos x="48" y="10"/>
                    </a:cxn>
                    <a:cxn ang="0">
                      <a:pos x="105" y="44"/>
                    </a:cxn>
                    <a:cxn ang="0">
                      <a:pos x="96" y="54"/>
                    </a:cxn>
                    <a:cxn ang="0">
                      <a:pos x="86" y="49"/>
                    </a:cxn>
                    <a:cxn ang="0">
                      <a:pos x="86" y="63"/>
                    </a:cxn>
                    <a:cxn ang="0">
                      <a:pos x="76" y="63"/>
                    </a:cxn>
                    <a:cxn ang="0">
                      <a:pos x="67" y="79"/>
                    </a:cxn>
                    <a:cxn ang="0">
                      <a:pos x="67" y="103"/>
                    </a:cxn>
                    <a:cxn ang="0">
                      <a:pos x="62" y="117"/>
                    </a:cxn>
                    <a:cxn ang="0">
                      <a:pos x="43" y="112"/>
                    </a:cxn>
                    <a:cxn ang="0">
                      <a:pos x="19" y="87"/>
                    </a:cxn>
                    <a:cxn ang="0">
                      <a:pos x="0" y="84"/>
                    </a:cxn>
                    <a:cxn ang="0">
                      <a:pos x="9" y="68"/>
                    </a:cxn>
                  </a:cxnLst>
                  <a:rect l="0" t="0" r="r" b="b"/>
                  <a:pathLst>
                    <a:path w="106" h="118">
                      <a:moveTo>
                        <a:pt x="9" y="68"/>
                      </a:moveTo>
                      <a:lnTo>
                        <a:pt x="14" y="63"/>
                      </a:lnTo>
                      <a:lnTo>
                        <a:pt x="9" y="35"/>
                      </a:lnTo>
                      <a:lnTo>
                        <a:pt x="24" y="29"/>
                      </a:lnTo>
                      <a:lnTo>
                        <a:pt x="14" y="5"/>
                      </a:lnTo>
                      <a:lnTo>
                        <a:pt x="24" y="0"/>
                      </a:lnTo>
                      <a:lnTo>
                        <a:pt x="43" y="16"/>
                      </a:lnTo>
                      <a:lnTo>
                        <a:pt x="38" y="0"/>
                      </a:lnTo>
                      <a:lnTo>
                        <a:pt x="48" y="0"/>
                      </a:lnTo>
                      <a:lnTo>
                        <a:pt x="48" y="10"/>
                      </a:lnTo>
                      <a:lnTo>
                        <a:pt x="105" y="44"/>
                      </a:lnTo>
                      <a:lnTo>
                        <a:pt x="96" y="54"/>
                      </a:lnTo>
                      <a:lnTo>
                        <a:pt x="86" y="49"/>
                      </a:lnTo>
                      <a:lnTo>
                        <a:pt x="86" y="63"/>
                      </a:lnTo>
                      <a:lnTo>
                        <a:pt x="76" y="63"/>
                      </a:lnTo>
                      <a:lnTo>
                        <a:pt x="67" y="79"/>
                      </a:lnTo>
                      <a:lnTo>
                        <a:pt x="67" y="103"/>
                      </a:lnTo>
                      <a:lnTo>
                        <a:pt x="62" y="117"/>
                      </a:lnTo>
                      <a:lnTo>
                        <a:pt x="43" y="112"/>
                      </a:lnTo>
                      <a:lnTo>
                        <a:pt x="19" y="87"/>
                      </a:lnTo>
                      <a:lnTo>
                        <a:pt x="0" y="84"/>
                      </a:lnTo>
                      <a:lnTo>
                        <a:pt x="9" y="68"/>
                      </a:lnTo>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grpSp>
        <p:grpSp>
          <p:nvGrpSpPr>
            <p:cNvPr id="144" name="组合 143">
              <a:extLst>
                <a:ext uri="{FF2B5EF4-FFF2-40B4-BE49-F238E27FC236}">
                  <a16:creationId xmlns="" xmlns:a16="http://schemas.microsoft.com/office/drawing/2014/main" id="{8EDEF652-83DA-40F7-BAB7-A7BE0D6096E2}"/>
                </a:ext>
              </a:extLst>
            </p:cNvPr>
            <p:cNvGrpSpPr/>
            <p:nvPr/>
          </p:nvGrpSpPr>
          <p:grpSpPr bwMode="gray">
            <a:xfrm>
              <a:off x="5591916" y="3693454"/>
              <a:ext cx="1198962" cy="1473736"/>
              <a:chOff x="4455318" y="2994372"/>
              <a:chExt cx="1196974" cy="1339850"/>
            </a:xfrm>
            <a:solidFill>
              <a:schemeClr val="bg1">
                <a:lumMod val="75000"/>
              </a:schemeClr>
            </a:solidFill>
          </p:grpSpPr>
          <p:sp>
            <p:nvSpPr>
              <p:cNvPr id="145" name="任意多边形: 形状 144">
                <a:extLst>
                  <a:ext uri="{FF2B5EF4-FFF2-40B4-BE49-F238E27FC236}">
                    <a16:creationId xmlns="" xmlns:a16="http://schemas.microsoft.com/office/drawing/2014/main" id="{2B1A88DA-3C8D-457F-A9D6-4247C8A93B58}"/>
                  </a:ext>
                </a:extLst>
              </p:cNvPr>
              <p:cNvSpPr>
                <a:spLocks noChangeAspect="1"/>
              </p:cNvSpPr>
              <p:nvPr/>
            </p:nvSpPr>
            <p:spPr bwMode="gray">
              <a:xfrm>
                <a:off x="4918868" y="3083272"/>
                <a:ext cx="276225" cy="265113"/>
              </a:xfrm>
              <a:custGeom>
                <a:avLst/>
                <a:gdLst/>
                <a:ahLst/>
                <a:cxnLst>
                  <a:cxn ang="0">
                    <a:pos x="134" y="578"/>
                  </a:cxn>
                  <a:cxn ang="0">
                    <a:pos x="76" y="535"/>
                  </a:cxn>
                  <a:cxn ang="0">
                    <a:pos x="40" y="507"/>
                  </a:cxn>
                  <a:cxn ang="0">
                    <a:pos x="11" y="449"/>
                  </a:cxn>
                  <a:cxn ang="0">
                    <a:pos x="18" y="425"/>
                  </a:cxn>
                  <a:cxn ang="0">
                    <a:pos x="32" y="340"/>
                  </a:cxn>
                  <a:cxn ang="0">
                    <a:pos x="29" y="288"/>
                  </a:cxn>
                  <a:cxn ang="0">
                    <a:pos x="11" y="222"/>
                  </a:cxn>
                  <a:cxn ang="0">
                    <a:pos x="11" y="184"/>
                  </a:cxn>
                  <a:cxn ang="0">
                    <a:pos x="36" y="171"/>
                  </a:cxn>
                  <a:cxn ang="0">
                    <a:pos x="52" y="143"/>
                  </a:cxn>
                  <a:cxn ang="0">
                    <a:pos x="52" y="98"/>
                  </a:cxn>
                  <a:cxn ang="0">
                    <a:pos x="79" y="74"/>
                  </a:cxn>
                  <a:cxn ang="0">
                    <a:pos x="119" y="39"/>
                  </a:cxn>
                  <a:cxn ang="0">
                    <a:pos x="130" y="2"/>
                  </a:cxn>
                  <a:cxn ang="0">
                    <a:pos x="190" y="22"/>
                  </a:cxn>
                  <a:cxn ang="0">
                    <a:pos x="237" y="23"/>
                  </a:cxn>
                  <a:cxn ang="0">
                    <a:pos x="276" y="35"/>
                  </a:cxn>
                  <a:cxn ang="0">
                    <a:pos x="323" y="52"/>
                  </a:cxn>
                  <a:cxn ang="0">
                    <a:pos x="333" y="84"/>
                  </a:cxn>
                  <a:cxn ang="0">
                    <a:pos x="371" y="121"/>
                  </a:cxn>
                  <a:cxn ang="0">
                    <a:pos x="431" y="130"/>
                  </a:cxn>
                  <a:cxn ang="0">
                    <a:pos x="482" y="151"/>
                  </a:cxn>
                  <a:cxn ang="0">
                    <a:pos x="514" y="178"/>
                  </a:cxn>
                  <a:cxn ang="0">
                    <a:pos x="561" y="176"/>
                  </a:cxn>
                  <a:cxn ang="0">
                    <a:pos x="587" y="148"/>
                  </a:cxn>
                  <a:cxn ang="0">
                    <a:pos x="589" y="117"/>
                  </a:cxn>
                  <a:cxn ang="0">
                    <a:pos x="582" y="83"/>
                  </a:cxn>
                  <a:cxn ang="0">
                    <a:pos x="606" y="47"/>
                  </a:cxn>
                  <a:cxn ang="0">
                    <a:pos x="658" y="22"/>
                  </a:cxn>
                  <a:cxn ang="0">
                    <a:pos x="729" y="25"/>
                  </a:cxn>
                  <a:cxn ang="0">
                    <a:pos x="754" y="35"/>
                  </a:cxn>
                  <a:cxn ang="0">
                    <a:pos x="751" y="46"/>
                  </a:cxn>
                  <a:cxn ang="0">
                    <a:pos x="767" y="63"/>
                  </a:cxn>
                  <a:cxn ang="0">
                    <a:pos x="797" y="67"/>
                  </a:cxn>
                  <a:cxn ang="0">
                    <a:pos x="831" y="77"/>
                  </a:cxn>
                  <a:cxn ang="0">
                    <a:pos x="868" y="95"/>
                  </a:cxn>
                  <a:cxn ang="0">
                    <a:pos x="860" y="108"/>
                  </a:cxn>
                  <a:cxn ang="0">
                    <a:pos x="856" y="127"/>
                  </a:cxn>
                  <a:cxn ang="0">
                    <a:pos x="858" y="180"/>
                  </a:cxn>
                  <a:cxn ang="0">
                    <a:pos x="845" y="192"/>
                  </a:cxn>
                  <a:cxn ang="0">
                    <a:pos x="853" y="227"/>
                  </a:cxn>
                  <a:cxn ang="0">
                    <a:pos x="869" y="261"/>
                  </a:cxn>
                  <a:cxn ang="0">
                    <a:pos x="869" y="421"/>
                  </a:cxn>
                  <a:cxn ang="0">
                    <a:pos x="869" y="593"/>
                  </a:cxn>
                  <a:cxn ang="0">
                    <a:pos x="869" y="740"/>
                  </a:cxn>
                  <a:cxn ang="0">
                    <a:pos x="817" y="832"/>
                  </a:cxn>
                  <a:cxn ang="0">
                    <a:pos x="715" y="783"/>
                  </a:cxn>
                  <a:cxn ang="0">
                    <a:pos x="573" y="709"/>
                  </a:cxn>
                  <a:cxn ang="0">
                    <a:pos x="433" y="635"/>
                  </a:cxn>
                  <a:cxn ang="0">
                    <a:pos x="326" y="622"/>
                  </a:cxn>
                  <a:cxn ang="0">
                    <a:pos x="297" y="620"/>
                  </a:cxn>
                  <a:cxn ang="0">
                    <a:pos x="275" y="605"/>
                  </a:cxn>
                  <a:cxn ang="0">
                    <a:pos x="222" y="595"/>
                  </a:cxn>
                  <a:cxn ang="0">
                    <a:pos x="145" y="595"/>
                  </a:cxn>
                </a:cxnLst>
                <a:rect l="0" t="0" r="r" b="b"/>
                <a:pathLst>
                  <a:path w="871" h="832">
                    <a:moveTo>
                      <a:pt x="140" y="598"/>
                    </a:moveTo>
                    <a:lnTo>
                      <a:pt x="138" y="592"/>
                    </a:lnTo>
                    <a:lnTo>
                      <a:pt x="134" y="578"/>
                    </a:lnTo>
                    <a:lnTo>
                      <a:pt x="116" y="549"/>
                    </a:lnTo>
                    <a:lnTo>
                      <a:pt x="87" y="535"/>
                    </a:lnTo>
                    <a:lnTo>
                      <a:pt x="76" y="535"/>
                    </a:lnTo>
                    <a:lnTo>
                      <a:pt x="57" y="534"/>
                    </a:lnTo>
                    <a:lnTo>
                      <a:pt x="43" y="519"/>
                    </a:lnTo>
                    <a:lnTo>
                      <a:pt x="40" y="507"/>
                    </a:lnTo>
                    <a:lnTo>
                      <a:pt x="39" y="487"/>
                    </a:lnTo>
                    <a:lnTo>
                      <a:pt x="29" y="471"/>
                    </a:lnTo>
                    <a:lnTo>
                      <a:pt x="11" y="449"/>
                    </a:lnTo>
                    <a:lnTo>
                      <a:pt x="6" y="436"/>
                    </a:lnTo>
                    <a:lnTo>
                      <a:pt x="7" y="428"/>
                    </a:lnTo>
                    <a:lnTo>
                      <a:pt x="18" y="425"/>
                    </a:lnTo>
                    <a:lnTo>
                      <a:pt x="27" y="418"/>
                    </a:lnTo>
                    <a:lnTo>
                      <a:pt x="28" y="362"/>
                    </a:lnTo>
                    <a:lnTo>
                      <a:pt x="32" y="340"/>
                    </a:lnTo>
                    <a:lnTo>
                      <a:pt x="32" y="327"/>
                    </a:lnTo>
                    <a:lnTo>
                      <a:pt x="29" y="319"/>
                    </a:lnTo>
                    <a:lnTo>
                      <a:pt x="29" y="288"/>
                    </a:lnTo>
                    <a:lnTo>
                      <a:pt x="28" y="266"/>
                    </a:lnTo>
                    <a:lnTo>
                      <a:pt x="23" y="243"/>
                    </a:lnTo>
                    <a:lnTo>
                      <a:pt x="11" y="222"/>
                    </a:lnTo>
                    <a:lnTo>
                      <a:pt x="0" y="207"/>
                    </a:lnTo>
                    <a:lnTo>
                      <a:pt x="1" y="191"/>
                    </a:lnTo>
                    <a:lnTo>
                      <a:pt x="11" y="184"/>
                    </a:lnTo>
                    <a:lnTo>
                      <a:pt x="12" y="181"/>
                    </a:lnTo>
                    <a:lnTo>
                      <a:pt x="24" y="180"/>
                    </a:lnTo>
                    <a:lnTo>
                      <a:pt x="36" y="171"/>
                    </a:lnTo>
                    <a:lnTo>
                      <a:pt x="46" y="163"/>
                    </a:lnTo>
                    <a:lnTo>
                      <a:pt x="52" y="153"/>
                    </a:lnTo>
                    <a:lnTo>
                      <a:pt x="52" y="143"/>
                    </a:lnTo>
                    <a:lnTo>
                      <a:pt x="46" y="115"/>
                    </a:lnTo>
                    <a:lnTo>
                      <a:pt x="48" y="106"/>
                    </a:lnTo>
                    <a:lnTo>
                      <a:pt x="52" y="98"/>
                    </a:lnTo>
                    <a:lnTo>
                      <a:pt x="65" y="92"/>
                    </a:lnTo>
                    <a:lnTo>
                      <a:pt x="75" y="85"/>
                    </a:lnTo>
                    <a:lnTo>
                      <a:pt x="79" y="74"/>
                    </a:lnTo>
                    <a:lnTo>
                      <a:pt x="108" y="55"/>
                    </a:lnTo>
                    <a:lnTo>
                      <a:pt x="114" y="50"/>
                    </a:lnTo>
                    <a:lnTo>
                      <a:pt x="119" y="39"/>
                    </a:lnTo>
                    <a:lnTo>
                      <a:pt x="118" y="3"/>
                    </a:lnTo>
                    <a:lnTo>
                      <a:pt x="119" y="0"/>
                    </a:lnTo>
                    <a:lnTo>
                      <a:pt x="130" y="2"/>
                    </a:lnTo>
                    <a:lnTo>
                      <a:pt x="142" y="9"/>
                    </a:lnTo>
                    <a:lnTo>
                      <a:pt x="169" y="20"/>
                    </a:lnTo>
                    <a:lnTo>
                      <a:pt x="190" y="22"/>
                    </a:lnTo>
                    <a:lnTo>
                      <a:pt x="211" y="17"/>
                    </a:lnTo>
                    <a:lnTo>
                      <a:pt x="226" y="18"/>
                    </a:lnTo>
                    <a:lnTo>
                      <a:pt x="237" y="23"/>
                    </a:lnTo>
                    <a:lnTo>
                      <a:pt x="250" y="24"/>
                    </a:lnTo>
                    <a:lnTo>
                      <a:pt x="267" y="29"/>
                    </a:lnTo>
                    <a:lnTo>
                      <a:pt x="276" y="35"/>
                    </a:lnTo>
                    <a:lnTo>
                      <a:pt x="297" y="45"/>
                    </a:lnTo>
                    <a:lnTo>
                      <a:pt x="309" y="47"/>
                    </a:lnTo>
                    <a:lnTo>
                      <a:pt x="323" y="52"/>
                    </a:lnTo>
                    <a:lnTo>
                      <a:pt x="329" y="58"/>
                    </a:lnTo>
                    <a:lnTo>
                      <a:pt x="333" y="71"/>
                    </a:lnTo>
                    <a:lnTo>
                      <a:pt x="333" y="84"/>
                    </a:lnTo>
                    <a:lnTo>
                      <a:pt x="342" y="99"/>
                    </a:lnTo>
                    <a:lnTo>
                      <a:pt x="358" y="115"/>
                    </a:lnTo>
                    <a:lnTo>
                      <a:pt x="371" y="121"/>
                    </a:lnTo>
                    <a:lnTo>
                      <a:pt x="379" y="124"/>
                    </a:lnTo>
                    <a:lnTo>
                      <a:pt x="415" y="125"/>
                    </a:lnTo>
                    <a:lnTo>
                      <a:pt x="431" y="130"/>
                    </a:lnTo>
                    <a:lnTo>
                      <a:pt x="459" y="140"/>
                    </a:lnTo>
                    <a:lnTo>
                      <a:pt x="474" y="149"/>
                    </a:lnTo>
                    <a:lnTo>
                      <a:pt x="482" y="151"/>
                    </a:lnTo>
                    <a:lnTo>
                      <a:pt x="490" y="154"/>
                    </a:lnTo>
                    <a:lnTo>
                      <a:pt x="496" y="162"/>
                    </a:lnTo>
                    <a:lnTo>
                      <a:pt x="514" y="178"/>
                    </a:lnTo>
                    <a:lnTo>
                      <a:pt x="529" y="184"/>
                    </a:lnTo>
                    <a:lnTo>
                      <a:pt x="543" y="184"/>
                    </a:lnTo>
                    <a:lnTo>
                      <a:pt x="561" y="176"/>
                    </a:lnTo>
                    <a:lnTo>
                      <a:pt x="571" y="170"/>
                    </a:lnTo>
                    <a:lnTo>
                      <a:pt x="581" y="159"/>
                    </a:lnTo>
                    <a:lnTo>
                      <a:pt x="587" y="148"/>
                    </a:lnTo>
                    <a:lnTo>
                      <a:pt x="593" y="138"/>
                    </a:lnTo>
                    <a:lnTo>
                      <a:pt x="594" y="130"/>
                    </a:lnTo>
                    <a:lnTo>
                      <a:pt x="589" y="117"/>
                    </a:lnTo>
                    <a:lnTo>
                      <a:pt x="588" y="108"/>
                    </a:lnTo>
                    <a:lnTo>
                      <a:pt x="582" y="98"/>
                    </a:lnTo>
                    <a:lnTo>
                      <a:pt x="582" y="83"/>
                    </a:lnTo>
                    <a:lnTo>
                      <a:pt x="586" y="70"/>
                    </a:lnTo>
                    <a:lnTo>
                      <a:pt x="598" y="55"/>
                    </a:lnTo>
                    <a:lnTo>
                      <a:pt x="606" y="47"/>
                    </a:lnTo>
                    <a:lnTo>
                      <a:pt x="625" y="33"/>
                    </a:lnTo>
                    <a:lnTo>
                      <a:pt x="641" y="24"/>
                    </a:lnTo>
                    <a:lnTo>
                      <a:pt x="658" y="22"/>
                    </a:lnTo>
                    <a:lnTo>
                      <a:pt x="670" y="17"/>
                    </a:lnTo>
                    <a:lnTo>
                      <a:pt x="701" y="15"/>
                    </a:lnTo>
                    <a:lnTo>
                      <a:pt x="729" y="25"/>
                    </a:lnTo>
                    <a:lnTo>
                      <a:pt x="737" y="29"/>
                    </a:lnTo>
                    <a:lnTo>
                      <a:pt x="745" y="30"/>
                    </a:lnTo>
                    <a:lnTo>
                      <a:pt x="754" y="35"/>
                    </a:lnTo>
                    <a:lnTo>
                      <a:pt x="755" y="45"/>
                    </a:lnTo>
                    <a:lnTo>
                      <a:pt x="754" y="47"/>
                    </a:lnTo>
                    <a:lnTo>
                      <a:pt x="751" y="46"/>
                    </a:lnTo>
                    <a:lnTo>
                      <a:pt x="753" y="54"/>
                    </a:lnTo>
                    <a:lnTo>
                      <a:pt x="762" y="61"/>
                    </a:lnTo>
                    <a:lnTo>
                      <a:pt x="767" y="63"/>
                    </a:lnTo>
                    <a:lnTo>
                      <a:pt x="772" y="62"/>
                    </a:lnTo>
                    <a:lnTo>
                      <a:pt x="787" y="65"/>
                    </a:lnTo>
                    <a:lnTo>
                      <a:pt x="797" y="67"/>
                    </a:lnTo>
                    <a:lnTo>
                      <a:pt x="801" y="68"/>
                    </a:lnTo>
                    <a:lnTo>
                      <a:pt x="815" y="74"/>
                    </a:lnTo>
                    <a:lnTo>
                      <a:pt x="831" y="77"/>
                    </a:lnTo>
                    <a:lnTo>
                      <a:pt x="856" y="78"/>
                    </a:lnTo>
                    <a:lnTo>
                      <a:pt x="864" y="83"/>
                    </a:lnTo>
                    <a:lnTo>
                      <a:pt x="868" y="95"/>
                    </a:lnTo>
                    <a:lnTo>
                      <a:pt x="871" y="97"/>
                    </a:lnTo>
                    <a:lnTo>
                      <a:pt x="863" y="99"/>
                    </a:lnTo>
                    <a:lnTo>
                      <a:pt x="860" y="108"/>
                    </a:lnTo>
                    <a:lnTo>
                      <a:pt x="852" y="116"/>
                    </a:lnTo>
                    <a:lnTo>
                      <a:pt x="852" y="119"/>
                    </a:lnTo>
                    <a:lnTo>
                      <a:pt x="856" y="127"/>
                    </a:lnTo>
                    <a:lnTo>
                      <a:pt x="857" y="154"/>
                    </a:lnTo>
                    <a:lnTo>
                      <a:pt x="860" y="171"/>
                    </a:lnTo>
                    <a:lnTo>
                      <a:pt x="858" y="180"/>
                    </a:lnTo>
                    <a:lnTo>
                      <a:pt x="858" y="183"/>
                    </a:lnTo>
                    <a:lnTo>
                      <a:pt x="848" y="187"/>
                    </a:lnTo>
                    <a:lnTo>
                      <a:pt x="845" y="192"/>
                    </a:lnTo>
                    <a:lnTo>
                      <a:pt x="845" y="196"/>
                    </a:lnTo>
                    <a:lnTo>
                      <a:pt x="846" y="217"/>
                    </a:lnTo>
                    <a:lnTo>
                      <a:pt x="853" y="227"/>
                    </a:lnTo>
                    <a:lnTo>
                      <a:pt x="855" y="230"/>
                    </a:lnTo>
                    <a:lnTo>
                      <a:pt x="852" y="243"/>
                    </a:lnTo>
                    <a:lnTo>
                      <a:pt x="869" y="261"/>
                    </a:lnTo>
                    <a:lnTo>
                      <a:pt x="869" y="304"/>
                    </a:lnTo>
                    <a:lnTo>
                      <a:pt x="869" y="362"/>
                    </a:lnTo>
                    <a:lnTo>
                      <a:pt x="869" y="421"/>
                    </a:lnTo>
                    <a:lnTo>
                      <a:pt x="869" y="479"/>
                    </a:lnTo>
                    <a:lnTo>
                      <a:pt x="869" y="535"/>
                    </a:lnTo>
                    <a:lnTo>
                      <a:pt x="869" y="593"/>
                    </a:lnTo>
                    <a:lnTo>
                      <a:pt x="869" y="649"/>
                    </a:lnTo>
                    <a:lnTo>
                      <a:pt x="869" y="687"/>
                    </a:lnTo>
                    <a:lnTo>
                      <a:pt x="869" y="740"/>
                    </a:lnTo>
                    <a:lnTo>
                      <a:pt x="869" y="799"/>
                    </a:lnTo>
                    <a:lnTo>
                      <a:pt x="817" y="799"/>
                    </a:lnTo>
                    <a:lnTo>
                      <a:pt x="817" y="832"/>
                    </a:lnTo>
                    <a:lnTo>
                      <a:pt x="808" y="831"/>
                    </a:lnTo>
                    <a:lnTo>
                      <a:pt x="761" y="807"/>
                    </a:lnTo>
                    <a:lnTo>
                      <a:pt x="715" y="783"/>
                    </a:lnTo>
                    <a:lnTo>
                      <a:pt x="667" y="759"/>
                    </a:lnTo>
                    <a:lnTo>
                      <a:pt x="620" y="734"/>
                    </a:lnTo>
                    <a:lnTo>
                      <a:pt x="573" y="709"/>
                    </a:lnTo>
                    <a:lnTo>
                      <a:pt x="527" y="685"/>
                    </a:lnTo>
                    <a:lnTo>
                      <a:pt x="480" y="659"/>
                    </a:lnTo>
                    <a:lnTo>
                      <a:pt x="433" y="635"/>
                    </a:lnTo>
                    <a:lnTo>
                      <a:pt x="387" y="610"/>
                    </a:lnTo>
                    <a:lnTo>
                      <a:pt x="376" y="605"/>
                    </a:lnTo>
                    <a:lnTo>
                      <a:pt x="326" y="622"/>
                    </a:lnTo>
                    <a:lnTo>
                      <a:pt x="320" y="625"/>
                    </a:lnTo>
                    <a:lnTo>
                      <a:pt x="303" y="630"/>
                    </a:lnTo>
                    <a:lnTo>
                      <a:pt x="297" y="620"/>
                    </a:lnTo>
                    <a:lnTo>
                      <a:pt x="293" y="616"/>
                    </a:lnTo>
                    <a:lnTo>
                      <a:pt x="278" y="609"/>
                    </a:lnTo>
                    <a:lnTo>
                      <a:pt x="275" y="605"/>
                    </a:lnTo>
                    <a:lnTo>
                      <a:pt x="270" y="601"/>
                    </a:lnTo>
                    <a:lnTo>
                      <a:pt x="261" y="599"/>
                    </a:lnTo>
                    <a:lnTo>
                      <a:pt x="222" y="595"/>
                    </a:lnTo>
                    <a:lnTo>
                      <a:pt x="179" y="596"/>
                    </a:lnTo>
                    <a:lnTo>
                      <a:pt x="148" y="594"/>
                    </a:lnTo>
                    <a:lnTo>
                      <a:pt x="145" y="595"/>
                    </a:lnTo>
                    <a:lnTo>
                      <a:pt x="140" y="59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46" name="任意多边形: 形状 145">
                <a:extLst>
                  <a:ext uri="{FF2B5EF4-FFF2-40B4-BE49-F238E27FC236}">
                    <a16:creationId xmlns="" xmlns:a16="http://schemas.microsoft.com/office/drawing/2014/main" id="{F0E1939D-C3DB-4061-AB37-0DF05EA0B787}"/>
                  </a:ext>
                </a:extLst>
              </p:cNvPr>
              <p:cNvSpPr>
                <a:spLocks noChangeAspect="1"/>
              </p:cNvSpPr>
              <p:nvPr/>
            </p:nvSpPr>
            <p:spPr bwMode="gray">
              <a:xfrm>
                <a:off x="4464843" y="3192809"/>
                <a:ext cx="146050" cy="127000"/>
              </a:xfrm>
              <a:custGeom>
                <a:avLst/>
                <a:gdLst/>
                <a:ahLst/>
                <a:cxnLst>
                  <a:cxn ang="0">
                    <a:pos x="196" y="379"/>
                  </a:cxn>
                  <a:cxn ang="0">
                    <a:pos x="148" y="379"/>
                  </a:cxn>
                  <a:cxn ang="0">
                    <a:pos x="96" y="379"/>
                  </a:cxn>
                  <a:cxn ang="0">
                    <a:pos x="45" y="379"/>
                  </a:cxn>
                  <a:cxn ang="0">
                    <a:pos x="16" y="379"/>
                  </a:cxn>
                  <a:cxn ang="0">
                    <a:pos x="14" y="385"/>
                  </a:cxn>
                  <a:cxn ang="0">
                    <a:pos x="6" y="392"/>
                  </a:cxn>
                  <a:cxn ang="0">
                    <a:pos x="2" y="397"/>
                  </a:cxn>
                  <a:cxn ang="0">
                    <a:pos x="5" y="396"/>
                  </a:cxn>
                  <a:cxn ang="0">
                    <a:pos x="0" y="401"/>
                  </a:cxn>
                  <a:cxn ang="0">
                    <a:pos x="0" y="392"/>
                  </a:cxn>
                  <a:cxn ang="0">
                    <a:pos x="5" y="355"/>
                  </a:cxn>
                  <a:cxn ang="0">
                    <a:pos x="16" y="329"/>
                  </a:cxn>
                  <a:cxn ang="0">
                    <a:pos x="28" y="323"/>
                  </a:cxn>
                  <a:cxn ang="0">
                    <a:pos x="40" y="296"/>
                  </a:cxn>
                  <a:cxn ang="0">
                    <a:pos x="48" y="284"/>
                  </a:cxn>
                  <a:cxn ang="0">
                    <a:pos x="45" y="275"/>
                  </a:cxn>
                  <a:cxn ang="0">
                    <a:pos x="65" y="246"/>
                  </a:cxn>
                  <a:cxn ang="0">
                    <a:pos x="69" y="240"/>
                  </a:cxn>
                  <a:cxn ang="0">
                    <a:pos x="71" y="229"/>
                  </a:cxn>
                  <a:cxn ang="0">
                    <a:pos x="76" y="221"/>
                  </a:cxn>
                  <a:cxn ang="0">
                    <a:pos x="105" y="188"/>
                  </a:cxn>
                  <a:cxn ang="0">
                    <a:pos x="120" y="164"/>
                  </a:cxn>
                  <a:cxn ang="0">
                    <a:pos x="123" y="145"/>
                  </a:cxn>
                  <a:cxn ang="0">
                    <a:pos x="132" y="122"/>
                  </a:cxn>
                  <a:cxn ang="0">
                    <a:pos x="139" y="100"/>
                  </a:cxn>
                  <a:cxn ang="0">
                    <a:pos x="155" y="80"/>
                  </a:cxn>
                  <a:cxn ang="0">
                    <a:pos x="174" y="70"/>
                  </a:cxn>
                  <a:cxn ang="0">
                    <a:pos x="190" y="57"/>
                  </a:cxn>
                  <a:cxn ang="0">
                    <a:pos x="196" y="38"/>
                  </a:cxn>
                  <a:cxn ang="0">
                    <a:pos x="199" y="33"/>
                  </a:cxn>
                  <a:cxn ang="0">
                    <a:pos x="204" y="22"/>
                  </a:cxn>
                  <a:cxn ang="0">
                    <a:pos x="213" y="6"/>
                  </a:cxn>
                  <a:cxn ang="0">
                    <a:pos x="218" y="0"/>
                  </a:cxn>
                  <a:cxn ang="0">
                    <a:pos x="227" y="0"/>
                  </a:cxn>
                  <a:cxn ang="0">
                    <a:pos x="261" y="0"/>
                  </a:cxn>
                  <a:cxn ang="0">
                    <a:pos x="297" y="0"/>
                  </a:cxn>
                  <a:cxn ang="0">
                    <a:pos x="338" y="0"/>
                  </a:cxn>
                  <a:cxn ang="0">
                    <a:pos x="379" y="0"/>
                  </a:cxn>
                  <a:cxn ang="0">
                    <a:pos x="422" y="0"/>
                  </a:cxn>
                  <a:cxn ang="0">
                    <a:pos x="459" y="0"/>
                  </a:cxn>
                  <a:cxn ang="0">
                    <a:pos x="459" y="32"/>
                  </a:cxn>
                  <a:cxn ang="0">
                    <a:pos x="459" y="102"/>
                  </a:cxn>
                  <a:cxn ang="0">
                    <a:pos x="405" y="102"/>
                  </a:cxn>
                  <a:cxn ang="0">
                    <a:pos x="352" y="102"/>
                  </a:cxn>
                  <a:cxn ang="0">
                    <a:pos x="299" y="102"/>
                  </a:cxn>
                  <a:cxn ang="0">
                    <a:pos x="281" y="102"/>
                  </a:cxn>
                  <a:cxn ang="0">
                    <a:pos x="281" y="160"/>
                  </a:cxn>
                  <a:cxn ang="0">
                    <a:pos x="281" y="219"/>
                  </a:cxn>
                  <a:cxn ang="0">
                    <a:pos x="281" y="254"/>
                  </a:cxn>
                  <a:cxn ang="0">
                    <a:pos x="261" y="261"/>
                  </a:cxn>
                  <a:cxn ang="0">
                    <a:pos x="244" y="263"/>
                  </a:cxn>
                  <a:cxn ang="0">
                    <a:pos x="228" y="268"/>
                  </a:cxn>
                  <a:cxn ang="0">
                    <a:pos x="223" y="272"/>
                  </a:cxn>
                  <a:cxn ang="0">
                    <a:pos x="220" y="277"/>
                  </a:cxn>
                  <a:cxn ang="0">
                    <a:pos x="215" y="288"/>
                  </a:cxn>
                  <a:cxn ang="0">
                    <a:pos x="213" y="296"/>
                  </a:cxn>
                  <a:cxn ang="0">
                    <a:pos x="215" y="322"/>
                  </a:cxn>
                  <a:cxn ang="0">
                    <a:pos x="218" y="342"/>
                  </a:cxn>
                  <a:cxn ang="0">
                    <a:pos x="218" y="363"/>
                  </a:cxn>
                  <a:cxn ang="0">
                    <a:pos x="222" y="379"/>
                  </a:cxn>
                  <a:cxn ang="0">
                    <a:pos x="196" y="379"/>
                  </a:cxn>
                </a:cxnLst>
                <a:rect l="0" t="0" r="r" b="b"/>
                <a:pathLst>
                  <a:path w="459" h="401">
                    <a:moveTo>
                      <a:pt x="196" y="379"/>
                    </a:moveTo>
                    <a:lnTo>
                      <a:pt x="148" y="379"/>
                    </a:lnTo>
                    <a:lnTo>
                      <a:pt x="96" y="379"/>
                    </a:lnTo>
                    <a:lnTo>
                      <a:pt x="45" y="379"/>
                    </a:lnTo>
                    <a:lnTo>
                      <a:pt x="16" y="379"/>
                    </a:lnTo>
                    <a:lnTo>
                      <a:pt x="14" y="385"/>
                    </a:lnTo>
                    <a:lnTo>
                      <a:pt x="6" y="392"/>
                    </a:lnTo>
                    <a:lnTo>
                      <a:pt x="2" y="397"/>
                    </a:lnTo>
                    <a:lnTo>
                      <a:pt x="5" y="396"/>
                    </a:lnTo>
                    <a:lnTo>
                      <a:pt x="0" y="401"/>
                    </a:lnTo>
                    <a:lnTo>
                      <a:pt x="0" y="392"/>
                    </a:lnTo>
                    <a:lnTo>
                      <a:pt x="5" y="355"/>
                    </a:lnTo>
                    <a:lnTo>
                      <a:pt x="16" y="329"/>
                    </a:lnTo>
                    <a:lnTo>
                      <a:pt x="28" y="323"/>
                    </a:lnTo>
                    <a:lnTo>
                      <a:pt x="40" y="296"/>
                    </a:lnTo>
                    <a:lnTo>
                      <a:pt x="48" y="284"/>
                    </a:lnTo>
                    <a:lnTo>
                      <a:pt x="45" y="275"/>
                    </a:lnTo>
                    <a:lnTo>
                      <a:pt x="65" y="246"/>
                    </a:lnTo>
                    <a:lnTo>
                      <a:pt x="69" y="240"/>
                    </a:lnTo>
                    <a:lnTo>
                      <a:pt x="71" y="229"/>
                    </a:lnTo>
                    <a:lnTo>
                      <a:pt x="76" y="221"/>
                    </a:lnTo>
                    <a:lnTo>
                      <a:pt x="105" y="188"/>
                    </a:lnTo>
                    <a:lnTo>
                      <a:pt x="120" y="164"/>
                    </a:lnTo>
                    <a:lnTo>
                      <a:pt x="123" y="145"/>
                    </a:lnTo>
                    <a:lnTo>
                      <a:pt x="132" y="122"/>
                    </a:lnTo>
                    <a:lnTo>
                      <a:pt x="139" y="100"/>
                    </a:lnTo>
                    <a:lnTo>
                      <a:pt x="155" y="80"/>
                    </a:lnTo>
                    <a:lnTo>
                      <a:pt x="174" y="70"/>
                    </a:lnTo>
                    <a:lnTo>
                      <a:pt x="190" y="57"/>
                    </a:lnTo>
                    <a:lnTo>
                      <a:pt x="196" y="38"/>
                    </a:lnTo>
                    <a:lnTo>
                      <a:pt x="199" y="33"/>
                    </a:lnTo>
                    <a:lnTo>
                      <a:pt x="204" y="22"/>
                    </a:lnTo>
                    <a:lnTo>
                      <a:pt x="213" y="6"/>
                    </a:lnTo>
                    <a:lnTo>
                      <a:pt x="218" y="0"/>
                    </a:lnTo>
                    <a:lnTo>
                      <a:pt x="227" y="0"/>
                    </a:lnTo>
                    <a:lnTo>
                      <a:pt x="261" y="0"/>
                    </a:lnTo>
                    <a:lnTo>
                      <a:pt x="297" y="0"/>
                    </a:lnTo>
                    <a:lnTo>
                      <a:pt x="338" y="0"/>
                    </a:lnTo>
                    <a:lnTo>
                      <a:pt x="379" y="0"/>
                    </a:lnTo>
                    <a:lnTo>
                      <a:pt x="422" y="0"/>
                    </a:lnTo>
                    <a:lnTo>
                      <a:pt x="459" y="0"/>
                    </a:lnTo>
                    <a:lnTo>
                      <a:pt x="459" y="32"/>
                    </a:lnTo>
                    <a:lnTo>
                      <a:pt x="459" y="102"/>
                    </a:lnTo>
                    <a:lnTo>
                      <a:pt x="405" y="102"/>
                    </a:lnTo>
                    <a:lnTo>
                      <a:pt x="352" y="102"/>
                    </a:lnTo>
                    <a:lnTo>
                      <a:pt x="299" y="102"/>
                    </a:lnTo>
                    <a:lnTo>
                      <a:pt x="281" y="102"/>
                    </a:lnTo>
                    <a:lnTo>
                      <a:pt x="281" y="160"/>
                    </a:lnTo>
                    <a:lnTo>
                      <a:pt x="281" y="219"/>
                    </a:lnTo>
                    <a:lnTo>
                      <a:pt x="281" y="254"/>
                    </a:lnTo>
                    <a:lnTo>
                      <a:pt x="261" y="261"/>
                    </a:lnTo>
                    <a:lnTo>
                      <a:pt x="244" y="263"/>
                    </a:lnTo>
                    <a:lnTo>
                      <a:pt x="228" y="268"/>
                    </a:lnTo>
                    <a:lnTo>
                      <a:pt x="223" y="272"/>
                    </a:lnTo>
                    <a:lnTo>
                      <a:pt x="220" y="277"/>
                    </a:lnTo>
                    <a:lnTo>
                      <a:pt x="215" y="288"/>
                    </a:lnTo>
                    <a:lnTo>
                      <a:pt x="213" y="296"/>
                    </a:lnTo>
                    <a:lnTo>
                      <a:pt x="215" y="322"/>
                    </a:lnTo>
                    <a:lnTo>
                      <a:pt x="218" y="342"/>
                    </a:lnTo>
                    <a:lnTo>
                      <a:pt x="218" y="363"/>
                    </a:lnTo>
                    <a:lnTo>
                      <a:pt x="222" y="379"/>
                    </a:lnTo>
                    <a:lnTo>
                      <a:pt x="196" y="379"/>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147" name="组合 146">
                <a:extLst>
                  <a:ext uri="{FF2B5EF4-FFF2-40B4-BE49-F238E27FC236}">
                    <a16:creationId xmlns="" xmlns:a16="http://schemas.microsoft.com/office/drawing/2014/main" id="{8864FD61-1273-4736-A1E9-763BA847F35A}"/>
                  </a:ext>
                </a:extLst>
              </p:cNvPr>
              <p:cNvGrpSpPr/>
              <p:nvPr/>
            </p:nvGrpSpPr>
            <p:grpSpPr bwMode="gray">
              <a:xfrm>
                <a:off x="4455318" y="2994372"/>
                <a:ext cx="1196974" cy="1339850"/>
                <a:chOff x="4455318" y="2994372"/>
                <a:chExt cx="1196974" cy="1339850"/>
              </a:xfrm>
              <a:grpFill/>
            </p:grpSpPr>
            <p:sp>
              <p:nvSpPr>
                <p:cNvPr id="148" name="任意多边形: 形状 147">
                  <a:extLst>
                    <a:ext uri="{FF2B5EF4-FFF2-40B4-BE49-F238E27FC236}">
                      <a16:creationId xmlns="" xmlns:a16="http://schemas.microsoft.com/office/drawing/2014/main" id="{72D0FB38-88AC-40B5-9541-7771DCCCC9C0}"/>
                    </a:ext>
                  </a:extLst>
                </p:cNvPr>
                <p:cNvSpPr>
                  <a:spLocks noChangeAspect="1"/>
                </p:cNvSpPr>
                <p:nvPr/>
              </p:nvSpPr>
              <p:spPr bwMode="gray">
                <a:xfrm>
                  <a:off x="4704556" y="3497609"/>
                  <a:ext cx="77788" cy="114300"/>
                </a:xfrm>
                <a:custGeom>
                  <a:avLst/>
                  <a:gdLst/>
                  <a:ahLst/>
                  <a:cxnLst>
                    <a:cxn ang="0">
                      <a:pos x="239" y="279"/>
                    </a:cxn>
                    <a:cxn ang="0">
                      <a:pos x="215" y="252"/>
                    </a:cxn>
                    <a:cxn ang="0">
                      <a:pos x="209" y="231"/>
                    </a:cxn>
                    <a:cxn ang="0">
                      <a:pos x="209" y="188"/>
                    </a:cxn>
                    <a:cxn ang="0">
                      <a:pos x="204" y="114"/>
                    </a:cxn>
                    <a:cxn ang="0">
                      <a:pos x="200" y="95"/>
                    </a:cxn>
                    <a:cxn ang="0">
                      <a:pos x="194" y="68"/>
                    </a:cxn>
                    <a:cxn ang="0">
                      <a:pos x="187" y="48"/>
                    </a:cxn>
                    <a:cxn ang="0">
                      <a:pos x="176" y="33"/>
                    </a:cxn>
                    <a:cxn ang="0">
                      <a:pos x="166" y="21"/>
                    </a:cxn>
                    <a:cxn ang="0">
                      <a:pos x="170" y="11"/>
                    </a:cxn>
                    <a:cxn ang="0">
                      <a:pos x="172" y="5"/>
                    </a:cxn>
                    <a:cxn ang="0">
                      <a:pos x="162" y="3"/>
                    </a:cxn>
                    <a:cxn ang="0">
                      <a:pos x="145" y="3"/>
                    </a:cxn>
                    <a:cxn ang="0">
                      <a:pos x="129" y="12"/>
                    </a:cxn>
                    <a:cxn ang="0">
                      <a:pos x="86" y="6"/>
                    </a:cxn>
                    <a:cxn ang="0">
                      <a:pos x="47" y="5"/>
                    </a:cxn>
                    <a:cxn ang="0">
                      <a:pos x="19" y="8"/>
                    </a:cxn>
                    <a:cxn ang="0">
                      <a:pos x="14" y="24"/>
                    </a:cxn>
                    <a:cxn ang="0">
                      <a:pos x="20" y="35"/>
                    </a:cxn>
                    <a:cxn ang="0">
                      <a:pos x="24" y="44"/>
                    </a:cxn>
                    <a:cxn ang="0">
                      <a:pos x="25" y="65"/>
                    </a:cxn>
                    <a:cxn ang="0">
                      <a:pos x="25" y="82"/>
                    </a:cxn>
                    <a:cxn ang="0">
                      <a:pos x="28" y="95"/>
                    </a:cxn>
                    <a:cxn ang="0">
                      <a:pos x="30" y="103"/>
                    </a:cxn>
                    <a:cxn ang="0">
                      <a:pos x="25" y="111"/>
                    </a:cxn>
                    <a:cxn ang="0">
                      <a:pos x="31" y="116"/>
                    </a:cxn>
                    <a:cxn ang="0">
                      <a:pos x="41" y="159"/>
                    </a:cxn>
                    <a:cxn ang="0">
                      <a:pos x="36" y="165"/>
                    </a:cxn>
                    <a:cxn ang="0">
                      <a:pos x="28" y="171"/>
                    </a:cxn>
                    <a:cxn ang="0">
                      <a:pos x="22" y="182"/>
                    </a:cxn>
                    <a:cxn ang="0">
                      <a:pos x="14" y="204"/>
                    </a:cxn>
                    <a:cxn ang="0">
                      <a:pos x="11" y="220"/>
                    </a:cxn>
                    <a:cxn ang="0">
                      <a:pos x="1" y="234"/>
                    </a:cxn>
                    <a:cxn ang="0">
                      <a:pos x="0" y="259"/>
                    </a:cxn>
                    <a:cxn ang="0">
                      <a:pos x="11" y="295"/>
                    </a:cxn>
                    <a:cxn ang="0">
                      <a:pos x="22" y="301"/>
                    </a:cxn>
                    <a:cxn ang="0">
                      <a:pos x="27" y="315"/>
                    </a:cxn>
                    <a:cxn ang="0">
                      <a:pos x="21" y="331"/>
                    </a:cxn>
                    <a:cxn ang="0">
                      <a:pos x="11" y="328"/>
                    </a:cxn>
                    <a:cxn ang="0">
                      <a:pos x="5" y="336"/>
                    </a:cxn>
                    <a:cxn ang="0">
                      <a:pos x="67" y="356"/>
                    </a:cxn>
                    <a:cxn ang="0">
                      <a:pos x="95" y="338"/>
                    </a:cxn>
                    <a:cxn ang="0">
                      <a:pos x="137" y="328"/>
                    </a:cxn>
                    <a:cxn ang="0">
                      <a:pos x="183" y="302"/>
                    </a:cxn>
                    <a:cxn ang="0">
                      <a:pos x="196" y="300"/>
                    </a:cxn>
                    <a:cxn ang="0">
                      <a:pos x="219" y="300"/>
                    </a:cxn>
                    <a:cxn ang="0">
                      <a:pos x="240" y="283"/>
                    </a:cxn>
                  </a:cxnLst>
                  <a:rect l="0" t="0" r="r" b="b"/>
                  <a:pathLst>
                    <a:path w="242" h="356">
                      <a:moveTo>
                        <a:pt x="242" y="281"/>
                      </a:moveTo>
                      <a:lnTo>
                        <a:pt x="239" y="279"/>
                      </a:lnTo>
                      <a:lnTo>
                        <a:pt x="223" y="262"/>
                      </a:lnTo>
                      <a:lnTo>
                        <a:pt x="215" y="252"/>
                      </a:lnTo>
                      <a:lnTo>
                        <a:pt x="210" y="241"/>
                      </a:lnTo>
                      <a:lnTo>
                        <a:pt x="209" y="231"/>
                      </a:lnTo>
                      <a:lnTo>
                        <a:pt x="208" y="209"/>
                      </a:lnTo>
                      <a:lnTo>
                        <a:pt x="209" y="188"/>
                      </a:lnTo>
                      <a:lnTo>
                        <a:pt x="205" y="148"/>
                      </a:lnTo>
                      <a:lnTo>
                        <a:pt x="204" y="114"/>
                      </a:lnTo>
                      <a:lnTo>
                        <a:pt x="203" y="101"/>
                      </a:lnTo>
                      <a:lnTo>
                        <a:pt x="200" y="95"/>
                      </a:lnTo>
                      <a:lnTo>
                        <a:pt x="196" y="89"/>
                      </a:lnTo>
                      <a:lnTo>
                        <a:pt x="194" y="68"/>
                      </a:lnTo>
                      <a:lnTo>
                        <a:pt x="191" y="53"/>
                      </a:lnTo>
                      <a:lnTo>
                        <a:pt x="187" y="48"/>
                      </a:lnTo>
                      <a:lnTo>
                        <a:pt x="180" y="41"/>
                      </a:lnTo>
                      <a:lnTo>
                        <a:pt x="176" y="33"/>
                      </a:lnTo>
                      <a:lnTo>
                        <a:pt x="167" y="27"/>
                      </a:lnTo>
                      <a:lnTo>
                        <a:pt x="166" y="21"/>
                      </a:lnTo>
                      <a:lnTo>
                        <a:pt x="170" y="16"/>
                      </a:lnTo>
                      <a:lnTo>
                        <a:pt x="170" y="11"/>
                      </a:lnTo>
                      <a:lnTo>
                        <a:pt x="173" y="6"/>
                      </a:lnTo>
                      <a:lnTo>
                        <a:pt x="172" y="5"/>
                      </a:lnTo>
                      <a:lnTo>
                        <a:pt x="164" y="4"/>
                      </a:lnTo>
                      <a:lnTo>
                        <a:pt x="162" y="3"/>
                      </a:lnTo>
                      <a:lnTo>
                        <a:pt x="162" y="0"/>
                      </a:lnTo>
                      <a:lnTo>
                        <a:pt x="145" y="3"/>
                      </a:lnTo>
                      <a:lnTo>
                        <a:pt x="133" y="11"/>
                      </a:lnTo>
                      <a:lnTo>
                        <a:pt x="129" y="12"/>
                      </a:lnTo>
                      <a:lnTo>
                        <a:pt x="112" y="11"/>
                      </a:lnTo>
                      <a:lnTo>
                        <a:pt x="86" y="6"/>
                      </a:lnTo>
                      <a:lnTo>
                        <a:pt x="58" y="8"/>
                      </a:lnTo>
                      <a:lnTo>
                        <a:pt x="47" y="5"/>
                      </a:lnTo>
                      <a:lnTo>
                        <a:pt x="36" y="5"/>
                      </a:lnTo>
                      <a:lnTo>
                        <a:pt x="19" y="8"/>
                      </a:lnTo>
                      <a:lnTo>
                        <a:pt x="14" y="16"/>
                      </a:lnTo>
                      <a:lnTo>
                        <a:pt x="14" y="24"/>
                      </a:lnTo>
                      <a:lnTo>
                        <a:pt x="17" y="32"/>
                      </a:lnTo>
                      <a:lnTo>
                        <a:pt x="20" y="35"/>
                      </a:lnTo>
                      <a:lnTo>
                        <a:pt x="20" y="43"/>
                      </a:lnTo>
                      <a:lnTo>
                        <a:pt x="24" y="44"/>
                      </a:lnTo>
                      <a:lnTo>
                        <a:pt x="22" y="57"/>
                      </a:lnTo>
                      <a:lnTo>
                        <a:pt x="25" y="65"/>
                      </a:lnTo>
                      <a:lnTo>
                        <a:pt x="25" y="76"/>
                      </a:lnTo>
                      <a:lnTo>
                        <a:pt x="25" y="82"/>
                      </a:lnTo>
                      <a:lnTo>
                        <a:pt x="28" y="89"/>
                      </a:lnTo>
                      <a:lnTo>
                        <a:pt x="28" y="95"/>
                      </a:lnTo>
                      <a:lnTo>
                        <a:pt x="27" y="98"/>
                      </a:lnTo>
                      <a:lnTo>
                        <a:pt x="30" y="103"/>
                      </a:lnTo>
                      <a:lnTo>
                        <a:pt x="25" y="108"/>
                      </a:lnTo>
                      <a:lnTo>
                        <a:pt x="25" y="111"/>
                      </a:lnTo>
                      <a:lnTo>
                        <a:pt x="28" y="112"/>
                      </a:lnTo>
                      <a:lnTo>
                        <a:pt x="31" y="116"/>
                      </a:lnTo>
                      <a:lnTo>
                        <a:pt x="38" y="143"/>
                      </a:lnTo>
                      <a:lnTo>
                        <a:pt x="41" y="159"/>
                      </a:lnTo>
                      <a:lnTo>
                        <a:pt x="36" y="160"/>
                      </a:lnTo>
                      <a:lnTo>
                        <a:pt x="36" y="165"/>
                      </a:lnTo>
                      <a:lnTo>
                        <a:pt x="32" y="166"/>
                      </a:lnTo>
                      <a:lnTo>
                        <a:pt x="28" y="171"/>
                      </a:lnTo>
                      <a:lnTo>
                        <a:pt x="26" y="173"/>
                      </a:lnTo>
                      <a:lnTo>
                        <a:pt x="22" y="182"/>
                      </a:lnTo>
                      <a:lnTo>
                        <a:pt x="16" y="195"/>
                      </a:lnTo>
                      <a:lnTo>
                        <a:pt x="14" y="204"/>
                      </a:lnTo>
                      <a:lnTo>
                        <a:pt x="14" y="215"/>
                      </a:lnTo>
                      <a:lnTo>
                        <a:pt x="11" y="220"/>
                      </a:lnTo>
                      <a:lnTo>
                        <a:pt x="5" y="227"/>
                      </a:lnTo>
                      <a:lnTo>
                        <a:pt x="1" y="234"/>
                      </a:lnTo>
                      <a:lnTo>
                        <a:pt x="0" y="251"/>
                      </a:lnTo>
                      <a:lnTo>
                        <a:pt x="0" y="259"/>
                      </a:lnTo>
                      <a:lnTo>
                        <a:pt x="8" y="279"/>
                      </a:lnTo>
                      <a:lnTo>
                        <a:pt x="11" y="295"/>
                      </a:lnTo>
                      <a:lnTo>
                        <a:pt x="15" y="300"/>
                      </a:lnTo>
                      <a:lnTo>
                        <a:pt x="22" y="301"/>
                      </a:lnTo>
                      <a:lnTo>
                        <a:pt x="25" y="302"/>
                      </a:lnTo>
                      <a:lnTo>
                        <a:pt x="27" y="315"/>
                      </a:lnTo>
                      <a:lnTo>
                        <a:pt x="27" y="329"/>
                      </a:lnTo>
                      <a:lnTo>
                        <a:pt x="21" y="331"/>
                      </a:lnTo>
                      <a:lnTo>
                        <a:pt x="17" y="328"/>
                      </a:lnTo>
                      <a:lnTo>
                        <a:pt x="11" y="328"/>
                      </a:lnTo>
                      <a:lnTo>
                        <a:pt x="9" y="329"/>
                      </a:lnTo>
                      <a:lnTo>
                        <a:pt x="5" y="336"/>
                      </a:lnTo>
                      <a:lnTo>
                        <a:pt x="41" y="345"/>
                      </a:lnTo>
                      <a:lnTo>
                        <a:pt x="67" y="356"/>
                      </a:lnTo>
                      <a:lnTo>
                        <a:pt x="87" y="345"/>
                      </a:lnTo>
                      <a:lnTo>
                        <a:pt x="95" y="338"/>
                      </a:lnTo>
                      <a:lnTo>
                        <a:pt x="103" y="336"/>
                      </a:lnTo>
                      <a:lnTo>
                        <a:pt x="137" y="328"/>
                      </a:lnTo>
                      <a:lnTo>
                        <a:pt x="166" y="311"/>
                      </a:lnTo>
                      <a:lnTo>
                        <a:pt x="183" y="302"/>
                      </a:lnTo>
                      <a:lnTo>
                        <a:pt x="188" y="300"/>
                      </a:lnTo>
                      <a:lnTo>
                        <a:pt x="196" y="300"/>
                      </a:lnTo>
                      <a:lnTo>
                        <a:pt x="215" y="296"/>
                      </a:lnTo>
                      <a:lnTo>
                        <a:pt x="219" y="300"/>
                      </a:lnTo>
                      <a:lnTo>
                        <a:pt x="229" y="299"/>
                      </a:lnTo>
                      <a:lnTo>
                        <a:pt x="240" y="283"/>
                      </a:lnTo>
                      <a:lnTo>
                        <a:pt x="242" y="281"/>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49" name="任意多边形: 形状 148">
                  <a:extLst>
                    <a:ext uri="{FF2B5EF4-FFF2-40B4-BE49-F238E27FC236}">
                      <a16:creationId xmlns="" xmlns:a16="http://schemas.microsoft.com/office/drawing/2014/main" id="{FA326F0E-C784-450C-803E-66CBC252B17D}"/>
                    </a:ext>
                  </a:extLst>
                </p:cNvPr>
                <p:cNvSpPr>
                  <a:spLocks noChangeAspect="1"/>
                </p:cNvSpPr>
                <p:nvPr/>
              </p:nvSpPr>
              <p:spPr bwMode="gray">
                <a:xfrm>
                  <a:off x="4669631" y="3429347"/>
                  <a:ext cx="131763" cy="98425"/>
                </a:xfrm>
                <a:custGeom>
                  <a:avLst/>
                  <a:gdLst/>
                  <a:ahLst/>
                  <a:cxnLst>
                    <a:cxn ang="0">
                      <a:pos x="242" y="9"/>
                    </a:cxn>
                    <a:cxn ang="0">
                      <a:pos x="182" y="49"/>
                    </a:cxn>
                    <a:cxn ang="0">
                      <a:pos x="113" y="91"/>
                    </a:cxn>
                    <a:cxn ang="0">
                      <a:pos x="83" y="96"/>
                    </a:cxn>
                    <a:cxn ang="0">
                      <a:pos x="64" y="119"/>
                    </a:cxn>
                    <a:cxn ang="0">
                      <a:pos x="46" y="162"/>
                    </a:cxn>
                    <a:cxn ang="0">
                      <a:pos x="16" y="188"/>
                    </a:cxn>
                    <a:cxn ang="0">
                      <a:pos x="1" y="224"/>
                    </a:cxn>
                    <a:cxn ang="0">
                      <a:pos x="1" y="259"/>
                    </a:cxn>
                    <a:cxn ang="0">
                      <a:pos x="5" y="267"/>
                    </a:cxn>
                    <a:cxn ang="0">
                      <a:pos x="11" y="275"/>
                    </a:cxn>
                    <a:cxn ang="0">
                      <a:pos x="15" y="284"/>
                    </a:cxn>
                    <a:cxn ang="0">
                      <a:pos x="24" y="291"/>
                    </a:cxn>
                    <a:cxn ang="0">
                      <a:pos x="35" y="294"/>
                    </a:cxn>
                    <a:cxn ang="0">
                      <a:pos x="40" y="295"/>
                    </a:cxn>
                    <a:cxn ang="0">
                      <a:pos x="53" y="290"/>
                    </a:cxn>
                    <a:cxn ang="0">
                      <a:pos x="79" y="283"/>
                    </a:cxn>
                    <a:cxn ang="0">
                      <a:pos x="107" y="285"/>
                    </a:cxn>
                    <a:cxn ang="0">
                      <a:pos x="119" y="290"/>
                    </a:cxn>
                    <a:cxn ang="0">
                      <a:pos x="130" y="306"/>
                    </a:cxn>
                    <a:cxn ang="0">
                      <a:pos x="141" y="305"/>
                    </a:cxn>
                    <a:cxn ang="0">
                      <a:pos x="138" y="281"/>
                    </a:cxn>
                    <a:cxn ang="0">
                      <a:pos x="133" y="259"/>
                    </a:cxn>
                    <a:cxn ang="0">
                      <a:pos x="127" y="240"/>
                    </a:cxn>
                    <a:cxn ang="0">
                      <a:pos x="149" y="221"/>
                    </a:cxn>
                    <a:cxn ang="0">
                      <a:pos x="199" y="222"/>
                    </a:cxn>
                    <a:cxn ang="0">
                      <a:pos x="246" y="227"/>
                    </a:cxn>
                    <a:cxn ang="0">
                      <a:pos x="275" y="217"/>
                    </a:cxn>
                    <a:cxn ang="0">
                      <a:pos x="317" y="227"/>
                    </a:cxn>
                    <a:cxn ang="0">
                      <a:pos x="336" y="224"/>
                    </a:cxn>
                    <a:cxn ang="0">
                      <a:pos x="344" y="214"/>
                    </a:cxn>
                    <a:cxn ang="0">
                      <a:pos x="350" y="208"/>
                    </a:cxn>
                    <a:cxn ang="0">
                      <a:pos x="364" y="195"/>
                    </a:cxn>
                    <a:cxn ang="0">
                      <a:pos x="387" y="197"/>
                    </a:cxn>
                    <a:cxn ang="0">
                      <a:pos x="410" y="185"/>
                    </a:cxn>
                    <a:cxn ang="0">
                      <a:pos x="415" y="177"/>
                    </a:cxn>
                    <a:cxn ang="0">
                      <a:pos x="417" y="171"/>
                    </a:cxn>
                    <a:cxn ang="0">
                      <a:pos x="398" y="150"/>
                    </a:cxn>
                    <a:cxn ang="0">
                      <a:pos x="408" y="145"/>
                    </a:cxn>
                    <a:cxn ang="0">
                      <a:pos x="402" y="130"/>
                    </a:cxn>
                    <a:cxn ang="0">
                      <a:pos x="387" y="133"/>
                    </a:cxn>
                    <a:cxn ang="0">
                      <a:pos x="368" y="131"/>
                    </a:cxn>
                    <a:cxn ang="0">
                      <a:pos x="345" y="108"/>
                    </a:cxn>
                    <a:cxn ang="0">
                      <a:pos x="317" y="70"/>
                    </a:cxn>
                    <a:cxn ang="0">
                      <a:pos x="302" y="39"/>
                    </a:cxn>
                    <a:cxn ang="0">
                      <a:pos x="290" y="26"/>
                    </a:cxn>
                    <a:cxn ang="0">
                      <a:pos x="295" y="0"/>
                    </a:cxn>
                  </a:cxnLst>
                  <a:rect l="0" t="0" r="r" b="b"/>
                  <a:pathLst>
                    <a:path w="417" h="307">
                      <a:moveTo>
                        <a:pt x="295" y="0"/>
                      </a:moveTo>
                      <a:lnTo>
                        <a:pt x="262" y="1"/>
                      </a:lnTo>
                      <a:lnTo>
                        <a:pt x="242" y="9"/>
                      </a:lnTo>
                      <a:lnTo>
                        <a:pt x="234" y="12"/>
                      </a:lnTo>
                      <a:lnTo>
                        <a:pt x="219" y="25"/>
                      </a:lnTo>
                      <a:lnTo>
                        <a:pt x="182" y="49"/>
                      </a:lnTo>
                      <a:lnTo>
                        <a:pt x="170" y="65"/>
                      </a:lnTo>
                      <a:lnTo>
                        <a:pt x="151" y="79"/>
                      </a:lnTo>
                      <a:lnTo>
                        <a:pt x="113" y="91"/>
                      </a:lnTo>
                      <a:lnTo>
                        <a:pt x="101" y="93"/>
                      </a:lnTo>
                      <a:lnTo>
                        <a:pt x="89" y="95"/>
                      </a:lnTo>
                      <a:lnTo>
                        <a:pt x="83" y="96"/>
                      </a:lnTo>
                      <a:lnTo>
                        <a:pt x="74" y="102"/>
                      </a:lnTo>
                      <a:lnTo>
                        <a:pt x="69" y="108"/>
                      </a:lnTo>
                      <a:lnTo>
                        <a:pt x="64" y="119"/>
                      </a:lnTo>
                      <a:lnTo>
                        <a:pt x="60" y="134"/>
                      </a:lnTo>
                      <a:lnTo>
                        <a:pt x="53" y="152"/>
                      </a:lnTo>
                      <a:lnTo>
                        <a:pt x="46" y="162"/>
                      </a:lnTo>
                      <a:lnTo>
                        <a:pt x="30" y="174"/>
                      </a:lnTo>
                      <a:lnTo>
                        <a:pt x="20" y="183"/>
                      </a:lnTo>
                      <a:lnTo>
                        <a:pt x="16" y="188"/>
                      </a:lnTo>
                      <a:lnTo>
                        <a:pt x="11" y="197"/>
                      </a:lnTo>
                      <a:lnTo>
                        <a:pt x="10" y="206"/>
                      </a:lnTo>
                      <a:lnTo>
                        <a:pt x="1" y="224"/>
                      </a:lnTo>
                      <a:lnTo>
                        <a:pt x="0" y="235"/>
                      </a:lnTo>
                      <a:lnTo>
                        <a:pt x="0" y="248"/>
                      </a:lnTo>
                      <a:lnTo>
                        <a:pt x="1" y="259"/>
                      </a:lnTo>
                      <a:lnTo>
                        <a:pt x="4" y="260"/>
                      </a:lnTo>
                      <a:lnTo>
                        <a:pt x="4" y="262"/>
                      </a:lnTo>
                      <a:lnTo>
                        <a:pt x="5" y="267"/>
                      </a:lnTo>
                      <a:lnTo>
                        <a:pt x="6" y="268"/>
                      </a:lnTo>
                      <a:lnTo>
                        <a:pt x="8" y="269"/>
                      </a:lnTo>
                      <a:lnTo>
                        <a:pt x="11" y="275"/>
                      </a:lnTo>
                      <a:lnTo>
                        <a:pt x="14" y="276"/>
                      </a:lnTo>
                      <a:lnTo>
                        <a:pt x="15" y="279"/>
                      </a:lnTo>
                      <a:lnTo>
                        <a:pt x="15" y="284"/>
                      </a:lnTo>
                      <a:lnTo>
                        <a:pt x="19" y="284"/>
                      </a:lnTo>
                      <a:lnTo>
                        <a:pt x="22" y="287"/>
                      </a:lnTo>
                      <a:lnTo>
                        <a:pt x="24" y="291"/>
                      </a:lnTo>
                      <a:lnTo>
                        <a:pt x="31" y="295"/>
                      </a:lnTo>
                      <a:lnTo>
                        <a:pt x="31" y="294"/>
                      </a:lnTo>
                      <a:lnTo>
                        <a:pt x="35" y="294"/>
                      </a:lnTo>
                      <a:lnTo>
                        <a:pt x="37" y="291"/>
                      </a:lnTo>
                      <a:lnTo>
                        <a:pt x="38" y="291"/>
                      </a:lnTo>
                      <a:lnTo>
                        <a:pt x="40" y="295"/>
                      </a:lnTo>
                      <a:lnTo>
                        <a:pt x="47" y="298"/>
                      </a:lnTo>
                      <a:lnTo>
                        <a:pt x="51" y="296"/>
                      </a:lnTo>
                      <a:lnTo>
                        <a:pt x="53" y="290"/>
                      </a:lnTo>
                      <a:lnTo>
                        <a:pt x="59" y="289"/>
                      </a:lnTo>
                      <a:lnTo>
                        <a:pt x="67" y="286"/>
                      </a:lnTo>
                      <a:lnTo>
                        <a:pt x="79" y="283"/>
                      </a:lnTo>
                      <a:lnTo>
                        <a:pt x="89" y="280"/>
                      </a:lnTo>
                      <a:lnTo>
                        <a:pt x="96" y="280"/>
                      </a:lnTo>
                      <a:lnTo>
                        <a:pt x="107" y="285"/>
                      </a:lnTo>
                      <a:lnTo>
                        <a:pt x="112" y="280"/>
                      </a:lnTo>
                      <a:lnTo>
                        <a:pt x="113" y="280"/>
                      </a:lnTo>
                      <a:lnTo>
                        <a:pt x="119" y="290"/>
                      </a:lnTo>
                      <a:lnTo>
                        <a:pt x="124" y="291"/>
                      </a:lnTo>
                      <a:lnTo>
                        <a:pt x="125" y="296"/>
                      </a:lnTo>
                      <a:lnTo>
                        <a:pt x="130" y="306"/>
                      </a:lnTo>
                      <a:lnTo>
                        <a:pt x="133" y="307"/>
                      </a:lnTo>
                      <a:lnTo>
                        <a:pt x="139" y="307"/>
                      </a:lnTo>
                      <a:lnTo>
                        <a:pt x="141" y="305"/>
                      </a:lnTo>
                      <a:lnTo>
                        <a:pt x="138" y="298"/>
                      </a:lnTo>
                      <a:lnTo>
                        <a:pt x="138" y="292"/>
                      </a:lnTo>
                      <a:lnTo>
                        <a:pt x="138" y="281"/>
                      </a:lnTo>
                      <a:lnTo>
                        <a:pt x="135" y="273"/>
                      </a:lnTo>
                      <a:lnTo>
                        <a:pt x="137" y="260"/>
                      </a:lnTo>
                      <a:lnTo>
                        <a:pt x="133" y="259"/>
                      </a:lnTo>
                      <a:lnTo>
                        <a:pt x="133" y="251"/>
                      </a:lnTo>
                      <a:lnTo>
                        <a:pt x="130" y="248"/>
                      </a:lnTo>
                      <a:lnTo>
                        <a:pt x="127" y="240"/>
                      </a:lnTo>
                      <a:lnTo>
                        <a:pt x="128" y="232"/>
                      </a:lnTo>
                      <a:lnTo>
                        <a:pt x="132" y="224"/>
                      </a:lnTo>
                      <a:lnTo>
                        <a:pt x="149" y="221"/>
                      </a:lnTo>
                      <a:lnTo>
                        <a:pt x="160" y="221"/>
                      </a:lnTo>
                      <a:lnTo>
                        <a:pt x="171" y="224"/>
                      </a:lnTo>
                      <a:lnTo>
                        <a:pt x="199" y="222"/>
                      </a:lnTo>
                      <a:lnTo>
                        <a:pt x="225" y="227"/>
                      </a:lnTo>
                      <a:lnTo>
                        <a:pt x="242" y="228"/>
                      </a:lnTo>
                      <a:lnTo>
                        <a:pt x="246" y="227"/>
                      </a:lnTo>
                      <a:lnTo>
                        <a:pt x="258" y="219"/>
                      </a:lnTo>
                      <a:lnTo>
                        <a:pt x="275" y="216"/>
                      </a:lnTo>
                      <a:lnTo>
                        <a:pt x="275" y="217"/>
                      </a:lnTo>
                      <a:lnTo>
                        <a:pt x="310" y="222"/>
                      </a:lnTo>
                      <a:lnTo>
                        <a:pt x="313" y="227"/>
                      </a:lnTo>
                      <a:lnTo>
                        <a:pt x="317" y="227"/>
                      </a:lnTo>
                      <a:lnTo>
                        <a:pt x="320" y="225"/>
                      </a:lnTo>
                      <a:lnTo>
                        <a:pt x="334" y="225"/>
                      </a:lnTo>
                      <a:lnTo>
                        <a:pt x="336" y="224"/>
                      </a:lnTo>
                      <a:lnTo>
                        <a:pt x="339" y="220"/>
                      </a:lnTo>
                      <a:lnTo>
                        <a:pt x="343" y="220"/>
                      </a:lnTo>
                      <a:lnTo>
                        <a:pt x="344" y="214"/>
                      </a:lnTo>
                      <a:lnTo>
                        <a:pt x="347" y="211"/>
                      </a:lnTo>
                      <a:lnTo>
                        <a:pt x="348" y="210"/>
                      </a:lnTo>
                      <a:lnTo>
                        <a:pt x="350" y="208"/>
                      </a:lnTo>
                      <a:lnTo>
                        <a:pt x="354" y="209"/>
                      </a:lnTo>
                      <a:lnTo>
                        <a:pt x="361" y="197"/>
                      </a:lnTo>
                      <a:lnTo>
                        <a:pt x="364" y="195"/>
                      </a:lnTo>
                      <a:lnTo>
                        <a:pt x="370" y="195"/>
                      </a:lnTo>
                      <a:lnTo>
                        <a:pt x="379" y="199"/>
                      </a:lnTo>
                      <a:lnTo>
                        <a:pt x="387" y="197"/>
                      </a:lnTo>
                      <a:lnTo>
                        <a:pt x="393" y="199"/>
                      </a:lnTo>
                      <a:lnTo>
                        <a:pt x="398" y="197"/>
                      </a:lnTo>
                      <a:lnTo>
                        <a:pt x="410" y="185"/>
                      </a:lnTo>
                      <a:lnTo>
                        <a:pt x="412" y="182"/>
                      </a:lnTo>
                      <a:lnTo>
                        <a:pt x="412" y="181"/>
                      </a:lnTo>
                      <a:lnTo>
                        <a:pt x="415" y="177"/>
                      </a:lnTo>
                      <a:lnTo>
                        <a:pt x="417" y="172"/>
                      </a:lnTo>
                      <a:lnTo>
                        <a:pt x="417" y="170"/>
                      </a:lnTo>
                      <a:lnTo>
                        <a:pt x="417" y="171"/>
                      </a:lnTo>
                      <a:lnTo>
                        <a:pt x="406" y="161"/>
                      </a:lnTo>
                      <a:lnTo>
                        <a:pt x="399" y="154"/>
                      </a:lnTo>
                      <a:lnTo>
                        <a:pt x="398" y="150"/>
                      </a:lnTo>
                      <a:lnTo>
                        <a:pt x="399" y="146"/>
                      </a:lnTo>
                      <a:lnTo>
                        <a:pt x="403" y="145"/>
                      </a:lnTo>
                      <a:lnTo>
                        <a:pt x="408" y="145"/>
                      </a:lnTo>
                      <a:lnTo>
                        <a:pt x="409" y="142"/>
                      </a:lnTo>
                      <a:lnTo>
                        <a:pt x="408" y="140"/>
                      </a:lnTo>
                      <a:lnTo>
                        <a:pt x="402" y="130"/>
                      </a:lnTo>
                      <a:lnTo>
                        <a:pt x="396" y="127"/>
                      </a:lnTo>
                      <a:lnTo>
                        <a:pt x="392" y="128"/>
                      </a:lnTo>
                      <a:lnTo>
                        <a:pt x="387" y="133"/>
                      </a:lnTo>
                      <a:lnTo>
                        <a:pt x="382" y="134"/>
                      </a:lnTo>
                      <a:lnTo>
                        <a:pt x="379" y="134"/>
                      </a:lnTo>
                      <a:lnTo>
                        <a:pt x="368" y="131"/>
                      </a:lnTo>
                      <a:lnTo>
                        <a:pt x="360" y="127"/>
                      </a:lnTo>
                      <a:lnTo>
                        <a:pt x="349" y="114"/>
                      </a:lnTo>
                      <a:lnTo>
                        <a:pt x="345" y="108"/>
                      </a:lnTo>
                      <a:lnTo>
                        <a:pt x="339" y="93"/>
                      </a:lnTo>
                      <a:lnTo>
                        <a:pt x="334" y="84"/>
                      </a:lnTo>
                      <a:lnTo>
                        <a:pt x="317" y="70"/>
                      </a:lnTo>
                      <a:lnTo>
                        <a:pt x="305" y="55"/>
                      </a:lnTo>
                      <a:lnTo>
                        <a:pt x="301" y="48"/>
                      </a:lnTo>
                      <a:lnTo>
                        <a:pt x="302" y="39"/>
                      </a:lnTo>
                      <a:lnTo>
                        <a:pt x="301" y="37"/>
                      </a:lnTo>
                      <a:lnTo>
                        <a:pt x="291" y="28"/>
                      </a:lnTo>
                      <a:lnTo>
                        <a:pt x="290" y="26"/>
                      </a:lnTo>
                      <a:lnTo>
                        <a:pt x="293" y="16"/>
                      </a:lnTo>
                      <a:lnTo>
                        <a:pt x="294" y="5"/>
                      </a:lnTo>
                      <a:lnTo>
                        <a:pt x="295"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50" name="任意多边形: 形状 149">
                  <a:extLst>
                    <a:ext uri="{FF2B5EF4-FFF2-40B4-BE49-F238E27FC236}">
                      <a16:creationId xmlns="" xmlns:a16="http://schemas.microsoft.com/office/drawing/2014/main" id="{F0D412D9-FBFB-4A0F-8E69-BD5780817B5B}"/>
                    </a:ext>
                  </a:extLst>
                </p:cNvPr>
                <p:cNvSpPr>
                  <a:spLocks noChangeAspect="1"/>
                </p:cNvSpPr>
                <p:nvPr/>
              </p:nvSpPr>
              <p:spPr bwMode="gray">
                <a:xfrm>
                  <a:off x="4906168" y="3469034"/>
                  <a:ext cx="133350" cy="195263"/>
                </a:xfrm>
                <a:custGeom>
                  <a:avLst/>
                  <a:gdLst/>
                  <a:ahLst/>
                  <a:cxnLst>
                    <a:cxn ang="0">
                      <a:pos x="220" y="581"/>
                    </a:cxn>
                    <a:cxn ang="0">
                      <a:pos x="170" y="579"/>
                    </a:cxn>
                    <a:cxn ang="0">
                      <a:pos x="74" y="585"/>
                    </a:cxn>
                    <a:cxn ang="0">
                      <a:pos x="79" y="536"/>
                    </a:cxn>
                    <a:cxn ang="0">
                      <a:pos x="75" y="520"/>
                    </a:cxn>
                    <a:cxn ang="0">
                      <a:pos x="63" y="502"/>
                    </a:cxn>
                    <a:cxn ang="0">
                      <a:pos x="68" y="494"/>
                    </a:cxn>
                    <a:cxn ang="0">
                      <a:pos x="58" y="484"/>
                    </a:cxn>
                    <a:cxn ang="0">
                      <a:pos x="32" y="480"/>
                    </a:cxn>
                    <a:cxn ang="0">
                      <a:pos x="11" y="456"/>
                    </a:cxn>
                    <a:cxn ang="0">
                      <a:pos x="3" y="448"/>
                    </a:cxn>
                    <a:cxn ang="0">
                      <a:pos x="7" y="432"/>
                    </a:cxn>
                    <a:cxn ang="0">
                      <a:pos x="19" y="400"/>
                    </a:cxn>
                    <a:cxn ang="0">
                      <a:pos x="39" y="358"/>
                    </a:cxn>
                    <a:cxn ang="0">
                      <a:pos x="62" y="328"/>
                    </a:cxn>
                    <a:cxn ang="0">
                      <a:pos x="101" y="323"/>
                    </a:cxn>
                    <a:cxn ang="0">
                      <a:pos x="130" y="339"/>
                    </a:cxn>
                    <a:cxn ang="0">
                      <a:pos x="143" y="350"/>
                    </a:cxn>
                    <a:cxn ang="0">
                      <a:pos x="168" y="342"/>
                    </a:cxn>
                    <a:cxn ang="0">
                      <a:pos x="198" y="280"/>
                    </a:cxn>
                    <a:cxn ang="0">
                      <a:pos x="210" y="241"/>
                    </a:cxn>
                    <a:cxn ang="0">
                      <a:pos x="238" y="217"/>
                    </a:cxn>
                    <a:cxn ang="0">
                      <a:pos x="249" y="171"/>
                    </a:cxn>
                    <a:cxn ang="0">
                      <a:pos x="263" y="131"/>
                    </a:cxn>
                    <a:cxn ang="0">
                      <a:pos x="279" y="95"/>
                    </a:cxn>
                    <a:cxn ang="0">
                      <a:pos x="307" y="77"/>
                    </a:cxn>
                    <a:cxn ang="0">
                      <a:pos x="327" y="48"/>
                    </a:cxn>
                    <a:cxn ang="0">
                      <a:pos x="323" y="23"/>
                    </a:cxn>
                    <a:cxn ang="0">
                      <a:pos x="310" y="15"/>
                    </a:cxn>
                    <a:cxn ang="0">
                      <a:pos x="332" y="0"/>
                    </a:cxn>
                    <a:cxn ang="0">
                      <a:pos x="340" y="4"/>
                    </a:cxn>
                    <a:cxn ang="0">
                      <a:pos x="355" y="48"/>
                    </a:cxn>
                    <a:cxn ang="0">
                      <a:pos x="349" y="90"/>
                    </a:cxn>
                    <a:cxn ang="0">
                      <a:pos x="374" y="140"/>
                    </a:cxn>
                    <a:cxn ang="0">
                      <a:pos x="376" y="157"/>
                    </a:cxn>
                    <a:cxn ang="0">
                      <a:pos x="337" y="154"/>
                    </a:cxn>
                    <a:cxn ang="0">
                      <a:pos x="315" y="159"/>
                    </a:cxn>
                    <a:cxn ang="0">
                      <a:pos x="311" y="192"/>
                    </a:cxn>
                    <a:cxn ang="0">
                      <a:pos x="338" y="215"/>
                    </a:cxn>
                    <a:cxn ang="0">
                      <a:pos x="360" y="230"/>
                    </a:cxn>
                    <a:cxn ang="0">
                      <a:pos x="376" y="292"/>
                    </a:cxn>
                    <a:cxn ang="0">
                      <a:pos x="370" y="323"/>
                    </a:cxn>
                    <a:cxn ang="0">
                      <a:pos x="343" y="369"/>
                    </a:cxn>
                    <a:cxn ang="0">
                      <a:pos x="335" y="407"/>
                    </a:cxn>
                    <a:cxn ang="0">
                      <a:pos x="345" y="458"/>
                    </a:cxn>
                    <a:cxn ang="0">
                      <a:pos x="390" y="528"/>
                    </a:cxn>
                    <a:cxn ang="0">
                      <a:pos x="418" y="559"/>
                    </a:cxn>
                    <a:cxn ang="0">
                      <a:pos x="413" y="615"/>
                    </a:cxn>
                    <a:cxn ang="0">
                      <a:pos x="366" y="592"/>
                    </a:cxn>
                    <a:cxn ang="0">
                      <a:pos x="264" y="585"/>
                    </a:cxn>
                  </a:cxnLst>
                  <a:rect l="0" t="0" r="r" b="b"/>
                  <a:pathLst>
                    <a:path w="420" h="615">
                      <a:moveTo>
                        <a:pt x="264" y="585"/>
                      </a:moveTo>
                      <a:lnTo>
                        <a:pt x="256" y="582"/>
                      </a:lnTo>
                      <a:lnTo>
                        <a:pt x="220" y="581"/>
                      </a:lnTo>
                      <a:lnTo>
                        <a:pt x="204" y="577"/>
                      </a:lnTo>
                      <a:lnTo>
                        <a:pt x="184" y="581"/>
                      </a:lnTo>
                      <a:lnTo>
                        <a:pt x="170" y="579"/>
                      </a:lnTo>
                      <a:lnTo>
                        <a:pt x="156" y="582"/>
                      </a:lnTo>
                      <a:lnTo>
                        <a:pt x="116" y="582"/>
                      </a:lnTo>
                      <a:lnTo>
                        <a:pt x="74" y="585"/>
                      </a:lnTo>
                      <a:lnTo>
                        <a:pt x="70" y="586"/>
                      </a:lnTo>
                      <a:lnTo>
                        <a:pt x="74" y="552"/>
                      </a:lnTo>
                      <a:lnTo>
                        <a:pt x="79" y="536"/>
                      </a:lnTo>
                      <a:lnTo>
                        <a:pt x="79" y="529"/>
                      </a:lnTo>
                      <a:lnTo>
                        <a:pt x="81" y="527"/>
                      </a:lnTo>
                      <a:lnTo>
                        <a:pt x="75" y="520"/>
                      </a:lnTo>
                      <a:lnTo>
                        <a:pt x="69" y="513"/>
                      </a:lnTo>
                      <a:lnTo>
                        <a:pt x="66" y="509"/>
                      </a:lnTo>
                      <a:lnTo>
                        <a:pt x="63" y="502"/>
                      </a:lnTo>
                      <a:lnTo>
                        <a:pt x="63" y="500"/>
                      </a:lnTo>
                      <a:lnTo>
                        <a:pt x="66" y="499"/>
                      </a:lnTo>
                      <a:lnTo>
                        <a:pt x="68" y="494"/>
                      </a:lnTo>
                      <a:lnTo>
                        <a:pt x="68" y="485"/>
                      </a:lnTo>
                      <a:lnTo>
                        <a:pt x="64" y="483"/>
                      </a:lnTo>
                      <a:lnTo>
                        <a:pt x="58" y="484"/>
                      </a:lnTo>
                      <a:lnTo>
                        <a:pt x="57" y="488"/>
                      </a:lnTo>
                      <a:lnTo>
                        <a:pt x="52" y="489"/>
                      </a:lnTo>
                      <a:lnTo>
                        <a:pt x="32" y="480"/>
                      </a:lnTo>
                      <a:lnTo>
                        <a:pt x="27" y="471"/>
                      </a:lnTo>
                      <a:lnTo>
                        <a:pt x="21" y="456"/>
                      </a:lnTo>
                      <a:lnTo>
                        <a:pt x="11" y="456"/>
                      </a:lnTo>
                      <a:lnTo>
                        <a:pt x="6" y="458"/>
                      </a:lnTo>
                      <a:lnTo>
                        <a:pt x="1" y="455"/>
                      </a:lnTo>
                      <a:lnTo>
                        <a:pt x="3" y="448"/>
                      </a:lnTo>
                      <a:lnTo>
                        <a:pt x="0" y="446"/>
                      </a:lnTo>
                      <a:lnTo>
                        <a:pt x="0" y="439"/>
                      </a:lnTo>
                      <a:lnTo>
                        <a:pt x="7" y="432"/>
                      </a:lnTo>
                      <a:lnTo>
                        <a:pt x="14" y="423"/>
                      </a:lnTo>
                      <a:lnTo>
                        <a:pt x="17" y="414"/>
                      </a:lnTo>
                      <a:lnTo>
                        <a:pt x="19" y="400"/>
                      </a:lnTo>
                      <a:lnTo>
                        <a:pt x="22" y="385"/>
                      </a:lnTo>
                      <a:lnTo>
                        <a:pt x="31" y="369"/>
                      </a:lnTo>
                      <a:lnTo>
                        <a:pt x="39" y="358"/>
                      </a:lnTo>
                      <a:lnTo>
                        <a:pt x="47" y="350"/>
                      </a:lnTo>
                      <a:lnTo>
                        <a:pt x="58" y="345"/>
                      </a:lnTo>
                      <a:lnTo>
                        <a:pt x="62" y="328"/>
                      </a:lnTo>
                      <a:lnTo>
                        <a:pt x="64" y="328"/>
                      </a:lnTo>
                      <a:lnTo>
                        <a:pt x="79" y="328"/>
                      </a:lnTo>
                      <a:lnTo>
                        <a:pt x="101" y="323"/>
                      </a:lnTo>
                      <a:lnTo>
                        <a:pt x="116" y="324"/>
                      </a:lnTo>
                      <a:lnTo>
                        <a:pt x="127" y="334"/>
                      </a:lnTo>
                      <a:lnTo>
                        <a:pt x="130" y="339"/>
                      </a:lnTo>
                      <a:lnTo>
                        <a:pt x="130" y="340"/>
                      </a:lnTo>
                      <a:lnTo>
                        <a:pt x="134" y="343"/>
                      </a:lnTo>
                      <a:lnTo>
                        <a:pt x="143" y="350"/>
                      </a:lnTo>
                      <a:lnTo>
                        <a:pt x="156" y="351"/>
                      </a:lnTo>
                      <a:lnTo>
                        <a:pt x="165" y="348"/>
                      </a:lnTo>
                      <a:lnTo>
                        <a:pt x="168" y="342"/>
                      </a:lnTo>
                      <a:lnTo>
                        <a:pt x="170" y="333"/>
                      </a:lnTo>
                      <a:lnTo>
                        <a:pt x="188" y="302"/>
                      </a:lnTo>
                      <a:lnTo>
                        <a:pt x="198" y="280"/>
                      </a:lnTo>
                      <a:lnTo>
                        <a:pt x="200" y="273"/>
                      </a:lnTo>
                      <a:lnTo>
                        <a:pt x="204" y="257"/>
                      </a:lnTo>
                      <a:lnTo>
                        <a:pt x="210" y="241"/>
                      </a:lnTo>
                      <a:lnTo>
                        <a:pt x="221" y="229"/>
                      </a:lnTo>
                      <a:lnTo>
                        <a:pt x="236" y="222"/>
                      </a:lnTo>
                      <a:lnTo>
                        <a:pt x="238" y="217"/>
                      </a:lnTo>
                      <a:lnTo>
                        <a:pt x="240" y="211"/>
                      </a:lnTo>
                      <a:lnTo>
                        <a:pt x="241" y="199"/>
                      </a:lnTo>
                      <a:lnTo>
                        <a:pt x="249" y="171"/>
                      </a:lnTo>
                      <a:lnTo>
                        <a:pt x="251" y="160"/>
                      </a:lnTo>
                      <a:lnTo>
                        <a:pt x="254" y="149"/>
                      </a:lnTo>
                      <a:lnTo>
                        <a:pt x="263" y="131"/>
                      </a:lnTo>
                      <a:lnTo>
                        <a:pt x="270" y="108"/>
                      </a:lnTo>
                      <a:lnTo>
                        <a:pt x="274" y="101"/>
                      </a:lnTo>
                      <a:lnTo>
                        <a:pt x="279" y="95"/>
                      </a:lnTo>
                      <a:lnTo>
                        <a:pt x="288" y="85"/>
                      </a:lnTo>
                      <a:lnTo>
                        <a:pt x="291" y="84"/>
                      </a:lnTo>
                      <a:lnTo>
                        <a:pt x="307" y="77"/>
                      </a:lnTo>
                      <a:lnTo>
                        <a:pt x="310" y="74"/>
                      </a:lnTo>
                      <a:lnTo>
                        <a:pt x="329" y="61"/>
                      </a:lnTo>
                      <a:lnTo>
                        <a:pt x="327" y="48"/>
                      </a:lnTo>
                      <a:lnTo>
                        <a:pt x="328" y="31"/>
                      </a:lnTo>
                      <a:lnTo>
                        <a:pt x="326" y="26"/>
                      </a:lnTo>
                      <a:lnTo>
                        <a:pt x="323" y="23"/>
                      </a:lnTo>
                      <a:lnTo>
                        <a:pt x="322" y="22"/>
                      </a:lnTo>
                      <a:lnTo>
                        <a:pt x="311" y="18"/>
                      </a:lnTo>
                      <a:lnTo>
                        <a:pt x="310" y="15"/>
                      </a:lnTo>
                      <a:lnTo>
                        <a:pt x="315" y="15"/>
                      </a:lnTo>
                      <a:lnTo>
                        <a:pt x="323" y="3"/>
                      </a:lnTo>
                      <a:lnTo>
                        <a:pt x="332" y="0"/>
                      </a:lnTo>
                      <a:lnTo>
                        <a:pt x="338" y="0"/>
                      </a:lnTo>
                      <a:lnTo>
                        <a:pt x="340" y="1"/>
                      </a:lnTo>
                      <a:lnTo>
                        <a:pt x="340" y="4"/>
                      </a:lnTo>
                      <a:lnTo>
                        <a:pt x="347" y="32"/>
                      </a:lnTo>
                      <a:lnTo>
                        <a:pt x="353" y="41"/>
                      </a:lnTo>
                      <a:lnTo>
                        <a:pt x="355" y="48"/>
                      </a:lnTo>
                      <a:lnTo>
                        <a:pt x="354" y="68"/>
                      </a:lnTo>
                      <a:lnTo>
                        <a:pt x="353" y="79"/>
                      </a:lnTo>
                      <a:lnTo>
                        <a:pt x="349" y="90"/>
                      </a:lnTo>
                      <a:lnTo>
                        <a:pt x="349" y="98"/>
                      </a:lnTo>
                      <a:lnTo>
                        <a:pt x="359" y="119"/>
                      </a:lnTo>
                      <a:lnTo>
                        <a:pt x="374" y="140"/>
                      </a:lnTo>
                      <a:lnTo>
                        <a:pt x="376" y="146"/>
                      </a:lnTo>
                      <a:lnTo>
                        <a:pt x="377" y="155"/>
                      </a:lnTo>
                      <a:lnTo>
                        <a:pt x="376" y="157"/>
                      </a:lnTo>
                      <a:lnTo>
                        <a:pt x="372" y="160"/>
                      </a:lnTo>
                      <a:lnTo>
                        <a:pt x="353" y="156"/>
                      </a:lnTo>
                      <a:lnTo>
                        <a:pt x="337" y="154"/>
                      </a:lnTo>
                      <a:lnTo>
                        <a:pt x="322" y="155"/>
                      </a:lnTo>
                      <a:lnTo>
                        <a:pt x="318" y="156"/>
                      </a:lnTo>
                      <a:lnTo>
                        <a:pt x="315" y="159"/>
                      </a:lnTo>
                      <a:lnTo>
                        <a:pt x="310" y="165"/>
                      </a:lnTo>
                      <a:lnTo>
                        <a:pt x="310" y="179"/>
                      </a:lnTo>
                      <a:lnTo>
                        <a:pt x="311" y="192"/>
                      </a:lnTo>
                      <a:lnTo>
                        <a:pt x="322" y="205"/>
                      </a:lnTo>
                      <a:lnTo>
                        <a:pt x="329" y="211"/>
                      </a:lnTo>
                      <a:lnTo>
                        <a:pt x="338" y="215"/>
                      </a:lnTo>
                      <a:lnTo>
                        <a:pt x="350" y="217"/>
                      </a:lnTo>
                      <a:lnTo>
                        <a:pt x="354" y="220"/>
                      </a:lnTo>
                      <a:lnTo>
                        <a:pt x="360" y="230"/>
                      </a:lnTo>
                      <a:lnTo>
                        <a:pt x="370" y="257"/>
                      </a:lnTo>
                      <a:lnTo>
                        <a:pt x="375" y="275"/>
                      </a:lnTo>
                      <a:lnTo>
                        <a:pt x="376" y="292"/>
                      </a:lnTo>
                      <a:lnTo>
                        <a:pt x="377" y="295"/>
                      </a:lnTo>
                      <a:lnTo>
                        <a:pt x="380" y="297"/>
                      </a:lnTo>
                      <a:lnTo>
                        <a:pt x="370" y="323"/>
                      </a:lnTo>
                      <a:lnTo>
                        <a:pt x="360" y="338"/>
                      </a:lnTo>
                      <a:lnTo>
                        <a:pt x="353" y="354"/>
                      </a:lnTo>
                      <a:lnTo>
                        <a:pt x="343" y="369"/>
                      </a:lnTo>
                      <a:lnTo>
                        <a:pt x="332" y="380"/>
                      </a:lnTo>
                      <a:lnTo>
                        <a:pt x="332" y="393"/>
                      </a:lnTo>
                      <a:lnTo>
                        <a:pt x="335" y="407"/>
                      </a:lnTo>
                      <a:lnTo>
                        <a:pt x="334" y="424"/>
                      </a:lnTo>
                      <a:lnTo>
                        <a:pt x="335" y="440"/>
                      </a:lnTo>
                      <a:lnTo>
                        <a:pt x="345" y="458"/>
                      </a:lnTo>
                      <a:lnTo>
                        <a:pt x="354" y="469"/>
                      </a:lnTo>
                      <a:lnTo>
                        <a:pt x="378" y="516"/>
                      </a:lnTo>
                      <a:lnTo>
                        <a:pt x="390" y="528"/>
                      </a:lnTo>
                      <a:lnTo>
                        <a:pt x="413" y="548"/>
                      </a:lnTo>
                      <a:lnTo>
                        <a:pt x="420" y="548"/>
                      </a:lnTo>
                      <a:lnTo>
                        <a:pt x="418" y="559"/>
                      </a:lnTo>
                      <a:lnTo>
                        <a:pt x="420" y="602"/>
                      </a:lnTo>
                      <a:lnTo>
                        <a:pt x="418" y="612"/>
                      </a:lnTo>
                      <a:lnTo>
                        <a:pt x="413" y="615"/>
                      </a:lnTo>
                      <a:lnTo>
                        <a:pt x="390" y="597"/>
                      </a:lnTo>
                      <a:lnTo>
                        <a:pt x="380" y="597"/>
                      </a:lnTo>
                      <a:lnTo>
                        <a:pt x="366" y="592"/>
                      </a:lnTo>
                      <a:lnTo>
                        <a:pt x="351" y="591"/>
                      </a:lnTo>
                      <a:lnTo>
                        <a:pt x="340" y="585"/>
                      </a:lnTo>
                      <a:lnTo>
                        <a:pt x="264" y="585"/>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51" name="任意多边形: 形状 150">
                  <a:extLst>
                    <a:ext uri="{FF2B5EF4-FFF2-40B4-BE49-F238E27FC236}">
                      <a16:creationId xmlns="" xmlns:a16="http://schemas.microsoft.com/office/drawing/2014/main" id="{027050BA-5BD0-483C-BE2A-FB641640731A}"/>
                    </a:ext>
                  </a:extLst>
                </p:cNvPr>
                <p:cNvSpPr>
                  <a:spLocks noChangeAspect="1"/>
                </p:cNvSpPr>
                <p:nvPr/>
              </p:nvSpPr>
              <p:spPr bwMode="gray">
                <a:xfrm>
                  <a:off x="4772818" y="3475384"/>
                  <a:ext cx="52388" cy="107950"/>
                </a:xfrm>
                <a:custGeom>
                  <a:avLst/>
                  <a:gdLst/>
                  <a:ahLst/>
                  <a:cxnLst>
                    <a:cxn ang="0">
                      <a:pos x="147" y="30"/>
                    </a:cxn>
                    <a:cxn ang="0">
                      <a:pos x="128" y="12"/>
                    </a:cxn>
                    <a:cxn ang="0">
                      <a:pos x="114" y="0"/>
                    </a:cxn>
                    <a:cxn ang="0">
                      <a:pos x="101" y="5"/>
                    </a:cxn>
                    <a:cxn ang="0">
                      <a:pos x="90" y="12"/>
                    </a:cxn>
                    <a:cxn ang="0">
                      <a:pos x="90" y="25"/>
                    </a:cxn>
                    <a:cxn ang="0">
                      <a:pos x="90" y="26"/>
                    </a:cxn>
                    <a:cxn ang="0">
                      <a:pos x="85" y="35"/>
                    </a:cxn>
                    <a:cxn ang="0">
                      <a:pos x="83" y="39"/>
                    </a:cxn>
                    <a:cxn ang="0">
                      <a:pos x="66" y="53"/>
                    </a:cxn>
                    <a:cxn ang="0">
                      <a:pos x="52" y="53"/>
                    </a:cxn>
                    <a:cxn ang="0">
                      <a:pos x="37" y="49"/>
                    </a:cxn>
                    <a:cxn ang="0">
                      <a:pos x="27" y="63"/>
                    </a:cxn>
                    <a:cxn ang="0">
                      <a:pos x="21" y="64"/>
                    </a:cxn>
                    <a:cxn ang="0">
                      <a:pos x="17" y="68"/>
                    </a:cxn>
                    <a:cxn ang="0">
                      <a:pos x="12" y="74"/>
                    </a:cxn>
                    <a:cxn ang="0">
                      <a:pos x="6" y="80"/>
                    </a:cxn>
                    <a:cxn ang="0">
                      <a:pos x="1" y="95"/>
                    </a:cxn>
                    <a:cxn ang="0">
                      <a:pos x="0" y="113"/>
                    </a:cxn>
                    <a:cxn ang="0">
                      <a:pos x="11" y="121"/>
                    </a:cxn>
                    <a:cxn ang="0">
                      <a:pos x="20" y="124"/>
                    </a:cxn>
                    <a:cxn ang="0">
                      <a:pos x="41" y="159"/>
                    </a:cxn>
                    <a:cxn ang="0">
                      <a:pos x="50" y="189"/>
                    </a:cxn>
                    <a:cxn ang="0">
                      <a:pos x="54" y="204"/>
                    </a:cxn>
                    <a:cxn ang="0">
                      <a:pos x="58" y="234"/>
                    </a:cxn>
                    <a:cxn ang="0">
                      <a:pos x="54" y="308"/>
                    </a:cxn>
                    <a:cxn ang="0">
                      <a:pos x="58" y="331"/>
                    </a:cxn>
                    <a:cxn ang="0">
                      <a:pos x="61" y="339"/>
                    </a:cxn>
                    <a:cxn ang="0">
                      <a:pos x="112" y="337"/>
                    </a:cxn>
                    <a:cxn ang="0">
                      <a:pos x="107" y="295"/>
                    </a:cxn>
                    <a:cxn ang="0">
                      <a:pos x="113" y="265"/>
                    </a:cxn>
                    <a:cxn ang="0">
                      <a:pos x="113" y="215"/>
                    </a:cxn>
                    <a:cxn ang="0">
                      <a:pos x="129" y="183"/>
                    </a:cxn>
                    <a:cxn ang="0">
                      <a:pos x="133" y="159"/>
                    </a:cxn>
                    <a:cxn ang="0">
                      <a:pos x="156" y="138"/>
                    </a:cxn>
                    <a:cxn ang="0">
                      <a:pos x="160" y="129"/>
                    </a:cxn>
                    <a:cxn ang="0">
                      <a:pos x="160" y="124"/>
                    </a:cxn>
                    <a:cxn ang="0">
                      <a:pos x="155" y="117"/>
                    </a:cxn>
                    <a:cxn ang="0">
                      <a:pos x="160" y="109"/>
                    </a:cxn>
                    <a:cxn ang="0">
                      <a:pos x="166" y="107"/>
                    </a:cxn>
                    <a:cxn ang="0">
                      <a:pos x="162" y="74"/>
                    </a:cxn>
                    <a:cxn ang="0">
                      <a:pos x="151" y="59"/>
                    </a:cxn>
                    <a:cxn ang="0">
                      <a:pos x="151" y="43"/>
                    </a:cxn>
                  </a:cxnLst>
                  <a:rect l="0" t="0" r="r" b="b"/>
                  <a:pathLst>
                    <a:path w="166" h="340">
                      <a:moveTo>
                        <a:pt x="156" y="37"/>
                      </a:moveTo>
                      <a:lnTo>
                        <a:pt x="147" y="30"/>
                      </a:lnTo>
                      <a:lnTo>
                        <a:pt x="140" y="25"/>
                      </a:lnTo>
                      <a:lnTo>
                        <a:pt x="128" y="12"/>
                      </a:lnTo>
                      <a:lnTo>
                        <a:pt x="117" y="1"/>
                      </a:lnTo>
                      <a:lnTo>
                        <a:pt x="114" y="0"/>
                      </a:lnTo>
                      <a:lnTo>
                        <a:pt x="106" y="4"/>
                      </a:lnTo>
                      <a:lnTo>
                        <a:pt x="101" y="5"/>
                      </a:lnTo>
                      <a:lnTo>
                        <a:pt x="90" y="8"/>
                      </a:lnTo>
                      <a:lnTo>
                        <a:pt x="90" y="12"/>
                      </a:lnTo>
                      <a:lnTo>
                        <a:pt x="97" y="21"/>
                      </a:lnTo>
                      <a:lnTo>
                        <a:pt x="90" y="25"/>
                      </a:lnTo>
                      <a:lnTo>
                        <a:pt x="90" y="24"/>
                      </a:lnTo>
                      <a:lnTo>
                        <a:pt x="90" y="26"/>
                      </a:lnTo>
                      <a:lnTo>
                        <a:pt x="88" y="31"/>
                      </a:lnTo>
                      <a:lnTo>
                        <a:pt x="85" y="35"/>
                      </a:lnTo>
                      <a:lnTo>
                        <a:pt x="85" y="36"/>
                      </a:lnTo>
                      <a:lnTo>
                        <a:pt x="83" y="39"/>
                      </a:lnTo>
                      <a:lnTo>
                        <a:pt x="71" y="51"/>
                      </a:lnTo>
                      <a:lnTo>
                        <a:pt x="66" y="53"/>
                      </a:lnTo>
                      <a:lnTo>
                        <a:pt x="60" y="51"/>
                      </a:lnTo>
                      <a:lnTo>
                        <a:pt x="52" y="53"/>
                      </a:lnTo>
                      <a:lnTo>
                        <a:pt x="43" y="49"/>
                      </a:lnTo>
                      <a:lnTo>
                        <a:pt x="37" y="49"/>
                      </a:lnTo>
                      <a:lnTo>
                        <a:pt x="34" y="51"/>
                      </a:lnTo>
                      <a:lnTo>
                        <a:pt x="27" y="63"/>
                      </a:lnTo>
                      <a:lnTo>
                        <a:pt x="23" y="62"/>
                      </a:lnTo>
                      <a:lnTo>
                        <a:pt x="21" y="64"/>
                      </a:lnTo>
                      <a:lnTo>
                        <a:pt x="20" y="65"/>
                      </a:lnTo>
                      <a:lnTo>
                        <a:pt x="17" y="68"/>
                      </a:lnTo>
                      <a:lnTo>
                        <a:pt x="16" y="74"/>
                      </a:lnTo>
                      <a:lnTo>
                        <a:pt x="12" y="74"/>
                      </a:lnTo>
                      <a:lnTo>
                        <a:pt x="9" y="78"/>
                      </a:lnTo>
                      <a:lnTo>
                        <a:pt x="6" y="80"/>
                      </a:lnTo>
                      <a:lnTo>
                        <a:pt x="5" y="87"/>
                      </a:lnTo>
                      <a:lnTo>
                        <a:pt x="1" y="95"/>
                      </a:lnTo>
                      <a:lnTo>
                        <a:pt x="0" y="105"/>
                      </a:lnTo>
                      <a:lnTo>
                        <a:pt x="0" y="113"/>
                      </a:lnTo>
                      <a:lnTo>
                        <a:pt x="5" y="117"/>
                      </a:lnTo>
                      <a:lnTo>
                        <a:pt x="11" y="121"/>
                      </a:lnTo>
                      <a:lnTo>
                        <a:pt x="15" y="121"/>
                      </a:lnTo>
                      <a:lnTo>
                        <a:pt x="20" y="124"/>
                      </a:lnTo>
                      <a:lnTo>
                        <a:pt x="32" y="139"/>
                      </a:lnTo>
                      <a:lnTo>
                        <a:pt x="41" y="159"/>
                      </a:lnTo>
                      <a:lnTo>
                        <a:pt x="47" y="180"/>
                      </a:lnTo>
                      <a:lnTo>
                        <a:pt x="50" y="189"/>
                      </a:lnTo>
                      <a:lnTo>
                        <a:pt x="52" y="195"/>
                      </a:lnTo>
                      <a:lnTo>
                        <a:pt x="54" y="204"/>
                      </a:lnTo>
                      <a:lnTo>
                        <a:pt x="56" y="215"/>
                      </a:lnTo>
                      <a:lnTo>
                        <a:pt x="58" y="234"/>
                      </a:lnTo>
                      <a:lnTo>
                        <a:pt x="58" y="285"/>
                      </a:lnTo>
                      <a:lnTo>
                        <a:pt x="54" y="308"/>
                      </a:lnTo>
                      <a:lnTo>
                        <a:pt x="54" y="318"/>
                      </a:lnTo>
                      <a:lnTo>
                        <a:pt x="58" y="331"/>
                      </a:lnTo>
                      <a:lnTo>
                        <a:pt x="60" y="338"/>
                      </a:lnTo>
                      <a:lnTo>
                        <a:pt x="61" y="339"/>
                      </a:lnTo>
                      <a:lnTo>
                        <a:pt x="68" y="340"/>
                      </a:lnTo>
                      <a:lnTo>
                        <a:pt x="112" y="337"/>
                      </a:lnTo>
                      <a:lnTo>
                        <a:pt x="109" y="334"/>
                      </a:lnTo>
                      <a:lnTo>
                        <a:pt x="107" y="295"/>
                      </a:lnTo>
                      <a:lnTo>
                        <a:pt x="108" y="286"/>
                      </a:lnTo>
                      <a:lnTo>
                        <a:pt x="113" y="265"/>
                      </a:lnTo>
                      <a:lnTo>
                        <a:pt x="112" y="235"/>
                      </a:lnTo>
                      <a:lnTo>
                        <a:pt x="113" y="215"/>
                      </a:lnTo>
                      <a:lnTo>
                        <a:pt x="117" y="203"/>
                      </a:lnTo>
                      <a:lnTo>
                        <a:pt x="129" y="183"/>
                      </a:lnTo>
                      <a:lnTo>
                        <a:pt x="130" y="168"/>
                      </a:lnTo>
                      <a:lnTo>
                        <a:pt x="133" y="159"/>
                      </a:lnTo>
                      <a:lnTo>
                        <a:pt x="141" y="149"/>
                      </a:lnTo>
                      <a:lnTo>
                        <a:pt x="156" y="138"/>
                      </a:lnTo>
                      <a:lnTo>
                        <a:pt x="156" y="132"/>
                      </a:lnTo>
                      <a:lnTo>
                        <a:pt x="160" y="129"/>
                      </a:lnTo>
                      <a:lnTo>
                        <a:pt x="160" y="128"/>
                      </a:lnTo>
                      <a:lnTo>
                        <a:pt x="160" y="124"/>
                      </a:lnTo>
                      <a:lnTo>
                        <a:pt x="155" y="119"/>
                      </a:lnTo>
                      <a:lnTo>
                        <a:pt x="155" y="117"/>
                      </a:lnTo>
                      <a:lnTo>
                        <a:pt x="157" y="111"/>
                      </a:lnTo>
                      <a:lnTo>
                        <a:pt x="160" y="109"/>
                      </a:lnTo>
                      <a:lnTo>
                        <a:pt x="165" y="109"/>
                      </a:lnTo>
                      <a:lnTo>
                        <a:pt x="166" y="107"/>
                      </a:lnTo>
                      <a:lnTo>
                        <a:pt x="166" y="89"/>
                      </a:lnTo>
                      <a:lnTo>
                        <a:pt x="162" y="74"/>
                      </a:lnTo>
                      <a:lnTo>
                        <a:pt x="161" y="69"/>
                      </a:lnTo>
                      <a:lnTo>
                        <a:pt x="151" y="59"/>
                      </a:lnTo>
                      <a:lnTo>
                        <a:pt x="150" y="54"/>
                      </a:lnTo>
                      <a:lnTo>
                        <a:pt x="151" y="43"/>
                      </a:lnTo>
                      <a:lnTo>
                        <a:pt x="156" y="3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52" name="任意多边形: 形状 151">
                  <a:extLst>
                    <a:ext uri="{FF2B5EF4-FFF2-40B4-BE49-F238E27FC236}">
                      <a16:creationId xmlns="" xmlns:a16="http://schemas.microsoft.com/office/drawing/2014/main" id="{AE7DCBCB-9B2A-478C-BD25-D86C0A075921}"/>
                    </a:ext>
                  </a:extLst>
                </p:cNvPr>
                <p:cNvSpPr>
                  <a:spLocks noChangeAspect="1"/>
                </p:cNvSpPr>
                <p:nvPr/>
              </p:nvSpPr>
              <p:spPr bwMode="gray">
                <a:xfrm>
                  <a:off x="4991892" y="3275359"/>
                  <a:ext cx="187325" cy="287338"/>
                </a:xfrm>
                <a:custGeom>
                  <a:avLst/>
                  <a:gdLst/>
                  <a:ahLst/>
                  <a:cxnLst>
                    <a:cxn ang="0">
                      <a:pos x="99" y="122"/>
                    </a:cxn>
                    <a:cxn ang="0">
                      <a:pos x="106" y="143"/>
                    </a:cxn>
                    <a:cxn ang="0">
                      <a:pos x="122" y="160"/>
                    </a:cxn>
                    <a:cxn ang="0">
                      <a:pos x="117" y="276"/>
                    </a:cxn>
                    <a:cxn ang="0">
                      <a:pos x="19" y="479"/>
                    </a:cxn>
                    <a:cxn ang="0">
                      <a:pos x="13" y="502"/>
                    </a:cxn>
                    <a:cxn ang="0">
                      <a:pos x="3" y="520"/>
                    </a:cxn>
                    <a:cxn ang="0">
                      <a:pos x="30" y="534"/>
                    </a:cxn>
                    <a:cxn ang="0">
                      <a:pos x="57" y="568"/>
                    </a:cxn>
                    <a:cxn ang="0">
                      <a:pos x="83" y="571"/>
                    </a:cxn>
                    <a:cxn ang="0">
                      <a:pos x="95" y="587"/>
                    </a:cxn>
                    <a:cxn ang="0">
                      <a:pos x="68" y="608"/>
                    </a:cxn>
                    <a:cxn ang="0">
                      <a:pos x="77" y="640"/>
                    </a:cxn>
                    <a:cxn ang="0">
                      <a:pos x="84" y="676"/>
                    </a:cxn>
                    <a:cxn ang="0">
                      <a:pos x="79" y="706"/>
                    </a:cxn>
                    <a:cxn ang="0">
                      <a:pos x="106" y="754"/>
                    </a:cxn>
                    <a:cxn ang="0">
                      <a:pos x="102" y="768"/>
                    </a:cxn>
                    <a:cxn ang="0">
                      <a:pos x="52" y="763"/>
                    </a:cxn>
                    <a:cxn ang="0">
                      <a:pos x="40" y="773"/>
                    </a:cxn>
                    <a:cxn ang="0">
                      <a:pos x="52" y="813"/>
                    </a:cxn>
                    <a:cxn ang="0">
                      <a:pos x="80" y="825"/>
                    </a:cxn>
                    <a:cxn ang="0">
                      <a:pos x="100" y="865"/>
                    </a:cxn>
                    <a:cxn ang="0">
                      <a:pos x="107" y="903"/>
                    </a:cxn>
                    <a:cxn ang="0">
                      <a:pos x="122" y="902"/>
                    </a:cxn>
                    <a:cxn ang="0">
                      <a:pos x="139" y="903"/>
                    </a:cxn>
                    <a:cxn ang="0">
                      <a:pos x="167" y="892"/>
                    </a:cxn>
                    <a:cxn ang="0">
                      <a:pos x="175" y="882"/>
                    </a:cxn>
                    <a:cxn ang="0">
                      <a:pos x="185" y="889"/>
                    </a:cxn>
                    <a:cxn ang="0">
                      <a:pos x="198" y="897"/>
                    </a:cxn>
                    <a:cxn ang="0">
                      <a:pos x="215" y="888"/>
                    </a:cxn>
                    <a:cxn ang="0">
                      <a:pos x="245" y="875"/>
                    </a:cxn>
                    <a:cxn ang="0">
                      <a:pos x="267" y="871"/>
                    </a:cxn>
                    <a:cxn ang="0">
                      <a:pos x="294" y="864"/>
                    </a:cxn>
                    <a:cxn ang="0">
                      <a:pos x="306" y="857"/>
                    </a:cxn>
                    <a:cxn ang="0">
                      <a:pos x="316" y="841"/>
                    </a:cxn>
                    <a:cxn ang="0">
                      <a:pos x="307" y="827"/>
                    </a:cxn>
                    <a:cxn ang="0">
                      <a:pos x="321" y="818"/>
                    </a:cxn>
                    <a:cxn ang="0">
                      <a:pos x="354" y="814"/>
                    </a:cxn>
                    <a:cxn ang="0">
                      <a:pos x="379" y="811"/>
                    </a:cxn>
                    <a:cxn ang="0">
                      <a:pos x="393" y="807"/>
                    </a:cxn>
                    <a:cxn ang="0">
                      <a:pos x="417" y="792"/>
                    </a:cxn>
                    <a:cxn ang="0">
                      <a:pos x="440" y="763"/>
                    </a:cxn>
                    <a:cxn ang="0">
                      <a:pos x="455" y="749"/>
                    </a:cxn>
                    <a:cxn ang="0">
                      <a:pos x="467" y="720"/>
                    </a:cxn>
                    <a:cxn ang="0">
                      <a:pos x="495" y="711"/>
                    </a:cxn>
                    <a:cxn ang="0">
                      <a:pos x="524" y="701"/>
                    </a:cxn>
                    <a:cxn ang="0">
                      <a:pos x="518" y="679"/>
                    </a:cxn>
                    <a:cxn ang="0">
                      <a:pos x="498" y="640"/>
                    </a:cxn>
                    <a:cxn ang="0">
                      <a:pos x="478" y="612"/>
                    </a:cxn>
                    <a:cxn ang="0">
                      <a:pos x="470" y="597"/>
                    </a:cxn>
                    <a:cxn ang="0">
                      <a:pos x="479" y="572"/>
                    </a:cxn>
                    <a:cxn ang="0">
                      <a:pos x="484" y="544"/>
                    </a:cxn>
                    <a:cxn ang="0">
                      <a:pos x="494" y="533"/>
                    </a:cxn>
                    <a:cxn ang="0">
                      <a:pos x="509" y="494"/>
                    </a:cxn>
                    <a:cxn ang="0">
                      <a:pos x="526" y="455"/>
                    </a:cxn>
                    <a:cxn ang="0">
                      <a:pos x="542" y="443"/>
                    </a:cxn>
                    <a:cxn ang="0">
                      <a:pos x="586" y="441"/>
                    </a:cxn>
                    <a:cxn ang="0">
                      <a:pos x="588" y="283"/>
                    </a:cxn>
                    <a:cxn ang="0">
                      <a:pos x="532" y="202"/>
                    </a:cxn>
                    <a:cxn ang="0">
                      <a:pos x="391" y="129"/>
                    </a:cxn>
                    <a:cxn ang="0">
                      <a:pos x="251" y="54"/>
                    </a:cxn>
                    <a:cxn ang="0">
                      <a:pos x="147" y="0"/>
                    </a:cxn>
                    <a:cxn ang="0">
                      <a:pos x="91" y="106"/>
                    </a:cxn>
                  </a:cxnLst>
                  <a:rect l="0" t="0" r="r" b="b"/>
                  <a:pathLst>
                    <a:path w="588" h="905">
                      <a:moveTo>
                        <a:pt x="91" y="106"/>
                      </a:moveTo>
                      <a:lnTo>
                        <a:pt x="94" y="112"/>
                      </a:lnTo>
                      <a:lnTo>
                        <a:pt x="99" y="122"/>
                      </a:lnTo>
                      <a:lnTo>
                        <a:pt x="99" y="124"/>
                      </a:lnTo>
                      <a:lnTo>
                        <a:pt x="102" y="131"/>
                      </a:lnTo>
                      <a:lnTo>
                        <a:pt x="106" y="143"/>
                      </a:lnTo>
                      <a:lnTo>
                        <a:pt x="110" y="149"/>
                      </a:lnTo>
                      <a:lnTo>
                        <a:pt x="116" y="155"/>
                      </a:lnTo>
                      <a:lnTo>
                        <a:pt x="122" y="160"/>
                      </a:lnTo>
                      <a:lnTo>
                        <a:pt x="145" y="173"/>
                      </a:lnTo>
                      <a:lnTo>
                        <a:pt x="132" y="197"/>
                      </a:lnTo>
                      <a:lnTo>
                        <a:pt x="117" y="276"/>
                      </a:lnTo>
                      <a:lnTo>
                        <a:pt x="111" y="375"/>
                      </a:lnTo>
                      <a:lnTo>
                        <a:pt x="107" y="380"/>
                      </a:lnTo>
                      <a:lnTo>
                        <a:pt x="19" y="479"/>
                      </a:lnTo>
                      <a:lnTo>
                        <a:pt x="19" y="490"/>
                      </a:lnTo>
                      <a:lnTo>
                        <a:pt x="13" y="493"/>
                      </a:lnTo>
                      <a:lnTo>
                        <a:pt x="13" y="502"/>
                      </a:lnTo>
                      <a:lnTo>
                        <a:pt x="5" y="504"/>
                      </a:lnTo>
                      <a:lnTo>
                        <a:pt x="0" y="509"/>
                      </a:lnTo>
                      <a:lnTo>
                        <a:pt x="3" y="520"/>
                      </a:lnTo>
                      <a:lnTo>
                        <a:pt x="19" y="525"/>
                      </a:lnTo>
                      <a:lnTo>
                        <a:pt x="22" y="531"/>
                      </a:lnTo>
                      <a:lnTo>
                        <a:pt x="30" y="534"/>
                      </a:lnTo>
                      <a:lnTo>
                        <a:pt x="36" y="543"/>
                      </a:lnTo>
                      <a:lnTo>
                        <a:pt x="40" y="564"/>
                      </a:lnTo>
                      <a:lnTo>
                        <a:pt x="57" y="568"/>
                      </a:lnTo>
                      <a:lnTo>
                        <a:pt x="69" y="565"/>
                      </a:lnTo>
                      <a:lnTo>
                        <a:pt x="75" y="569"/>
                      </a:lnTo>
                      <a:lnTo>
                        <a:pt x="83" y="571"/>
                      </a:lnTo>
                      <a:lnTo>
                        <a:pt x="90" y="569"/>
                      </a:lnTo>
                      <a:lnTo>
                        <a:pt x="97" y="582"/>
                      </a:lnTo>
                      <a:lnTo>
                        <a:pt x="95" y="587"/>
                      </a:lnTo>
                      <a:lnTo>
                        <a:pt x="94" y="596"/>
                      </a:lnTo>
                      <a:lnTo>
                        <a:pt x="84" y="603"/>
                      </a:lnTo>
                      <a:lnTo>
                        <a:pt x="68" y="608"/>
                      </a:lnTo>
                      <a:lnTo>
                        <a:pt x="70" y="609"/>
                      </a:lnTo>
                      <a:lnTo>
                        <a:pt x="70" y="612"/>
                      </a:lnTo>
                      <a:lnTo>
                        <a:pt x="77" y="640"/>
                      </a:lnTo>
                      <a:lnTo>
                        <a:pt x="83" y="649"/>
                      </a:lnTo>
                      <a:lnTo>
                        <a:pt x="85" y="656"/>
                      </a:lnTo>
                      <a:lnTo>
                        <a:pt x="84" y="676"/>
                      </a:lnTo>
                      <a:lnTo>
                        <a:pt x="83" y="687"/>
                      </a:lnTo>
                      <a:lnTo>
                        <a:pt x="79" y="698"/>
                      </a:lnTo>
                      <a:lnTo>
                        <a:pt x="79" y="706"/>
                      </a:lnTo>
                      <a:lnTo>
                        <a:pt x="89" y="727"/>
                      </a:lnTo>
                      <a:lnTo>
                        <a:pt x="104" y="748"/>
                      </a:lnTo>
                      <a:lnTo>
                        <a:pt x="106" y="754"/>
                      </a:lnTo>
                      <a:lnTo>
                        <a:pt x="107" y="763"/>
                      </a:lnTo>
                      <a:lnTo>
                        <a:pt x="106" y="765"/>
                      </a:lnTo>
                      <a:lnTo>
                        <a:pt x="102" y="768"/>
                      </a:lnTo>
                      <a:lnTo>
                        <a:pt x="83" y="764"/>
                      </a:lnTo>
                      <a:lnTo>
                        <a:pt x="67" y="762"/>
                      </a:lnTo>
                      <a:lnTo>
                        <a:pt x="52" y="763"/>
                      </a:lnTo>
                      <a:lnTo>
                        <a:pt x="48" y="764"/>
                      </a:lnTo>
                      <a:lnTo>
                        <a:pt x="45" y="767"/>
                      </a:lnTo>
                      <a:lnTo>
                        <a:pt x="40" y="773"/>
                      </a:lnTo>
                      <a:lnTo>
                        <a:pt x="40" y="787"/>
                      </a:lnTo>
                      <a:lnTo>
                        <a:pt x="41" y="800"/>
                      </a:lnTo>
                      <a:lnTo>
                        <a:pt x="52" y="813"/>
                      </a:lnTo>
                      <a:lnTo>
                        <a:pt x="59" y="819"/>
                      </a:lnTo>
                      <a:lnTo>
                        <a:pt x="68" y="823"/>
                      </a:lnTo>
                      <a:lnTo>
                        <a:pt x="80" y="825"/>
                      </a:lnTo>
                      <a:lnTo>
                        <a:pt x="84" y="828"/>
                      </a:lnTo>
                      <a:lnTo>
                        <a:pt x="90" y="838"/>
                      </a:lnTo>
                      <a:lnTo>
                        <a:pt x="100" y="865"/>
                      </a:lnTo>
                      <a:lnTo>
                        <a:pt x="105" y="883"/>
                      </a:lnTo>
                      <a:lnTo>
                        <a:pt x="106" y="900"/>
                      </a:lnTo>
                      <a:lnTo>
                        <a:pt x="107" y="903"/>
                      </a:lnTo>
                      <a:lnTo>
                        <a:pt x="110" y="905"/>
                      </a:lnTo>
                      <a:lnTo>
                        <a:pt x="113" y="903"/>
                      </a:lnTo>
                      <a:lnTo>
                        <a:pt x="122" y="902"/>
                      </a:lnTo>
                      <a:lnTo>
                        <a:pt x="128" y="900"/>
                      </a:lnTo>
                      <a:lnTo>
                        <a:pt x="133" y="900"/>
                      </a:lnTo>
                      <a:lnTo>
                        <a:pt x="139" y="903"/>
                      </a:lnTo>
                      <a:lnTo>
                        <a:pt x="144" y="902"/>
                      </a:lnTo>
                      <a:lnTo>
                        <a:pt x="154" y="894"/>
                      </a:lnTo>
                      <a:lnTo>
                        <a:pt x="167" y="892"/>
                      </a:lnTo>
                      <a:lnTo>
                        <a:pt x="170" y="884"/>
                      </a:lnTo>
                      <a:lnTo>
                        <a:pt x="174" y="884"/>
                      </a:lnTo>
                      <a:lnTo>
                        <a:pt x="175" y="882"/>
                      </a:lnTo>
                      <a:lnTo>
                        <a:pt x="178" y="882"/>
                      </a:lnTo>
                      <a:lnTo>
                        <a:pt x="181" y="883"/>
                      </a:lnTo>
                      <a:lnTo>
                        <a:pt x="185" y="889"/>
                      </a:lnTo>
                      <a:lnTo>
                        <a:pt x="187" y="892"/>
                      </a:lnTo>
                      <a:lnTo>
                        <a:pt x="194" y="898"/>
                      </a:lnTo>
                      <a:lnTo>
                        <a:pt x="198" y="897"/>
                      </a:lnTo>
                      <a:lnTo>
                        <a:pt x="201" y="893"/>
                      </a:lnTo>
                      <a:lnTo>
                        <a:pt x="209" y="892"/>
                      </a:lnTo>
                      <a:lnTo>
                        <a:pt x="215" y="888"/>
                      </a:lnTo>
                      <a:lnTo>
                        <a:pt x="219" y="886"/>
                      </a:lnTo>
                      <a:lnTo>
                        <a:pt x="223" y="882"/>
                      </a:lnTo>
                      <a:lnTo>
                        <a:pt x="245" y="875"/>
                      </a:lnTo>
                      <a:lnTo>
                        <a:pt x="251" y="875"/>
                      </a:lnTo>
                      <a:lnTo>
                        <a:pt x="260" y="875"/>
                      </a:lnTo>
                      <a:lnTo>
                        <a:pt x="267" y="871"/>
                      </a:lnTo>
                      <a:lnTo>
                        <a:pt x="291" y="871"/>
                      </a:lnTo>
                      <a:lnTo>
                        <a:pt x="293" y="870"/>
                      </a:lnTo>
                      <a:lnTo>
                        <a:pt x="294" y="864"/>
                      </a:lnTo>
                      <a:lnTo>
                        <a:pt x="296" y="861"/>
                      </a:lnTo>
                      <a:lnTo>
                        <a:pt x="301" y="860"/>
                      </a:lnTo>
                      <a:lnTo>
                        <a:pt x="306" y="857"/>
                      </a:lnTo>
                      <a:lnTo>
                        <a:pt x="309" y="849"/>
                      </a:lnTo>
                      <a:lnTo>
                        <a:pt x="314" y="845"/>
                      </a:lnTo>
                      <a:lnTo>
                        <a:pt x="316" y="841"/>
                      </a:lnTo>
                      <a:lnTo>
                        <a:pt x="314" y="834"/>
                      </a:lnTo>
                      <a:lnTo>
                        <a:pt x="307" y="829"/>
                      </a:lnTo>
                      <a:lnTo>
                        <a:pt x="307" y="827"/>
                      </a:lnTo>
                      <a:lnTo>
                        <a:pt x="309" y="823"/>
                      </a:lnTo>
                      <a:lnTo>
                        <a:pt x="311" y="822"/>
                      </a:lnTo>
                      <a:lnTo>
                        <a:pt x="321" y="818"/>
                      </a:lnTo>
                      <a:lnTo>
                        <a:pt x="332" y="817"/>
                      </a:lnTo>
                      <a:lnTo>
                        <a:pt x="352" y="817"/>
                      </a:lnTo>
                      <a:lnTo>
                        <a:pt x="354" y="814"/>
                      </a:lnTo>
                      <a:lnTo>
                        <a:pt x="364" y="813"/>
                      </a:lnTo>
                      <a:lnTo>
                        <a:pt x="371" y="811"/>
                      </a:lnTo>
                      <a:lnTo>
                        <a:pt x="379" y="811"/>
                      </a:lnTo>
                      <a:lnTo>
                        <a:pt x="384" y="813"/>
                      </a:lnTo>
                      <a:lnTo>
                        <a:pt x="391" y="810"/>
                      </a:lnTo>
                      <a:lnTo>
                        <a:pt x="393" y="807"/>
                      </a:lnTo>
                      <a:lnTo>
                        <a:pt x="398" y="800"/>
                      </a:lnTo>
                      <a:lnTo>
                        <a:pt x="404" y="798"/>
                      </a:lnTo>
                      <a:lnTo>
                        <a:pt x="417" y="792"/>
                      </a:lnTo>
                      <a:lnTo>
                        <a:pt x="420" y="789"/>
                      </a:lnTo>
                      <a:lnTo>
                        <a:pt x="424" y="779"/>
                      </a:lnTo>
                      <a:lnTo>
                        <a:pt x="440" y="763"/>
                      </a:lnTo>
                      <a:lnTo>
                        <a:pt x="445" y="762"/>
                      </a:lnTo>
                      <a:lnTo>
                        <a:pt x="449" y="759"/>
                      </a:lnTo>
                      <a:lnTo>
                        <a:pt x="455" y="749"/>
                      </a:lnTo>
                      <a:lnTo>
                        <a:pt x="462" y="747"/>
                      </a:lnTo>
                      <a:lnTo>
                        <a:pt x="462" y="731"/>
                      </a:lnTo>
                      <a:lnTo>
                        <a:pt x="467" y="720"/>
                      </a:lnTo>
                      <a:lnTo>
                        <a:pt x="473" y="715"/>
                      </a:lnTo>
                      <a:lnTo>
                        <a:pt x="479" y="712"/>
                      </a:lnTo>
                      <a:lnTo>
                        <a:pt x="495" y="711"/>
                      </a:lnTo>
                      <a:lnTo>
                        <a:pt x="504" y="708"/>
                      </a:lnTo>
                      <a:lnTo>
                        <a:pt x="515" y="705"/>
                      </a:lnTo>
                      <a:lnTo>
                        <a:pt x="524" y="701"/>
                      </a:lnTo>
                      <a:lnTo>
                        <a:pt x="524" y="693"/>
                      </a:lnTo>
                      <a:lnTo>
                        <a:pt x="521" y="684"/>
                      </a:lnTo>
                      <a:lnTo>
                        <a:pt x="518" y="679"/>
                      </a:lnTo>
                      <a:lnTo>
                        <a:pt x="511" y="676"/>
                      </a:lnTo>
                      <a:lnTo>
                        <a:pt x="510" y="674"/>
                      </a:lnTo>
                      <a:lnTo>
                        <a:pt x="498" y="640"/>
                      </a:lnTo>
                      <a:lnTo>
                        <a:pt x="493" y="624"/>
                      </a:lnTo>
                      <a:lnTo>
                        <a:pt x="494" y="608"/>
                      </a:lnTo>
                      <a:lnTo>
                        <a:pt x="478" y="612"/>
                      </a:lnTo>
                      <a:lnTo>
                        <a:pt x="473" y="613"/>
                      </a:lnTo>
                      <a:lnTo>
                        <a:pt x="470" y="613"/>
                      </a:lnTo>
                      <a:lnTo>
                        <a:pt x="470" y="597"/>
                      </a:lnTo>
                      <a:lnTo>
                        <a:pt x="471" y="592"/>
                      </a:lnTo>
                      <a:lnTo>
                        <a:pt x="477" y="581"/>
                      </a:lnTo>
                      <a:lnTo>
                        <a:pt x="479" y="572"/>
                      </a:lnTo>
                      <a:lnTo>
                        <a:pt x="479" y="558"/>
                      </a:lnTo>
                      <a:lnTo>
                        <a:pt x="481" y="548"/>
                      </a:lnTo>
                      <a:lnTo>
                        <a:pt x="484" y="544"/>
                      </a:lnTo>
                      <a:lnTo>
                        <a:pt x="492" y="539"/>
                      </a:lnTo>
                      <a:lnTo>
                        <a:pt x="493" y="538"/>
                      </a:lnTo>
                      <a:lnTo>
                        <a:pt x="494" y="533"/>
                      </a:lnTo>
                      <a:lnTo>
                        <a:pt x="493" y="525"/>
                      </a:lnTo>
                      <a:lnTo>
                        <a:pt x="493" y="512"/>
                      </a:lnTo>
                      <a:lnTo>
                        <a:pt x="509" y="494"/>
                      </a:lnTo>
                      <a:lnTo>
                        <a:pt x="521" y="477"/>
                      </a:lnTo>
                      <a:lnTo>
                        <a:pt x="525" y="466"/>
                      </a:lnTo>
                      <a:lnTo>
                        <a:pt x="526" y="455"/>
                      </a:lnTo>
                      <a:lnTo>
                        <a:pt x="529" y="446"/>
                      </a:lnTo>
                      <a:lnTo>
                        <a:pt x="530" y="445"/>
                      </a:lnTo>
                      <a:lnTo>
                        <a:pt x="542" y="443"/>
                      </a:lnTo>
                      <a:lnTo>
                        <a:pt x="551" y="442"/>
                      </a:lnTo>
                      <a:lnTo>
                        <a:pt x="580" y="442"/>
                      </a:lnTo>
                      <a:lnTo>
                        <a:pt x="586" y="441"/>
                      </a:lnTo>
                      <a:lnTo>
                        <a:pt x="588" y="392"/>
                      </a:lnTo>
                      <a:lnTo>
                        <a:pt x="588" y="337"/>
                      </a:lnTo>
                      <a:lnTo>
                        <a:pt x="588" y="283"/>
                      </a:lnTo>
                      <a:lnTo>
                        <a:pt x="588" y="227"/>
                      </a:lnTo>
                      <a:lnTo>
                        <a:pt x="579" y="226"/>
                      </a:lnTo>
                      <a:lnTo>
                        <a:pt x="532" y="202"/>
                      </a:lnTo>
                      <a:lnTo>
                        <a:pt x="486" y="178"/>
                      </a:lnTo>
                      <a:lnTo>
                        <a:pt x="438" y="154"/>
                      </a:lnTo>
                      <a:lnTo>
                        <a:pt x="391" y="129"/>
                      </a:lnTo>
                      <a:lnTo>
                        <a:pt x="344" y="104"/>
                      </a:lnTo>
                      <a:lnTo>
                        <a:pt x="298" y="79"/>
                      </a:lnTo>
                      <a:lnTo>
                        <a:pt x="251" y="54"/>
                      </a:lnTo>
                      <a:lnTo>
                        <a:pt x="204" y="30"/>
                      </a:lnTo>
                      <a:lnTo>
                        <a:pt x="158" y="5"/>
                      </a:lnTo>
                      <a:lnTo>
                        <a:pt x="147" y="0"/>
                      </a:lnTo>
                      <a:lnTo>
                        <a:pt x="97" y="17"/>
                      </a:lnTo>
                      <a:lnTo>
                        <a:pt x="91" y="20"/>
                      </a:lnTo>
                      <a:lnTo>
                        <a:pt x="91" y="10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53" name="任意多边形: 形状 152">
                  <a:extLst>
                    <a:ext uri="{FF2B5EF4-FFF2-40B4-BE49-F238E27FC236}">
                      <a16:creationId xmlns="" xmlns:a16="http://schemas.microsoft.com/office/drawing/2014/main" id="{88840A3C-F725-4631-ABD8-B1AC1997FF3B}"/>
                    </a:ext>
                  </a:extLst>
                </p:cNvPr>
                <p:cNvSpPr>
                  <a:spLocks noChangeAspect="1"/>
                </p:cNvSpPr>
                <p:nvPr/>
              </p:nvSpPr>
              <p:spPr bwMode="gray">
                <a:xfrm>
                  <a:off x="5395117" y="3373784"/>
                  <a:ext cx="114300" cy="103188"/>
                </a:xfrm>
                <a:custGeom>
                  <a:avLst/>
                  <a:gdLst/>
                  <a:ahLst/>
                  <a:cxnLst>
                    <a:cxn ang="0">
                      <a:pos x="100" y="24"/>
                    </a:cxn>
                    <a:cxn ang="0">
                      <a:pos x="58" y="43"/>
                    </a:cxn>
                    <a:cxn ang="0">
                      <a:pos x="31" y="56"/>
                    </a:cxn>
                    <a:cxn ang="0">
                      <a:pos x="23" y="94"/>
                    </a:cxn>
                    <a:cxn ang="0">
                      <a:pos x="4" y="163"/>
                    </a:cxn>
                    <a:cxn ang="0">
                      <a:pos x="3" y="216"/>
                    </a:cxn>
                    <a:cxn ang="0">
                      <a:pos x="23" y="219"/>
                    </a:cxn>
                    <a:cxn ang="0">
                      <a:pos x="31" y="213"/>
                    </a:cxn>
                    <a:cxn ang="0">
                      <a:pos x="47" y="215"/>
                    </a:cxn>
                    <a:cxn ang="0">
                      <a:pos x="75" y="184"/>
                    </a:cxn>
                    <a:cxn ang="0">
                      <a:pos x="92" y="195"/>
                    </a:cxn>
                    <a:cxn ang="0">
                      <a:pos x="103" y="210"/>
                    </a:cxn>
                    <a:cxn ang="0">
                      <a:pos x="129" y="206"/>
                    </a:cxn>
                    <a:cxn ang="0">
                      <a:pos x="140" y="197"/>
                    </a:cxn>
                    <a:cxn ang="0">
                      <a:pos x="150" y="208"/>
                    </a:cxn>
                    <a:cxn ang="0">
                      <a:pos x="163" y="202"/>
                    </a:cxn>
                    <a:cxn ang="0">
                      <a:pos x="182" y="206"/>
                    </a:cxn>
                    <a:cxn ang="0">
                      <a:pos x="189" y="208"/>
                    </a:cxn>
                    <a:cxn ang="0">
                      <a:pos x="224" y="223"/>
                    </a:cxn>
                    <a:cxn ang="0">
                      <a:pos x="251" y="246"/>
                    </a:cxn>
                    <a:cxn ang="0">
                      <a:pos x="285" y="277"/>
                    </a:cxn>
                    <a:cxn ang="0">
                      <a:pos x="297" y="299"/>
                    </a:cxn>
                    <a:cxn ang="0">
                      <a:pos x="317" y="316"/>
                    </a:cxn>
                    <a:cxn ang="0">
                      <a:pos x="343" y="310"/>
                    </a:cxn>
                    <a:cxn ang="0">
                      <a:pos x="350" y="296"/>
                    </a:cxn>
                    <a:cxn ang="0">
                      <a:pos x="340" y="282"/>
                    </a:cxn>
                    <a:cxn ang="0">
                      <a:pos x="326" y="277"/>
                    </a:cxn>
                    <a:cxn ang="0">
                      <a:pos x="318" y="261"/>
                    </a:cxn>
                    <a:cxn ang="0">
                      <a:pos x="307" y="253"/>
                    </a:cxn>
                    <a:cxn ang="0">
                      <a:pos x="296" y="242"/>
                    </a:cxn>
                    <a:cxn ang="0">
                      <a:pos x="286" y="237"/>
                    </a:cxn>
                    <a:cxn ang="0">
                      <a:pos x="264" y="201"/>
                    </a:cxn>
                    <a:cxn ang="0">
                      <a:pos x="240" y="192"/>
                    </a:cxn>
                    <a:cxn ang="0">
                      <a:pos x="229" y="181"/>
                    </a:cxn>
                    <a:cxn ang="0">
                      <a:pos x="215" y="176"/>
                    </a:cxn>
                    <a:cxn ang="0">
                      <a:pos x="205" y="179"/>
                    </a:cxn>
                    <a:cxn ang="0">
                      <a:pos x="194" y="162"/>
                    </a:cxn>
                    <a:cxn ang="0">
                      <a:pos x="192" y="153"/>
                    </a:cxn>
                    <a:cxn ang="0">
                      <a:pos x="182" y="153"/>
                    </a:cxn>
                    <a:cxn ang="0">
                      <a:pos x="184" y="168"/>
                    </a:cxn>
                    <a:cxn ang="0">
                      <a:pos x="176" y="163"/>
                    </a:cxn>
                    <a:cxn ang="0">
                      <a:pos x="171" y="145"/>
                    </a:cxn>
                    <a:cxn ang="0">
                      <a:pos x="162" y="141"/>
                    </a:cxn>
                    <a:cxn ang="0">
                      <a:pos x="160" y="129"/>
                    </a:cxn>
                    <a:cxn ang="0">
                      <a:pos x="145" y="104"/>
                    </a:cxn>
                    <a:cxn ang="0">
                      <a:pos x="139" y="68"/>
                    </a:cxn>
                    <a:cxn ang="0">
                      <a:pos x="132" y="38"/>
                    </a:cxn>
                    <a:cxn ang="0">
                      <a:pos x="120" y="16"/>
                    </a:cxn>
                    <a:cxn ang="0">
                      <a:pos x="113" y="0"/>
                    </a:cxn>
                  </a:cxnLst>
                  <a:rect l="0" t="0" r="r" b="b"/>
                  <a:pathLst>
                    <a:path w="360" h="324">
                      <a:moveTo>
                        <a:pt x="109" y="0"/>
                      </a:moveTo>
                      <a:lnTo>
                        <a:pt x="107" y="9"/>
                      </a:lnTo>
                      <a:lnTo>
                        <a:pt x="100" y="24"/>
                      </a:lnTo>
                      <a:lnTo>
                        <a:pt x="87" y="30"/>
                      </a:lnTo>
                      <a:lnTo>
                        <a:pt x="79" y="33"/>
                      </a:lnTo>
                      <a:lnTo>
                        <a:pt x="58" y="43"/>
                      </a:lnTo>
                      <a:lnTo>
                        <a:pt x="53" y="50"/>
                      </a:lnTo>
                      <a:lnTo>
                        <a:pt x="44" y="55"/>
                      </a:lnTo>
                      <a:lnTo>
                        <a:pt x="31" y="56"/>
                      </a:lnTo>
                      <a:lnTo>
                        <a:pt x="27" y="65"/>
                      </a:lnTo>
                      <a:lnTo>
                        <a:pt x="23" y="86"/>
                      </a:lnTo>
                      <a:lnTo>
                        <a:pt x="23" y="94"/>
                      </a:lnTo>
                      <a:lnTo>
                        <a:pt x="20" y="115"/>
                      </a:lnTo>
                      <a:lnTo>
                        <a:pt x="11" y="149"/>
                      </a:lnTo>
                      <a:lnTo>
                        <a:pt x="4" y="163"/>
                      </a:lnTo>
                      <a:lnTo>
                        <a:pt x="0" y="180"/>
                      </a:lnTo>
                      <a:lnTo>
                        <a:pt x="0" y="200"/>
                      </a:lnTo>
                      <a:lnTo>
                        <a:pt x="3" y="216"/>
                      </a:lnTo>
                      <a:lnTo>
                        <a:pt x="5" y="217"/>
                      </a:lnTo>
                      <a:lnTo>
                        <a:pt x="20" y="217"/>
                      </a:lnTo>
                      <a:lnTo>
                        <a:pt x="23" y="219"/>
                      </a:lnTo>
                      <a:lnTo>
                        <a:pt x="27" y="219"/>
                      </a:lnTo>
                      <a:lnTo>
                        <a:pt x="30" y="216"/>
                      </a:lnTo>
                      <a:lnTo>
                        <a:pt x="31" y="213"/>
                      </a:lnTo>
                      <a:lnTo>
                        <a:pt x="34" y="210"/>
                      </a:lnTo>
                      <a:lnTo>
                        <a:pt x="42" y="210"/>
                      </a:lnTo>
                      <a:lnTo>
                        <a:pt x="47" y="215"/>
                      </a:lnTo>
                      <a:lnTo>
                        <a:pt x="47" y="218"/>
                      </a:lnTo>
                      <a:lnTo>
                        <a:pt x="55" y="228"/>
                      </a:lnTo>
                      <a:lnTo>
                        <a:pt x="75" y="184"/>
                      </a:lnTo>
                      <a:lnTo>
                        <a:pt x="79" y="189"/>
                      </a:lnTo>
                      <a:lnTo>
                        <a:pt x="85" y="195"/>
                      </a:lnTo>
                      <a:lnTo>
                        <a:pt x="92" y="195"/>
                      </a:lnTo>
                      <a:lnTo>
                        <a:pt x="95" y="196"/>
                      </a:lnTo>
                      <a:lnTo>
                        <a:pt x="95" y="199"/>
                      </a:lnTo>
                      <a:lnTo>
                        <a:pt x="103" y="210"/>
                      </a:lnTo>
                      <a:lnTo>
                        <a:pt x="112" y="210"/>
                      </a:lnTo>
                      <a:lnTo>
                        <a:pt x="116" y="208"/>
                      </a:lnTo>
                      <a:lnTo>
                        <a:pt x="129" y="206"/>
                      </a:lnTo>
                      <a:lnTo>
                        <a:pt x="135" y="201"/>
                      </a:lnTo>
                      <a:lnTo>
                        <a:pt x="135" y="197"/>
                      </a:lnTo>
                      <a:lnTo>
                        <a:pt x="140" y="197"/>
                      </a:lnTo>
                      <a:lnTo>
                        <a:pt x="145" y="202"/>
                      </a:lnTo>
                      <a:lnTo>
                        <a:pt x="148" y="208"/>
                      </a:lnTo>
                      <a:lnTo>
                        <a:pt x="150" y="208"/>
                      </a:lnTo>
                      <a:lnTo>
                        <a:pt x="151" y="207"/>
                      </a:lnTo>
                      <a:lnTo>
                        <a:pt x="159" y="206"/>
                      </a:lnTo>
                      <a:lnTo>
                        <a:pt x="163" y="202"/>
                      </a:lnTo>
                      <a:lnTo>
                        <a:pt x="167" y="202"/>
                      </a:lnTo>
                      <a:lnTo>
                        <a:pt x="172" y="206"/>
                      </a:lnTo>
                      <a:lnTo>
                        <a:pt x="182" y="206"/>
                      </a:lnTo>
                      <a:lnTo>
                        <a:pt x="184" y="210"/>
                      </a:lnTo>
                      <a:lnTo>
                        <a:pt x="187" y="210"/>
                      </a:lnTo>
                      <a:lnTo>
                        <a:pt x="189" y="208"/>
                      </a:lnTo>
                      <a:lnTo>
                        <a:pt x="202" y="207"/>
                      </a:lnTo>
                      <a:lnTo>
                        <a:pt x="214" y="218"/>
                      </a:lnTo>
                      <a:lnTo>
                        <a:pt x="224" y="223"/>
                      </a:lnTo>
                      <a:lnTo>
                        <a:pt x="231" y="224"/>
                      </a:lnTo>
                      <a:lnTo>
                        <a:pt x="243" y="235"/>
                      </a:lnTo>
                      <a:lnTo>
                        <a:pt x="251" y="246"/>
                      </a:lnTo>
                      <a:lnTo>
                        <a:pt x="256" y="255"/>
                      </a:lnTo>
                      <a:lnTo>
                        <a:pt x="273" y="267"/>
                      </a:lnTo>
                      <a:lnTo>
                        <a:pt x="285" y="277"/>
                      </a:lnTo>
                      <a:lnTo>
                        <a:pt x="291" y="283"/>
                      </a:lnTo>
                      <a:lnTo>
                        <a:pt x="294" y="292"/>
                      </a:lnTo>
                      <a:lnTo>
                        <a:pt x="297" y="299"/>
                      </a:lnTo>
                      <a:lnTo>
                        <a:pt x="306" y="303"/>
                      </a:lnTo>
                      <a:lnTo>
                        <a:pt x="313" y="309"/>
                      </a:lnTo>
                      <a:lnTo>
                        <a:pt x="317" y="316"/>
                      </a:lnTo>
                      <a:lnTo>
                        <a:pt x="323" y="324"/>
                      </a:lnTo>
                      <a:lnTo>
                        <a:pt x="328" y="318"/>
                      </a:lnTo>
                      <a:lnTo>
                        <a:pt x="343" y="310"/>
                      </a:lnTo>
                      <a:lnTo>
                        <a:pt x="360" y="299"/>
                      </a:lnTo>
                      <a:lnTo>
                        <a:pt x="356" y="293"/>
                      </a:lnTo>
                      <a:lnTo>
                        <a:pt x="350" y="296"/>
                      </a:lnTo>
                      <a:lnTo>
                        <a:pt x="344" y="292"/>
                      </a:lnTo>
                      <a:lnTo>
                        <a:pt x="342" y="289"/>
                      </a:lnTo>
                      <a:lnTo>
                        <a:pt x="340" y="282"/>
                      </a:lnTo>
                      <a:lnTo>
                        <a:pt x="339" y="281"/>
                      </a:lnTo>
                      <a:lnTo>
                        <a:pt x="331" y="280"/>
                      </a:lnTo>
                      <a:lnTo>
                        <a:pt x="326" y="277"/>
                      </a:lnTo>
                      <a:lnTo>
                        <a:pt x="324" y="274"/>
                      </a:lnTo>
                      <a:lnTo>
                        <a:pt x="322" y="264"/>
                      </a:lnTo>
                      <a:lnTo>
                        <a:pt x="318" y="261"/>
                      </a:lnTo>
                      <a:lnTo>
                        <a:pt x="317" y="256"/>
                      </a:lnTo>
                      <a:lnTo>
                        <a:pt x="311" y="255"/>
                      </a:lnTo>
                      <a:lnTo>
                        <a:pt x="307" y="253"/>
                      </a:lnTo>
                      <a:lnTo>
                        <a:pt x="302" y="243"/>
                      </a:lnTo>
                      <a:lnTo>
                        <a:pt x="301" y="240"/>
                      </a:lnTo>
                      <a:lnTo>
                        <a:pt x="296" y="242"/>
                      </a:lnTo>
                      <a:lnTo>
                        <a:pt x="291" y="239"/>
                      </a:lnTo>
                      <a:lnTo>
                        <a:pt x="289" y="239"/>
                      </a:lnTo>
                      <a:lnTo>
                        <a:pt x="286" y="237"/>
                      </a:lnTo>
                      <a:lnTo>
                        <a:pt x="286" y="232"/>
                      </a:lnTo>
                      <a:lnTo>
                        <a:pt x="279" y="223"/>
                      </a:lnTo>
                      <a:lnTo>
                        <a:pt x="264" y="201"/>
                      </a:lnTo>
                      <a:lnTo>
                        <a:pt x="256" y="196"/>
                      </a:lnTo>
                      <a:lnTo>
                        <a:pt x="246" y="196"/>
                      </a:lnTo>
                      <a:lnTo>
                        <a:pt x="240" y="192"/>
                      </a:lnTo>
                      <a:lnTo>
                        <a:pt x="236" y="192"/>
                      </a:lnTo>
                      <a:lnTo>
                        <a:pt x="232" y="189"/>
                      </a:lnTo>
                      <a:lnTo>
                        <a:pt x="229" y="181"/>
                      </a:lnTo>
                      <a:lnTo>
                        <a:pt x="226" y="179"/>
                      </a:lnTo>
                      <a:lnTo>
                        <a:pt x="221" y="176"/>
                      </a:lnTo>
                      <a:lnTo>
                        <a:pt x="215" y="176"/>
                      </a:lnTo>
                      <a:lnTo>
                        <a:pt x="213" y="180"/>
                      </a:lnTo>
                      <a:lnTo>
                        <a:pt x="209" y="181"/>
                      </a:lnTo>
                      <a:lnTo>
                        <a:pt x="205" y="179"/>
                      </a:lnTo>
                      <a:lnTo>
                        <a:pt x="199" y="170"/>
                      </a:lnTo>
                      <a:lnTo>
                        <a:pt x="195" y="165"/>
                      </a:lnTo>
                      <a:lnTo>
                        <a:pt x="194" y="162"/>
                      </a:lnTo>
                      <a:lnTo>
                        <a:pt x="197" y="157"/>
                      </a:lnTo>
                      <a:lnTo>
                        <a:pt x="195" y="154"/>
                      </a:lnTo>
                      <a:lnTo>
                        <a:pt x="192" y="153"/>
                      </a:lnTo>
                      <a:lnTo>
                        <a:pt x="188" y="149"/>
                      </a:lnTo>
                      <a:lnTo>
                        <a:pt x="184" y="151"/>
                      </a:lnTo>
                      <a:lnTo>
                        <a:pt x="182" y="153"/>
                      </a:lnTo>
                      <a:lnTo>
                        <a:pt x="182" y="158"/>
                      </a:lnTo>
                      <a:lnTo>
                        <a:pt x="186" y="162"/>
                      </a:lnTo>
                      <a:lnTo>
                        <a:pt x="184" y="168"/>
                      </a:lnTo>
                      <a:lnTo>
                        <a:pt x="182" y="168"/>
                      </a:lnTo>
                      <a:lnTo>
                        <a:pt x="177" y="165"/>
                      </a:lnTo>
                      <a:lnTo>
                        <a:pt x="176" y="163"/>
                      </a:lnTo>
                      <a:lnTo>
                        <a:pt x="176" y="158"/>
                      </a:lnTo>
                      <a:lnTo>
                        <a:pt x="173" y="156"/>
                      </a:lnTo>
                      <a:lnTo>
                        <a:pt x="171" y="145"/>
                      </a:lnTo>
                      <a:lnTo>
                        <a:pt x="170" y="143"/>
                      </a:lnTo>
                      <a:lnTo>
                        <a:pt x="165" y="142"/>
                      </a:lnTo>
                      <a:lnTo>
                        <a:pt x="162" y="141"/>
                      </a:lnTo>
                      <a:lnTo>
                        <a:pt x="162" y="137"/>
                      </a:lnTo>
                      <a:lnTo>
                        <a:pt x="160" y="136"/>
                      </a:lnTo>
                      <a:lnTo>
                        <a:pt x="160" y="129"/>
                      </a:lnTo>
                      <a:lnTo>
                        <a:pt x="154" y="125"/>
                      </a:lnTo>
                      <a:lnTo>
                        <a:pt x="150" y="120"/>
                      </a:lnTo>
                      <a:lnTo>
                        <a:pt x="145" y="104"/>
                      </a:lnTo>
                      <a:lnTo>
                        <a:pt x="144" y="94"/>
                      </a:lnTo>
                      <a:lnTo>
                        <a:pt x="141" y="84"/>
                      </a:lnTo>
                      <a:lnTo>
                        <a:pt x="139" y="68"/>
                      </a:lnTo>
                      <a:lnTo>
                        <a:pt x="138" y="63"/>
                      </a:lnTo>
                      <a:lnTo>
                        <a:pt x="134" y="49"/>
                      </a:lnTo>
                      <a:lnTo>
                        <a:pt x="132" y="38"/>
                      </a:lnTo>
                      <a:lnTo>
                        <a:pt x="130" y="30"/>
                      </a:lnTo>
                      <a:lnTo>
                        <a:pt x="125" y="20"/>
                      </a:lnTo>
                      <a:lnTo>
                        <a:pt x="120" y="16"/>
                      </a:lnTo>
                      <a:lnTo>
                        <a:pt x="118" y="8"/>
                      </a:lnTo>
                      <a:lnTo>
                        <a:pt x="114" y="1"/>
                      </a:lnTo>
                      <a:lnTo>
                        <a:pt x="113" y="0"/>
                      </a:lnTo>
                      <a:lnTo>
                        <a:pt x="109"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54" name="任意多边形: 形状 153">
                  <a:extLst>
                    <a:ext uri="{FF2B5EF4-FFF2-40B4-BE49-F238E27FC236}">
                      <a16:creationId xmlns="" xmlns:a16="http://schemas.microsoft.com/office/drawing/2014/main" id="{75A2D706-AE33-4ACA-8464-C9590577263E}"/>
                    </a:ext>
                  </a:extLst>
                </p:cNvPr>
                <p:cNvSpPr>
                  <a:spLocks noChangeAspect="1"/>
                </p:cNvSpPr>
                <p:nvPr/>
              </p:nvSpPr>
              <p:spPr bwMode="gray">
                <a:xfrm>
                  <a:off x="4548981" y="3245197"/>
                  <a:ext cx="282575" cy="269875"/>
                </a:xfrm>
                <a:custGeom>
                  <a:avLst/>
                  <a:gdLst/>
                  <a:ahLst/>
                  <a:cxnLst>
                    <a:cxn ang="0">
                      <a:pos x="727" y="243"/>
                    </a:cxn>
                    <a:cxn ang="0">
                      <a:pos x="755" y="259"/>
                    </a:cxn>
                    <a:cxn ang="0">
                      <a:pos x="780" y="281"/>
                    </a:cxn>
                    <a:cxn ang="0">
                      <a:pos x="809" y="291"/>
                    </a:cxn>
                    <a:cxn ang="0">
                      <a:pos x="839" y="303"/>
                    </a:cxn>
                    <a:cxn ang="0">
                      <a:pos x="841" y="319"/>
                    </a:cxn>
                    <a:cxn ang="0">
                      <a:pos x="840" y="336"/>
                    </a:cxn>
                    <a:cxn ang="0">
                      <a:pos x="858" y="356"/>
                    </a:cxn>
                    <a:cxn ang="0">
                      <a:pos x="890" y="346"/>
                    </a:cxn>
                    <a:cxn ang="0">
                      <a:pos x="891" y="522"/>
                    </a:cxn>
                    <a:cxn ang="0">
                      <a:pos x="861" y="550"/>
                    </a:cxn>
                    <a:cxn ang="0">
                      <a:pos x="829" y="559"/>
                    </a:cxn>
                    <a:cxn ang="0">
                      <a:pos x="674" y="582"/>
                    </a:cxn>
                    <a:cxn ang="0">
                      <a:pos x="561" y="631"/>
                    </a:cxn>
                    <a:cxn ang="0">
                      <a:pos x="468" y="677"/>
                    </a:cxn>
                    <a:cxn ang="0">
                      <a:pos x="439" y="716"/>
                    </a:cxn>
                    <a:cxn ang="0">
                      <a:pos x="395" y="770"/>
                    </a:cxn>
                    <a:cxn ang="0">
                      <a:pos x="379" y="830"/>
                    </a:cxn>
                    <a:cxn ang="0">
                      <a:pos x="361" y="835"/>
                    </a:cxn>
                    <a:cxn ang="0">
                      <a:pos x="336" y="846"/>
                    </a:cxn>
                    <a:cxn ang="0">
                      <a:pos x="325" y="828"/>
                    </a:cxn>
                    <a:cxn ang="0">
                      <a:pos x="312" y="828"/>
                    </a:cxn>
                    <a:cxn ang="0">
                      <a:pos x="299" y="831"/>
                    </a:cxn>
                    <a:cxn ang="0">
                      <a:pos x="282" y="846"/>
                    </a:cxn>
                    <a:cxn ang="0">
                      <a:pos x="266" y="844"/>
                    </a:cxn>
                    <a:cxn ang="0">
                      <a:pos x="256" y="835"/>
                    </a:cxn>
                    <a:cxn ang="0">
                      <a:pos x="239" y="840"/>
                    </a:cxn>
                    <a:cxn ang="0">
                      <a:pos x="227" y="842"/>
                    </a:cxn>
                    <a:cxn ang="0">
                      <a:pos x="210" y="806"/>
                    </a:cxn>
                    <a:cxn ang="0">
                      <a:pos x="191" y="808"/>
                    </a:cxn>
                    <a:cxn ang="0">
                      <a:pos x="201" y="792"/>
                    </a:cxn>
                    <a:cxn ang="0">
                      <a:pos x="201" y="782"/>
                    </a:cxn>
                    <a:cxn ang="0">
                      <a:pos x="183" y="767"/>
                    </a:cxn>
                    <a:cxn ang="0">
                      <a:pos x="178" y="737"/>
                    </a:cxn>
                    <a:cxn ang="0">
                      <a:pos x="170" y="721"/>
                    </a:cxn>
                    <a:cxn ang="0">
                      <a:pos x="153" y="720"/>
                    </a:cxn>
                    <a:cxn ang="0">
                      <a:pos x="136" y="743"/>
                    </a:cxn>
                    <a:cxn ang="0">
                      <a:pos x="99" y="736"/>
                    </a:cxn>
                    <a:cxn ang="0">
                      <a:pos x="78" y="750"/>
                    </a:cxn>
                    <a:cxn ang="0">
                      <a:pos x="52" y="747"/>
                    </a:cxn>
                    <a:cxn ang="0">
                      <a:pos x="43" y="732"/>
                    </a:cxn>
                    <a:cxn ang="0">
                      <a:pos x="44" y="717"/>
                    </a:cxn>
                    <a:cxn ang="0">
                      <a:pos x="45" y="697"/>
                    </a:cxn>
                    <a:cxn ang="0">
                      <a:pos x="36" y="682"/>
                    </a:cxn>
                    <a:cxn ang="0">
                      <a:pos x="24" y="673"/>
                    </a:cxn>
                    <a:cxn ang="0">
                      <a:pos x="9" y="652"/>
                    </a:cxn>
                    <a:cxn ang="0">
                      <a:pos x="9" y="621"/>
                    </a:cxn>
                    <a:cxn ang="0">
                      <a:pos x="1" y="608"/>
                    </a:cxn>
                    <a:cxn ang="0">
                      <a:pos x="30" y="554"/>
                    </a:cxn>
                    <a:cxn ang="0">
                      <a:pos x="45" y="533"/>
                    </a:cxn>
                    <a:cxn ang="0">
                      <a:pos x="84" y="572"/>
                    </a:cxn>
                    <a:cxn ang="0">
                      <a:pos x="344" y="555"/>
                    </a:cxn>
                    <a:cxn ang="0">
                      <a:pos x="341" y="389"/>
                    </a:cxn>
                    <a:cxn ang="0">
                      <a:pos x="313" y="114"/>
                    </a:cxn>
                  </a:cxnLst>
                  <a:rect l="0" t="0" r="r" b="b"/>
                  <a:pathLst>
                    <a:path w="891" h="851">
                      <a:moveTo>
                        <a:pt x="462" y="44"/>
                      </a:moveTo>
                      <a:lnTo>
                        <a:pt x="724" y="226"/>
                      </a:lnTo>
                      <a:lnTo>
                        <a:pt x="724" y="231"/>
                      </a:lnTo>
                      <a:lnTo>
                        <a:pt x="728" y="234"/>
                      </a:lnTo>
                      <a:lnTo>
                        <a:pt x="727" y="243"/>
                      </a:lnTo>
                      <a:lnTo>
                        <a:pt x="728" y="247"/>
                      </a:lnTo>
                      <a:lnTo>
                        <a:pt x="734" y="250"/>
                      </a:lnTo>
                      <a:lnTo>
                        <a:pt x="742" y="252"/>
                      </a:lnTo>
                      <a:lnTo>
                        <a:pt x="753" y="258"/>
                      </a:lnTo>
                      <a:lnTo>
                        <a:pt x="755" y="259"/>
                      </a:lnTo>
                      <a:lnTo>
                        <a:pt x="756" y="265"/>
                      </a:lnTo>
                      <a:lnTo>
                        <a:pt x="758" y="270"/>
                      </a:lnTo>
                      <a:lnTo>
                        <a:pt x="765" y="276"/>
                      </a:lnTo>
                      <a:lnTo>
                        <a:pt x="770" y="279"/>
                      </a:lnTo>
                      <a:lnTo>
                        <a:pt x="780" y="281"/>
                      </a:lnTo>
                      <a:lnTo>
                        <a:pt x="788" y="280"/>
                      </a:lnTo>
                      <a:lnTo>
                        <a:pt x="791" y="281"/>
                      </a:lnTo>
                      <a:lnTo>
                        <a:pt x="794" y="288"/>
                      </a:lnTo>
                      <a:lnTo>
                        <a:pt x="798" y="291"/>
                      </a:lnTo>
                      <a:lnTo>
                        <a:pt x="809" y="291"/>
                      </a:lnTo>
                      <a:lnTo>
                        <a:pt x="813" y="293"/>
                      </a:lnTo>
                      <a:lnTo>
                        <a:pt x="818" y="293"/>
                      </a:lnTo>
                      <a:lnTo>
                        <a:pt x="826" y="298"/>
                      </a:lnTo>
                      <a:lnTo>
                        <a:pt x="835" y="301"/>
                      </a:lnTo>
                      <a:lnTo>
                        <a:pt x="839" y="303"/>
                      </a:lnTo>
                      <a:lnTo>
                        <a:pt x="840" y="307"/>
                      </a:lnTo>
                      <a:lnTo>
                        <a:pt x="841" y="307"/>
                      </a:lnTo>
                      <a:lnTo>
                        <a:pt x="842" y="313"/>
                      </a:lnTo>
                      <a:lnTo>
                        <a:pt x="841" y="315"/>
                      </a:lnTo>
                      <a:lnTo>
                        <a:pt x="841" y="319"/>
                      </a:lnTo>
                      <a:lnTo>
                        <a:pt x="844" y="324"/>
                      </a:lnTo>
                      <a:lnTo>
                        <a:pt x="844" y="325"/>
                      </a:lnTo>
                      <a:lnTo>
                        <a:pt x="840" y="328"/>
                      </a:lnTo>
                      <a:lnTo>
                        <a:pt x="839" y="330"/>
                      </a:lnTo>
                      <a:lnTo>
                        <a:pt x="840" y="336"/>
                      </a:lnTo>
                      <a:lnTo>
                        <a:pt x="837" y="341"/>
                      </a:lnTo>
                      <a:lnTo>
                        <a:pt x="837" y="346"/>
                      </a:lnTo>
                      <a:lnTo>
                        <a:pt x="845" y="355"/>
                      </a:lnTo>
                      <a:lnTo>
                        <a:pt x="851" y="356"/>
                      </a:lnTo>
                      <a:lnTo>
                        <a:pt x="858" y="356"/>
                      </a:lnTo>
                      <a:lnTo>
                        <a:pt x="867" y="351"/>
                      </a:lnTo>
                      <a:lnTo>
                        <a:pt x="875" y="351"/>
                      </a:lnTo>
                      <a:lnTo>
                        <a:pt x="885" y="346"/>
                      </a:lnTo>
                      <a:lnTo>
                        <a:pt x="890" y="344"/>
                      </a:lnTo>
                      <a:lnTo>
                        <a:pt x="890" y="346"/>
                      </a:lnTo>
                      <a:lnTo>
                        <a:pt x="891" y="347"/>
                      </a:lnTo>
                      <a:lnTo>
                        <a:pt x="891" y="358"/>
                      </a:lnTo>
                      <a:lnTo>
                        <a:pt x="891" y="414"/>
                      </a:lnTo>
                      <a:lnTo>
                        <a:pt x="891" y="468"/>
                      </a:lnTo>
                      <a:lnTo>
                        <a:pt x="891" y="522"/>
                      </a:lnTo>
                      <a:lnTo>
                        <a:pt x="888" y="523"/>
                      </a:lnTo>
                      <a:lnTo>
                        <a:pt x="878" y="529"/>
                      </a:lnTo>
                      <a:lnTo>
                        <a:pt x="874" y="535"/>
                      </a:lnTo>
                      <a:lnTo>
                        <a:pt x="873" y="543"/>
                      </a:lnTo>
                      <a:lnTo>
                        <a:pt x="861" y="550"/>
                      </a:lnTo>
                      <a:lnTo>
                        <a:pt x="857" y="553"/>
                      </a:lnTo>
                      <a:lnTo>
                        <a:pt x="855" y="556"/>
                      </a:lnTo>
                      <a:lnTo>
                        <a:pt x="855" y="561"/>
                      </a:lnTo>
                      <a:lnTo>
                        <a:pt x="842" y="560"/>
                      </a:lnTo>
                      <a:lnTo>
                        <a:pt x="829" y="559"/>
                      </a:lnTo>
                      <a:lnTo>
                        <a:pt x="829" y="562"/>
                      </a:lnTo>
                      <a:lnTo>
                        <a:pt x="824" y="561"/>
                      </a:lnTo>
                      <a:lnTo>
                        <a:pt x="735" y="562"/>
                      </a:lnTo>
                      <a:lnTo>
                        <a:pt x="711" y="582"/>
                      </a:lnTo>
                      <a:lnTo>
                        <a:pt x="674" y="582"/>
                      </a:lnTo>
                      <a:lnTo>
                        <a:pt x="641" y="583"/>
                      </a:lnTo>
                      <a:lnTo>
                        <a:pt x="621" y="591"/>
                      </a:lnTo>
                      <a:lnTo>
                        <a:pt x="613" y="594"/>
                      </a:lnTo>
                      <a:lnTo>
                        <a:pt x="598" y="607"/>
                      </a:lnTo>
                      <a:lnTo>
                        <a:pt x="561" y="631"/>
                      </a:lnTo>
                      <a:lnTo>
                        <a:pt x="549" y="647"/>
                      </a:lnTo>
                      <a:lnTo>
                        <a:pt x="530" y="661"/>
                      </a:lnTo>
                      <a:lnTo>
                        <a:pt x="492" y="673"/>
                      </a:lnTo>
                      <a:lnTo>
                        <a:pt x="480" y="675"/>
                      </a:lnTo>
                      <a:lnTo>
                        <a:pt x="468" y="677"/>
                      </a:lnTo>
                      <a:lnTo>
                        <a:pt x="462" y="678"/>
                      </a:lnTo>
                      <a:lnTo>
                        <a:pt x="453" y="684"/>
                      </a:lnTo>
                      <a:lnTo>
                        <a:pt x="448" y="690"/>
                      </a:lnTo>
                      <a:lnTo>
                        <a:pt x="443" y="701"/>
                      </a:lnTo>
                      <a:lnTo>
                        <a:pt x="439" y="716"/>
                      </a:lnTo>
                      <a:lnTo>
                        <a:pt x="432" y="734"/>
                      </a:lnTo>
                      <a:lnTo>
                        <a:pt x="425" y="744"/>
                      </a:lnTo>
                      <a:lnTo>
                        <a:pt x="409" y="756"/>
                      </a:lnTo>
                      <a:lnTo>
                        <a:pt x="399" y="765"/>
                      </a:lnTo>
                      <a:lnTo>
                        <a:pt x="395" y="770"/>
                      </a:lnTo>
                      <a:lnTo>
                        <a:pt x="390" y="779"/>
                      </a:lnTo>
                      <a:lnTo>
                        <a:pt x="389" y="788"/>
                      </a:lnTo>
                      <a:lnTo>
                        <a:pt x="380" y="806"/>
                      </a:lnTo>
                      <a:lnTo>
                        <a:pt x="379" y="817"/>
                      </a:lnTo>
                      <a:lnTo>
                        <a:pt x="379" y="830"/>
                      </a:lnTo>
                      <a:lnTo>
                        <a:pt x="380" y="841"/>
                      </a:lnTo>
                      <a:lnTo>
                        <a:pt x="369" y="844"/>
                      </a:lnTo>
                      <a:lnTo>
                        <a:pt x="367" y="842"/>
                      </a:lnTo>
                      <a:lnTo>
                        <a:pt x="363" y="836"/>
                      </a:lnTo>
                      <a:lnTo>
                        <a:pt x="361" y="835"/>
                      </a:lnTo>
                      <a:lnTo>
                        <a:pt x="350" y="835"/>
                      </a:lnTo>
                      <a:lnTo>
                        <a:pt x="346" y="836"/>
                      </a:lnTo>
                      <a:lnTo>
                        <a:pt x="344" y="842"/>
                      </a:lnTo>
                      <a:lnTo>
                        <a:pt x="340" y="842"/>
                      </a:lnTo>
                      <a:lnTo>
                        <a:pt x="336" y="846"/>
                      </a:lnTo>
                      <a:lnTo>
                        <a:pt x="326" y="846"/>
                      </a:lnTo>
                      <a:lnTo>
                        <a:pt x="328" y="844"/>
                      </a:lnTo>
                      <a:lnTo>
                        <a:pt x="326" y="833"/>
                      </a:lnTo>
                      <a:lnTo>
                        <a:pt x="325" y="829"/>
                      </a:lnTo>
                      <a:lnTo>
                        <a:pt x="325" y="828"/>
                      </a:lnTo>
                      <a:lnTo>
                        <a:pt x="325" y="823"/>
                      </a:lnTo>
                      <a:lnTo>
                        <a:pt x="323" y="819"/>
                      </a:lnTo>
                      <a:lnTo>
                        <a:pt x="320" y="820"/>
                      </a:lnTo>
                      <a:lnTo>
                        <a:pt x="314" y="820"/>
                      </a:lnTo>
                      <a:lnTo>
                        <a:pt x="312" y="828"/>
                      </a:lnTo>
                      <a:lnTo>
                        <a:pt x="310" y="828"/>
                      </a:lnTo>
                      <a:lnTo>
                        <a:pt x="304" y="824"/>
                      </a:lnTo>
                      <a:lnTo>
                        <a:pt x="302" y="824"/>
                      </a:lnTo>
                      <a:lnTo>
                        <a:pt x="299" y="828"/>
                      </a:lnTo>
                      <a:lnTo>
                        <a:pt x="299" y="831"/>
                      </a:lnTo>
                      <a:lnTo>
                        <a:pt x="301" y="837"/>
                      </a:lnTo>
                      <a:lnTo>
                        <a:pt x="299" y="840"/>
                      </a:lnTo>
                      <a:lnTo>
                        <a:pt x="288" y="840"/>
                      </a:lnTo>
                      <a:lnTo>
                        <a:pt x="282" y="842"/>
                      </a:lnTo>
                      <a:lnTo>
                        <a:pt x="282" y="846"/>
                      </a:lnTo>
                      <a:lnTo>
                        <a:pt x="280" y="851"/>
                      </a:lnTo>
                      <a:lnTo>
                        <a:pt x="276" y="851"/>
                      </a:lnTo>
                      <a:lnTo>
                        <a:pt x="272" y="849"/>
                      </a:lnTo>
                      <a:lnTo>
                        <a:pt x="269" y="844"/>
                      </a:lnTo>
                      <a:lnTo>
                        <a:pt x="266" y="844"/>
                      </a:lnTo>
                      <a:lnTo>
                        <a:pt x="264" y="845"/>
                      </a:lnTo>
                      <a:lnTo>
                        <a:pt x="262" y="846"/>
                      </a:lnTo>
                      <a:lnTo>
                        <a:pt x="261" y="846"/>
                      </a:lnTo>
                      <a:lnTo>
                        <a:pt x="260" y="840"/>
                      </a:lnTo>
                      <a:lnTo>
                        <a:pt x="256" y="835"/>
                      </a:lnTo>
                      <a:lnTo>
                        <a:pt x="253" y="834"/>
                      </a:lnTo>
                      <a:lnTo>
                        <a:pt x="249" y="837"/>
                      </a:lnTo>
                      <a:lnTo>
                        <a:pt x="244" y="836"/>
                      </a:lnTo>
                      <a:lnTo>
                        <a:pt x="242" y="837"/>
                      </a:lnTo>
                      <a:lnTo>
                        <a:pt x="239" y="840"/>
                      </a:lnTo>
                      <a:lnTo>
                        <a:pt x="238" y="844"/>
                      </a:lnTo>
                      <a:lnTo>
                        <a:pt x="235" y="847"/>
                      </a:lnTo>
                      <a:lnTo>
                        <a:pt x="229" y="849"/>
                      </a:lnTo>
                      <a:lnTo>
                        <a:pt x="229" y="846"/>
                      </a:lnTo>
                      <a:lnTo>
                        <a:pt x="227" y="842"/>
                      </a:lnTo>
                      <a:lnTo>
                        <a:pt x="222" y="840"/>
                      </a:lnTo>
                      <a:lnTo>
                        <a:pt x="220" y="835"/>
                      </a:lnTo>
                      <a:lnTo>
                        <a:pt x="215" y="835"/>
                      </a:lnTo>
                      <a:lnTo>
                        <a:pt x="211" y="829"/>
                      </a:lnTo>
                      <a:lnTo>
                        <a:pt x="210" y="806"/>
                      </a:lnTo>
                      <a:lnTo>
                        <a:pt x="210" y="802"/>
                      </a:lnTo>
                      <a:lnTo>
                        <a:pt x="205" y="801"/>
                      </a:lnTo>
                      <a:lnTo>
                        <a:pt x="200" y="801"/>
                      </a:lnTo>
                      <a:lnTo>
                        <a:pt x="194" y="808"/>
                      </a:lnTo>
                      <a:lnTo>
                        <a:pt x="191" y="808"/>
                      </a:lnTo>
                      <a:lnTo>
                        <a:pt x="191" y="801"/>
                      </a:lnTo>
                      <a:lnTo>
                        <a:pt x="192" y="798"/>
                      </a:lnTo>
                      <a:lnTo>
                        <a:pt x="197" y="797"/>
                      </a:lnTo>
                      <a:lnTo>
                        <a:pt x="197" y="792"/>
                      </a:lnTo>
                      <a:lnTo>
                        <a:pt x="201" y="792"/>
                      </a:lnTo>
                      <a:lnTo>
                        <a:pt x="204" y="788"/>
                      </a:lnTo>
                      <a:lnTo>
                        <a:pt x="207" y="788"/>
                      </a:lnTo>
                      <a:lnTo>
                        <a:pt x="207" y="782"/>
                      </a:lnTo>
                      <a:lnTo>
                        <a:pt x="206" y="782"/>
                      </a:lnTo>
                      <a:lnTo>
                        <a:pt x="201" y="782"/>
                      </a:lnTo>
                      <a:lnTo>
                        <a:pt x="197" y="779"/>
                      </a:lnTo>
                      <a:lnTo>
                        <a:pt x="194" y="776"/>
                      </a:lnTo>
                      <a:lnTo>
                        <a:pt x="189" y="766"/>
                      </a:lnTo>
                      <a:lnTo>
                        <a:pt x="184" y="769"/>
                      </a:lnTo>
                      <a:lnTo>
                        <a:pt x="183" y="767"/>
                      </a:lnTo>
                      <a:lnTo>
                        <a:pt x="183" y="750"/>
                      </a:lnTo>
                      <a:lnTo>
                        <a:pt x="181" y="745"/>
                      </a:lnTo>
                      <a:lnTo>
                        <a:pt x="179" y="745"/>
                      </a:lnTo>
                      <a:lnTo>
                        <a:pt x="179" y="739"/>
                      </a:lnTo>
                      <a:lnTo>
                        <a:pt x="178" y="737"/>
                      </a:lnTo>
                      <a:lnTo>
                        <a:pt x="174" y="737"/>
                      </a:lnTo>
                      <a:lnTo>
                        <a:pt x="173" y="737"/>
                      </a:lnTo>
                      <a:lnTo>
                        <a:pt x="174" y="724"/>
                      </a:lnTo>
                      <a:lnTo>
                        <a:pt x="174" y="723"/>
                      </a:lnTo>
                      <a:lnTo>
                        <a:pt x="170" y="721"/>
                      </a:lnTo>
                      <a:lnTo>
                        <a:pt x="168" y="721"/>
                      </a:lnTo>
                      <a:lnTo>
                        <a:pt x="164" y="724"/>
                      </a:lnTo>
                      <a:lnTo>
                        <a:pt x="163" y="724"/>
                      </a:lnTo>
                      <a:lnTo>
                        <a:pt x="156" y="720"/>
                      </a:lnTo>
                      <a:lnTo>
                        <a:pt x="153" y="720"/>
                      </a:lnTo>
                      <a:lnTo>
                        <a:pt x="152" y="721"/>
                      </a:lnTo>
                      <a:lnTo>
                        <a:pt x="152" y="729"/>
                      </a:lnTo>
                      <a:lnTo>
                        <a:pt x="149" y="733"/>
                      </a:lnTo>
                      <a:lnTo>
                        <a:pt x="136" y="737"/>
                      </a:lnTo>
                      <a:lnTo>
                        <a:pt x="136" y="743"/>
                      </a:lnTo>
                      <a:lnTo>
                        <a:pt x="134" y="747"/>
                      </a:lnTo>
                      <a:lnTo>
                        <a:pt x="120" y="743"/>
                      </a:lnTo>
                      <a:lnTo>
                        <a:pt x="110" y="737"/>
                      </a:lnTo>
                      <a:lnTo>
                        <a:pt x="102" y="736"/>
                      </a:lnTo>
                      <a:lnTo>
                        <a:pt x="99" y="736"/>
                      </a:lnTo>
                      <a:lnTo>
                        <a:pt x="95" y="742"/>
                      </a:lnTo>
                      <a:lnTo>
                        <a:pt x="89" y="743"/>
                      </a:lnTo>
                      <a:lnTo>
                        <a:pt x="87" y="749"/>
                      </a:lnTo>
                      <a:lnTo>
                        <a:pt x="83" y="753"/>
                      </a:lnTo>
                      <a:lnTo>
                        <a:pt x="78" y="750"/>
                      </a:lnTo>
                      <a:lnTo>
                        <a:pt x="70" y="739"/>
                      </a:lnTo>
                      <a:lnTo>
                        <a:pt x="67" y="737"/>
                      </a:lnTo>
                      <a:lnTo>
                        <a:pt x="62" y="737"/>
                      </a:lnTo>
                      <a:lnTo>
                        <a:pt x="56" y="743"/>
                      </a:lnTo>
                      <a:lnTo>
                        <a:pt x="52" y="747"/>
                      </a:lnTo>
                      <a:lnTo>
                        <a:pt x="48" y="748"/>
                      </a:lnTo>
                      <a:lnTo>
                        <a:pt x="43" y="744"/>
                      </a:lnTo>
                      <a:lnTo>
                        <a:pt x="38" y="740"/>
                      </a:lnTo>
                      <a:lnTo>
                        <a:pt x="39" y="737"/>
                      </a:lnTo>
                      <a:lnTo>
                        <a:pt x="43" y="732"/>
                      </a:lnTo>
                      <a:lnTo>
                        <a:pt x="43" y="728"/>
                      </a:lnTo>
                      <a:lnTo>
                        <a:pt x="46" y="724"/>
                      </a:lnTo>
                      <a:lnTo>
                        <a:pt x="48" y="723"/>
                      </a:lnTo>
                      <a:lnTo>
                        <a:pt x="48" y="721"/>
                      </a:lnTo>
                      <a:lnTo>
                        <a:pt x="44" y="717"/>
                      </a:lnTo>
                      <a:lnTo>
                        <a:pt x="44" y="710"/>
                      </a:lnTo>
                      <a:lnTo>
                        <a:pt x="46" y="706"/>
                      </a:lnTo>
                      <a:lnTo>
                        <a:pt x="46" y="702"/>
                      </a:lnTo>
                      <a:lnTo>
                        <a:pt x="45" y="699"/>
                      </a:lnTo>
                      <a:lnTo>
                        <a:pt x="45" y="697"/>
                      </a:lnTo>
                      <a:lnTo>
                        <a:pt x="46" y="697"/>
                      </a:lnTo>
                      <a:lnTo>
                        <a:pt x="45" y="694"/>
                      </a:lnTo>
                      <a:lnTo>
                        <a:pt x="41" y="689"/>
                      </a:lnTo>
                      <a:lnTo>
                        <a:pt x="39" y="684"/>
                      </a:lnTo>
                      <a:lnTo>
                        <a:pt x="36" y="682"/>
                      </a:lnTo>
                      <a:lnTo>
                        <a:pt x="35" y="678"/>
                      </a:lnTo>
                      <a:lnTo>
                        <a:pt x="32" y="674"/>
                      </a:lnTo>
                      <a:lnTo>
                        <a:pt x="32" y="670"/>
                      </a:lnTo>
                      <a:lnTo>
                        <a:pt x="27" y="670"/>
                      </a:lnTo>
                      <a:lnTo>
                        <a:pt x="24" y="673"/>
                      </a:lnTo>
                      <a:lnTo>
                        <a:pt x="20" y="673"/>
                      </a:lnTo>
                      <a:lnTo>
                        <a:pt x="19" y="672"/>
                      </a:lnTo>
                      <a:lnTo>
                        <a:pt x="17" y="666"/>
                      </a:lnTo>
                      <a:lnTo>
                        <a:pt x="9" y="654"/>
                      </a:lnTo>
                      <a:lnTo>
                        <a:pt x="9" y="652"/>
                      </a:lnTo>
                      <a:lnTo>
                        <a:pt x="14" y="646"/>
                      </a:lnTo>
                      <a:lnTo>
                        <a:pt x="13" y="641"/>
                      </a:lnTo>
                      <a:lnTo>
                        <a:pt x="11" y="635"/>
                      </a:lnTo>
                      <a:lnTo>
                        <a:pt x="11" y="629"/>
                      </a:lnTo>
                      <a:lnTo>
                        <a:pt x="9" y="621"/>
                      </a:lnTo>
                      <a:lnTo>
                        <a:pt x="6" y="618"/>
                      </a:lnTo>
                      <a:lnTo>
                        <a:pt x="5" y="618"/>
                      </a:lnTo>
                      <a:lnTo>
                        <a:pt x="3" y="614"/>
                      </a:lnTo>
                      <a:lnTo>
                        <a:pt x="1" y="614"/>
                      </a:lnTo>
                      <a:lnTo>
                        <a:pt x="1" y="608"/>
                      </a:lnTo>
                      <a:lnTo>
                        <a:pt x="3" y="600"/>
                      </a:lnTo>
                      <a:lnTo>
                        <a:pt x="2" y="597"/>
                      </a:lnTo>
                      <a:lnTo>
                        <a:pt x="0" y="594"/>
                      </a:lnTo>
                      <a:lnTo>
                        <a:pt x="23" y="572"/>
                      </a:lnTo>
                      <a:lnTo>
                        <a:pt x="30" y="554"/>
                      </a:lnTo>
                      <a:lnTo>
                        <a:pt x="34" y="543"/>
                      </a:lnTo>
                      <a:lnTo>
                        <a:pt x="39" y="532"/>
                      </a:lnTo>
                      <a:lnTo>
                        <a:pt x="41" y="530"/>
                      </a:lnTo>
                      <a:lnTo>
                        <a:pt x="45" y="532"/>
                      </a:lnTo>
                      <a:lnTo>
                        <a:pt x="45" y="533"/>
                      </a:lnTo>
                      <a:lnTo>
                        <a:pt x="51" y="534"/>
                      </a:lnTo>
                      <a:lnTo>
                        <a:pt x="55" y="537"/>
                      </a:lnTo>
                      <a:lnTo>
                        <a:pt x="60" y="550"/>
                      </a:lnTo>
                      <a:lnTo>
                        <a:pt x="70" y="568"/>
                      </a:lnTo>
                      <a:lnTo>
                        <a:pt x="84" y="572"/>
                      </a:lnTo>
                      <a:lnTo>
                        <a:pt x="87" y="572"/>
                      </a:lnTo>
                      <a:lnTo>
                        <a:pt x="113" y="550"/>
                      </a:lnTo>
                      <a:lnTo>
                        <a:pt x="200" y="553"/>
                      </a:lnTo>
                      <a:lnTo>
                        <a:pt x="271" y="554"/>
                      </a:lnTo>
                      <a:lnTo>
                        <a:pt x="344" y="555"/>
                      </a:lnTo>
                      <a:lnTo>
                        <a:pt x="362" y="555"/>
                      </a:lnTo>
                      <a:lnTo>
                        <a:pt x="374" y="508"/>
                      </a:lnTo>
                      <a:lnTo>
                        <a:pt x="352" y="501"/>
                      </a:lnTo>
                      <a:lnTo>
                        <a:pt x="346" y="444"/>
                      </a:lnTo>
                      <a:lnTo>
                        <a:pt x="341" y="389"/>
                      </a:lnTo>
                      <a:lnTo>
                        <a:pt x="335" y="335"/>
                      </a:lnTo>
                      <a:lnTo>
                        <a:pt x="329" y="281"/>
                      </a:lnTo>
                      <a:lnTo>
                        <a:pt x="324" y="226"/>
                      </a:lnTo>
                      <a:lnTo>
                        <a:pt x="318" y="169"/>
                      </a:lnTo>
                      <a:lnTo>
                        <a:pt x="313" y="114"/>
                      </a:lnTo>
                      <a:lnTo>
                        <a:pt x="307" y="58"/>
                      </a:lnTo>
                      <a:lnTo>
                        <a:pt x="301" y="0"/>
                      </a:lnTo>
                      <a:lnTo>
                        <a:pt x="398" y="0"/>
                      </a:lnTo>
                      <a:lnTo>
                        <a:pt x="462" y="44"/>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55" name="任意多边形: 形状 154">
                  <a:extLst>
                    <a:ext uri="{FF2B5EF4-FFF2-40B4-BE49-F238E27FC236}">
                      <a16:creationId xmlns="" xmlns:a16="http://schemas.microsoft.com/office/drawing/2014/main" id="{7DE16320-2AB2-491C-9B74-50F9A9CFA094}"/>
                    </a:ext>
                  </a:extLst>
                </p:cNvPr>
                <p:cNvSpPr>
                  <a:spLocks noChangeAspect="1"/>
                </p:cNvSpPr>
                <p:nvPr/>
              </p:nvSpPr>
              <p:spPr bwMode="gray">
                <a:xfrm>
                  <a:off x="4887118" y="2994372"/>
                  <a:ext cx="69850" cy="147638"/>
                </a:xfrm>
                <a:custGeom>
                  <a:avLst/>
                  <a:gdLst/>
                  <a:ahLst/>
                  <a:cxnLst>
                    <a:cxn ang="0">
                      <a:pos x="123" y="461"/>
                    </a:cxn>
                    <a:cxn ang="0">
                      <a:pos x="145" y="444"/>
                    </a:cxn>
                    <a:cxn ang="0">
                      <a:pos x="151" y="424"/>
                    </a:cxn>
                    <a:cxn ang="0">
                      <a:pos x="147" y="387"/>
                    </a:cxn>
                    <a:cxn ang="0">
                      <a:pos x="164" y="373"/>
                    </a:cxn>
                    <a:cxn ang="0">
                      <a:pos x="178" y="355"/>
                    </a:cxn>
                    <a:cxn ang="0">
                      <a:pos x="213" y="331"/>
                    </a:cxn>
                    <a:cxn ang="0">
                      <a:pos x="217" y="284"/>
                    </a:cxn>
                    <a:cxn ang="0">
                      <a:pos x="212" y="277"/>
                    </a:cxn>
                    <a:cxn ang="0">
                      <a:pos x="202" y="278"/>
                    </a:cxn>
                    <a:cxn ang="0">
                      <a:pos x="198" y="269"/>
                    </a:cxn>
                    <a:cxn ang="0">
                      <a:pos x="186" y="251"/>
                    </a:cxn>
                    <a:cxn ang="0">
                      <a:pos x="172" y="252"/>
                    </a:cxn>
                    <a:cxn ang="0">
                      <a:pos x="164" y="249"/>
                    </a:cxn>
                    <a:cxn ang="0">
                      <a:pos x="153" y="246"/>
                    </a:cxn>
                    <a:cxn ang="0">
                      <a:pos x="138" y="226"/>
                    </a:cxn>
                    <a:cxn ang="0">
                      <a:pos x="150" y="219"/>
                    </a:cxn>
                    <a:cxn ang="0">
                      <a:pos x="153" y="203"/>
                    </a:cxn>
                    <a:cxn ang="0">
                      <a:pos x="166" y="195"/>
                    </a:cxn>
                    <a:cxn ang="0">
                      <a:pos x="185" y="181"/>
                    </a:cxn>
                    <a:cxn ang="0">
                      <a:pos x="198" y="163"/>
                    </a:cxn>
                    <a:cxn ang="0">
                      <a:pos x="204" y="132"/>
                    </a:cxn>
                    <a:cxn ang="0">
                      <a:pos x="194" y="111"/>
                    </a:cxn>
                    <a:cxn ang="0">
                      <a:pos x="181" y="101"/>
                    </a:cxn>
                    <a:cxn ang="0">
                      <a:pos x="172" y="79"/>
                    </a:cxn>
                    <a:cxn ang="0">
                      <a:pos x="183" y="59"/>
                    </a:cxn>
                    <a:cxn ang="0">
                      <a:pos x="207" y="31"/>
                    </a:cxn>
                    <a:cxn ang="0">
                      <a:pos x="194" y="19"/>
                    </a:cxn>
                    <a:cxn ang="0">
                      <a:pos x="182" y="32"/>
                    </a:cxn>
                    <a:cxn ang="0">
                      <a:pos x="171" y="39"/>
                    </a:cxn>
                    <a:cxn ang="0">
                      <a:pos x="161" y="24"/>
                    </a:cxn>
                    <a:cxn ang="0">
                      <a:pos x="155" y="9"/>
                    </a:cxn>
                    <a:cxn ang="0">
                      <a:pos x="138" y="0"/>
                    </a:cxn>
                    <a:cxn ang="0">
                      <a:pos x="115" y="2"/>
                    </a:cxn>
                    <a:cxn ang="0">
                      <a:pos x="91" y="13"/>
                    </a:cxn>
                    <a:cxn ang="0">
                      <a:pos x="79" y="24"/>
                    </a:cxn>
                    <a:cxn ang="0">
                      <a:pos x="73" y="31"/>
                    </a:cxn>
                    <a:cxn ang="0">
                      <a:pos x="62" y="41"/>
                    </a:cxn>
                    <a:cxn ang="0">
                      <a:pos x="51" y="55"/>
                    </a:cxn>
                    <a:cxn ang="0">
                      <a:pos x="58" y="61"/>
                    </a:cxn>
                    <a:cxn ang="0">
                      <a:pos x="52" y="101"/>
                    </a:cxn>
                    <a:cxn ang="0">
                      <a:pos x="56" y="134"/>
                    </a:cxn>
                    <a:cxn ang="0">
                      <a:pos x="59" y="147"/>
                    </a:cxn>
                    <a:cxn ang="0">
                      <a:pos x="49" y="185"/>
                    </a:cxn>
                    <a:cxn ang="0">
                      <a:pos x="27" y="208"/>
                    </a:cxn>
                    <a:cxn ang="0">
                      <a:pos x="14" y="217"/>
                    </a:cxn>
                    <a:cxn ang="0">
                      <a:pos x="3" y="226"/>
                    </a:cxn>
                    <a:cxn ang="0">
                      <a:pos x="3" y="234"/>
                    </a:cxn>
                    <a:cxn ang="0">
                      <a:pos x="14" y="272"/>
                    </a:cxn>
                    <a:cxn ang="0">
                      <a:pos x="37" y="285"/>
                    </a:cxn>
                    <a:cxn ang="0">
                      <a:pos x="46" y="323"/>
                    </a:cxn>
                    <a:cxn ang="0">
                      <a:pos x="89" y="348"/>
                    </a:cxn>
                    <a:cxn ang="0">
                      <a:pos x="91" y="349"/>
                    </a:cxn>
                    <a:cxn ang="0">
                      <a:pos x="110" y="459"/>
                    </a:cxn>
                  </a:cxnLst>
                  <a:rect l="0" t="0" r="r" b="b"/>
                  <a:pathLst>
                    <a:path w="218" h="462">
                      <a:moveTo>
                        <a:pt x="111" y="462"/>
                      </a:moveTo>
                      <a:lnTo>
                        <a:pt x="123" y="461"/>
                      </a:lnTo>
                      <a:lnTo>
                        <a:pt x="135" y="452"/>
                      </a:lnTo>
                      <a:lnTo>
                        <a:pt x="145" y="444"/>
                      </a:lnTo>
                      <a:lnTo>
                        <a:pt x="151" y="434"/>
                      </a:lnTo>
                      <a:lnTo>
                        <a:pt x="151" y="424"/>
                      </a:lnTo>
                      <a:lnTo>
                        <a:pt x="145" y="396"/>
                      </a:lnTo>
                      <a:lnTo>
                        <a:pt x="147" y="387"/>
                      </a:lnTo>
                      <a:lnTo>
                        <a:pt x="151" y="379"/>
                      </a:lnTo>
                      <a:lnTo>
                        <a:pt x="164" y="373"/>
                      </a:lnTo>
                      <a:lnTo>
                        <a:pt x="174" y="365"/>
                      </a:lnTo>
                      <a:lnTo>
                        <a:pt x="178" y="355"/>
                      </a:lnTo>
                      <a:lnTo>
                        <a:pt x="207" y="336"/>
                      </a:lnTo>
                      <a:lnTo>
                        <a:pt x="213" y="331"/>
                      </a:lnTo>
                      <a:lnTo>
                        <a:pt x="218" y="320"/>
                      </a:lnTo>
                      <a:lnTo>
                        <a:pt x="217" y="284"/>
                      </a:lnTo>
                      <a:lnTo>
                        <a:pt x="218" y="281"/>
                      </a:lnTo>
                      <a:lnTo>
                        <a:pt x="212" y="277"/>
                      </a:lnTo>
                      <a:lnTo>
                        <a:pt x="208" y="278"/>
                      </a:lnTo>
                      <a:lnTo>
                        <a:pt x="202" y="278"/>
                      </a:lnTo>
                      <a:lnTo>
                        <a:pt x="198" y="273"/>
                      </a:lnTo>
                      <a:lnTo>
                        <a:pt x="198" y="269"/>
                      </a:lnTo>
                      <a:lnTo>
                        <a:pt x="191" y="251"/>
                      </a:lnTo>
                      <a:lnTo>
                        <a:pt x="186" y="251"/>
                      </a:lnTo>
                      <a:lnTo>
                        <a:pt x="177" y="257"/>
                      </a:lnTo>
                      <a:lnTo>
                        <a:pt x="172" y="252"/>
                      </a:lnTo>
                      <a:lnTo>
                        <a:pt x="170" y="246"/>
                      </a:lnTo>
                      <a:lnTo>
                        <a:pt x="164" y="249"/>
                      </a:lnTo>
                      <a:lnTo>
                        <a:pt x="159" y="249"/>
                      </a:lnTo>
                      <a:lnTo>
                        <a:pt x="153" y="246"/>
                      </a:lnTo>
                      <a:lnTo>
                        <a:pt x="142" y="239"/>
                      </a:lnTo>
                      <a:lnTo>
                        <a:pt x="138" y="226"/>
                      </a:lnTo>
                      <a:lnTo>
                        <a:pt x="138" y="215"/>
                      </a:lnTo>
                      <a:lnTo>
                        <a:pt x="150" y="219"/>
                      </a:lnTo>
                      <a:lnTo>
                        <a:pt x="150" y="210"/>
                      </a:lnTo>
                      <a:lnTo>
                        <a:pt x="153" y="203"/>
                      </a:lnTo>
                      <a:lnTo>
                        <a:pt x="160" y="201"/>
                      </a:lnTo>
                      <a:lnTo>
                        <a:pt x="166" y="195"/>
                      </a:lnTo>
                      <a:lnTo>
                        <a:pt x="172" y="192"/>
                      </a:lnTo>
                      <a:lnTo>
                        <a:pt x="185" y="181"/>
                      </a:lnTo>
                      <a:lnTo>
                        <a:pt x="192" y="174"/>
                      </a:lnTo>
                      <a:lnTo>
                        <a:pt x="198" y="163"/>
                      </a:lnTo>
                      <a:lnTo>
                        <a:pt x="207" y="140"/>
                      </a:lnTo>
                      <a:lnTo>
                        <a:pt x="204" y="132"/>
                      </a:lnTo>
                      <a:lnTo>
                        <a:pt x="202" y="116"/>
                      </a:lnTo>
                      <a:lnTo>
                        <a:pt x="194" y="111"/>
                      </a:lnTo>
                      <a:lnTo>
                        <a:pt x="191" y="104"/>
                      </a:lnTo>
                      <a:lnTo>
                        <a:pt x="181" y="101"/>
                      </a:lnTo>
                      <a:lnTo>
                        <a:pt x="176" y="95"/>
                      </a:lnTo>
                      <a:lnTo>
                        <a:pt x="172" y="79"/>
                      </a:lnTo>
                      <a:lnTo>
                        <a:pt x="175" y="66"/>
                      </a:lnTo>
                      <a:lnTo>
                        <a:pt x="183" y="59"/>
                      </a:lnTo>
                      <a:lnTo>
                        <a:pt x="194" y="55"/>
                      </a:lnTo>
                      <a:lnTo>
                        <a:pt x="207" y="31"/>
                      </a:lnTo>
                      <a:lnTo>
                        <a:pt x="201" y="19"/>
                      </a:lnTo>
                      <a:lnTo>
                        <a:pt x="194" y="19"/>
                      </a:lnTo>
                      <a:lnTo>
                        <a:pt x="188" y="27"/>
                      </a:lnTo>
                      <a:lnTo>
                        <a:pt x="182" y="32"/>
                      </a:lnTo>
                      <a:lnTo>
                        <a:pt x="175" y="35"/>
                      </a:lnTo>
                      <a:lnTo>
                        <a:pt x="171" y="39"/>
                      </a:lnTo>
                      <a:lnTo>
                        <a:pt x="160" y="35"/>
                      </a:lnTo>
                      <a:lnTo>
                        <a:pt x="161" y="24"/>
                      </a:lnTo>
                      <a:lnTo>
                        <a:pt x="156" y="15"/>
                      </a:lnTo>
                      <a:lnTo>
                        <a:pt x="155" y="9"/>
                      </a:lnTo>
                      <a:lnTo>
                        <a:pt x="156" y="7"/>
                      </a:lnTo>
                      <a:lnTo>
                        <a:pt x="138" y="0"/>
                      </a:lnTo>
                      <a:lnTo>
                        <a:pt x="128" y="0"/>
                      </a:lnTo>
                      <a:lnTo>
                        <a:pt x="115" y="2"/>
                      </a:lnTo>
                      <a:lnTo>
                        <a:pt x="104" y="7"/>
                      </a:lnTo>
                      <a:lnTo>
                        <a:pt x="91" y="13"/>
                      </a:lnTo>
                      <a:lnTo>
                        <a:pt x="83" y="19"/>
                      </a:lnTo>
                      <a:lnTo>
                        <a:pt x="79" y="24"/>
                      </a:lnTo>
                      <a:lnTo>
                        <a:pt x="75" y="25"/>
                      </a:lnTo>
                      <a:lnTo>
                        <a:pt x="73" y="31"/>
                      </a:lnTo>
                      <a:lnTo>
                        <a:pt x="68" y="35"/>
                      </a:lnTo>
                      <a:lnTo>
                        <a:pt x="62" y="41"/>
                      </a:lnTo>
                      <a:lnTo>
                        <a:pt x="53" y="50"/>
                      </a:lnTo>
                      <a:lnTo>
                        <a:pt x="51" y="55"/>
                      </a:lnTo>
                      <a:lnTo>
                        <a:pt x="57" y="57"/>
                      </a:lnTo>
                      <a:lnTo>
                        <a:pt x="58" y="61"/>
                      </a:lnTo>
                      <a:lnTo>
                        <a:pt x="53" y="93"/>
                      </a:lnTo>
                      <a:lnTo>
                        <a:pt x="52" y="101"/>
                      </a:lnTo>
                      <a:lnTo>
                        <a:pt x="54" y="111"/>
                      </a:lnTo>
                      <a:lnTo>
                        <a:pt x="56" y="134"/>
                      </a:lnTo>
                      <a:lnTo>
                        <a:pt x="59" y="140"/>
                      </a:lnTo>
                      <a:lnTo>
                        <a:pt x="59" y="147"/>
                      </a:lnTo>
                      <a:lnTo>
                        <a:pt x="53" y="171"/>
                      </a:lnTo>
                      <a:lnTo>
                        <a:pt x="49" y="185"/>
                      </a:lnTo>
                      <a:lnTo>
                        <a:pt x="30" y="197"/>
                      </a:lnTo>
                      <a:lnTo>
                        <a:pt x="27" y="208"/>
                      </a:lnTo>
                      <a:lnTo>
                        <a:pt x="19" y="212"/>
                      </a:lnTo>
                      <a:lnTo>
                        <a:pt x="14" y="217"/>
                      </a:lnTo>
                      <a:lnTo>
                        <a:pt x="13" y="220"/>
                      </a:lnTo>
                      <a:lnTo>
                        <a:pt x="3" y="226"/>
                      </a:lnTo>
                      <a:lnTo>
                        <a:pt x="0" y="226"/>
                      </a:lnTo>
                      <a:lnTo>
                        <a:pt x="3" y="234"/>
                      </a:lnTo>
                      <a:lnTo>
                        <a:pt x="8" y="246"/>
                      </a:lnTo>
                      <a:lnTo>
                        <a:pt x="14" y="272"/>
                      </a:lnTo>
                      <a:lnTo>
                        <a:pt x="32" y="279"/>
                      </a:lnTo>
                      <a:lnTo>
                        <a:pt x="37" y="285"/>
                      </a:lnTo>
                      <a:lnTo>
                        <a:pt x="46" y="305"/>
                      </a:lnTo>
                      <a:lnTo>
                        <a:pt x="46" y="323"/>
                      </a:lnTo>
                      <a:lnTo>
                        <a:pt x="64" y="336"/>
                      </a:lnTo>
                      <a:lnTo>
                        <a:pt x="89" y="348"/>
                      </a:lnTo>
                      <a:lnTo>
                        <a:pt x="91" y="348"/>
                      </a:lnTo>
                      <a:lnTo>
                        <a:pt x="91" y="349"/>
                      </a:lnTo>
                      <a:lnTo>
                        <a:pt x="105" y="422"/>
                      </a:lnTo>
                      <a:lnTo>
                        <a:pt x="110" y="459"/>
                      </a:lnTo>
                      <a:lnTo>
                        <a:pt x="111" y="46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56" name="任意多边形: 形状 155">
                  <a:extLst>
                    <a:ext uri="{FF2B5EF4-FFF2-40B4-BE49-F238E27FC236}">
                      <a16:creationId xmlns="" xmlns:a16="http://schemas.microsoft.com/office/drawing/2014/main" id="{2A13A949-9614-4E43-B722-63A316C011F7}"/>
                    </a:ext>
                  </a:extLst>
                </p:cNvPr>
                <p:cNvSpPr>
                  <a:spLocks noChangeAspect="1"/>
                </p:cNvSpPr>
                <p:nvPr/>
              </p:nvSpPr>
              <p:spPr bwMode="gray">
                <a:xfrm>
                  <a:off x="5187155" y="3115022"/>
                  <a:ext cx="195263" cy="192088"/>
                </a:xfrm>
                <a:custGeom>
                  <a:avLst/>
                  <a:gdLst/>
                  <a:ahLst/>
                  <a:cxnLst>
                    <a:cxn ang="0">
                      <a:pos x="24" y="438"/>
                    </a:cxn>
                    <a:cxn ang="0">
                      <a:pos x="24" y="265"/>
                    </a:cxn>
                    <a:cxn ang="0">
                      <a:pos x="7" y="146"/>
                    </a:cxn>
                    <a:cxn ang="0">
                      <a:pos x="1" y="120"/>
                    </a:cxn>
                    <a:cxn ang="0">
                      <a:pos x="3" y="90"/>
                    </a:cxn>
                    <a:cxn ang="0">
                      <a:pos x="15" y="74"/>
                    </a:cxn>
                    <a:cxn ang="0">
                      <a:pos x="7" y="22"/>
                    </a:cxn>
                    <a:cxn ang="0">
                      <a:pos x="18" y="2"/>
                    </a:cxn>
                    <a:cxn ang="0">
                      <a:pos x="35" y="8"/>
                    </a:cxn>
                    <a:cxn ang="0">
                      <a:pos x="91" y="7"/>
                    </a:cxn>
                    <a:cxn ang="0">
                      <a:pos x="153" y="27"/>
                    </a:cxn>
                    <a:cxn ang="0">
                      <a:pos x="185" y="38"/>
                    </a:cxn>
                    <a:cxn ang="0">
                      <a:pos x="228" y="45"/>
                    </a:cxn>
                    <a:cxn ang="0">
                      <a:pos x="269" y="40"/>
                    </a:cxn>
                    <a:cxn ang="0">
                      <a:pos x="311" y="13"/>
                    </a:cxn>
                    <a:cxn ang="0">
                      <a:pos x="336" y="8"/>
                    </a:cxn>
                    <a:cxn ang="0">
                      <a:pos x="322" y="20"/>
                    </a:cxn>
                    <a:cxn ang="0">
                      <a:pos x="349" y="13"/>
                    </a:cxn>
                    <a:cxn ang="0">
                      <a:pos x="365" y="11"/>
                    </a:cxn>
                    <a:cxn ang="0">
                      <a:pos x="400" y="6"/>
                    </a:cxn>
                    <a:cxn ang="0">
                      <a:pos x="408" y="16"/>
                    </a:cxn>
                    <a:cxn ang="0">
                      <a:pos x="426" y="28"/>
                    </a:cxn>
                    <a:cxn ang="0">
                      <a:pos x="447" y="40"/>
                    </a:cxn>
                    <a:cxn ang="0">
                      <a:pos x="463" y="34"/>
                    </a:cxn>
                    <a:cxn ang="0">
                      <a:pos x="510" y="29"/>
                    </a:cxn>
                    <a:cxn ang="0">
                      <a:pos x="523" y="35"/>
                    </a:cxn>
                    <a:cxn ang="0">
                      <a:pos x="561" y="144"/>
                    </a:cxn>
                    <a:cxn ang="0">
                      <a:pos x="539" y="211"/>
                    </a:cxn>
                    <a:cxn ang="0">
                      <a:pos x="538" y="234"/>
                    </a:cxn>
                    <a:cxn ang="0">
                      <a:pos x="518" y="242"/>
                    </a:cxn>
                    <a:cxn ang="0">
                      <a:pos x="486" y="207"/>
                    </a:cxn>
                    <a:cxn ang="0">
                      <a:pos x="473" y="175"/>
                    </a:cxn>
                    <a:cxn ang="0">
                      <a:pos x="454" y="144"/>
                    </a:cxn>
                    <a:cxn ang="0">
                      <a:pos x="440" y="109"/>
                    </a:cxn>
                    <a:cxn ang="0">
                      <a:pos x="436" y="104"/>
                    </a:cxn>
                    <a:cxn ang="0">
                      <a:pos x="429" y="119"/>
                    </a:cxn>
                    <a:cxn ang="0">
                      <a:pos x="437" y="143"/>
                    </a:cxn>
                    <a:cxn ang="0">
                      <a:pos x="441" y="167"/>
                    </a:cxn>
                    <a:cxn ang="0">
                      <a:pos x="475" y="223"/>
                    </a:cxn>
                    <a:cxn ang="0">
                      <a:pos x="490" y="256"/>
                    </a:cxn>
                    <a:cxn ang="0">
                      <a:pos x="512" y="304"/>
                    </a:cxn>
                    <a:cxn ang="0">
                      <a:pos x="530" y="346"/>
                    </a:cxn>
                    <a:cxn ang="0">
                      <a:pos x="558" y="401"/>
                    </a:cxn>
                    <a:cxn ang="0">
                      <a:pos x="578" y="444"/>
                    </a:cxn>
                    <a:cxn ang="0">
                      <a:pos x="608" y="471"/>
                    </a:cxn>
                    <a:cxn ang="0">
                      <a:pos x="598" y="476"/>
                    </a:cxn>
                    <a:cxn ang="0">
                      <a:pos x="598" y="488"/>
                    </a:cxn>
                    <a:cxn ang="0">
                      <a:pos x="581" y="545"/>
                    </a:cxn>
                    <a:cxn ang="0">
                      <a:pos x="526" y="578"/>
                    </a:cxn>
                    <a:cxn ang="0">
                      <a:pos x="473" y="592"/>
                    </a:cxn>
                    <a:cxn ang="0">
                      <a:pos x="378" y="579"/>
                    </a:cxn>
                    <a:cxn ang="0">
                      <a:pos x="366" y="590"/>
                    </a:cxn>
                    <a:cxn ang="0">
                      <a:pos x="233" y="590"/>
                    </a:cxn>
                    <a:cxn ang="0">
                      <a:pos x="77" y="590"/>
                    </a:cxn>
                  </a:cxnLst>
                  <a:rect l="0" t="0" r="r" b="b"/>
                  <a:pathLst>
                    <a:path w="612" h="605">
                      <a:moveTo>
                        <a:pt x="24" y="552"/>
                      </a:moveTo>
                      <a:lnTo>
                        <a:pt x="24" y="496"/>
                      </a:lnTo>
                      <a:lnTo>
                        <a:pt x="24" y="438"/>
                      </a:lnTo>
                      <a:lnTo>
                        <a:pt x="24" y="382"/>
                      </a:lnTo>
                      <a:lnTo>
                        <a:pt x="24" y="324"/>
                      </a:lnTo>
                      <a:lnTo>
                        <a:pt x="24" y="265"/>
                      </a:lnTo>
                      <a:lnTo>
                        <a:pt x="24" y="207"/>
                      </a:lnTo>
                      <a:lnTo>
                        <a:pt x="24" y="164"/>
                      </a:lnTo>
                      <a:lnTo>
                        <a:pt x="7" y="146"/>
                      </a:lnTo>
                      <a:lnTo>
                        <a:pt x="10" y="133"/>
                      </a:lnTo>
                      <a:lnTo>
                        <a:pt x="8" y="130"/>
                      </a:lnTo>
                      <a:lnTo>
                        <a:pt x="1" y="120"/>
                      </a:lnTo>
                      <a:lnTo>
                        <a:pt x="0" y="99"/>
                      </a:lnTo>
                      <a:lnTo>
                        <a:pt x="0" y="95"/>
                      </a:lnTo>
                      <a:lnTo>
                        <a:pt x="3" y="90"/>
                      </a:lnTo>
                      <a:lnTo>
                        <a:pt x="13" y="86"/>
                      </a:lnTo>
                      <a:lnTo>
                        <a:pt x="13" y="83"/>
                      </a:lnTo>
                      <a:lnTo>
                        <a:pt x="15" y="74"/>
                      </a:lnTo>
                      <a:lnTo>
                        <a:pt x="12" y="57"/>
                      </a:lnTo>
                      <a:lnTo>
                        <a:pt x="11" y="30"/>
                      </a:lnTo>
                      <a:lnTo>
                        <a:pt x="7" y="22"/>
                      </a:lnTo>
                      <a:lnTo>
                        <a:pt x="7" y="19"/>
                      </a:lnTo>
                      <a:lnTo>
                        <a:pt x="15" y="11"/>
                      </a:lnTo>
                      <a:lnTo>
                        <a:pt x="18" y="2"/>
                      </a:lnTo>
                      <a:lnTo>
                        <a:pt x="26" y="0"/>
                      </a:lnTo>
                      <a:lnTo>
                        <a:pt x="28" y="6"/>
                      </a:lnTo>
                      <a:lnTo>
                        <a:pt x="35" y="8"/>
                      </a:lnTo>
                      <a:lnTo>
                        <a:pt x="54" y="3"/>
                      </a:lnTo>
                      <a:lnTo>
                        <a:pt x="67" y="3"/>
                      </a:lnTo>
                      <a:lnTo>
                        <a:pt x="91" y="7"/>
                      </a:lnTo>
                      <a:lnTo>
                        <a:pt x="123" y="12"/>
                      </a:lnTo>
                      <a:lnTo>
                        <a:pt x="142" y="19"/>
                      </a:lnTo>
                      <a:lnTo>
                        <a:pt x="153" y="27"/>
                      </a:lnTo>
                      <a:lnTo>
                        <a:pt x="169" y="29"/>
                      </a:lnTo>
                      <a:lnTo>
                        <a:pt x="177" y="31"/>
                      </a:lnTo>
                      <a:lnTo>
                        <a:pt x="185" y="38"/>
                      </a:lnTo>
                      <a:lnTo>
                        <a:pt x="201" y="38"/>
                      </a:lnTo>
                      <a:lnTo>
                        <a:pt x="214" y="39"/>
                      </a:lnTo>
                      <a:lnTo>
                        <a:pt x="228" y="45"/>
                      </a:lnTo>
                      <a:lnTo>
                        <a:pt x="239" y="52"/>
                      </a:lnTo>
                      <a:lnTo>
                        <a:pt x="255" y="47"/>
                      </a:lnTo>
                      <a:lnTo>
                        <a:pt x="269" y="40"/>
                      </a:lnTo>
                      <a:lnTo>
                        <a:pt x="285" y="28"/>
                      </a:lnTo>
                      <a:lnTo>
                        <a:pt x="301" y="20"/>
                      </a:lnTo>
                      <a:lnTo>
                        <a:pt x="311" y="13"/>
                      </a:lnTo>
                      <a:lnTo>
                        <a:pt x="324" y="12"/>
                      </a:lnTo>
                      <a:lnTo>
                        <a:pt x="334" y="8"/>
                      </a:lnTo>
                      <a:lnTo>
                        <a:pt x="336" y="8"/>
                      </a:lnTo>
                      <a:lnTo>
                        <a:pt x="336" y="11"/>
                      </a:lnTo>
                      <a:lnTo>
                        <a:pt x="324" y="16"/>
                      </a:lnTo>
                      <a:lnTo>
                        <a:pt x="322" y="20"/>
                      </a:lnTo>
                      <a:lnTo>
                        <a:pt x="324" y="20"/>
                      </a:lnTo>
                      <a:lnTo>
                        <a:pt x="344" y="17"/>
                      </a:lnTo>
                      <a:lnTo>
                        <a:pt x="349" y="13"/>
                      </a:lnTo>
                      <a:lnTo>
                        <a:pt x="354" y="7"/>
                      </a:lnTo>
                      <a:lnTo>
                        <a:pt x="361" y="11"/>
                      </a:lnTo>
                      <a:lnTo>
                        <a:pt x="365" y="11"/>
                      </a:lnTo>
                      <a:lnTo>
                        <a:pt x="388" y="11"/>
                      </a:lnTo>
                      <a:lnTo>
                        <a:pt x="390" y="11"/>
                      </a:lnTo>
                      <a:lnTo>
                        <a:pt x="400" y="6"/>
                      </a:lnTo>
                      <a:lnTo>
                        <a:pt x="401" y="8"/>
                      </a:lnTo>
                      <a:lnTo>
                        <a:pt x="405" y="14"/>
                      </a:lnTo>
                      <a:lnTo>
                        <a:pt x="408" y="16"/>
                      </a:lnTo>
                      <a:lnTo>
                        <a:pt x="411" y="20"/>
                      </a:lnTo>
                      <a:lnTo>
                        <a:pt x="416" y="24"/>
                      </a:lnTo>
                      <a:lnTo>
                        <a:pt x="426" y="28"/>
                      </a:lnTo>
                      <a:lnTo>
                        <a:pt x="431" y="35"/>
                      </a:lnTo>
                      <a:lnTo>
                        <a:pt x="435" y="40"/>
                      </a:lnTo>
                      <a:lnTo>
                        <a:pt x="447" y="40"/>
                      </a:lnTo>
                      <a:lnTo>
                        <a:pt x="456" y="39"/>
                      </a:lnTo>
                      <a:lnTo>
                        <a:pt x="459" y="35"/>
                      </a:lnTo>
                      <a:lnTo>
                        <a:pt x="463" y="34"/>
                      </a:lnTo>
                      <a:lnTo>
                        <a:pt x="468" y="40"/>
                      </a:lnTo>
                      <a:lnTo>
                        <a:pt x="491" y="38"/>
                      </a:lnTo>
                      <a:lnTo>
                        <a:pt x="510" y="29"/>
                      </a:lnTo>
                      <a:lnTo>
                        <a:pt x="521" y="20"/>
                      </a:lnTo>
                      <a:lnTo>
                        <a:pt x="523" y="30"/>
                      </a:lnTo>
                      <a:lnTo>
                        <a:pt x="523" y="35"/>
                      </a:lnTo>
                      <a:lnTo>
                        <a:pt x="527" y="41"/>
                      </a:lnTo>
                      <a:lnTo>
                        <a:pt x="545" y="99"/>
                      </a:lnTo>
                      <a:lnTo>
                        <a:pt x="561" y="144"/>
                      </a:lnTo>
                      <a:lnTo>
                        <a:pt x="554" y="164"/>
                      </a:lnTo>
                      <a:lnTo>
                        <a:pt x="549" y="187"/>
                      </a:lnTo>
                      <a:lnTo>
                        <a:pt x="539" y="211"/>
                      </a:lnTo>
                      <a:lnTo>
                        <a:pt x="539" y="221"/>
                      </a:lnTo>
                      <a:lnTo>
                        <a:pt x="539" y="228"/>
                      </a:lnTo>
                      <a:lnTo>
                        <a:pt x="538" y="234"/>
                      </a:lnTo>
                      <a:lnTo>
                        <a:pt x="534" y="238"/>
                      </a:lnTo>
                      <a:lnTo>
                        <a:pt x="527" y="242"/>
                      </a:lnTo>
                      <a:lnTo>
                        <a:pt x="518" y="242"/>
                      </a:lnTo>
                      <a:lnTo>
                        <a:pt x="510" y="235"/>
                      </a:lnTo>
                      <a:lnTo>
                        <a:pt x="499" y="219"/>
                      </a:lnTo>
                      <a:lnTo>
                        <a:pt x="486" y="207"/>
                      </a:lnTo>
                      <a:lnTo>
                        <a:pt x="476" y="192"/>
                      </a:lnTo>
                      <a:lnTo>
                        <a:pt x="474" y="189"/>
                      </a:lnTo>
                      <a:lnTo>
                        <a:pt x="473" y="175"/>
                      </a:lnTo>
                      <a:lnTo>
                        <a:pt x="469" y="165"/>
                      </a:lnTo>
                      <a:lnTo>
                        <a:pt x="458" y="154"/>
                      </a:lnTo>
                      <a:lnTo>
                        <a:pt x="454" y="144"/>
                      </a:lnTo>
                      <a:lnTo>
                        <a:pt x="447" y="135"/>
                      </a:lnTo>
                      <a:lnTo>
                        <a:pt x="442" y="115"/>
                      </a:lnTo>
                      <a:lnTo>
                        <a:pt x="440" y="109"/>
                      </a:lnTo>
                      <a:lnTo>
                        <a:pt x="438" y="105"/>
                      </a:lnTo>
                      <a:lnTo>
                        <a:pt x="436" y="104"/>
                      </a:lnTo>
                      <a:lnTo>
                        <a:pt x="436" y="104"/>
                      </a:lnTo>
                      <a:lnTo>
                        <a:pt x="432" y="108"/>
                      </a:lnTo>
                      <a:lnTo>
                        <a:pt x="433" y="113"/>
                      </a:lnTo>
                      <a:lnTo>
                        <a:pt x="429" y="119"/>
                      </a:lnTo>
                      <a:lnTo>
                        <a:pt x="427" y="131"/>
                      </a:lnTo>
                      <a:lnTo>
                        <a:pt x="429" y="135"/>
                      </a:lnTo>
                      <a:lnTo>
                        <a:pt x="437" y="143"/>
                      </a:lnTo>
                      <a:lnTo>
                        <a:pt x="440" y="148"/>
                      </a:lnTo>
                      <a:lnTo>
                        <a:pt x="442" y="154"/>
                      </a:lnTo>
                      <a:lnTo>
                        <a:pt x="441" y="167"/>
                      </a:lnTo>
                      <a:lnTo>
                        <a:pt x="443" y="174"/>
                      </a:lnTo>
                      <a:lnTo>
                        <a:pt x="458" y="203"/>
                      </a:lnTo>
                      <a:lnTo>
                        <a:pt x="475" y="223"/>
                      </a:lnTo>
                      <a:lnTo>
                        <a:pt x="483" y="230"/>
                      </a:lnTo>
                      <a:lnTo>
                        <a:pt x="487" y="232"/>
                      </a:lnTo>
                      <a:lnTo>
                        <a:pt x="490" y="256"/>
                      </a:lnTo>
                      <a:lnTo>
                        <a:pt x="495" y="265"/>
                      </a:lnTo>
                      <a:lnTo>
                        <a:pt x="506" y="278"/>
                      </a:lnTo>
                      <a:lnTo>
                        <a:pt x="512" y="304"/>
                      </a:lnTo>
                      <a:lnTo>
                        <a:pt x="515" y="314"/>
                      </a:lnTo>
                      <a:lnTo>
                        <a:pt x="517" y="323"/>
                      </a:lnTo>
                      <a:lnTo>
                        <a:pt x="530" y="346"/>
                      </a:lnTo>
                      <a:lnTo>
                        <a:pt x="535" y="362"/>
                      </a:lnTo>
                      <a:lnTo>
                        <a:pt x="545" y="374"/>
                      </a:lnTo>
                      <a:lnTo>
                        <a:pt x="558" y="401"/>
                      </a:lnTo>
                      <a:lnTo>
                        <a:pt x="562" y="412"/>
                      </a:lnTo>
                      <a:lnTo>
                        <a:pt x="567" y="418"/>
                      </a:lnTo>
                      <a:lnTo>
                        <a:pt x="578" y="444"/>
                      </a:lnTo>
                      <a:lnTo>
                        <a:pt x="588" y="455"/>
                      </a:lnTo>
                      <a:lnTo>
                        <a:pt x="604" y="469"/>
                      </a:lnTo>
                      <a:lnTo>
                        <a:pt x="608" y="471"/>
                      </a:lnTo>
                      <a:lnTo>
                        <a:pt x="612" y="476"/>
                      </a:lnTo>
                      <a:lnTo>
                        <a:pt x="612" y="479"/>
                      </a:lnTo>
                      <a:lnTo>
                        <a:pt x="598" y="476"/>
                      </a:lnTo>
                      <a:lnTo>
                        <a:pt x="596" y="476"/>
                      </a:lnTo>
                      <a:lnTo>
                        <a:pt x="594" y="479"/>
                      </a:lnTo>
                      <a:lnTo>
                        <a:pt x="598" y="488"/>
                      </a:lnTo>
                      <a:lnTo>
                        <a:pt x="599" y="513"/>
                      </a:lnTo>
                      <a:lnTo>
                        <a:pt x="603" y="525"/>
                      </a:lnTo>
                      <a:lnTo>
                        <a:pt x="581" y="545"/>
                      </a:lnTo>
                      <a:lnTo>
                        <a:pt x="567" y="540"/>
                      </a:lnTo>
                      <a:lnTo>
                        <a:pt x="555" y="571"/>
                      </a:lnTo>
                      <a:lnTo>
                        <a:pt x="526" y="578"/>
                      </a:lnTo>
                      <a:lnTo>
                        <a:pt x="518" y="603"/>
                      </a:lnTo>
                      <a:lnTo>
                        <a:pt x="491" y="605"/>
                      </a:lnTo>
                      <a:lnTo>
                        <a:pt x="473" y="592"/>
                      </a:lnTo>
                      <a:lnTo>
                        <a:pt x="376" y="590"/>
                      </a:lnTo>
                      <a:lnTo>
                        <a:pt x="381" y="579"/>
                      </a:lnTo>
                      <a:lnTo>
                        <a:pt x="378" y="579"/>
                      </a:lnTo>
                      <a:lnTo>
                        <a:pt x="376" y="578"/>
                      </a:lnTo>
                      <a:lnTo>
                        <a:pt x="373" y="578"/>
                      </a:lnTo>
                      <a:lnTo>
                        <a:pt x="366" y="590"/>
                      </a:lnTo>
                      <a:lnTo>
                        <a:pt x="338" y="590"/>
                      </a:lnTo>
                      <a:lnTo>
                        <a:pt x="285" y="590"/>
                      </a:lnTo>
                      <a:lnTo>
                        <a:pt x="233" y="590"/>
                      </a:lnTo>
                      <a:lnTo>
                        <a:pt x="180" y="590"/>
                      </a:lnTo>
                      <a:lnTo>
                        <a:pt x="129" y="590"/>
                      </a:lnTo>
                      <a:lnTo>
                        <a:pt x="77" y="590"/>
                      </a:lnTo>
                      <a:lnTo>
                        <a:pt x="24" y="590"/>
                      </a:lnTo>
                      <a:lnTo>
                        <a:pt x="24" y="55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57" name="任意多边形: 形状 156">
                  <a:extLst>
                    <a:ext uri="{FF2B5EF4-FFF2-40B4-BE49-F238E27FC236}">
                      <a16:creationId xmlns="" xmlns:a16="http://schemas.microsoft.com/office/drawing/2014/main" id="{714E0F78-5A7D-446E-87AA-E2FFC1642F34}"/>
                    </a:ext>
                  </a:extLst>
                </p:cNvPr>
                <p:cNvSpPr>
                  <a:spLocks noChangeAspect="1"/>
                </p:cNvSpPr>
                <p:nvPr/>
              </p:nvSpPr>
              <p:spPr bwMode="gray">
                <a:xfrm>
                  <a:off x="4610893" y="2999134"/>
                  <a:ext cx="352425" cy="358775"/>
                </a:xfrm>
                <a:custGeom>
                  <a:avLst/>
                  <a:gdLst/>
                  <a:ahLst/>
                  <a:cxnLst>
                    <a:cxn ang="0">
                      <a:pos x="0" y="608"/>
                    </a:cxn>
                    <a:cxn ang="0">
                      <a:pos x="66" y="499"/>
                    </a:cxn>
                    <a:cxn ang="0">
                      <a:pos x="97" y="485"/>
                    </a:cxn>
                    <a:cxn ang="0">
                      <a:pos x="114" y="474"/>
                    </a:cxn>
                    <a:cxn ang="0">
                      <a:pos x="178" y="463"/>
                    </a:cxn>
                    <a:cxn ang="0">
                      <a:pos x="196" y="437"/>
                    </a:cxn>
                    <a:cxn ang="0">
                      <a:pos x="274" y="403"/>
                    </a:cxn>
                    <a:cxn ang="0">
                      <a:pos x="267" y="390"/>
                    </a:cxn>
                    <a:cxn ang="0">
                      <a:pos x="268" y="372"/>
                    </a:cxn>
                    <a:cxn ang="0">
                      <a:pos x="268" y="355"/>
                    </a:cxn>
                    <a:cxn ang="0">
                      <a:pos x="308" y="348"/>
                    </a:cxn>
                    <a:cxn ang="0">
                      <a:pos x="316" y="328"/>
                    </a:cxn>
                    <a:cxn ang="0">
                      <a:pos x="371" y="324"/>
                    </a:cxn>
                    <a:cxn ang="0">
                      <a:pos x="409" y="327"/>
                    </a:cxn>
                    <a:cxn ang="0">
                      <a:pos x="416" y="304"/>
                    </a:cxn>
                    <a:cxn ang="0">
                      <a:pos x="393" y="268"/>
                    </a:cxn>
                    <a:cxn ang="0">
                      <a:pos x="391" y="238"/>
                    </a:cxn>
                    <a:cxn ang="0">
                      <a:pos x="387" y="204"/>
                    </a:cxn>
                    <a:cxn ang="0">
                      <a:pos x="381" y="167"/>
                    </a:cxn>
                    <a:cxn ang="0">
                      <a:pos x="373" y="155"/>
                    </a:cxn>
                    <a:cxn ang="0">
                      <a:pos x="371" y="137"/>
                    </a:cxn>
                    <a:cxn ang="0">
                      <a:pos x="438" y="91"/>
                    </a:cxn>
                    <a:cxn ang="0">
                      <a:pos x="484" y="73"/>
                    </a:cxn>
                    <a:cxn ang="0">
                      <a:pos x="543" y="41"/>
                    </a:cxn>
                    <a:cxn ang="0">
                      <a:pos x="640" y="20"/>
                    </a:cxn>
                    <a:cxn ang="0">
                      <a:pos x="689" y="14"/>
                    </a:cxn>
                    <a:cxn ang="0">
                      <a:pos x="764" y="27"/>
                    </a:cxn>
                    <a:cxn ang="0">
                      <a:pos x="819" y="0"/>
                    </a:cxn>
                    <a:cxn ang="0">
                      <a:pos x="866" y="9"/>
                    </a:cxn>
                    <a:cxn ang="0">
                      <a:pos x="921" y="10"/>
                    </a:cxn>
                    <a:cxn ang="0">
                      <a:pos x="935" y="26"/>
                    </a:cxn>
                    <a:cxn ang="0">
                      <a:pos x="926" y="78"/>
                    </a:cxn>
                    <a:cxn ang="0">
                      <a:pos x="932" y="132"/>
                    </a:cxn>
                    <a:cxn ang="0">
                      <a:pos x="892" y="197"/>
                    </a:cxn>
                    <a:cxn ang="0">
                      <a:pos x="876" y="219"/>
                    </a:cxn>
                    <a:cxn ang="0">
                      <a:pos x="919" y="290"/>
                    </a:cxn>
                    <a:cxn ang="0">
                      <a:pos x="964" y="334"/>
                    </a:cxn>
                    <a:cxn ang="0">
                      <a:pos x="973" y="457"/>
                    </a:cxn>
                    <a:cxn ang="0">
                      <a:pos x="1001" y="554"/>
                    </a:cxn>
                    <a:cxn ang="0">
                      <a:pos x="999" y="684"/>
                    </a:cxn>
                    <a:cxn ang="0">
                      <a:pos x="1001" y="737"/>
                    </a:cxn>
                    <a:cxn ang="0">
                      <a:pos x="1048" y="801"/>
                    </a:cxn>
                    <a:cxn ang="0">
                      <a:pos x="1112" y="864"/>
                    </a:cxn>
                    <a:cxn ang="0">
                      <a:pos x="911" y="1005"/>
                    </a:cxn>
                    <a:cxn ang="0">
                      <a:pos x="704" y="1115"/>
                    </a:cxn>
                    <a:cxn ang="0">
                      <a:pos x="663" y="1129"/>
                    </a:cxn>
                    <a:cxn ang="0">
                      <a:pos x="645" y="1109"/>
                    </a:cxn>
                    <a:cxn ang="0">
                      <a:pos x="646" y="1092"/>
                    </a:cxn>
                    <a:cxn ang="0">
                      <a:pos x="644" y="1076"/>
                    </a:cxn>
                    <a:cxn ang="0">
                      <a:pos x="614" y="1064"/>
                    </a:cxn>
                    <a:cxn ang="0">
                      <a:pos x="585" y="1054"/>
                    </a:cxn>
                    <a:cxn ang="0">
                      <a:pos x="560" y="1032"/>
                    </a:cxn>
                    <a:cxn ang="0">
                      <a:pos x="532" y="1016"/>
                    </a:cxn>
                    <a:cxn ang="0">
                      <a:pos x="203" y="773"/>
                    </a:cxn>
                  </a:cxnLst>
                  <a:rect l="0" t="0" r="r" b="b"/>
                  <a:pathLst>
                    <a:path w="1112" h="1129">
                      <a:moveTo>
                        <a:pt x="203" y="773"/>
                      </a:moveTo>
                      <a:lnTo>
                        <a:pt x="126" y="722"/>
                      </a:lnTo>
                      <a:lnTo>
                        <a:pt x="67" y="684"/>
                      </a:lnTo>
                      <a:lnTo>
                        <a:pt x="0" y="640"/>
                      </a:lnTo>
                      <a:lnTo>
                        <a:pt x="0" y="608"/>
                      </a:lnTo>
                      <a:lnTo>
                        <a:pt x="0" y="539"/>
                      </a:lnTo>
                      <a:lnTo>
                        <a:pt x="26" y="519"/>
                      </a:lnTo>
                      <a:lnTo>
                        <a:pt x="47" y="505"/>
                      </a:lnTo>
                      <a:lnTo>
                        <a:pt x="59" y="505"/>
                      </a:lnTo>
                      <a:lnTo>
                        <a:pt x="66" y="499"/>
                      </a:lnTo>
                      <a:lnTo>
                        <a:pt x="72" y="495"/>
                      </a:lnTo>
                      <a:lnTo>
                        <a:pt x="79" y="489"/>
                      </a:lnTo>
                      <a:lnTo>
                        <a:pt x="83" y="485"/>
                      </a:lnTo>
                      <a:lnTo>
                        <a:pt x="90" y="487"/>
                      </a:lnTo>
                      <a:lnTo>
                        <a:pt x="97" y="485"/>
                      </a:lnTo>
                      <a:lnTo>
                        <a:pt x="102" y="488"/>
                      </a:lnTo>
                      <a:lnTo>
                        <a:pt x="110" y="488"/>
                      </a:lnTo>
                      <a:lnTo>
                        <a:pt x="113" y="487"/>
                      </a:lnTo>
                      <a:lnTo>
                        <a:pt x="113" y="478"/>
                      </a:lnTo>
                      <a:lnTo>
                        <a:pt x="114" y="474"/>
                      </a:lnTo>
                      <a:lnTo>
                        <a:pt x="131" y="476"/>
                      </a:lnTo>
                      <a:lnTo>
                        <a:pt x="136" y="473"/>
                      </a:lnTo>
                      <a:lnTo>
                        <a:pt x="145" y="473"/>
                      </a:lnTo>
                      <a:lnTo>
                        <a:pt x="161" y="471"/>
                      </a:lnTo>
                      <a:lnTo>
                        <a:pt x="178" y="463"/>
                      </a:lnTo>
                      <a:lnTo>
                        <a:pt x="184" y="458"/>
                      </a:lnTo>
                      <a:lnTo>
                        <a:pt x="190" y="453"/>
                      </a:lnTo>
                      <a:lnTo>
                        <a:pt x="193" y="447"/>
                      </a:lnTo>
                      <a:lnTo>
                        <a:pt x="193" y="445"/>
                      </a:lnTo>
                      <a:lnTo>
                        <a:pt x="196" y="437"/>
                      </a:lnTo>
                      <a:lnTo>
                        <a:pt x="206" y="430"/>
                      </a:lnTo>
                      <a:lnTo>
                        <a:pt x="221" y="424"/>
                      </a:lnTo>
                      <a:lnTo>
                        <a:pt x="227" y="424"/>
                      </a:lnTo>
                      <a:lnTo>
                        <a:pt x="253" y="407"/>
                      </a:lnTo>
                      <a:lnTo>
                        <a:pt x="274" y="403"/>
                      </a:lnTo>
                      <a:lnTo>
                        <a:pt x="276" y="399"/>
                      </a:lnTo>
                      <a:lnTo>
                        <a:pt x="275" y="396"/>
                      </a:lnTo>
                      <a:lnTo>
                        <a:pt x="270" y="392"/>
                      </a:lnTo>
                      <a:lnTo>
                        <a:pt x="269" y="390"/>
                      </a:lnTo>
                      <a:lnTo>
                        <a:pt x="267" y="390"/>
                      </a:lnTo>
                      <a:lnTo>
                        <a:pt x="264" y="391"/>
                      </a:lnTo>
                      <a:lnTo>
                        <a:pt x="263" y="391"/>
                      </a:lnTo>
                      <a:lnTo>
                        <a:pt x="264" y="380"/>
                      </a:lnTo>
                      <a:lnTo>
                        <a:pt x="269" y="375"/>
                      </a:lnTo>
                      <a:lnTo>
                        <a:pt x="268" y="372"/>
                      </a:lnTo>
                      <a:lnTo>
                        <a:pt x="263" y="372"/>
                      </a:lnTo>
                      <a:lnTo>
                        <a:pt x="262" y="370"/>
                      </a:lnTo>
                      <a:lnTo>
                        <a:pt x="262" y="364"/>
                      </a:lnTo>
                      <a:lnTo>
                        <a:pt x="263" y="359"/>
                      </a:lnTo>
                      <a:lnTo>
                        <a:pt x="268" y="355"/>
                      </a:lnTo>
                      <a:lnTo>
                        <a:pt x="273" y="355"/>
                      </a:lnTo>
                      <a:lnTo>
                        <a:pt x="280" y="356"/>
                      </a:lnTo>
                      <a:lnTo>
                        <a:pt x="287" y="355"/>
                      </a:lnTo>
                      <a:lnTo>
                        <a:pt x="295" y="354"/>
                      </a:lnTo>
                      <a:lnTo>
                        <a:pt x="308" y="348"/>
                      </a:lnTo>
                      <a:lnTo>
                        <a:pt x="311" y="345"/>
                      </a:lnTo>
                      <a:lnTo>
                        <a:pt x="312" y="339"/>
                      </a:lnTo>
                      <a:lnTo>
                        <a:pt x="311" y="334"/>
                      </a:lnTo>
                      <a:lnTo>
                        <a:pt x="313" y="329"/>
                      </a:lnTo>
                      <a:lnTo>
                        <a:pt x="316" y="328"/>
                      </a:lnTo>
                      <a:lnTo>
                        <a:pt x="323" y="331"/>
                      </a:lnTo>
                      <a:lnTo>
                        <a:pt x="327" y="329"/>
                      </a:lnTo>
                      <a:lnTo>
                        <a:pt x="330" y="327"/>
                      </a:lnTo>
                      <a:lnTo>
                        <a:pt x="340" y="324"/>
                      </a:lnTo>
                      <a:lnTo>
                        <a:pt x="371" y="324"/>
                      </a:lnTo>
                      <a:lnTo>
                        <a:pt x="376" y="323"/>
                      </a:lnTo>
                      <a:lnTo>
                        <a:pt x="387" y="324"/>
                      </a:lnTo>
                      <a:lnTo>
                        <a:pt x="399" y="324"/>
                      </a:lnTo>
                      <a:lnTo>
                        <a:pt x="407" y="328"/>
                      </a:lnTo>
                      <a:lnTo>
                        <a:pt x="409" y="327"/>
                      </a:lnTo>
                      <a:lnTo>
                        <a:pt x="409" y="324"/>
                      </a:lnTo>
                      <a:lnTo>
                        <a:pt x="407" y="320"/>
                      </a:lnTo>
                      <a:lnTo>
                        <a:pt x="408" y="313"/>
                      </a:lnTo>
                      <a:lnTo>
                        <a:pt x="411" y="306"/>
                      </a:lnTo>
                      <a:lnTo>
                        <a:pt x="416" y="304"/>
                      </a:lnTo>
                      <a:lnTo>
                        <a:pt x="416" y="302"/>
                      </a:lnTo>
                      <a:lnTo>
                        <a:pt x="409" y="297"/>
                      </a:lnTo>
                      <a:lnTo>
                        <a:pt x="400" y="289"/>
                      </a:lnTo>
                      <a:lnTo>
                        <a:pt x="393" y="274"/>
                      </a:lnTo>
                      <a:lnTo>
                        <a:pt x="393" y="268"/>
                      </a:lnTo>
                      <a:lnTo>
                        <a:pt x="391" y="261"/>
                      </a:lnTo>
                      <a:lnTo>
                        <a:pt x="388" y="253"/>
                      </a:lnTo>
                      <a:lnTo>
                        <a:pt x="389" y="248"/>
                      </a:lnTo>
                      <a:lnTo>
                        <a:pt x="391" y="242"/>
                      </a:lnTo>
                      <a:lnTo>
                        <a:pt x="391" y="238"/>
                      </a:lnTo>
                      <a:lnTo>
                        <a:pt x="391" y="234"/>
                      </a:lnTo>
                      <a:lnTo>
                        <a:pt x="383" y="226"/>
                      </a:lnTo>
                      <a:lnTo>
                        <a:pt x="386" y="223"/>
                      </a:lnTo>
                      <a:lnTo>
                        <a:pt x="386" y="213"/>
                      </a:lnTo>
                      <a:lnTo>
                        <a:pt x="387" y="204"/>
                      </a:lnTo>
                      <a:lnTo>
                        <a:pt x="384" y="193"/>
                      </a:lnTo>
                      <a:lnTo>
                        <a:pt x="382" y="186"/>
                      </a:lnTo>
                      <a:lnTo>
                        <a:pt x="386" y="178"/>
                      </a:lnTo>
                      <a:lnTo>
                        <a:pt x="380" y="170"/>
                      </a:lnTo>
                      <a:lnTo>
                        <a:pt x="381" y="167"/>
                      </a:lnTo>
                      <a:lnTo>
                        <a:pt x="382" y="167"/>
                      </a:lnTo>
                      <a:lnTo>
                        <a:pt x="383" y="165"/>
                      </a:lnTo>
                      <a:lnTo>
                        <a:pt x="381" y="161"/>
                      </a:lnTo>
                      <a:lnTo>
                        <a:pt x="377" y="160"/>
                      </a:lnTo>
                      <a:lnTo>
                        <a:pt x="373" y="155"/>
                      </a:lnTo>
                      <a:lnTo>
                        <a:pt x="372" y="153"/>
                      </a:lnTo>
                      <a:lnTo>
                        <a:pt x="366" y="148"/>
                      </a:lnTo>
                      <a:lnTo>
                        <a:pt x="364" y="143"/>
                      </a:lnTo>
                      <a:lnTo>
                        <a:pt x="364" y="138"/>
                      </a:lnTo>
                      <a:lnTo>
                        <a:pt x="371" y="137"/>
                      </a:lnTo>
                      <a:lnTo>
                        <a:pt x="384" y="132"/>
                      </a:lnTo>
                      <a:lnTo>
                        <a:pt x="399" y="123"/>
                      </a:lnTo>
                      <a:lnTo>
                        <a:pt x="418" y="100"/>
                      </a:lnTo>
                      <a:lnTo>
                        <a:pt x="429" y="92"/>
                      </a:lnTo>
                      <a:lnTo>
                        <a:pt x="438" y="91"/>
                      </a:lnTo>
                      <a:lnTo>
                        <a:pt x="445" y="92"/>
                      </a:lnTo>
                      <a:lnTo>
                        <a:pt x="456" y="82"/>
                      </a:lnTo>
                      <a:lnTo>
                        <a:pt x="467" y="87"/>
                      </a:lnTo>
                      <a:lnTo>
                        <a:pt x="478" y="82"/>
                      </a:lnTo>
                      <a:lnTo>
                        <a:pt x="484" y="73"/>
                      </a:lnTo>
                      <a:lnTo>
                        <a:pt x="491" y="65"/>
                      </a:lnTo>
                      <a:lnTo>
                        <a:pt x="497" y="62"/>
                      </a:lnTo>
                      <a:lnTo>
                        <a:pt x="505" y="59"/>
                      </a:lnTo>
                      <a:lnTo>
                        <a:pt x="516" y="51"/>
                      </a:lnTo>
                      <a:lnTo>
                        <a:pt x="543" y="41"/>
                      </a:lnTo>
                      <a:lnTo>
                        <a:pt x="555" y="37"/>
                      </a:lnTo>
                      <a:lnTo>
                        <a:pt x="608" y="33"/>
                      </a:lnTo>
                      <a:lnTo>
                        <a:pt x="620" y="33"/>
                      </a:lnTo>
                      <a:lnTo>
                        <a:pt x="630" y="28"/>
                      </a:lnTo>
                      <a:lnTo>
                        <a:pt x="640" y="20"/>
                      </a:lnTo>
                      <a:lnTo>
                        <a:pt x="646" y="22"/>
                      </a:lnTo>
                      <a:lnTo>
                        <a:pt x="658" y="21"/>
                      </a:lnTo>
                      <a:lnTo>
                        <a:pt x="663" y="24"/>
                      </a:lnTo>
                      <a:lnTo>
                        <a:pt x="673" y="21"/>
                      </a:lnTo>
                      <a:lnTo>
                        <a:pt x="689" y="14"/>
                      </a:lnTo>
                      <a:lnTo>
                        <a:pt x="705" y="14"/>
                      </a:lnTo>
                      <a:lnTo>
                        <a:pt x="720" y="12"/>
                      </a:lnTo>
                      <a:lnTo>
                        <a:pt x="744" y="15"/>
                      </a:lnTo>
                      <a:lnTo>
                        <a:pt x="753" y="24"/>
                      </a:lnTo>
                      <a:lnTo>
                        <a:pt x="764" y="27"/>
                      </a:lnTo>
                      <a:lnTo>
                        <a:pt x="775" y="25"/>
                      </a:lnTo>
                      <a:lnTo>
                        <a:pt x="784" y="20"/>
                      </a:lnTo>
                      <a:lnTo>
                        <a:pt x="801" y="16"/>
                      </a:lnTo>
                      <a:lnTo>
                        <a:pt x="812" y="12"/>
                      </a:lnTo>
                      <a:lnTo>
                        <a:pt x="819" y="0"/>
                      </a:lnTo>
                      <a:lnTo>
                        <a:pt x="832" y="4"/>
                      </a:lnTo>
                      <a:lnTo>
                        <a:pt x="840" y="10"/>
                      </a:lnTo>
                      <a:lnTo>
                        <a:pt x="846" y="10"/>
                      </a:lnTo>
                      <a:lnTo>
                        <a:pt x="855" y="14"/>
                      </a:lnTo>
                      <a:lnTo>
                        <a:pt x="866" y="9"/>
                      </a:lnTo>
                      <a:lnTo>
                        <a:pt x="872" y="1"/>
                      </a:lnTo>
                      <a:lnTo>
                        <a:pt x="892" y="9"/>
                      </a:lnTo>
                      <a:lnTo>
                        <a:pt x="900" y="15"/>
                      </a:lnTo>
                      <a:lnTo>
                        <a:pt x="913" y="14"/>
                      </a:lnTo>
                      <a:lnTo>
                        <a:pt x="921" y="10"/>
                      </a:lnTo>
                      <a:lnTo>
                        <a:pt x="935" y="12"/>
                      </a:lnTo>
                      <a:lnTo>
                        <a:pt x="948" y="10"/>
                      </a:lnTo>
                      <a:lnTo>
                        <a:pt x="946" y="16"/>
                      </a:lnTo>
                      <a:lnTo>
                        <a:pt x="941" y="20"/>
                      </a:lnTo>
                      <a:lnTo>
                        <a:pt x="935" y="26"/>
                      </a:lnTo>
                      <a:lnTo>
                        <a:pt x="926" y="35"/>
                      </a:lnTo>
                      <a:lnTo>
                        <a:pt x="924" y="40"/>
                      </a:lnTo>
                      <a:lnTo>
                        <a:pt x="930" y="42"/>
                      </a:lnTo>
                      <a:lnTo>
                        <a:pt x="931" y="46"/>
                      </a:lnTo>
                      <a:lnTo>
                        <a:pt x="926" y="78"/>
                      </a:lnTo>
                      <a:lnTo>
                        <a:pt x="925" y="86"/>
                      </a:lnTo>
                      <a:lnTo>
                        <a:pt x="927" y="96"/>
                      </a:lnTo>
                      <a:lnTo>
                        <a:pt x="929" y="119"/>
                      </a:lnTo>
                      <a:lnTo>
                        <a:pt x="932" y="125"/>
                      </a:lnTo>
                      <a:lnTo>
                        <a:pt x="932" y="132"/>
                      </a:lnTo>
                      <a:lnTo>
                        <a:pt x="926" y="156"/>
                      </a:lnTo>
                      <a:lnTo>
                        <a:pt x="922" y="170"/>
                      </a:lnTo>
                      <a:lnTo>
                        <a:pt x="903" y="182"/>
                      </a:lnTo>
                      <a:lnTo>
                        <a:pt x="900" y="193"/>
                      </a:lnTo>
                      <a:lnTo>
                        <a:pt x="892" y="197"/>
                      </a:lnTo>
                      <a:lnTo>
                        <a:pt x="887" y="202"/>
                      </a:lnTo>
                      <a:lnTo>
                        <a:pt x="886" y="205"/>
                      </a:lnTo>
                      <a:lnTo>
                        <a:pt x="876" y="211"/>
                      </a:lnTo>
                      <a:lnTo>
                        <a:pt x="873" y="211"/>
                      </a:lnTo>
                      <a:lnTo>
                        <a:pt x="876" y="219"/>
                      </a:lnTo>
                      <a:lnTo>
                        <a:pt x="881" y="231"/>
                      </a:lnTo>
                      <a:lnTo>
                        <a:pt x="887" y="257"/>
                      </a:lnTo>
                      <a:lnTo>
                        <a:pt x="905" y="264"/>
                      </a:lnTo>
                      <a:lnTo>
                        <a:pt x="910" y="270"/>
                      </a:lnTo>
                      <a:lnTo>
                        <a:pt x="919" y="290"/>
                      </a:lnTo>
                      <a:lnTo>
                        <a:pt x="919" y="308"/>
                      </a:lnTo>
                      <a:lnTo>
                        <a:pt x="937" y="321"/>
                      </a:lnTo>
                      <a:lnTo>
                        <a:pt x="962" y="333"/>
                      </a:lnTo>
                      <a:lnTo>
                        <a:pt x="964" y="333"/>
                      </a:lnTo>
                      <a:lnTo>
                        <a:pt x="964" y="334"/>
                      </a:lnTo>
                      <a:lnTo>
                        <a:pt x="978" y="407"/>
                      </a:lnTo>
                      <a:lnTo>
                        <a:pt x="983" y="444"/>
                      </a:lnTo>
                      <a:lnTo>
                        <a:pt x="984" y="447"/>
                      </a:lnTo>
                      <a:lnTo>
                        <a:pt x="983" y="450"/>
                      </a:lnTo>
                      <a:lnTo>
                        <a:pt x="973" y="457"/>
                      </a:lnTo>
                      <a:lnTo>
                        <a:pt x="972" y="473"/>
                      </a:lnTo>
                      <a:lnTo>
                        <a:pt x="983" y="487"/>
                      </a:lnTo>
                      <a:lnTo>
                        <a:pt x="995" y="509"/>
                      </a:lnTo>
                      <a:lnTo>
                        <a:pt x="1000" y="532"/>
                      </a:lnTo>
                      <a:lnTo>
                        <a:pt x="1001" y="554"/>
                      </a:lnTo>
                      <a:lnTo>
                        <a:pt x="1001" y="585"/>
                      </a:lnTo>
                      <a:lnTo>
                        <a:pt x="1004" y="593"/>
                      </a:lnTo>
                      <a:lnTo>
                        <a:pt x="1004" y="606"/>
                      </a:lnTo>
                      <a:lnTo>
                        <a:pt x="1000" y="628"/>
                      </a:lnTo>
                      <a:lnTo>
                        <a:pt x="999" y="684"/>
                      </a:lnTo>
                      <a:lnTo>
                        <a:pt x="990" y="691"/>
                      </a:lnTo>
                      <a:lnTo>
                        <a:pt x="979" y="693"/>
                      </a:lnTo>
                      <a:lnTo>
                        <a:pt x="978" y="702"/>
                      </a:lnTo>
                      <a:lnTo>
                        <a:pt x="983" y="715"/>
                      </a:lnTo>
                      <a:lnTo>
                        <a:pt x="1001" y="737"/>
                      </a:lnTo>
                      <a:lnTo>
                        <a:pt x="1011" y="753"/>
                      </a:lnTo>
                      <a:lnTo>
                        <a:pt x="1012" y="773"/>
                      </a:lnTo>
                      <a:lnTo>
                        <a:pt x="1015" y="785"/>
                      </a:lnTo>
                      <a:lnTo>
                        <a:pt x="1029" y="800"/>
                      </a:lnTo>
                      <a:lnTo>
                        <a:pt x="1048" y="801"/>
                      </a:lnTo>
                      <a:lnTo>
                        <a:pt x="1059" y="801"/>
                      </a:lnTo>
                      <a:lnTo>
                        <a:pt x="1088" y="815"/>
                      </a:lnTo>
                      <a:lnTo>
                        <a:pt x="1106" y="844"/>
                      </a:lnTo>
                      <a:lnTo>
                        <a:pt x="1110" y="858"/>
                      </a:lnTo>
                      <a:lnTo>
                        <a:pt x="1112" y="864"/>
                      </a:lnTo>
                      <a:lnTo>
                        <a:pt x="1086" y="882"/>
                      </a:lnTo>
                      <a:lnTo>
                        <a:pt x="1042" y="913"/>
                      </a:lnTo>
                      <a:lnTo>
                        <a:pt x="999" y="944"/>
                      </a:lnTo>
                      <a:lnTo>
                        <a:pt x="956" y="974"/>
                      </a:lnTo>
                      <a:lnTo>
                        <a:pt x="911" y="1005"/>
                      </a:lnTo>
                      <a:lnTo>
                        <a:pt x="867" y="1036"/>
                      </a:lnTo>
                      <a:lnTo>
                        <a:pt x="824" y="1066"/>
                      </a:lnTo>
                      <a:lnTo>
                        <a:pt x="781" y="1096"/>
                      </a:lnTo>
                      <a:lnTo>
                        <a:pt x="766" y="1101"/>
                      </a:lnTo>
                      <a:lnTo>
                        <a:pt x="704" y="1115"/>
                      </a:lnTo>
                      <a:lnTo>
                        <a:pt x="695" y="1117"/>
                      </a:lnTo>
                      <a:lnTo>
                        <a:pt x="690" y="1119"/>
                      </a:lnTo>
                      <a:lnTo>
                        <a:pt x="680" y="1124"/>
                      </a:lnTo>
                      <a:lnTo>
                        <a:pt x="672" y="1124"/>
                      </a:lnTo>
                      <a:lnTo>
                        <a:pt x="663" y="1129"/>
                      </a:lnTo>
                      <a:lnTo>
                        <a:pt x="656" y="1129"/>
                      </a:lnTo>
                      <a:lnTo>
                        <a:pt x="650" y="1128"/>
                      </a:lnTo>
                      <a:lnTo>
                        <a:pt x="642" y="1119"/>
                      </a:lnTo>
                      <a:lnTo>
                        <a:pt x="642" y="1114"/>
                      </a:lnTo>
                      <a:lnTo>
                        <a:pt x="645" y="1109"/>
                      </a:lnTo>
                      <a:lnTo>
                        <a:pt x="644" y="1103"/>
                      </a:lnTo>
                      <a:lnTo>
                        <a:pt x="645" y="1101"/>
                      </a:lnTo>
                      <a:lnTo>
                        <a:pt x="649" y="1098"/>
                      </a:lnTo>
                      <a:lnTo>
                        <a:pt x="649" y="1096"/>
                      </a:lnTo>
                      <a:lnTo>
                        <a:pt x="646" y="1092"/>
                      </a:lnTo>
                      <a:lnTo>
                        <a:pt x="646" y="1088"/>
                      </a:lnTo>
                      <a:lnTo>
                        <a:pt x="647" y="1086"/>
                      </a:lnTo>
                      <a:lnTo>
                        <a:pt x="646" y="1080"/>
                      </a:lnTo>
                      <a:lnTo>
                        <a:pt x="645" y="1080"/>
                      </a:lnTo>
                      <a:lnTo>
                        <a:pt x="644" y="1076"/>
                      </a:lnTo>
                      <a:lnTo>
                        <a:pt x="640" y="1074"/>
                      </a:lnTo>
                      <a:lnTo>
                        <a:pt x="631" y="1071"/>
                      </a:lnTo>
                      <a:lnTo>
                        <a:pt x="623" y="1066"/>
                      </a:lnTo>
                      <a:lnTo>
                        <a:pt x="618" y="1066"/>
                      </a:lnTo>
                      <a:lnTo>
                        <a:pt x="614" y="1064"/>
                      </a:lnTo>
                      <a:lnTo>
                        <a:pt x="603" y="1064"/>
                      </a:lnTo>
                      <a:lnTo>
                        <a:pt x="599" y="1061"/>
                      </a:lnTo>
                      <a:lnTo>
                        <a:pt x="596" y="1054"/>
                      </a:lnTo>
                      <a:lnTo>
                        <a:pt x="593" y="1053"/>
                      </a:lnTo>
                      <a:lnTo>
                        <a:pt x="585" y="1054"/>
                      </a:lnTo>
                      <a:lnTo>
                        <a:pt x="575" y="1052"/>
                      </a:lnTo>
                      <a:lnTo>
                        <a:pt x="570" y="1049"/>
                      </a:lnTo>
                      <a:lnTo>
                        <a:pt x="563" y="1043"/>
                      </a:lnTo>
                      <a:lnTo>
                        <a:pt x="561" y="1038"/>
                      </a:lnTo>
                      <a:lnTo>
                        <a:pt x="560" y="1032"/>
                      </a:lnTo>
                      <a:lnTo>
                        <a:pt x="558" y="1031"/>
                      </a:lnTo>
                      <a:lnTo>
                        <a:pt x="547" y="1025"/>
                      </a:lnTo>
                      <a:lnTo>
                        <a:pt x="539" y="1023"/>
                      </a:lnTo>
                      <a:lnTo>
                        <a:pt x="533" y="1020"/>
                      </a:lnTo>
                      <a:lnTo>
                        <a:pt x="532" y="1016"/>
                      </a:lnTo>
                      <a:lnTo>
                        <a:pt x="533" y="1007"/>
                      </a:lnTo>
                      <a:lnTo>
                        <a:pt x="529" y="1004"/>
                      </a:lnTo>
                      <a:lnTo>
                        <a:pt x="529" y="999"/>
                      </a:lnTo>
                      <a:lnTo>
                        <a:pt x="267" y="817"/>
                      </a:lnTo>
                      <a:lnTo>
                        <a:pt x="203" y="773"/>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58" name="任意多边形: 形状 157">
                  <a:extLst>
                    <a:ext uri="{FF2B5EF4-FFF2-40B4-BE49-F238E27FC236}">
                      <a16:creationId xmlns="" xmlns:a16="http://schemas.microsoft.com/office/drawing/2014/main" id="{747D22C2-BEBD-410F-AEC6-1C3AA326D980}"/>
                    </a:ext>
                  </a:extLst>
                </p:cNvPr>
                <p:cNvSpPr>
                  <a:spLocks noChangeAspect="1"/>
                </p:cNvSpPr>
                <p:nvPr/>
              </p:nvSpPr>
              <p:spPr bwMode="gray">
                <a:xfrm>
                  <a:off x="4464843" y="3202334"/>
                  <a:ext cx="209550" cy="231775"/>
                </a:xfrm>
                <a:custGeom>
                  <a:avLst/>
                  <a:gdLst/>
                  <a:ahLst/>
                  <a:cxnLst>
                    <a:cxn ang="0">
                      <a:pos x="96" y="347"/>
                    </a:cxn>
                    <a:cxn ang="0">
                      <a:pos x="14" y="353"/>
                    </a:cxn>
                    <a:cxn ang="0">
                      <a:pos x="5" y="364"/>
                    </a:cxn>
                    <a:cxn ang="0">
                      <a:pos x="0" y="369"/>
                    </a:cxn>
                    <a:cxn ang="0">
                      <a:pos x="22" y="391"/>
                    </a:cxn>
                    <a:cxn ang="0">
                      <a:pos x="40" y="409"/>
                    </a:cxn>
                    <a:cxn ang="0">
                      <a:pos x="41" y="437"/>
                    </a:cxn>
                    <a:cxn ang="0">
                      <a:pos x="28" y="460"/>
                    </a:cxn>
                    <a:cxn ang="0">
                      <a:pos x="49" y="501"/>
                    </a:cxn>
                    <a:cxn ang="0">
                      <a:pos x="50" y="563"/>
                    </a:cxn>
                    <a:cxn ang="0">
                      <a:pos x="30" y="623"/>
                    </a:cxn>
                    <a:cxn ang="0">
                      <a:pos x="24" y="650"/>
                    </a:cxn>
                    <a:cxn ang="0">
                      <a:pos x="37" y="627"/>
                    </a:cxn>
                    <a:cxn ang="0">
                      <a:pos x="50" y="627"/>
                    </a:cxn>
                    <a:cxn ang="0">
                      <a:pos x="76" y="628"/>
                    </a:cxn>
                    <a:cxn ang="0">
                      <a:pos x="98" y="624"/>
                    </a:cxn>
                    <a:cxn ang="0">
                      <a:pos x="102" y="619"/>
                    </a:cxn>
                    <a:cxn ang="0">
                      <a:pos x="119" y="620"/>
                    </a:cxn>
                    <a:cxn ang="0">
                      <a:pos x="141" y="620"/>
                    </a:cxn>
                    <a:cxn ang="0">
                      <a:pos x="161" y="635"/>
                    </a:cxn>
                    <a:cxn ang="0">
                      <a:pos x="173" y="647"/>
                    </a:cxn>
                    <a:cxn ang="0">
                      <a:pos x="183" y="651"/>
                    </a:cxn>
                    <a:cxn ang="0">
                      <a:pos x="200" y="662"/>
                    </a:cxn>
                    <a:cxn ang="0">
                      <a:pos x="209" y="677"/>
                    </a:cxn>
                    <a:cxn ang="0">
                      <a:pos x="215" y="686"/>
                    </a:cxn>
                    <a:cxn ang="0">
                      <a:pos x="222" y="692"/>
                    </a:cxn>
                    <a:cxn ang="0">
                      <a:pos x="223" y="698"/>
                    </a:cxn>
                    <a:cxn ang="0">
                      <a:pos x="231" y="704"/>
                    </a:cxn>
                    <a:cxn ang="0">
                      <a:pos x="244" y="709"/>
                    </a:cxn>
                    <a:cxn ang="0">
                      <a:pos x="250" y="719"/>
                    </a:cxn>
                    <a:cxn ang="0">
                      <a:pos x="286" y="705"/>
                    </a:cxn>
                    <a:cxn ang="0">
                      <a:pos x="302" y="665"/>
                    </a:cxn>
                    <a:cxn ang="0">
                      <a:pos x="308" y="666"/>
                    </a:cxn>
                    <a:cxn ang="0">
                      <a:pos x="323" y="683"/>
                    </a:cxn>
                    <a:cxn ang="0">
                      <a:pos x="350" y="705"/>
                    </a:cxn>
                    <a:cxn ang="0">
                      <a:pos x="534" y="687"/>
                    </a:cxn>
                    <a:cxn ang="0">
                      <a:pos x="637" y="641"/>
                    </a:cxn>
                    <a:cxn ang="0">
                      <a:pos x="604" y="522"/>
                    </a:cxn>
                    <a:cxn ang="0">
                      <a:pos x="587" y="359"/>
                    </a:cxn>
                    <a:cxn ang="0">
                      <a:pos x="570" y="191"/>
                    </a:cxn>
                    <a:cxn ang="0">
                      <a:pos x="584" y="82"/>
                    </a:cxn>
                    <a:cxn ang="0">
                      <a:pos x="458" y="70"/>
                    </a:cxn>
                    <a:cxn ang="0">
                      <a:pos x="299" y="70"/>
                    </a:cxn>
                    <a:cxn ang="0">
                      <a:pos x="281" y="187"/>
                    </a:cxn>
                    <a:cxn ang="0">
                      <a:pos x="244" y="231"/>
                    </a:cxn>
                    <a:cxn ang="0">
                      <a:pos x="220" y="245"/>
                    </a:cxn>
                    <a:cxn ang="0">
                      <a:pos x="215" y="290"/>
                    </a:cxn>
                    <a:cxn ang="0">
                      <a:pos x="222" y="347"/>
                    </a:cxn>
                  </a:cxnLst>
                  <a:rect l="0" t="0" r="r" b="b"/>
                  <a:pathLst>
                    <a:path w="661" h="727">
                      <a:moveTo>
                        <a:pt x="196" y="347"/>
                      </a:moveTo>
                      <a:lnTo>
                        <a:pt x="148" y="347"/>
                      </a:lnTo>
                      <a:lnTo>
                        <a:pt x="96" y="347"/>
                      </a:lnTo>
                      <a:lnTo>
                        <a:pt x="45" y="347"/>
                      </a:lnTo>
                      <a:lnTo>
                        <a:pt x="16" y="347"/>
                      </a:lnTo>
                      <a:lnTo>
                        <a:pt x="14" y="353"/>
                      </a:lnTo>
                      <a:lnTo>
                        <a:pt x="6" y="360"/>
                      </a:lnTo>
                      <a:lnTo>
                        <a:pt x="2" y="365"/>
                      </a:lnTo>
                      <a:lnTo>
                        <a:pt x="5" y="364"/>
                      </a:lnTo>
                      <a:lnTo>
                        <a:pt x="0" y="369"/>
                      </a:lnTo>
                      <a:lnTo>
                        <a:pt x="0" y="371"/>
                      </a:lnTo>
                      <a:lnTo>
                        <a:pt x="0" y="369"/>
                      </a:lnTo>
                      <a:lnTo>
                        <a:pt x="10" y="365"/>
                      </a:lnTo>
                      <a:lnTo>
                        <a:pt x="12" y="369"/>
                      </a:lnTo>
                      <a:lnTo>
                        <a:pt x="22" y="391"/>
                      </a:lnTo>
                      <a:lnTo>
                        <a:pt x="23" y="393"/>
                      </a:lnTo>
                      <a:lnTo>
                        <a:pt x="30" y="391"/>
                      </a:lnTo>
                      <a:lnTo>
                        <a:pt x="40" y="409"/>
                      </a:lnTo>
                      <a:lnTo>
                        <a:pt x="41" y="414"/>
                      </a:lnTo>
                      <a:lnTo>
                        <a:pt x="41" y="429"/>
                      </a:lnTo>
                      <a:lnTo>
                        <a:pt x="41" y="437"/>
                      </a:lnTo>
                      <a:lnTo>
                        <a:pt x="35" y="455"/>
                      </a:lnTo>
                      <a:lnTo>
                        <a:pt x="33" y="458"/>
                      </a:lnTo>
                      <a:lnTo>
                        <a:pt x="28" y="460"/>
                      </a:lnTo>
                      <a:lnTo>
                        <a:pt x="27" y="463"/>
                      </a:lnTo>
                      <a:lnTo>
                        <a:pt x="45" y="488"/>
                      </a:lnTo>
                      <a:lnTo>
                        <a:pt x="49" y="501"/>
                      </a:lnTo>
                      <a:lnTo>
                        <a:pt x="50" y="515"/>
                      </a:lnTo>
                      <a:lnTo>
                        <a:pt x="51" y="527"/>
                      </a:lnTo>
                      <a:lnTo>
                        <a:pt x="50" y="563"/>
                      </a:lnTo>
                      <a:lnTo>
                        <a:pt x="46" y="577"/>
                      </a:lnTo>
                      <a:lnTo>
                        <a:pt x="32" y="614"/>
                      </a:lnTo>
                      <a:lnTo>
                        <a:pt x="30" y="623"/>
                      </a:lnTo>
                      <a:lnTo>
                        <a:pt x="24" y="639"/>
                      </a:lnTo>
                      <a:lnTo>
                        <a:pt x="23" y="651"/>
                      </a:lnTo>
                      <a:lnTo>
                        <a:pt x="24" y="650"/>
                      </a:lnTo>
                      <a:lnTo>
                        <a:pt x="28" y="647"/>
                      </a:lnTo>
                      <a:lnTo>
                        <a:pt x="32" y="640"/>
                      </a:lnTo>
                      <a:lnTo>
                        <a:pt x="37" y="627"/>
                      </a:lnTo>
                      <a:lnTo>
                        <a:pt x="40" y="627"/>
                      </a:lnTo>
                      <a:lnTo>
                        <a:pt x="43" y="625"/>
                      </a:lnTo>
                      <a:lnTo>
                        <a:pt x="50" y="627"/>
                      </a:lnTo>
                      <a:lnTo>
                        <a:pt x="59" y="627"/>
                      </a:lnTo>
                      <a:lnTo>
                        <a:pt x="69" y="629"/>
                      </a:lnTo>
                      <a:lnTo>
                        <a:pt x="76" y="628"/>
                      </a:lnTo>
                      <a:lnTo>
                        <a:pt x="78" y="625"/>
                      </a:lnTo>
                      <a:lnTo>
                        <a:pt x="89" y="623"/>
                      </a:lnTo>
                      <a:lnTo>
                        <a:pt x="98" y="624"/>
                      </a:lnTo>
                      <a:lnTo>
                        <a:pt x="100" y="623"/>
                      </a:lnTo>
                      <a:lnTo>
                        <a:pt x="100" y="619"/>
                      </a:lnTo>
                      <a:lnTo>
                        <a:pt x="102" y="619"/>
                      </a:lnTo>
                      <a:lnTo>
                        <a:pt x="108" y="619"/>
                      </a:lnTo>
                      <a:lnTo>
                        <a:pt x="113" y="618"/>
                      </a:lnTo>
                      <a:lnTo>
                        <a:pt x="119" y="620"/>
                      </a:lnTo>
                      <a:lnTo>
                        <a:pt x="135" y="620"/>
                      </a:lnTo>
                      <a:lnTo>
                        <a:pt x="136" y="622"/>
                      </a:lnTo>
                      <a:lnTo>
                        <a:pt x="141" y="620"/>
                      </a:lnTo>
                      <a:lnTo>
                        <a:pt x="143" y="625"/>
                      </a:lnTo>
                      <a:lnTo>
                        <a:pt x="150" y="627"/>
                      </a:lnTo>
                      <a:lnTo>
                        <a:pt x="161" y="635"/>
                      </a:lnTo>
                      <a:lnTo>
                        <a:pt x="162" y="641"/>
                      </a:lnTo>
                      <a:lnTo>
                        <a:pt x="169" y="649"/>
                      </a:lnTo>
                      <a:lnTo>
                        <a:pt x="173" y="647"/>
                      </a:lnTo>
                      <a:lnTo>
                        <a:pt x="179" y="646"/>
                      </a:lnTo>
                      <a:lnTo>
                        <a:pt x="179" y="650"/>
                      </a:lnTo>
                      <a:lnTo>
                        <a:pt x="183" y="651"/>
                      </a:lnTo>
                      <a:lnTo>
                        <a:pt x="188" y="647"/>
                      </a:lnTo>
                      <a:lnTo>
                        <a:pt x="190" y="647"/>
                      </a:lnTo>
                      <a:lnTo>
                        <a:pt x="200" y="662"/>
                      </a:lnTo>
                      <a:lnTo>
                        <a:pt x="205" y="672"/>
                      </a:lnTo>
                      <a:lnTo>
                        <a:pt x="205" y="676"/>
                      </a:lnTo>
                      <a:lnTo>
                        <a:pt x="209" y="677"/>
                      </a:lnTo>
                      <a:lnTo>
                        <a:pt x="212" y="682"/>
                      </a:lnTo>
                      <a:lnTo>
                        <a:pt x="212" y="684"/>
                      </a:lnTo>
                      <a:lnTo>
                        <a:pt x="215" y="686"/>
                      </a:lnTo>
                      <a:lnTo>
                        <a:pt x="218" y="684"/>
                      </a:lnTo>
                      <a:lnTo>
                        <a:pt x="220" y="684"/>
                      </a:lnTo>
                      <a:lnTo>
                        <a:pt x="222" y="692"/>
                      </a:lnTo>
                      <a:lnTo>
                        <a:pt x="225" y="693"/>
                      </a:lnTo>
                      <a:lnTo>
                        <a:pt x="227" y="697"/>
                      </a:lnTo>
                      <a:lnTo>
                        <a:pt x="223" y="698"/>
                      </a:lnTo>
                      <a:lnTo>
                        <a:pt x="223" y="699"/>
                      </a:lnTo>
                      <a:lnTo>
                        <a:pt x="228" y="700"/>
                      </a:lnTo>
                      <a:lnTo>
                        <a:pt x="231" y="704"/>
                      </a:lnTo>
                      <a:lnTo>
                        <a:pt x="234" y="706"/>
                      </a:lnTo>
                      <a:lnTo>
                        <a:pt x="238" y="706"/>
                      </a:lnTo>
                      <a:lnTo>
                        <a:pt x="244" y="709"/>
                      </a:lnTo>
                      <a:lnTo>
                        <a:pt x="247" y="713"/>
                      </a:lnTo>
                      <a:lnTo>
                        <a:pt x="248" y="717"/>
                      </a:lnTo>
                      <a:lnTo>
                        <a:pt x="250" y="719"/>
                      </a:lnTo>
                      <a:lnTo>
                        <a:pt x="256" y="721"/>
                      </a:lnTo>
                      <a:lnTo>
                        <a:pt x="263" y="727"/>
                      </a:lnTo>
                      <a:lnTo>
                        <a:pt x="286" y="705"/>
                      </a:lnTo>
                      <a:lnTo>
                        <a:pt x="293" y="687"/>
                      </a:lnTo>
                      <a:lnTo>
                        <a:pt x="297" y="676"/>
                      </a:lnTo>
                      <a:lnTo>
                        <a:pt x="302" y="665"/>
                      </a:lnTo>
                      <a:lnTo>
                        <a:pt x="304" y="663"/>
                      </a:lnTo>
                      <a:lnTo>
                        <a:pt x="307" y="665"/>
                      </a:lnTo>
                      <a:lnTo>
                        <a:pt x="308" y="666"/>
                      </a:lnTo>
                      <a:lnTo>
                        <a:pt x="314" y="667"/>
                      </a:lnTo>
                      <a:lnTo>
                        <a:pt x="318" y="670"/>
                      </a:lnTo>
                      <a:lnTo>
                        <a:pt x="323" y="683"/>
                      </a:lnTo>
                      <a:lnTo>
                        <a:pt x="333" y="701"/>
                      </a:lnTo>
                      <a:lnTo>
                        <a:pt x="347" y="705"/>
                      </a:lnTo>
                      <a:lnTo>
                        <a:pt x="350" y="705"/>
                      </a:lnTo>
                      <a:lnTo>
                        <a:pt x="376" y="683"/>
                      </a:lnTo>
                      <a:lnTo>
                        <a:pt x="463" y="686"/>
                      </a:lnTo>
                      <a:lnTo>
                        <a:pt x="534" y="687"/>
                      </a:lnTo>
                      <a:lnTo>
                        <a:pt x="607" y="688"/>
                      </a:lnTo>
                      <a:lnTo>
                        <a:pt x="625" y="688"/>
                      </a:lnTo>
                      <a:lnTo>
                        <a:pt x="637" y="641"/>
                      </a:lnTo>
                      <a:lnTo>
                        <a:pt x="615" y="634"/>
                      </a:lnTo>
                      <a:lnTo>
                        <a:pt x="609" y="577"/>
                      </a:lnTo>
                      <a:lnTo>
                        <a:pt x="604" y="522"/>
                      </a:lnTo>
                      <a:lnTo>
                        <a:pt x="598" y="468"/>
                      </a:lnTo>
                      <a:lnTo>
                        <a:pt x="592" y="414"/>
                      </a:lnTo>
                      <a:lnTo>
                        <a:pt x="587" y="359"/>
                      </a:lnTo>
                      <a:lnTo>
                        <a:pt x="581" y="302"/>
                      </a:lnTo>
                      <a:lnTo>
                        <a:pt x="576" y="247"/>
                      </a:lnTo>
                      <a:lnTo>
                        <a:pt x="570" y="191"/>
                      </a:lnTo>
                      <a:lnTo>
                        <a:pt x="564" y="133"/>
                      </a:lnTo>
                      <a:lnTo>
                        <a:pt x="661" y="133"/>
                      </a:lnTo>
                      <a:lnTo>
                        <a:pt x="584" y="82"/>
                      </a:lnTo>
                      <a:lnTo>
                        <a:pt x="525" y="44"/>
                      </a:lnTo>
                      <a:lnTo>
                        <a:pt x="458" y="0"/>
                      </a:lnTo>
                      <a:lnTo>
                        <a:pt x="458" y="70"/>
                      </a:lnTo>
                      <a:lnTo>
                        <a:pt x="405" y="70"/>
                      </a:lnTo>
                      <a:lnTo>
                        <a:pt x="352" y="70"/>
                      </a:lnTo>
                      <a:lnTo>
                        <a:pt x="299" y="70"/>
                      </a:lnTo>
                      <a:lnTo>
                        <a:pt x="281" y="70"/>
                      </a:lnTo>
                      <a:lnTo>
                        <a:pt x="281" y="128"/>
                      </a:lnTo>
                      <a:lnTo>
                        <a:pt x="281" y="187"/>
                      </a:lnTo>
                      <a:lnTo>
                        <a:pt x="281" y="222"/>
                      </a:lnTo>
                      <a:lnTo>
                        <a:pt x="261" y="229"/>
                      </a:lnTo>
                      <a:lnTo>
                        <a:pt x="244" y="231"/>
                      </a:lnTo>
                      <a:lnTo>
                        <a:pt x="228" y="236"/>
                      </a:lnTo>
                      <a:lnTo>
                        <a:pt x="223" y="240"/>
                      </a:lnTo>
                      <a:lnTo>
                        <a:pt x="220" y="245"/>
                      </a:lnTo>
                      <a:lnTo>
                        <a:pt x="215" y="256"/>
                      </a:lnTo>
                      <a:lnTo>
                        <a:pt x="213" y="264"/>
                      </a:lnTo>
                      <a:lnTo>
                        <a:pt x="215" y="290"/>
                      </a:lnTo>
                      <a:lnTo>
                        <a:pt x="218" y="310"/>
                      </a:lnTo>
                      <a:lnTo>
                        <a:pt x="218" y="331"/>
                      </a:lnTo>
                      <a:lnTo>
                        <a:pt x="222" y="347"/>
                      </a:lnTo>
                      <a:lnTo>
                        <a:pt x="196" y="34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59" name="任意多边形: 形状 158">
                  <a:extLst>
                    <a:ext uri="{FF2B5EF4-FFF2-40B4-BE49-F238E27FC236}">
                      <a16:creationId xmlns="" xmlns:a16="http://schemas.microsoft.com/office/drawing/2014/main" id="{8DEF0E6C-995E-40D0-ABFF-34E1BAF03288}"/>
                    </a:ext>
                  </a:extLst>
                </p:cNvPr>
                <p:cNvSpPr>
                  <a:spLocks noChangeAspect="1"/>
                </p:cNvSpPr>
                <p:nvPr/>
              </p:nvSpPr>
              <p:spPr bwMode="gray">
                <a:xfrm>
                  <a:off x="4534693" y="3026122"/>
                  <a:ext cx="207963" cy="166688"/>
                </a:xfrm>
                <a:custGeom>
                  <a:avLst/>
                  <a:gdLst/>
                  <a:ahLst/>
                  <a:cxnLst>
                    <a:cxn ang="0">
                      <a:pos x="204" y="526"/>
                    </a:cxn>
                    <a:cxn ang="0">
                      <a:pos x="79" y="526"/>
                    </a:cxn>
                    <a:cxn ang="0">
                      <a:pos x="0" y="526"/>
                    </a:cxn>
                    <a:cxn ang="0">
                      <a:pos x="27" y="511"/>
                    </a:cxn>
                    <a:cxn ang="0">
                      <a:pos x="86" y="487"/>
                    </a:cxn>
                    <a:cxn ang="0">
                      <a:pos x="112" y="464"/>
                    </a:cxn>
                    <a:cxn ang="0">
                      <a:pos x="144" y="439"/>
                    </a:cxn>
                    <a:cxn ang="0">
                      <a:pos x="166" y="411"/>
                    </a:cxn>
                    <a:cxn ang="0">
                      <a:pos x="182" y="362"/>
                    </a:cxn>
                    <a:cxn ang="0">
                      <a:pos x="175" y="305"/>
                    </a:cxn>
                    <a:cxn ang="0">
                      <a:pos x="194" y="263"/>
                    </a:cxn>
                    <a:cxn ang="0">
                      <a:pos x="214" y="235"/>
                    </a:cxn>
                    <a:cxn ang="0">
                      <a:pos x="244" y="184"/>
                    </a:cxn>
                    <a:cxn ang="0">
                      <a:pos x="299" y="155"/>
                    </a:cxn>
                    <a:cxn ang="0">
                      <a:pos x="348" y="120"/>
                    </a:cxn>
                    <a:cxn ang="0">
                      <a:pos x="376" y="56"/>
                    </a:cxn>
                    <a:cxn ang="0">
                      <a:pos x="419" y="0"/>
                    </a:cxn>
                    <a:cxn ang="0">
                      <a:pos x="465" y="48"/>
                    </a:cxn>
                    <a:cxn ang="0">
                      <a:pos x="507" y="45"/>
                    </a:cxn>
                    <a:cxn ang="0">
                      <a:pos x="548" y="40"/>
                    </a:cxn>
                    <a:cxn ang="0">
                      <a:pos x="574" y="53"/>
                    </a:cxn>
                    <a:cxn ang="0">
                      <a:pos x="604" y="56"/>
                    </a:cxn>
                    <a:cxn ang="0">
                      <a:pos x="612" y="71"/>
                    </a:cxn>
                    <a:cxn ang="0">
                      <a:pos x="621" y="79"/>
                    </a:cxn>
                    <a:cxn ang="0">
                      <a:pos x="621" y="85"/>
                    </a:cxn>
                    <a:cxn ang="0">
                      <a:pos x="622" y="104"/>
                    </a:cxn>
                    <a:cxn ang="0">
                      <a:pos x="626" y="131"/>
                    </a:cxn>
                    <a:cxn ang="0">
                      <a:pos x="631" y="152"/>
                    </a:cxn>
                    <a:cxn ang="0">
                      <a:pos x="629" y="166"/>
                    </a:cxn>
                    <a:cxn ang="0">
                      <a:pos x="633" y="186"/>
                    </a:cxn>
                    <a:cxn ang="0">
                      <a:pos x="649" y="215"/>
                    </a:cxn>
                    <a:cxn ang="0">
                      <a:pos x="651" y="224"/>
                    </a:cxn>
                    <a:cxn ang="0">
                      <a:pos x="649" y="242"/>
                    </a:cxn>
                    <a:cxn ang="0">
                      <a:pos x="639" y="242"/>
                    </a:cxn>
                    <a:cxn ang="0">
                      <a:pos x="611" y="242"/>
                    </a:cxn>
                    <a:cxn ang="0">
                      <a:pos x="567" y="247"/>
                    </a:cxn>
                    <a:cxn ang="0">
                      <a:pos x="553" y="247"/>
                    </a:cxn>
                    <a:cxn ang="0">
                      <a:pos x="551" y="263"/>
                    </a:cxn>
                    <a:cxn ang="0">
                      <a:pos x="527" y="273"/>
                    </a:cxn>
                    <a:cxn ang="0">
                      <a:pos x="508" y="273"/>
                    </a:cxn>
                    <a:cxn ang="0">
                      <a:pos x="502" y="288"/>
                    </a:cxn>
                    <a:cxn ang="0">
                      <a:pos x="509" y="293"/>
                    </a:cxn>
                    <a:cxn ang="0">
                      <a:pos x="504" y="309"/>
                    </a:cxn>
                    <a:cxn ang="0">
                      <a:pos x="510" y="310"/>
                    </a:cxn>
                    <a:cxn ang="0">
                      <a:pos x="514" y="321"/>
                    </a:cxn>
                    <a:cxn ang="0">
                      <a:pos x="461" y="342"/>
                    </a:cxn>
                    <a:cxn ang="0">
                      <a:pos x="433" y="363"/>
                    </a:cxn>
                    <a:cxn ang="0">
                      <a:pos x="424" y="376"/>
                    </a:cxn>
                    <a:cxn ang="0">
                      <a:pos x="385" y="391"/>
                    </a:cxn>
                    <a:cxn ang="0">
                      <a:pos x="354" y="392"/>
                    </a:cxn>
                    <a:cxn ang="0">
                      <a:pos x="350" y="406"/>
                    </a:cxn>
                    <a:cxn ang="0">
                      <a:pos x="330" y="405"/>
                    </a:cxn>
                    <a:cxn ang="0">
                      <a:pos x="312" y="413"/>
                    </a:cxn>
                    <a:cxn ang="0">
                      <a:pos x="287" y="423"/>
                    </a:cxn>
                  </a:cxnLst>
                  <a:rect l="0" t="0" r="r" b="b"/>
                  <a:pathLst>
                    <a:path w="656" h="526">
                      <a:moveTo>
                        <a:pt x="240" y="457"/>
                      </a:moveTo>
                      <a:lnTo>
                        <a:pt x="240" y="526"/>
                      </a:lnTo>
                      <a:lnTo>
                        <a:pt x="204" y="526"/>
                      </a:lnTo>
                      <a:lnTo>
                        <a:pt x="161" y="526"/>
                      </a:lnTo>
                      <a:lnTo>
                        <a:pt x="120" y="526"/>
                      </a:lnTo>
                      <a:lnTo>
                        <a:pt x="79" y="526"/>
                      </a:lnTo>
                      <a:lnTo>
                        <a:pt x="43" y="526"/>
                      </a:lnTo>
                      <a:lnTo>
                        <a:pt x="9" y="526"/>
                      </a:lnTo>
                      <a:lnTo>
                        <a:pt x="0" y="526"/>
                      </a:lnTo>
                      <a:lnTo>
                        <a:pt x="5" y="515"/>
                      </a:lnTo>
                      <a:lnTo>
                        <a:pt x="14" y="511"/>
                      </a:lnTo>
                      <a:lnTo>
                        <a:pt x="27" y="511"/>
                      </a:lnTo>
                      <a:lnTo>
                        <a:pt x="46" y="507"/>
                      </a:lnTo>
                      <a:lnTo>
                        <a:pt x="77" y="495"/>
                      </a:lnTo>
                      <a:lnTo>
                        <a:pt x="86" y="487"/>
                      </a:lnTo>
                      <a:lnTo>
                        <a:pt x="97" y="475"/>
                      </a:lnTo>
                      <a:lnTo>
                        <a:pt x="101" y="472"/>
                      </a:lnTo>
                      <a:lnTo>
                        <a:pt x="112" y="464"/>
                      </a:lnTo>
                      <a:lnTo>
                        <a:pt x="129" y="456"/>
                      </a:lnTo>
                      <a:lnTo>
                        <a:pt x="140" y="445"/>
                      </a:lnTo>
                      <a:lnTo>
                        <a:pt x="144" y="439"/>
                      </a:lnTo>
                      <a:lnTo>
                        <a:pt x="149" y="437"/>
                      </a:lnTo>
                      <a:lnTo>
                        <a:pt x="154" y="433"/>
                      </a:lnTo>
                      <a:lnTo>
                        <a:pt x="166" y="411"/>
                      </a:lnTo>
                      <a:lnTo>
                        <a:pt x="182" y="384"/>
                      </a:lnTo>
                      <a:lnTo>
                        <a:pt x="183" y="379"/>
                      </a:lnTo>
                      <a:lnTo>
                        <a:pt x="182" y="362"/>
                      </a:lnTo>
                      <a:lnTo>
                        <a:pt x="172" y="343"/>
                      </a:lnTo>
                      <a:lnTo>
                        <a:pt x="175" y="332"/>
                      </a:lnTo>
                      <a:lnTo>
                        <a:pt x="175" y="305"/>
                      </a:lnTo>
                      <a:lnTo>
                        <a:pt x="177" y="297"/>
                      </a:lnTo>
                      <a:lnTo>
                        <a:pt x="194" y="267"/>
                      </a:lnTo>
                      <a:lnTo>
                        <a:pt x="194" y="263"/>
                      </a:lnTo>
                      <a:lnTo>
                        <a:pt x="207" y="256"/>
                      </a:lnTo>
                      <a:lnTo>
                        <a:pt x="204" y="258"/>
                      </a:lnTo>
                      <a:lnTo>
                        <a:pt x="214" y="235"/>
                      </a:lnTo>
                      <a:lnTo>
                        <a:pt x="213" y="224"/>
                      </a:lnTo>
                      <a:lnTo>
                        <a:pt x="235" y="198"/>
                      </a:lnTo>
                      <a:lnTo>
                        <a:pt x="244" y="184"/>
                      </a:lnTo>
                      <a:lnTo>
                        <a:pt x="253" y="175"/>
                      </a:lnTo>
                      <a:lnTo>
                        <a:pt x="271" y="166"/>
                      </a:lnTo>
                      <a:lnTo>
                        <a:pt x="299" y="155"/>
                      </a:lnTo>
                      <a:lnTo>
                        <a:pt x="314" y="148"/>
                      </a:lnTo>
                      <a:lnTo>
                        <a:pt x="337" y="132"/>
                      </a:lnTo>
                      <a:lnTo>
                        <a:pt x="348" y="120"/>
                      </a:lnTo>
                      <a:lnTo>
                        <a:pt x="354" y="102"/>
                      </a:lnTo>
                      <a:lnTo>
                        <a:pt x="365" y="89"/>
                      </a:lnTo>
                      <a:lnTo>
                        <a:pt x="376" y="56"/>
                      </a:lnTo>
                      <a:lnTo>
                        <a:pt x="392" y="12"/>
                      </a:lnTo>
                      <a:lnTo>
                        <a:pt x="398" y="7"/>
                      </a:lnTo>
                      <a:lnTo>
                        <a:pt x="419" y="0"/>
                      </a:lnTo>
                      <a:lnTo>
                        <a:pt x="429" y="18"/>
                      </a:lnTo>
                      <a:lnTo>
                        <a:pt x="443" y="32"/>
                      </a:lnTo>
                      <a:lnTo>
                        <a:pt x="465" y="48"/>
                      </a:lnTo>
                      <a:lnTo>
                        <a:pt x="475" y="51"/>
                      </a:lnTo>
                      <a:lnTo>
                        <a:pt x="499" y="42"/>
                      </a:lnTo>
                      <a:lnTo>
                        <a:pt x="507" y="45"/>
                      </a:lnTo>
                      <a:lnTo>
                        <a:pt x="525" y="45"/>
                      </a:lnTo>
                      <a:lnTo>
                        <a:pt x="541" y="43"/>
                      </a:lnTo>
                      <a:lnTo>
                        <a:pt x="548" y="40"/>
                      </a:lnTo>
                      <a:lnTo>
                        <a:pt x="557" y="45"/>
                      </a:lnTo>
                      <a:lnTo>
                        <a:pt x="564" y="51"/>
                      </a:lnTo>
                      <a:lnTo>
                        <a:pt x="574" y="53"/>
                      </a:lnTo>
                      <a:lnTo>
                        <a:pt x="580" y="53"/>
                      </a:lnTo>
                      <a:lnTo>
                        <a:pt x="585" y="52"/>
                      </a:lnTo>
                      <a:lnTo>
                        <a:pt x="604" y="56"/>
                      </a:lnTo>
                      <a:lnTo>
                        <a:pt x="604" y="61"/>
                      </a:lnTo>
                      <a:lnTo>
                        <a:pt x="606" y="66"/>
                      </a:lnTo>
                      <a:lnTo>
                        <a:pt x="612" y="71"/>
                      </a:lnTo>
                      <a:lnTo>
                        <a:pt x="613" y="73"/>
                      </a:lnTo>
                      <a:lnTo>
                        <a:pt x="617" y="78"/>
                      </a:lnTo>
                      <a:lnTo>
                        <a:pt x="621" y="79"/>
                      </a:lnTo>
                      <a:lnTo>
                        <a:pt x="623" y="83"/>
                      </a:lnTo>
                      <a:lnTo>
                        <a:pt x="622" y="85"/>
                      </a:lnTo>
                      <a:lnTo>
                        <a:pt x="621" y="85"/>
                      </a:lnTo>
                      <a:lnTo>
                        <a:pt x="620" y="88"/>
                      </a:lnTo>
                      <a:lnTo>
                        <a:pt x="626" y="96"/>
                      </a:lnTo>
                      <a:lnTo>
                        <a:pt x="622" y="104"/>
                      </a:lnTo>
                      <a:lnTo>
                        <a:pt x="624" y="111"/>
                      </a:lnTo>
                      <a:lnTo>
                        <a:pt x="627" y="122"/>
                      </a:lnTo>
                      <a:lnTo>
                        <a:pt x="626" y="131"/>
                      </a:lnTo>
                      <a:lnTo>
                        <a:pt x="626" y="141"/>
                      </a:lnTo>
                      <a:lnTo>
                        <a:pt x="623" y="144"/>
                      </a:lnTo>
                      <a:lnTo>
                        <a:pt x="631" y="152"/>
                      </a:lnTo>
                      <a:lnTo>
                        <a:pt x="631" y="156"/>
                      </a:lnTo>
                      <a:lnTo>
                        <a:pt x="631" y="160"/>
                      </a:lnTo>
                      <a:lnTo>
                        <a:pt x="629" y="166"/>
                      </a:lnTo>
                      <a:lnTo>
                        <a:pt x="628" y="171"/>
                      </a:lnTo>
                      <a:lnTo>
                        <a:pt x="631" y="179"/>
                      </a:lnTo>
                      <a:lnTo>
                        <a:pt x="633" y="186"/>
                      </a:lnTo>
                      <a:lnTo>
                        <a:pt x="633" y="192"/>
                      </a:lnTo>
                      <a:lnTo>
                        <a:pt x="640" y="207"/>
                      </a:lnTo>
                      <a:lnTo>
                        <a:pt x="649" y="215"/>
                      </a:lnTo>
                      <a:lnTo>
                        <a:pt x="656" y="220"/>
                      </a:lnTo>
                      <a:lnTo>
                        <a:pt x="656" y="222"/>
                      </a:lnTo>
                      <a:lnTo>
                        <a:pt x="651" y="224"/>
                      </a:lnTo>
                      <a:lnTo>
                        <a:pt x="648" y="231"/>
                      </a:lnTo>
                      <a:lnTo>
                        <a:pt x="647" y="238"/>
                      </a:lnTo>
                      <a:lnTo>
                        <a:pt x="649" y="242"/>
                      </a:lnTo>
                      <a:lnTo>
                        <a:pt x="649" y="245"/>
                      </a:lnTo>
                      <a:lnTo>
                        <a:pt x="647" y="246"/>
                      </a:lnTo>
                      <a:lnTo>
                        <a:pt x="639" y="242"/>
                      </a:lnTo>
                      <a:lnTo>
                        <a:pt x="627" y="242"/>
                      </a:lnTo>
                      <a:lnTo>
                        <a:pt x="616" y="241"/>
                      </a:lnTo>
                      <a:lnTo>
                        <a:pt x="611" y="242"/>
                      </a:lnTo>
                      <a:lnTo>
                        <a:pt x="580" y="242"/>
                      </a:lnTo>
                      <a:lnTo>
                        <a:pt x="570" y="245"/>
                      </a:lnTo>
                      <a:lnTo>
                        <a:pt x="567" y="247"/>
                      </a:lnTo>
                      <a:lnTo>
                        <a:pt x="563" y="249"/>
                      </a:lnTo>
                      <a:lnTo>
                        <a:pt x="556" y="246"/>
                      </a:lnTo>
                      <a:lnTo>
                        <a:pt x="553" y="247"/>
                      </a:lnTo>
                      <a:lnTo>
                        <a:pt x="551" y="252"/>
                      </a:lnTo>
                      <a:lnTo>
                        <a:pt x="552" y="257"/>
                      </a:lnTo>
                      <a:lnTo>
                        <a:pt x="551" y="263"/>
                      </a:lnTo>
                      <a:lnTo>
                        <a:pt x="548" y="266"/>
                      </a:lnTo>
                      <a:lnTo>
                        <a:pt x="535" y="272"/>
                      </a:lnTo>
                      <a:lnTo>
                        <a:pt x="527" y="273"/>
                      </a:lnTo>
                      <a:lnTo>
                        <a:pt x="520" y="274"/>
                      </a:lnTo>
                      <a:lnTo>
                        <a:pt x="513" y="273"/>
                      </a:lnTo>
                      <a:lnTo>
                        <a:pt x="508" y="273"/>
                      </a:lnTo>
                      <a:lnTo>
                        <a:pt x="503" y="277"/>
                      </a:lnTo>
                      <a:lnTo>
                        <a:pt x="502" y="282"/>
                      </a:lnTo>
                      <a:lnTo>
                        <a:pt x="502" y="288"/>
                      </a:lnTo>
                      <a:lnTo>
                        <a:pt x="503" y="290"/>
                      </a:lnTo>
                      <a:lnTo>
                        <a:pt x="508" y="290"/>
                      </a:lnTo>
                      <a:lnTo>
                        <a:pt x="509" y="293"/>
                      </a:lnTo>
                      <a:lnTo>
                        <a:pt x="504" y="298"/>
                      </a:lnTo>
                      <a:lnTo>
                        <a:pt x="503" y="309"/>
                      </a:lnTo>
                      <a:lnTo>
                        <a:pt x="504" y="309"/>
                      </a:lnTo>
                      <a:lnTo>
                        <a:pt x="507" y="308"/>
                      </a:lnTo>
                      <a:lnTo>
                        <a:pt x="509" y="308"/>
                      </a:lnTo>
                      <a:lnTo>
                        <a:pt x="510" y="310"/>
                      </a:lnTo>
                      <a:lnTo>
                        <a:pt x="515" y="314"/>
                      </a:lnTo>
                      <a:lnTo>
                        <a:pt x="516" y="317"/>
                      </a:lnTo>
                      <a:lnTo>
                        <a:pt x="514" y="321"/>
                      </a:lnTo>
                      <a:lnTo>
                        <a:pt x="493" y="325"/>
                      </a:lnTo>
                      <a:lnTo>
                        <a:pt x="467" y="342"/>
                      </a:lnTo>
                      <a:lnTo>
                        <a:pt x="461" y="342"/>
                      </a:lnTo>
                      <a:lnTo>
                        <a:pt x="446" y="348"/>
                      </a:lnTo>
                      <a:lnTo>
                        <a:pt x="436" y="355"/>
                      </a:lnTo>
                      <a:lnTo>
                        <a:pt x="433" y="363"/>
                      </a:lnTo>
                      <a:lnTo>
                        <a:pt x="433" y="365"/>
                      </a:lnTo>
                      <a:lnTo>
                        <a:pt x="430" y="371"/>
                      </a:lnTo>
                      <a:lnTo>
                        <a:pt x="424" y="376"/>
                      </a:lnTo>
                      <a:lnTo>
                        <a:pt x="418" y="381"/>
                      </a:lnTo>
                      <a:lnTo>
                        <a:pt x="401" y="389"/>
                      </a:lnTo>
                      <a:lnTo>
                        <a:pt x="385" y="391"/>
                      </a:lnTo>
                      <a:lnTo>
                        <a:pt x="376" y="391"/>
                      </a:lnTo>
                      <a:lnTo>
                        <a:pt x="371" y="394"/>
                      </a:lnTo>
                      <a:lnTo>
                        <a:pt x="354" y="392"/>
                      </a:lnTo>
                      <a:lnTo>
                        <a:pt x="353" y="396"/>
                      </a:lnTo>
                      <a:lnTo>
                        <a:pt x="353" y="405"/>
                      </a:lnTo>
                      <a:lnTo>
                        <a:pt x="350" y="406"/>
                      </a:lnTo>
                      <a:lnTo>
                        <a:pt x="342" y="406"/>
                      </a:lnTo>
                      <a:lnTo>
                        <a:pt x="337" y="403"/>
                      </a:lnTo>
                      <a:lnTo>
                        <a:pt x="330" y="405"/>
                      </a:lnTo>
                      <a:lnTo>
                        <a:pt x="323" y="403"/>
                      </a:lnTo>
                      <a:lnTo>
                        <a:pt x="319" y="407"/>
                      </a:lnTo>
                      <a:lnTo>
                        <a:pt x="312" y="413"/>
                      </a:lnTo>
                      <a:lnTo>
                        <a:pt x="306" y="417"/>
                      </a:lnTo>
                      <a:lnTo>
                        <a:pt x="299" y="423"/>
                      </a:lnTo>
                      <a:lnTo>
                        <a:pt x="287" y="423"/>
                      </a:lnTo>
                      <a:lnTo>
                        <a:pt x="266" y="437"/>
                      </a:lnTo>
                      <a:lnTo>
                        <a:pt x="240" y="45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60" name="任意多边形: 形状 159">
                  <a:extLst>
                    <a:ext uri="{FF2B5EF4-FFF2-40B4-BE49-F238E27FC236}">
                      <a16:creationId xmlns="" xmlns:a16="http://schemas.microsoft.com/office/drawing/2014/main" id="{DDD3EE17-443D-4393-BB0B-437C23829DD7}"/>
                    </a:ext>
                  </a:extLst>
                </p:cNvPr>
                <p:cNvSpPr>
                  <a:spLocks noChangeAspect="1"/>
                </p:cNvSpPr>
                <p:nvPr/>
              </p:nvSpPr>
              <p:spPr bwMode="gray">
                <a:xfrm>
                  <a:off x="5474492" y="3484909"/>
                  <a:ext cx="177800" cy="234950"/>
                </a:xfrm>
                <a:custGeom>
                  <a:avLst/>
                  <a:gdLst/>
                  <a:ahLst/>
                  <a:cxnLst>
                    <a:cxn ang="0">
                      <a:pos x="6" y="708"/>
                    </a:cxn>
                    <a:cxn ang="0">
                      <a:pos x="0" y="604"/>
                    </a:cxn>
                    <a:cxn ang="0">
                      <a:pos x="3" y="496"/>
                    </a:cxn>
                    <a:cxn ang="0">
                      <a:pos x="48" y="437"/>
                    </a:cxn>
                    <a:cxn ang="0">
                      <a:pos x="102" y="414"/>
                    </a:cxn>
                    <a:cxn ang="0">
                      <a:pos x="148" y="384"/>
                    </a:cxn>
                    <a:cxn ang="0">
                      <a:pos x="302" y="297"/>
                    </a:cxn>
                    <a:cxn ang="0">
                      <a:pos x="384" y="212"/>
                    </a:cxn>
                    <a:cxn ang="0">
                      <a:pos x="166" y="154"/>
                    </a:cxn>
                    <a:cxn ang="0">
                      <a:pos x="132" y="122"/>
                    </a:cxn>
                    <a:cxn ang="0">
                      <a:pos x="119" y="107"/>
                    </a:cxn>
                    <a:cxn ang="0">
                      <a:pos x="103" y="88"/>
                    </a:cxn>
                    <a:cxn ang="0">
                      <a:pos x="103" y="55"/>
                    </a:cxn>
                    <a:cxn ang="0">
                      <a:pos x="120" y="25"/>
                    </a:cxn>
                    <a:cxn ang="0">
                      <a:pos x="130" y="29"/>
                    </a:cxn>
                    <a:cxn ang="0">
                      <a:pos x="151" y="57"/>
                    </a:cxn>
                    <a:cxn ang="0">
                      <a:pos x="186" y="84"/>
                    </a:cxn>
                    <a:cxn ang="0">
                      <a:pos x="222" y="77"/>
                    </a:cxn>
                    <a:cxn ang="0">
                      <a:pos x="248" y="64"/>
                    </a:cxn>
                    <a:cxn ang="0">
                      <a:pos x="258" y="57"/>
                    </a:cxn>
                    <a:cxn ang="0">
                      <a:pos x="269" y="61"/>
                    </a:cxn>
                    <a:cxn ang="0">
                      <a:pos x="291" y="67"/>
                    </a:cxn>
                    <a:cxn ang="0">
                      <a:pos x="317" y="61"/>
                    </a:cxn>
                    <a:cxn ang="0">
                      <a:pos x="336" y="48"/>
                    </a:cxn>
                    <a:cxn ang="0">
                      <a:pos x="365" y="46"/>
                    </a:cxn>
                    <a:cxn ang="0">
                      <a:pos x="393" y="43"/>
                    </a:cxn>
                    <a:cxn ang="0">
                      <a:pos x="417" y="33"/>
                    </a:cxn>
                    <a:cxn ang="0">
                      <a:pos x="451" y="28"/>
                    </a:cxn>
                    <a:cxn ang="0">
                      <a:pos x="473" y="25"/>
                    </a:cxn>
                    <a:cxn ang="0">
                      <a:pos x="501" y="17"/>
                    </a:cxn>
                    <a:cxn ang="0">
                      <a:pos x="527" y="0"/>
                    </a:cxn>
                    <a:cxn ang="0">
                      <a:pos x="555" y="7"/>
                    </a:cxn>
                    <a:cxn ang="0">
                      <a:pos x="555" y="19"/>
                    </a:cxn>
                    <a:cxn ang="0">
                      <a:pos x="548" y="41"/>
                    </a:cxn>
                    <a:cxn ang="0">
                      <a:pos x="552" y="59"/>
                    </a:cxn>
                    <a:cxn ang="0">
                      <a:pos x="551" y="78"/>
                    </a:cxn>
                    <a:cxn ang="0">
                      <a:pos x="551" y="84"/>
                    </a:cxn>
                    <a:cxn ang="0">
                      <a:pos x="556" y="84"/>
                    </a:cxn>
                    <a:cxn ang="0">
                      <a:pos x="560" y="91"/>
                    </a:cxn>
                    <a:cxn ang="0">
                      <a:pos x="545" y="88"/>
                    </a:cxn>
                    <a:cxn ang="0">
                      <a:pos x="539" y="99"/>
                    </a:cxn>
                    <a:cxn ang="0">
                      <a:pos x="530" y="145"/>
                    </a:cxn>
                    <a:cxn ang="0">
                      <a:pos x="518" y="164"/>
                    </a:cxn>
                    <a:cxn ang="0">
                      <a:pos x="497" y="202"/>
                    </a:cxn>
                    <a:cxn ang="0">
                      <a:pos x="485" y="215"/>
                    </a:cxn>
                    <a:cxn ang="0">
                      <a:pos x="479" y="237"/>
                    </a:cxn>
                    <a:cxn ang="0">
                      <a:pos x="444" y="303"/>
                    </a:cxn>
                    <a:cxn ang="0">
                      <a:pos x="422" y="351"/>
                    </a:cxn>
                    <a:cxn ang="0">
                      <a:pos x="414" y="358"/>
                    </a:cxn>
                    <a:cxn ang="0">
                      <a:pos x="389" y="389"/>
                    </a:cxn>
                    <a:cxn ang="0">
                      <a:pos x="382" y="405"/>
                    </a:cxn>
                    <a:cxn ang="0">
                      <a:pos x="363" y="432"/>
                    </a:cxn>
                    <a:cxn ang="0">
                      <a:pos x="334" y="461"/>
                    </a:cxn>
                    <a:cxn ang="0">
                      <a:pos x="297" y="492"/>
                    </a:cxn>
                    <a:cxn ang="0">
                      <a:pos x="277" y="520"/>
                    </a:cxn>
                    <a:cxn ang="0">
                      <a:pos x="243" y="545"/>
                    </a:cxn>
                    <a:cxn ang="0">
                      <a:pos x="216" y="554"/>
                    </a:cxn>
                    <a:cxn ang="0">
                      <a:pos x="120" y="640"/>
                    </a:cxn>
                    <a:cxn ang="0">
                      <a:pos x="91" y="663"/>
                    </a:cxn>
                    <a:cxn ang="0">
                      <a:pos x="87" y="665"/>
                    </a:cxn>
                    <a:cxn ang="0">
                      <a:pos x="83" y="674"/>
                    </a:cxn>
                    <a:cxn ang="0">
                      <a:pos x="61" y="705"/>
                    </a:cxn>
                    <a:cxn ang="0">
                      <a:pos x="32" y="739"/>
                    </a:cxn>
                  </a:cxnLst>
                  <a:rect l="0" t="0" r="r" b="b"/>
                  <a:pathLst>
                    <a:path w="561" h="740">
                      <a:moveTo>
                        <a:pt x="30" y="740"/>
                      </a:moveTo>
                      <a:lnTo>
                        <a:pt x="29" y="737"/>
                      </a:lnTo>
                      <a:lnTo>
                        <a:pt x="6" y="708"/>
                      </a:lnTo>
                      <a:lnTo>
                        <a:pt x="0" y="700"/>
                      </a:lnTo>
                      <a:lnTo>
                        <a:pt x="0" y="657"/>
                      </a:lnTo>
                      <a:lnTo>
                        <a:pt x="0" y="604"/>
                      </a:lnTo>
                      <a:lnTo>
                        <a:pt x="0" y="551"/>
                      </a:lnTo>
                      <a:lnTo>
                        <a:pt x="0" y="498"/>
                      </a:lnTo>
                      <a:lnTo>
                        <a:pt x="3" y="496"/>
                      </a:lnTo>
                      <a:lnTo>
                        <a:pt x="25" y="474"/>
                      </a:lnTo>
                      <a:lnTo>
                        <a:pt x="46" y="442"/>
                      </a:lnTo>
                      <a:lnTo>
                        <a:pt x="48" y="437"/>
                      </a:lnTo>
                      <a:lnTo>
                        <a:pt x="51" y="433"/>
                      </a:lnTo>
                      <a:lnTo>
                        <a:pt x="66" y="426"/>
                      </a:lnTo>
                      <a:lnTo>
                        <a:pt x="102" y="414"/>
                      </a:lnTo>
                      <a:lnTo>
                        <a:pt x="114" y="401"/>
                      </a:lnTo>
                      <a:lnTo>
                        <a:pt x="127" y="393"/>
                      </a:lnTo>
                      <a:lnTo>
                        <a:pt x="148" y="384"/>
                      </a:lnTo>
                      <a:lnTo>
                        <a:pt x="157" y="379"/>
                      </a:lnTo>
                      <a:lnTo>
                        <a:pt x="221" y="379"/>
                      </a:lnTo>
                      <a:lnTo>
                        <a:pt x="302" y="297"/>
                      </a:lnTo>
                      <a:lnTo>
                        <a:pt x="373" y="227"/>
                      </a:lnTo>
                      <a:lnTo>
                        <a:pt x="383" y="215"/>
                      </a:lnTo>
                      <a:lnTo>
                        <a:pt x="384" y="212"/>
                      </a:lnTo>
                      <a:lnTo>
                        <a:pt x="331" y="213"/>
                      </a:lnTo>
                      <a:lnTo>
                        <a:pt x="244" y="181"/>
                      </a:lnTo>
                      <a:lnTo>
                        <a:pt x="166" y="154"/>
                      </a:lnTo>
                      <a:lnTo>
                        <a:pt x="159" y="147"/>
                      </a:lnTo>
                      <a:lnTo>
                        <a:pt x="140" y="132"/>
                      </a:lnTo>
                      <a:lnTo>
                        <a:pt x="132" y="122"/>
                      </a:lnTo>
                      <a:lnTo>
                        <a:pt x="126" y="116"/>
                      </a:lnTo>
                      <a:lnTo>
                        <a:pt x="124" y="110"/>
                      </a:lnTo>
                      <a:lnTo>
                        <a:pt x="119" y="107"/>
                      </a:lnTo>
                      <a:lnTo>
                        <a:pt x="113" y="100"/>
                      </a:lnTo>
                      <a:lnTo>
                        <a:pt x="110" y="95"/>
                      </a:lnTo>
                      <a:lnTo>
                        <a:pt x="103" y="88"/>
                      </a:lnTo>
                      <a:lnTo>
                        <a:pt x="98" y="65"/>
                      </a:lnTo>
                      <a:lnTo>
                        <a:pt x="99" y="60"/>
                      </a:lnTo>
                      <a:lnTo>
                        <a:pt x="103" y="55"/>
                      </a:lnTo>
                      <a:lnTo>
                        <a:pt x="105" y="49"/>
                      </a:lnTo>
                      <a:lnTo>
                        <a:pt x="115" y="37"/>
                      </a:lnTo>
                      <a:lnTo>
                        <a:pt x="120" y="25"/>
                      </a:lnTo>
                      <a:lnTo>
                        <a:pt x="123" y="23"/>
                      </a:lnTo>
                      <a:lnTo>
                        <a:pt x="125" y="27"/>
                      </a:lnTo>
                      <a:lnTo>
                        <a:pt x="130" y="29"/>
                      </a:lnTo>
                      <a:lnTo>
                        <a:pt x="135" y="38"/>
                      </a:lnTo>
                      <a:lnTo>
                        <a:pt x="140" y="41"/>
                      </a:lnTo>
                      <a:lnTo>
                        <a:pt x="151" y="57"/>
                      </a:lnTo>
                      <a:lnTo>
                        <a:pt x="167" y="73"/>
                      </a:lnTo>
                      <a:lnTo>
                        <a:pt x="179" y="82"/>
                      </a:lnTo>
                      <a:lnTo>
                        <a:pt x="186" y="84"/>
                      </a:lnTo>
                      <a:lnTo>
                        <a:pt x="193" y="82"/>
                      </a:lnTo>
                      <a:lnTo>
                        <a:pt x="215" y="83"/>
                      </a:lnTo>
                      <a:lnTo>
                        <a:pt x="222" y="77"/>
                      </a:lnTo>
                      <a:lnTo>
                        <a:pt x="231" y="72"/>
                      </a:lnTo>
                      <a:lnTo>
                        <a:pt x="238" y="70"/>
                      </a:lnTo>
                      <a:lnTo>
                        <a:pt x="248" y="64"/>
                      </a:lnTo>
                      <a:lnTo>
                        <a:pt x="253" y="62"/>
                      </a:lnTo>
                      <a:lnTo>
                        <a:pt x="255" y="60"/>
                      </a:lnTo>
                      <a:lnTo>
                        <a:pt x="258" y="57"/>
                      </a:lnTo>
                      <a:lnTo>
                        <a:pt x="260" y="57"/>
                      </a:lnTo>
                      <a:lnTo>
                        <a:pt x="265" y="61"/>
                      </a:lnTo>
                      <a:lnTo>
                        <a:pt x="269" y="61"/>
                      </a:lnTo>
                      <a:lnTo>
                        <a:pt x="271" y="62"/>
                      </a:lnTo>
                      <a:lnTo>
                        <a:pt x="283" y="61"/>
                      </a:lnTo>
                      <a:lnTo>
                        <a:pt x="291" y="67"/>
                      </a:lnTo>
                      <a:lnTo>
                        <a:pt x="302" y="67"/>
                      </a:lnTo>
                      <a:lnTo>
                        <a:pt x="312" y="65"/>
                      </a:lnTo>
                      <a:lnTo>
                        <a:pt x="317" y="61"/>
                      </a:lnTo>
                      <a:lnTo>
                        <a:pt x="322" y="56"/>
                      </a:lnTo>
                      <a:lnTo>
                        <a:pt x="331" y="54"/>
                      </a:lnTo>
                      <a:lnTo>
                        <a:pt x="336" y="48"/>
                      </a:lnTo>
                      <a:lnTo>
                        <a:pt x="342" y="44"/>
                      </a:lnTo>
                      <a:lnTo>
                        <a:pt x="353" y="41"/>
                      </a:lnTo>
                      <a:lnTo>
                        <a:pt x="365" y="46"/>
                      </a:lnTo>
                      <a:lnTo>
                        <a:pt x="372" y="45"/>
                      </a:lnTo>
                      <a:lnTo>
                        <a:pt x="382" y="44"/>
                      </a:lnTo>
                      <a:lnTo>
                        <a:pt x="393" y="43"/>
                      </a:lnTo>
                      <a:lnTo>
                        <a:pt x="398" y="41"/>
                      </a:lnTo>
                      <a:lnTo>
                        <a:pt x="411" y="33"/>
                      </a:lnTo>
                      <a:lnTo>
                        <a:pt x="417" y="33"/>
                      </a:lnTo>
                      <a:lnTo>
                        <a:pt x="430" y="37"/>
                      </a:lnTo>
                      <a:lnTo>
                        <a:pt x="447" y="29"/>
                      </a:lnTo>
                      <a:lnTo>
                        <a:pt x="451" y="28"/>
                      </a:lnTo>
                      <a:lnTo>
                        <a:pt x="458" y="29"/>
                      </a:lnTo>
                      <a:lnTo>
                        <a:pt x="462" y="24"/>
                      </a:lnTo>
                      <a:lnTo>
                        <a:pt x="473" y="25"/>
                      </a:lnTo>
                      <a:lnTo>
                        <a:pt x="481" y="24"/>
                      </a:lnTo>
                      <a:lnTo>
                        <a:pt x="496" y="21"/>
                      </a:lnTo>
                      <a:lnTo>
                        <a:pt x="501" y="17"/>
                      </a:lnTo>
                      <a:lnTo>
                        <a:pt x="514" y="12"/>
                      </a:lnTo>
                      <a:lnTo>
                        <a:pt x="518" y="2"/>
                      </a:lnTo>
                      <a:lnTo>
                        <a:pt x="527" y="0"/>
                      </a:lnTo>
                      <a:lnTo>
                        <a:pt x="535" y="0"/>
                      </a:lnTo>
                      <a:lnTo>
                        <a:pt x="546" y="7"/>
                      </a:lnTo>
                      <a:lnTo>
                        <a:pt x="555" y="7"/>
                      </a:lnTo>
                      <a:lnTo>
                        <a:pt x="556" y="8"/>
                      </a:lnTo>
                      <a:lnTo>
                        <a:pt x="555" y="14"/>
                      </a:lnTo>
                      <a:lnTo>
                        <a:pt x="555" y="19"/>
                      </a:lnTo>
                      <a:lnTo>
                        <a:pt x="549" y="27"/>
                      </a:lnTo>
                      <a:lnTo>
                        <a:pt x="548" y="33"/>
                      </a:lnTo>
                      <a:lnTo>
                        <a:pt x="548" y="41"/>
                      </a:lnTo>
                      <a:lnTo>
                        <a:pt x="554" y="46"/>
                      </a:lnTo>
                      <a:lnTo>
                        <a:pt x="551" y="52"/>
                      </a:lnTo>
                      <a:lnTo>
                        <a:pt x="552" y="59"/>
                      </a:lnTo>
                      <a:lnTo>
                        <a:pt x="551" y="66"/>
                      </a:lnTo>
                      <a:lnTo>
                        <a:pt x="552" y="75"/>
                      </a:lnTo>
                      <a:lnTo>
                        <a:pt x="551" y="78"/>
                      </a:lnTo>
                      <a:lnTo>
                        <a:pt x="544" y="83"/>
                      </a:lnTo>
                      <a:lnTo>
                        <a:pt x="545" y="86"/>
                      </a:lnTo>
                      <a:lnTo>
                        <a:pt x="551" y="84"/>
                      </a:lnTo>
                      <a:lnTo>
                        <a:pt x="552" y="82"/>
                      </a:lnTo>
                      <a:lnTo>
                        <a:pt x="554" y="82"/>
                      </a:lnTo>
                      <a:lnTo>
                        <a:pt x="556" y="84"/>
                      </a:lnTo>
                      <a:lnTo>
                        <a:pt x="561" y="86"/>
                      </a:lnTo>
                      <a:lnTo>
                        <a:pt x="561" y="89"/>
                      </a:lnTo>
                      <a:lnTo>
                        <a:pt x="560" y="91"/>
                      </a:lnTo>
                      <a:lnTo>
                        <a:pt x="559" y="91"/>
                      </a:lnTo>
                      <a:lnTo>
                        <a:pt x="552" y="88"/>
                      </a:lnTo>
                      <a:lnTo>
                        <a:pt x="545" y="88"/>
                      </a:lnTo>
                      <a:lnTo>
                        <a:pt x="540" y="91"/>
                      </a:lnTo>
                      <a:lnTo>
                        <a:pt x="539" y="92"/>
                      </a:lnTo>
                      <a:lnTo>
                        <a:pt x="539" y="99"/>
                      </a:lnTo>
                      <a:lnTo>
                        <a:pt x="533" y="125"/>
                      </a:lnTo>
                      <a:lnTo>
                        <a:pt x="533" y="141"/>
                      </a:lnTo>
                      <a:lnTo>
                        <a:pt x="530" y="145"/>
                      </a:lnTo>
                      <a:lnTo>
                        <a:pt x="528" y="156"/>
                      </a:lnTo>
                      <a:lnTo>
                        <a:pt x="524" y="159"/>
                      </a:lnTo>
                      <a:lnTo>
                        <a:pt x="518" y="164"/>
                      </a:lnTo>
                      <a:lnTo>
                        <a:pt x="511" y="181"/>
                      </a:lnTo>
                      <a:lnTo>
                        <a:pt x="502" y="190"/>
                      </a:lnTo>
                      <a:lnTo>
                        <a:pt x="497" y="202"/>
                      </a:lnTo>
                      <a:lnTo>
                        <a:pt x="497" y="204"/>
                      </a:lnTo>
                      <a:lnTo>
                        <a:pt x="492" y="207"/>
                      </a:lnTo>
                      <a:lnTo>
                        <a:pt x="485" y="215"/>
                      </a:lnTo>
                      <a:lnTo>
                        <a:pt x="482" y="220"/>
                      </a:lnTo>
                      <a:lnTo>
                        <a:pt x="480" y="226"/>
                      </a:lnTo>
                      <a:lnTo>
                        <a:pt x="479" y="237"/>
                      </a:lnTo>
                      <a:lnTo>
                        <a:pt x="462" y="271"/>
                      </a:lnTo>
                      <a:lnTo>
                        <a:pt x="447" y="296"/>
                      </a:lnTo>
                      <a:lnTo>
                        <a:pt x="444" y="303"/>
                      </a:lnTo>
                      <a:lnTo>
                        <a:pt x="438" y="325"/>
                      </a:lnTo>
                      <a:lnTo>
                        <a:pt x="431" y="344"/>
                      </a:lnTo>
                      <a:lnTo>
                        <a:pt x="422" y="351"/>
                      </a:lnTo>
                      <a:lnTo>
                        <a:pt x="419" y="353"/>
                      </a:lnTo>
                      <a:lnTo>
                        <a:pt x="416" y="357"/>
                      </a:lnTo>
                      <a:lnTo>
                        <a:pt x="414" y="358"/>
                      </a:lnTo>
                      <a:lnTo>
                        <a:pt x="409" y="363"/>
                      </a:lnTo>
                      <a:lnTo>
                        <a:pt x="394" y="378"/>
                      </a:lnTo>
                      <a:lnTo>
                        <a:pt x="389" y="389"/>
                      </a:lnTo>
                      <a:lnTo>
                        <a:pt x="389" y="390"/>
                      </a:lnTo>
                      <a:lnTo>
                        <a:pt x="388" y="395"/>
                      </a:lnTo>
                      <a:lnTo>
                        <a:pt x="382" y="405"/>
                      </a:lnTo>
                      <a:lnTo>
                        <a:pt x="373" y="420"/>
                      </a:lnTo>
                      <a:lnTo>
                        <a:pt x="362" y="432"/>
                      </a:lnTo>
                      <a:lnTo>
                        <a:pt x="363" y="432"/>
                      </a:lnTo>
                      <a:lnTo>
                        <a:pt x="352" y="442"/>
                      </a:lnTo>
                      <a:lnTo>
                        <a:pt x="340" y="453"/>
                      </a:lnTo>
                      <a:lnTo>
                        <a:pt x="334" y="461"/>
                      </a:lnTo>
                      <a:lnTo>
                        <a:pt x="323" y="474"/>
                      </a:lnTo>
                      <a:lnTo>
                        <a:pt x="306" y="486"/>
                      </a:lnTo>
                      <a:lnTo>
                        <a:pt x="297" y="492"/>
                      </a:lnTo>
                      <a:lnTo>
                        <a:pt x="297" y="495"/>
                      </a:lnTo>
                      <a:lnTo>
                        <a:pt x="290" y="506"/>
                      </a:lnTo>
                      <a:lnTo>
                        <a:pt x="277" y="520"/>
                      </a:lnTo>
                      <a:lnTo>
                        <a:pt x="264" y="532"/>
                      </a:lnTo>
                      <a:lnTo>
                        <a:pt x="249" y="541"/>
                      </a:lnTo>
                      <a:lnTo>
                        <a:pt x="243" y="545"/>
                      </a:lnTo>
                      <a:lnTo>
                        <a:pt x="231" y="549"/>
                      </a:lnTo>
                      <a:lnTo>
                        <a:pt x="223" y="550"/>
                      </a:lnTo>
                      <a:lnTo>
                        <a:pt x="216" y="554"/>
                      </a:lnTo>
                      <a:lnTo>
                        <a:pt x="193" y="572"/>
                      </a:lnTo>
                      <a:lnTo>
                        <a:pt x="139" y="620"/>
                      </a:lnTo>
                      <a:lnTo>
                        <a:pt x="120" y="640"/>
                      </a:lnTo>
                      <a:lnTo>
                        <a:pt x="113" y="648"/>
                      </a:lnTo>
                      <a:lnTo>
                        <a:pt x="103" y="659"/>
                      </a:lnTo>
                      <a:lnTo>
                        <a:pt x="91" y="663"/>
                      </a:lnTo>
                      <a:lnTo>
                        <a:pt x="87" y="660"/>
                      </a:lnTo>
                      <a:lnTo>
                        <a:pt x="84" y="665"/>
                      </a:lnTo>
                      <a:lnTo>
                        <a:pt x="87" y="665"/>
                      </a:lnTo>
                      <a:lnTo>
                        <a:pt x="88" y="669"/>
                      </a:lnTo>
                      <a:lnTo>
                        <a:pt x="87" y="672"/>
                      </a:lnTo>
                      <a:lnTo>
                        <a:pt x="83" y="674"/>
                      </a:lnTo>
                      <a:lnTo>
                        <a:pt x="81" y="681"/>
                      </a:lnTo>
                      <a:lnTo>
                        <a:pt x="75" y="691"/>
                      </a:lnTo>
                      <a:lnTo>
                        <a:pt x="61" y="705"/>
                      </a:lnTo>
                      <a:lnTo>
                        <a:pt x="50" y="718"/>
                      </a:lnTo>
                      <a:lnTo>
                        <a:pt x="37" y="730"/>
                      </a:lnTo>
                      <a:lnTo>
                        <a:pt x="32" y="739"/>
                      </a:lnTo>
                      <a:lnTo>
                        <a:pt x="30" y="74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61" name="任意多边形: 形状 160">
                  <a:extLst>
                    <a:ext uri="{FF2B5EF4-FFF2-40B4-BE49-F238E27FC236}">
                      <a16:creationId xmlns="" xmlns:a16="http://schemas.microsoft.com/office/drawing/2014/main" id="{B8812A02-08E0-4ADE-B2DB-A89E7189C03D}"/>
                    </a:ext>
                  </a:extLst>
                </p:cNvPr>
                <p:cNvSpPr>
                  <a:spLocks noChangeAspect="1"/>
                </p:cNvSpPr>
                <p:nvPr/>
              </p:nvSpPr>
              <p:spPr bwMode="gray">
                <a:xfrm>
                  <a:off x="4761706" y="3272184"/>
                  <a:ext cx="276225" cy="215900"/>
                </a:xfrm>
                <a:custGeom>
                  <a:avLst/>
                  <a:gdLst/>
                  <a:ahLst/>
                  <a:cxnLst>
                    <a:cxn ang="0">
                      <a:pos x="222" y="381"/>
                    </a:cxn>
                    <a:cxn ang="0">
                      <a:pos x="209" y="442"/>
                    </a:cxn>
                    <a:cxn ang="0">
                      <a:pos x="192" y="463"/>
                    </a:cxn>
                    <a:cxn ang="0">
                      <a:pos x="186" y="474"/>
                    </a:cxn>
                    <a:cxn ang="0">
                      <a:pos x="160" y="475"/>
                    </a:cxn>
                    <a:cxn ang="0">
                      <a:pos x="42" y="495"/>
                    </a:cxn>
                    <a:cxn ang="0">
                      <a:pos x="3" y="511"/>
                    </a:cxn>
                    <a:cxn ang="0">
                      <a:pos x="11" y="532"/>
                    </a:cxn>
                    <a:cxn ang="0">
                      <a:pos x="15" y="550"/>
                    </a:cxn>
                    <a:cxn ang="0">
                      <a:pos x="49" y="588"/>
                    </a:cxn>
                    <a:cxn ang="0">
                      <a:pos x="70" y="622"/>
                    </a:cxn>
                    <a:cxn ang="0">
                      <a:pos x="92" y="629"/>
                    </a:cxn>
                    <a:cxn ang="0">
                      <a:pos x="106" y="622"/>
                    </a:cxn>
                    <a:cxn ang="0">
                      <a:pos x="119" y="637"/>
                    </a:cxn>
                    <a:cxn ang="0">
                      <a:pos x="109" y="641"/>
                    </a:cxn>
                    <a:cxn ang="0">
                      <a:pos x="116" y="656"/>
                    </a:cxn>
                    <a:cxn ang="0">
                      <a:pos x="127" y="653"/>
                    </a:cxn>
                    <a:cxn ang="0">
                      <a:pos x="143" y="645"/>
                    </a:cxn>
                    <a:cxn ang="0">
                      <a:pos x="165" y="653"/>
                    </a:cxn>
                    <a:cxn ang="0">
                      <a:pos x="193" y="678"/>
                    </a:cxn>
                    <a:cxn ang="0">
                      <a:pos x="193" y="637"/>
                    </a:cxn>
                    <a:cxn ang="0">
                      <a:pos x="206" y="624"/>
                    </a:cxn>
                    <a:cxn ang="0">
                      <a:pos x="221" y="586"/>
                    </a:cxn>
                    <a:cxn ang="0">
                      <a:pos x="259" y="565"/>
                    </a:cxn>
                    <a:cxn ang="0">
                      <a:pos x="291" y="561"/>
                    </a:cxn>
                    <a:cxn ang="0">
                      <a:pos x="365" y="602"/>
                    </a:cxn>
                    <a:cxn ang="0">
                      <a:pos x="386" y="609"/>
                    </a:cxn>
                    <a:cxn ang="0">
                      <a:pos x="418" y="588"/>
                    </a:cxn>
                    <a:cxn ang="0">
                      <a:pos x="471" y="613"/>
                    </a:cxn>
                    <a:cxn ang="0">
                      <a:pos x="519" y="618"/>
                    </a:cxn>
                    <a:cxn ang="0">
                      <a:pos x="559" y="588"/>
                    </a:cxn>
                    <a:cxn ang="0">
                      <a:pos x="613" y="587"/>
                    </a:cxn>
                    <a:cxn ang="0">
                      <a:pos x="647" y="591"/>
                    </a:cxn>
                    <a:cxn ang="0">
                      <a:pos x="672" y="597"/>
                    </a:cxn>
                    <a:cxn ang="0">
                      <a:pos x="688" y="582"/>
                    </a:cxn>
                    <a:cxn ang="0">
                      <a:pos x="708" y="576"/>
                    </a:cxn>
                    <a:cxn ang="0">
                      <a:pos x="718" y="561"/>
                    </a:cxn>
                    <a:cxn ang="0">
                      <a:pos x="709" y="545"/>
                    </a:cxn>
                    <a:cxn ang="0">
                      <a:pos x="725" y="533"/>
                    </a:cxn>
                    <a:cxn ang="0">
                      <a:pos x="732" y="515"/>
                    </a:cxn>
                    <a:cxn ang="0">
                      <a:pos x="746" y="501"/>
                    </a:cxn>
                    <a:cxn ang="0">
                      <a:pos x="838" y="386"/>
                    </a:cxn>
                    <a:cxn ang="0">
                      <a:pos x="872" y="184"/>
                    </a:cxn>
                    <a:cxn ang="0">
                      <a:pos x="837" y="160"/>
                    </a:cxn>
                    <a:cxn ang="0">
                      <a:pos x="826" y="135"/>
                    </a:cxn>
                    <a:cxn ang="0">
                      <a:pos x="818" y="117"/>
                    </a:cxn>
                    <a:cxn ang="0">
                      <a:pos x="795" y="26"/>
                    </a:cxn>
                    <a:cxn ang="0">
                      <a:pos x="773" y="11"/>
                    </a:cxn>
                    <a:cxn ang="0">
                      <a:pos x="720" y="1"/>
                    </a:cxn>
                    <a:cxn ang="0">
                      <a:pos x="643" y="1"/>
                    </a:cxn>
                    <a:cxn ang="0">
                      <a:pos x="568" y="53"/>
                    </a:cxn>
                    <a:cxn ang="0">
                      <a:pos x="437" y="145"/>
                    </a:cxn>
                    <a:cxn ang="0">
                      <a:pos x="307" y="236"/>
                    </a:cxn>
                    <a:cxn ang="0">
                      <a:pos x="221" y="257"/>
                    </a:cxn>
                    <a:cxn ang="0">
                      <a:pos x="222" y="271"/>
                    </a:cxn>
                  </a:cxnLst>
                  <a:rect l="0" t="0" r="r" b="b"/>
                  <a:pathLst>
                    <a:path w="872" h="678">
                      <a:moveTo>
                        <a:pt x="222" y="271"/>
                      </a:moveTo>
                      <a:lnTo>
                        <a:pt x="222" y="327"/>
                      </a:lnTo>
                      <a:lnTo>
                        <a:pt x="222" y="381"/>
                      </a:lnTo>
                      <a:lnTo>
                        <a:pt x="222" y="435"/>
                      </a:lnTo>
                      <a:lnTo>
                        <a:pt x="219" y="436"/>
                      </a:lnTo>
                      <a:lnTo>
                        <a:pt x="209" y="442"/>
                      </a:lnTo>
                      <a:lnTo>
                        <a:pt x="205" y="448"/>
                      </a:lnTo>
                      <a:lnTo>
                        <a:pt x="204" y="456"/>
                      </a:lnTo>
                      <a:lnTo>
                        <a:pt x="192" y="463"/>
                      </a:lnTo>
                      <a:lnTo>
                        <a:pt x="188" y="466"/>
                      </a:lnTo>
                      <a:lnTo>
                        <a:pt x="186" y="469"/>
                      </a:lnTo>
                      <a:lnTo>
                        <a:pt x="186" y="474"/>
                      </a:lnTo>
                      <a:lnTo>
                        <a:pt x="173" y="473"/>
                      </a:lnTo>
                      <a:lnTo>
                        <a:pt x="160" y="472"/>
                      </a:lnTo>
                      <a:lnTo>
                        <a:pt x="160" y="475"/>
                      </a:lnTo>
                      <a:lnTo>
                        <a:pt x="155" y="474"/>
                      </a:lnTo>
                      <a:lnTo>
                        <a:pt x="66" y="475"/>
                      </a:lnTo>
                      <a:lnTo>
                        <a:pt x="42" y="495"/>
                      </a:lnTo>
                      <a:lnTo>
                        <a:pt x="5" y="495"/>
                      </a:lnTo>
                      <a:lnTo>
                        <a:pt x="4" y="499"/>
                      </a:lnTo>
                      <a:lnTo>
                        <a:pt x="3" y="511"/>
                      </a:lnTo>
                      <a:lnTo>
                        <a:pt x="0" y="521"/>
                      </a:lnTo>
                      <a:lnTo>
                        <a:pt x="1" y="523"/>
                      </a:lnTo>
                      <a:lnTo>
                        <a:pt x="11" y="532"/>
                      </a:lnTo>
                      <a:lnTo>
                        <a:pt x="12" y="534"/>
                      </a:lnTo>
                      <a:lnTo>
                        <a:pt x="11" y="543"/>
                      </a:lnTo>
                      <a:lnTo>
                        <a:pt x="15" y="550"/>
                      </a:lnTo>
                      <a:lnTo>
                        <a:pt x="27" y="565"/>
                      </a:lnTo>
                      <a:lnTo>
                        <a:pt x="44" y="579"/>
                      </a:lnTo>
                      <a:lnTo>
                        <a:pt x="49" y="588"/>
                      </a:lnTo>
                      <a:lnTo>
                        <a:pt x="55" y="603"/>
                      </a:lnTo>
                      <a:lnTo>
                        <a:pt x="59" y="609"/>
                      </a:lnTo>
                      <a:lnTo>
                        <a:pt x="70" y="622"/>
                      </a:lnTo>
                      <a:lnTo>
                        <a:pt x="78" y="626"/>
                      </a:lnTo>
                      <a:lnTo>
                        <a:pt x="89" y="629"/>
                      </a:lnTo>
                      <a:lnTo>
                        <a:pt x="92" y="629"/>
                      </a:lnTo>
                      <a:lnTo>
                        <a:pt x="97" y="628"/>
                      </a:lnTo>
                      <a:lnTo>
                        <a:pt x="102" y="623"/>
                      </a:lnTo>
                      <a:lnTo>
                        <a:pt x="106" y="622"/>
                      </a:lnTo>
                      <a:lnTo>
                        <a:pt x="112" y="625"/>
                      </a:lnTo>
                      <a:lnTo>
                        <a:pt x="118" y="635"/>
                      </a:lnTo>
                      <a:lnTo>
                        <a:pt x="119" y="637"/>
                      </a:lnTo>
                      <a:lnTo>
                        <a:pt x="118" y="640"/>
                      </a:lnTo>
                      <a:lnTo>
                        <a:pt x="113" y="640"/>
                      </a:lnTo>
                      <a:lnTo>
                        <a:pt x="109" y="641"/>
                      </a:lnTo>
                      <a:lnTo>
                        <a:pt x="108" y="645"/>
                      </a:lnTo>
                      <a:lnTo>
                        <a:pt x="109" y="649"/>
                      </a:lnTo>
                      <a:lnTo>
                        <a:pt x="116" y="656"/>
                      </a:lnTo>
                      <a:lnTo>
                        <a:pt x="127" y="666"/>
                      </a:lnTo>
                      <a:lnTo>
                        <a:pt x="134" y="662"/>
                      </a:lnTo>
                      <a:lnTo>
                        <a:pt x="127" y="653"/>
                      </a:lnTo>
                      <a:lnTo>
                        <a:pt x="127" y="649"/>
                      </a:lnTo>
                      <a:lnTo>
                        <a:pt x="138" y="646"/>
                      </a:lnTo>
                      <a:lnTo>
                        <a:pt x="143" y="645"/>
                      </a:lnTo>
                      <a:lnTo>
                        <a:pt x="151" y="641"/>
                      </a:lnTo>
                      <a:lnTo>
                        <a:pt x="154" y="642"/>
                      </a:lnTo>
                      <a:lnTo>
                        <a:pt x="165" y="653"/>
                      </a:lnTo>
                      <a:lnTo>
                        <a:pt x="177" y="666"/>
                      </a:lnTo>
                      <a:lnTo>
                        <a:pt x="184" y="671"/>
                      </a:lnTo>
                      <a:lnTo>
                        <a:pt x="193" y="678"/>
                      </a:lnTo>
                      <a:lnTo>
                        <a:pt x="194" y="671"/>
                      </a:lnTo>
                      <a:lnTo>
                        <a:pt x="192" y="646"/>
                      </a:lnTo>
                      <a:lnTo>
                        <a:pt x="193" y="637"/>
                      </a:lnTo>
                      <a:lnTo>
                        <a:pt x="195" y="633"/>
                      </a:lnTo>
                      <a:lnTo>
                        <a:pt x="199" y="628"/>
                      </a:lnTo>
                      <a:lnTo>
                        <a:pt x="206" y="624"/>
                      </a:lnTo>
                      <a:lnTo>
                        <a:pt x="211" y="618"/>
                      </a:lnTo>
                      <a:lnTo>
                        <a:pt x="219" y="604"/>
                      </a:lnTo>
                      <a:lnTo>
                        <a:pt x="221" y="586"/>
                      </a:lnTo>
                      <a:lnTo>
                        <a:pt x="222" y="582"/>
                      </a:lnTo>
                      <a:lnTo>
                        <a:pt x="240" y="570"/>
                      </a:lnTo>
                      <a:lnTo>
                        <a:pt x="259" y="565"/>
                      </a:lnTo>
                      <a:lnTo>
                        <a:pt x="277" y="565"/>
                      </a:lnTo>
                      <a:lnTo>
                        <a:pt x="283" y="564"/>
                      </a:lnTo>
                      <a:lnTo>
                        <a:pt x="291" y="561"/>
                      </a:lnTo>
                      <a:lnTo>
                        <a:pt x="306" y="563"/>
                      </a:lnTo>
                      <a:lnTo>
                        <a:pt x="343" y="581"/>
                      </a:lnTo>
                      <a:lnTo>
                        <a:pt x="365" y="602"/>
                      </a:lnTo>
                      <a:lnTo>
                        <a:pt x="372" y="607"/>
                      </a:lnTo>
                      <a:lnTo>
                        <a:pt x="377" y="609"/>
                      </a:lnTo>
                      <a:lnTo>
                        <a:pt x="386" y="609"/>
                      </a:lnTo>
                      <a:lnTo>
                        <a:pt x="392" y="599"/>
                      </a:lnTo>
                      <a:lnTo>
                        <a:pt x="408" y="591"/>
                      </a:lnTo>
                      <a:lnTo>
                        <a:pt x="418" y="588"/>
                      </a:lnTo>
                      <a:lnTo>
                        <a:pt x="430" y="588"/>
                      </a:lnTo>
                      <a:lnTo>
                        <a:pt x="447" y="598"/>
                      </a:lnTo>
                      <a:lnTo>
                        <a:pt x="471" y="613"/>
                      </a:lnTo>
                      <a:lnTo>
                        <a:pt x="483" y="617"/>
                      </a:lnTo>
                      <a:lnTo>
                        <a:pt x="506" y="619"/>
                      </a:lnTo>
                      <a:lnTo>
                        <a:pt x="519" y="618"/>
                      </a:lnTo>
                      <a:lnTo>
                        <a:pt x="533" y="608"/>
                      </a:lnTo>
                      <a:lnTo>
                        <a:pt x="550" y="593"/>
                      </a:lnTo>
                      <a:lnTo>
                        <a:pt x="559" y="588"/>
                      </a:lnTo>
                      <a:lnTo>
                        <a:pt x="585" y="588"/>
                      </a:lnTo>
                      <a:lnTo>
                        <a:pt x="603" y="591"/>
                      </a:lnTo>
                      <a:lnTo>
                        <a:pt x="613" y="587"/>
                      </a:lnTo>
                      <a:lnTo>
                        <a:pt x="633" y="585"/>
                      </a:lnTo>
                      <a:lnTo>
                        <a:pt x="640" y="587"/>
                      </a:lnTo>
                      <a:lnTo>
                        <a:pt x="647" y="591"/>
                      </a:lnTo>
                      <a:lnTo>
                        <a:pt x="655" y="593"/>
                      </a:lnTo>
                      <a:lnTo>
                        <a:pt x="661" y="597"/>
                      </a:lnTo>
                      <a:lnTo>
                        <a:pt x="672" y="597"/>
                      </a:lnTo>
                      <a:lnTo>
                        <a:pt x="678" y="593"/>
                      </a:lnTo>
                      <a:lnTo>
                        <a:pt x="688" y="583"/>
                      </a:lnTo>
                      <a:lnTo>
                        <a:pt x="688" y="582"/>
                      </a:lnTo>
                      <a:lnTo>
                        <a:pt x="694" y="577"/>
                      </a:lnTo>
                      <a:lnTo>
                        <a:pt x="702" y="576"/>
                      </a:lnTo>
                      <a:lnTo>
                        <a:pt x="708" y="576"/>
                      </a:lnTo>
                      <a:lnTo>
                        <a:pt x="714" y="564"/>
                      </a:lnTo>
                      <a:lnTo>
                        <a:pt x="715" y="564"/>
                      </a:lnTo>
                      <a:lnTo>
                        <a:pt x="718" y="561"/>
                      </a:lnTo>
                      <a:lnTo>
                        <a:pt x="713" y="556"/>
                      </a:lnTo>
                      <a:lnTo>
                        <a:pt x="709" y="550"/>
                      </a:lnTo>
                      <a:lnTo>
                        <a:pt x="709" y="545"/>
                      </a:lnTo>
                      <a:lnTo>
                        <a:pt x="714" y="538"/>
                      </a:lnTo>
                      <a:lnTo>
                        <a:pt x="720" y="534"/>
                      </a:lnTo>
                      <a:lnTo>
                        <a:pt x="725" y="533"/>
                      </a:lnTo>
                      <a:lnTo>
                        <a:pt x="730" y="531"/>
                      </a:lnTo>
                      <a:lnTo>
                        <a:pt x="727" y="520"/>
                      </a:lnTo>
                      <a:lnTo>
                        <a:pt x="732" y="515"/>
                      </a:lnTo>
                      <a:lnTo>
                        <a:pt x="740" y="513"/>
                      </a:lnTo>
                      <a:lnTo>
                        <a:pt x="740" y="504"/>
                      </a:lnTo>
                      <a:lnTo>
                        <a:pt x="746" y="501"/>
                      </a:lnTo>
                      <a:lnTo>
                        <a:pt x="746" y="490"/>
                      </a:lnTo>
                      <a:lnTo>
                        <a:pt x="834" y="391"/>
                      </a:lnTo>
                      <a:lnTo>
                        <a:pt x="838" y="386"/>
                      </a:lnTo>
                      <a:lnTo>
                        <a:pt x="844" y="287"/>
                      </a:lnTo>
                      <a:lnTo>
                        <a:pt x="859" y="208"/>
                      </a:lnTo>
                      <a:lnTo>
                        <a:pt x="872" y="184"/>
                      </a:lnTo>
                      <a:lnTo>
                        <a:pt x="849" y="171"/>
                      </a:lnTo>
                      <a:lnTo>
                        <a:pt x="843" y="166"/>
                      </a:lnTo>
                      <a:lnTo>
                        <a:pt x="837" y="160"/>
                      </a:lnTo>
                      <a:lnTo>
                        <a:pt x="833" y="154"/>
                      </a:lnTo>
                      <a:lnTo>
                        <a:pt x="829" y="142"/>
                      </a:lnTo>
                      <a:lnTo>
                        <a:pt x="826" y="135"/>
                      </a:lnTo>
                      <a:lnTo>
                        <a:pt x="826" y="133"/>
                      </a:lnTo>
                      <a:lnTo>
                        <a:pt x="821" y="123"/>
                      </a:lnTo>
                      <a:lnTo>
                        <a:pt x="818" y="117"/>
                      </a:lnTo>
                      <a:lnTo>
                        <a:pt x="818" y="31"/>
                      </a:lnTo>
                      <a:lnTo>
                        <a:pt x="801" y="36"/>
                      </a:lnTo>
                      <a:lnTo>
                        <a:pt x="795" y="26"/>
                      </a:lnTo>
                      <a:lnTo>
                        <a:pt x="791" y="22"/>
                      </a:lnTo>
                      <a:lnTo>
                        <a:pt x="776" y="15"/>
                      </a:lnTo>
                      <a:lnTo>
                        <a:pt x="773" y="11"/>
                      </a:lnTo>
                      <a:lnTo>
                        <a:pt x="768" y="7"/>
                      </a:lnTo>
                      <a:lnTo>
                        <a:pt x="759" y="5"/>
                      </a:lnTo>
                      <a:lnTo>
                        <a:pt x="720" y="1"/>
                      </a:lnTo>
                      <a:lnTo>
                        <a:pt x="677" y="2"/>
                      </a:lnTo>
                      <a:lnTo>
                        <a:pt x="646" y="0"/>
                      </a:lnTo>
                      <a:lnTo>
                        <a:pt x="643" y="1"/>
                      </a:lnTo>
                      <a:lnTo>
                        <a:pt x="638" y="4"/>
                      </a:lnTo>
                      <a:lnTo>
                        <a:pt x="612" y="22"/>
                      </a:lnTo>
                      <a:lnTo>
                        <a:pt x="568" y="53"/>
                      </a:lnTo>
                      <a:lnTo>
                        <a:pt x="525" y="84"/>
                      </a:lnTo>
                      <a:lnTo>
                        <a:pt x="482" y="114"/>
                      </a:lnTo>
                      <a:lnTo>
                        <a:pt x="437" y="145"/>
                      </a:lnTo>
                      <a:lnTo>
                        <a:pt x="393" y="176"/>
                      </a:lnTo>
                      <a:lnTo>
                        <a:pt x="350" y="206"/>
                      </a:lnTo>
                      <a:lnTo>
                        <a:pt x="307" y="236"/>
                      </a:lnTo>
                      <a:lnTo>
                        <a:pt x="292" y="241"/>
                      </a:lnTo>
                      <a:lnTo>
                        <a:pt x="230" y="255"/>
                      </a:lnTo>
                      <a:lnTo>
                        <a:pt x="221" y="257"/>
                      </a:lnTo>
                      <a:lnTo>
                        <a:pt x="221" y="259"/>
                      </a:lnTo>
                      <a:lnTo>
                        <a:pt x="222" y="260"/>
                      </a:lnTo>
                      <a:lnTo>
                        <a:pt x="222" y="271"/>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62" name="任意多边形: 形状 161">
                  <a:extLst>
                    <a:ext uri="{FF2B5EF4-FFF2-40B4-BE49-F238E27FC236}">
                      <a16:creationId xmlns="" xmlns:a16="http://schemas.microsoft.com/office/drawing/2014/main" id="{152DC08A-44C9-40E6-B511-2932710C9D0E}"/>
                    </a:ext>
                  </a:extLst>
                </p:cNvPr>
                <p:cNvSpPr>
                  <a:spLocks noChangeAspect="1"/>
                </p:cNvSpPr>
                <p:nvPr/>
              </p:nvSpPr>
              <p:spPr bwMode="gray">
                <a:xfrm>
                  <a:off x="5334792" y="3432522"/>
                  <a:ext cx="261938" cy="198438"/>
                </a:xfrm>
                <a:custGeom>
                  <a:avLst/>
                  <a:gdLst/>
                  <a:ahLst/>
                  <a:cxnLst>
                    <a:cxn ang="0">
                      <a:pos x="174" y="105"/>
                    </a:cxn>
                    <a:cxn ang="0">
                      <a:pos x="149" y="125"/>
                    </a:cxn>
                    <a:cxn ang="0">
                      <a:pos x="104" y="215"/>
                    </a:cxn>
                    <a:cxn ang="0">
                      <a:pos x="81" y="225"/>
                    </a:cxn>
                    <a:cxn ang="0">
                      <a:pos x="67" y="242"/>
                    </a:cxn>
                    <a:cxn ang="0">
                      <a:pos x="67" y="270"/>
                    </a:cxn>
                    <a:cxn ang="0">
                      <a:pos x="61" y="346"/>
                    </a:cxn>
                    <a:cxn ang="0">
                      <a:pos x="21" y="355"/>
                    </a:cxn>
                    <a:cxn ang="0">
                      <a:pos x="5" y="378"/>
                    </a:cxn>
                    <a:cxn ang="0">
                      <a:pos x="12" y="390"/>
                    </a:cxn>
                    <a:cxn ang="0">
                      <a:pos x="39" y="399"/>
                    </a:cxn>
                    <a:cxn ang="0">
                      <a:pos x="58" y="424"/>
                    </a:cxn>
                    <a:cxn ang="0">
                      <a:pos x="93" y="453"/>
                    </a:cxn>
                    <a:cxn ang="0">
                      <a:pos x="113" y="502"/>
                    </a:cxn>
                    <a:cxn ang="0">
                      <a:pos x="150" y="522"/>
                    </a:cxn>
                    <a:cxn ang="0">
                      <a:pos x="157" y="544"/>
                    </a:cxn>
                    <a:cxn ang="0">
                      <a:pos x="185" y="569"/>
                    </a:cxn>
                    <a:cxn ang="0">
                      <a:pos x="255" y="600"/>
                    </a:cxn>
                    <a:cxn ang="0">
                      <a:pos x="303" y="619"/>
                    </a:cxn>
                    <a:cxn ang="0">
                      <a:pos x="373" y="614"/>
                    </a:cxn>
                    <a:cxn ang="0">
                      <a:pos x="427" y="588"/>
                    </a:cxn>
                    <a:cxn ang="0">
                      <a:pos x="483" y="604"/>
                    </a:cxn>
                    <a:cxn ang="0">
                      <a:pos x="506" y="592"/>
                    </a:cxn>
                    <a:cxn ang="0">
                      <a:pos x="567" y="559"/>
                    </a:cxn>
                    <a:cxn ang="0">
                      <a:pos x="661" y="545"/>
                    </a:cxn>
                    <a:cxn ang="0">
                      <a:pos x="823" y="381"/>
                    </a:cxn>
                    <a:cxn ang="0">
                      <a:pos x="684" y="347"/>
                    </a:cxn>
                    <a:cxn ang="0">
                      <a:pos x="579" y="298"/>
                    </a:cxn>
                    <a:cxn ang="0">
                      <a:pos x="564" y="276"/>
                    </a:cxn>
                    <a:cxn ang="0">
                      <a:pos x="550" y="261"/>
                    </a:cxn>
                    <a:cxn ang="0">
                      <a:pos x="539" y="226"/>
                    </a:cxn>
                    <a:cxn ang="0">
                      <a:pos x="534" y="212"/>
                    </a:cxn>
                    <a:cxn ang="0">
                      <a:pos x="516" y="218"/>
                    </a:cxn>
                    <a:cxn ang="0">
                      <a:pos x="504" y="220"/>
                    </a:cxn>
                    <a:cxn ang="0">
                      <a:pos x="484" y="203"/>
                    </a:cxn>
                    <a:cxn ang="0">
                      <a:pos x="499" y="177"/>
                    </a:cxn>
                    <a:cxn ang="0">
                      <a:pos x="512" y="140"/>
                    </a:cxn>
                    <a:cxn ang="0">
                      <a:pos x="495" y="119"/>
                    </a:cxn>
                    <a:cxn ang="0">
                      <a:pos x="480" y="99"/>
                    </a:cxn>
                    <a:cxn ang="0">
                      <a:pos x="445" y="71"/>
                    </a:cxn>
                    <a:cxn ang="0">
                      <a:pos x="420" y="40"/>
                    </a:cxn>
                    <a:cxn ang="0">
                      <a:pos x="389" y="23"/>
                    </a:cxn>
                    <a:cxn ang="0">
                      <a:pos x="372" y="26"/>
                    </a:cxn>
                    <a:cxn ang="0">
                      <a:pos x="356" y="18"/>
                    </a:cxn>
                    <a:cxn ang="0">
                      <a:pos x="340" y="23"/>
                    </a:cxn>
                    <a:cxn ang="0">
                      <a:pos x="334" y="18"/>
                    </a:cxn>
                    <a:cxn ang="0">
                      <a:pos x="324" y="17"/>
                    </a:cxn>
                    <a:cxn ang="0">
                      <a:pos x="301" y="26"/>
                    </a:cxn>
                    <a:cxn ang="0">
                      <a:pos x="284" y="12"/>
                    </a:cxn>
                    <a:cxn ang="0">
                      <a:pos x="268" y="5"/>
                    </a:cxn>
                    <a:cxn ang="0">
                      <a:pos x="236" y="34"/>
                    </a:cxn>
                    <a:cxn ang="0">
                      <a:pos x="223" y="26"/>
                    </a:cxn>
                    <a:cxn ang="0">
                      <a:pos x="216" y="35"/>
                    </a:cxn>
                    <a:cxn ang="0">
                      <a:pos x="194" y="33"/>
                    </a:cxn>
                  </a:cxnLst>
                  <a:rect l="0" t="0" r="r" b="b"/>
                  <a:pathLst>
                    <a:path w="824" h="626">
                      <a:moveTo>
                        <a:pt x="192" y="32"/>
                      </a:moveTo>
                      <a:lnTo>
                        <a:pt x="192" y="48"/>
                      </a:lnTo>
                      <a:lnTo>
                        <a:pt x="174" y="105"/>
                      </a:lnTo>
                      <a:lnTo>
                        <a:pt x="167" y="113"/>
                      </a:lnTo>
                      <a:lnTo>
                        <a:pt x="158" y="115"/>
                      </a:lnTo>
                      <a:lnTo>
                        <a:pt x="149" y="125"/>
                      </a:lnTo>
                      <a:lnTo>
                        <a:pt x="114" y="174"/>
                      </a:lnTo>
                      <a:lnTo>
                        <a:pt x="109" y="188"/>
                      </a:lnTo>
                      <a:lnTo>
                        <a:pt x="104" y="215"/>
                      </a:lnTo>
                      <a:lnTo>
                        <a:pt x="99" y="220"/>
                      </a:lnTo>
                      <a:lnTo>
                        <a:pt x="88" y="220"/>
                      </a:lnTo>
                      <a:lnTo>
                        <a:pt x="81" y="225"/>
                      </a:lnTo>
                      <a:lnTo>
                        <a:pt x="74" y="237"/>
                      </a:lnTo>
                      <a:lnTo>
                        <a:pt x="71" y="244"/>
                      </a:lnTo>
                      <a:lnTo>
                        <a:pt x="67" y="242"/>
                      </a:lnTo>
                      <a:lnTo>
                        <a:pt x="67" y="253"/>
                      </a:lnTo>
                      <a:lnTo>
                        <a:pt x="69" y="259"/>
                      </a:lnTo>
                      <a:lnTo>
                        <a:pt x="67" y="270"/>
                      </a:lnTo>
                      <a:lnTo>
                        <a:pt x="63" y="286"/>
                      </a:lnTo>
                      <a:lnTo>
                        <a:pt x="63" y="331"/>
                      </a:lnTo>
                      <a:lnTo>
                        <a:pt x="61" y="346"/>
                      </a:lnTo>
                      <a:lnTo>
                        <a:pt x="54" y="352"/>
                      </a:lnTo>
                      <a:lnTo>
                        <a:pt x="43" y="357"/>
                      </a:lnTo>
                      <a:lnTo>
                        <a:pt x="21" y="355"/>
                      </a:lnTo>
                      <a:lnTo>
                        <a:pt x="11" y="359"/>
                      </a:lnTo>
                      <a:lnTo>
                        <a:pt x="11" y="373"/>
                      </a:lnTo>
                      <a:lnTo>
                        <a:pt x="5" y="378"/>
                      </a:lnTo>
                      <a:lnTo>
                        <a:pt x="0" y="386"/>
                      </a:lnTo>
                      <a:lnTo>
                        <a:pt x="6" y="390"/>
                      </a:lnTo>
                      <a:lnTo>
                        <a:pt x="12" y="390"/>
                      </a:lnTo>
                      <a:lnTo>
                        <a:pt x="20" y="397"/>
                      </a:lnTo>
                      <a:lnTo>
                        <a:pt x="28" y="395"/>
                      </a:lnTo>
                      <a:lnTo>
                        <a:pt x="39" y="399"/>
                      </a:lnTo>
                      <a:lnTo>
                        <a:pt x="48" y="404"/>
                      </a:lnTo>
                      <a:lnTo>
                        <a:pt x="56" y="414"/>
                      </a:lnTo>
                      <a:lnTo>
                        <a:pt x="58" y="424"/>
                      </a:lnTo>
                      <a:lnTo>
                        <a:pt x="64" y="432"/>
                      </a:lnTo>
                      <a:lnTo>
                        <a:pt x="71" y="440"/>
                      </a:lnTo>
                      <a:lnTo>
                        <a:pt x="93" y="453"/>
                      </a:lnTo>
                      <a:lnTo>
                        <a:pt x="98" y="463"/>
                      </a:lnTo>
                      <a:lnTo>
                        <a:pt x="103" y="475"/>
                      </a:lnTo>
                      <a:lnTo>
                        <a:pt x="113" y="502"/>
                      </a:lnTo>
                      <a:lnTo>
                        <a:pt x="118" y="511"/>
                      </a:lnTo>
                      <a:lnTo>
                        <a:pt x="126" y="517"/>
                      </a:lnTo>
                      <a:lnTo>
                        <a:pt x="150" y="522"/>
                      </a:lnTo>
                      <a:lnTo>
                        <a:pt x="157" y="527"/>
                      </a:lnTo>
                      <a:lnTo>
                        <a:pt x="158" y="534"/>
                      </a:lnTo>
                      <a:lnTo>
                        <a:pt x="157" y="544"/>
                      </a:lnTo>
                      <a:lnTo>
                        <a:pt x="156" y="566"/>
                      </a:lnTo>
                      <a:lnTo>
                        <a:pt x="169" y="571"/>
                      </a:lnTo>
                      <a:lnTo>
                        <a:pt x="185" y="569"/>
                      </a:lnTo>
                      <a:lnTo>
                        <a:pt x="200" y="570"/>
                      </a:lnTo>
                      <a:lnTo>
                        <a:pt x="217" y="578"/>
                      </a:lnTo>
                      <a:lnTo>
                        <a:pt x="255" y="600"/>
                      </a:lnTo>
                      <a:lnTo>
                        <a:pt x="266" y="613"/>
                      </a:lnTo>
                      <a:lnTo>
                        <a:pt x="286" y="619"/>
                      </a:lnTo>
                      <a:lnTo>
                        <a:pt x="303" y="619"/>
                      </a:lnTo>
                      <a:lnTo>
                        <a:pt x="325" y="625"/>
                      </a:lnTo>
                      <a:lnTo>
                        <a:pt x="350" y="626"/>
                      </a:lnTo>
                      <a:lnTo>
                        <a:pt x="373" y="614"/>
                      </a:lnTo>
                      <a:lnTo>
                        <a:pt x="389" y="598"/>
                      </a:lnTo>
                      <a:lnTo>
                        <a:pt x="408" y="592"/>
                      </a:lnTo>
                      <a:lnTo>
                        <a:pt x="427" y="588"/>
                      </a:lnTo>
                      <a:lnTo>
                        <a:pt x="461" y="604"/>
                      </a:lnTo>
                      <a:lnTo>
                        <a:pt x="474" y="603"/>
                      </a:lnTo>
                      <a:lnTo>
                        <a:pt x="483" y="604"/>
                      </a:lnTo>
                      <a:lnTo>
                        <a:pt x="488" y="603"/>
                      </a:lnTo>
                      <a:lnTo>
                        <a:pt x="491" y="599"/>
                      </a:lnTo>
                      <a:lnTo>
                        <a:pt x="506" y="592"/>
                      </a:lnTo>
                      <a:lnTo>
                        <a:pt x="542" y="580"/>
                      </a:lnTo>
                      <a:lnTo>
                        <a:pt x="554" y="567"/>
                      </a:lnTo>
                      <a:lnTo>
                        <a:pt x="567" y="559"/>
                      </a:lnTo>
                      <a:lnTo>
                        <a:pt x="588" y="550"/>
                      </a:lnTo>
                      <a:lnTo>
                        <a:pt x="596" y="545"/>
                      </a:lnTo>
                      <a:lnTo>
                        <a:pt x="661" y="545"/>
                      </a:lnTo>
                      <a:lnTo>
                        <a:pt x="742" y="463"/>
                      </a:lnTo>
                      <a:lnTo>
                        <a:pt x="813" y="393"/>
                      </a:lnTo>
                      <a:lnTo>
                        <a:pt x="823" y="381"/>
                      </a:lnTo>
                      <a:lnTo>
                        <a:pt x="824" y="378"/>
                      </a:lnTo>
                      <a:lnTo>
                        <a:pt x="771" y="379"/>
                      </a:lnTo>
                      <a:lnTo>
                        <a:pt x="684" y="347"/>
                      </a:lnTo>
                      <a:lnTo>
                        <a:pt x="606" y="320"/>
                      </a:lnTo>
                      <a:lnTo>
                        <a:pt x="599" y="313"/>
                      </a:lnTo>
                      <a:lnTo>
                        <a:pt x="579" y="298"/>
                      </a:lnTo>
                      <a:lnTo>
                        <a:pt x="572" y="288"/>
                      </a:lnTo>
                      <a:lnTo>
                        <a:pt x="566" y="282"/>
                      </a:lnTo>
                      <a:lnTo>
                        <a:pt x="564" y="276"/>
                      </a:lnTo>
                      <a:lnTo>
                        <a:pt x="559" y="273"/>
                      </a:lnTo>
                      <a:lnTo>
                        <a:pt x="553" y="266"/>
                      </a:lnTo>
                      <a:lnTo>
                        <a:pt x="550" y="261"/>
                      </a:lnTo>
                      <a:lnTo>
                        <a:pt x="543" y="254"/>
                      </a:lnTo>
                      <a:lnTo>
                        <a:pt x="538" y="231"/>
                      </a:lnTo>
                      <a:lnTo>
                        <a:pt x="539" y="226"/>
                      </a:lnTo>
                      <a:lnTo>
                        <a:pt x="543" y="221"/>
                      </a:lnTo>
                      <a:lnTo>
                        <a:pt x="543" y="220"/>
                      </a:lnTo>
                      <a:lnTo>
                        <a:pt x="534" y="212"/>
                      </a:lnTo>
                      <a:lnTo>
                        <a:pt x="529" y="211"/>
                      </a:lnTo>
                      <a:lnTo>
                        <a:pt x="517" y="216"/>
                      </a:lnTo>
                      <a:lnTo>
                        <a:pt x="516" y="218"/>
                      </a:lnTo>
                      <a:lnTo>
                        <a:pt x="515" y="220"/>
                      </a:lnTo>
                      <a:lnTo>
                        <a:pt x="508" y="217"/>
                      </a:lnTo>
                      <a:lnTo>
                        <a:pt x="504" y="220"/>
                      </a:lnTo>
                      <a:lnTo>
                        <a:pt x="491" y="218"/>
                      </a:lnTo>
                      <a:lnTo>
                        <a:pt x="485" y="212"/>
                      </a:lnTo>
                      <a:lnTo>
                        <a:pt x="484" y="203"/>
                      </a:lnTo>
                      <a:lnTo>
                        <a:pt x="484" y="200"/>
                      </a:lnTo>
                      <a:lnTo>
                        <a:pt x="493" y="190"/>
                      </a:lnTo>
                      <a:lnTo>
                        <a:pt x="499" y="177"/>
                      </a:lnTo>
                      <a:lnTo>
                        <a:pt x="501" y="166"/>
                      </a:lnTo>
                      <a:lnTo>
                        <a:pt x="506" y="144"/>
                      </a:lnTo>
                      <a:lnTo>
                        <a:pt x="512" y="140"/>
                      </a:lnTo>
                      <a:lnTo>
                        <a:pt x="506" y="132"/>
                      </a:lnTo>
                      <a:lnTo>
                        <a:pt x="502" y="125"/>
                      </a:lnTo>
                      <a:lnTo>
                        <a:pt x="495" y="119"/>
                      </a:lnTo>
                      <a:lnTo>
                        <a:pt x="486" y="115"/>
                      </a:lnTo>
                      <a:lnTo>
                        <a:pt x="483" y="109"/>
                      </a:lnTo>
                      <a:lnTo>
                        <a:pt x="480" y="99"/>
                      </a:lnTo>
                      <a:lnTo>
                        <a:pt x="474" y="93"/>
                      </a:lnTo>
                      <a:lnTo>
                        <a:pt x="462" y="83"/>
                      </a:lnTo>
                      <a:lnTo>
                        <a:pt x="445" y="71"/>
                      </a:lnTo>
                      <a:lnTo>
                        <a:pt x="440" y="62"/>
                      </a:lnTo>
                      <a:lnTo>
                        <a:pt x="432" y="51"/>
                      </a:lnTo>
                      <a:lnTo>
                        <a:pt x="420" y="40"/>
                      </a:lnTo>
                      <a:lnTo>
                        <a:pt x="413" y="39"/>
                      </a:lnTo>
                      <a:lnTo>
                        <a:pt x="403" y="34"/>
                      </a:lnTo>
                      <a:lnTo>
                        <a:pt x="389" y="23"/>
                      </a:lnTo>
                      <a:lnTo>
                        <a:pt x="378" y="24"/>
                      </a:lnTo>
                      <a:lnTo>
                        <a:pt x="376" y="26"/>
                      </a:lnTo>
                      <a:lnTo>
                        <a:pt x="372" y="26"/>
                      </a:lnTo>
                      <a:lnTo>
                        <a:pt x="371" y="22"/>
                      </a:lnTo>
                      <a:lnTo>
                        <a:pt x="361" y="22"/>
                      </a:lnTo>
                      <a:lnTo>
                        <a:pt x="356" y="18"/>
                      </a:lnTo>
                      <a:lnTo>
                        <a:pt x="352" y="18"/>
                      </a:lnTo>
                      <a:lnTo>
                        <a:pt x="348" y="22"/>
                      </a:lnTo>
                      <a:lnTo>
                        <a:pt x="340" y="23"/>
                      </a:lnTo>
                      <a:lnTo>
                        <a:pt x="339" y="24"/>
                      </a:lnTo>
                      <a:lnTo>
                        <a:pt x="337" y="24"/>
                      </a:lnTo>
                      <a:lnTo>
                        <a:pt x="334" y="18"/>
                      </a:lnTo>
                      <a:lnTo>
                        <a:pt x="329" y="13"/>
                      </a:lnTo>
                      <a:lnTo>
                        <a:pt x="324" y="13"/>
                      </a:lnTo>
                      <a:lnTo>
                        <a:pt x="324" y="17"/>
                      </a:lnTo>
                      <a:lnTo>
                        <a:pt x="318" y="22"/>
                      </a:lnTo>
                      <a:lnTo>
                        <a:pt x="305" y="24"/>
                      </a:lnTo>
                      <a:lnTo>
                        <a:pt x="301" y="26"/>
                      </a:lnTo>
                      <a:lnTo>
                        <a:pt x="292" y="26"/>
                      </a:lnTo>
                      <a:lnTo>
                        <a:pt x="284" y="15"/>
                      </a:lnTo>
                      <a:lnTo>
                        <a:pt x="284" y="12"/>
                      </a:lnTo>
                      <a:lnTo>
                        <a:pt x="281" y="11"/>
                      </a:lnTo>
                      <a:lnTo>
                        <a:pt x="274" y="11"/>
                      </a:lnTo>
                      <a:lnTo>
                        <a:pt x="268" y="5"/>
                      </a:lnTo>
                      <a:lnTo>
                        <a:pt x="264" y="0"/>
                      </a:lnTo>
                      <a:lnTo>
                        <a:pt x="244" y="44"/>
                      </a:lnTo>
                      <a:lnTo>
                        <a:pt x="236" y="34"/>
                      </a:lnTo>
                      <a:lnTo>
                        <a:pt x="236" y="31"/>
                      </a:lnTo>
                      <a:lnTo>
                        <a:pt x="231" y="26"/>
                      </a:lnTo>
                      <a:lnTo>
                        <a:pt x="223" y="26"/>
                      </a:lnTo>
                      <a:lnTo>
                        <a:pt x="220" y="29"/>
                      </a:lnTo>
                      <a:lnTo>
                        <a:pt x="219" y="33"/>
                      </a:lnTo>
                      <a:lnTo>
                        <a:pt x="216" y="35"/>
                      </a:lnTo>
                      <a:lnTo>
                        <a:pt x="212" y="35"/>
                      </a:lnTo>
                      <a:lnTo>
                        <a:pt x="208" y="33"/>
                      </a:lnTo>
                      <a:lnTo>
                        <a:pt x="194" y="33"/>
                      </a:lnTo>
                      <a:lnTo>
                        <a:pt x="192" y="3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63" name="任意多边形: 形状 162">
                  <a:extLst>
                    <a:ext uri="{FF2B5EF4-FFF2-40B4-BE49-F238E27FC236}">
                      <a16:creationId xmlns="" xmlns:a16="http://schemas.microsoft.com/office/drawing/2014/main" id="{597FD9F7-48CE-4096-9AB1-390B393A2F6F}"/>
                    </a:ext>
                  </a:extLst>
                </p:cNvPr>
                <p:cNvSpPr>
                  <a:spLocks noChangeAspect="1"/>
                </p:cNvSpPr>
                <p:nvPr/>
              </p:nvSpPr>
              <p:spPr bwMode="gray">
                <a:xfrm>
                  <a:off x="5296692" y="4153247"/>
                  <a:ext cx="20638" cy="28575"/>
                </a:xfrm>
                <a:custGeom>
                  <a:avLst/>
                  <a:gdLst/>
                  <a:ahLst/>
                  <a:cxnLst>
                    <a:cxn ang="0">
                      <a:pos x="67" y="63"/>
                    </a:cxn>
                    <a:cxn ang="0">
                      <a:pos x="65" y="35"/>
                    </a:cxn>
                    <a:cxn ang="0">
                      <a:pos x="65" y="14"/>
                    </a:cxn>
                    <a:cxn ang="0">
                      <a:pos x="63" y="6"/>
                    </a:cxn>
                    <a:cxn ang="0">
                      <a:pos x="56" y="15"/>
                    </a:cxn>
                    <a:cxn ang="0">
                      <a:pos x="33" y="0"/>
                    </a:cxn>
                    <a:cxn ang="0">
                      <a:pos x="19" y="9"/>
                    </a:cxn>
                    <a:cxn ang="0">
                      <a:pos x="12" y="21"/>
                    </a:cxn>
                    <a:cxn ang="0">
                      <a:pos x="4" y="38"/>
                    </a:cxn>
                    <a:cxn ang="0">
                      <a:pos x="0" y="54"/>
                    </a:cxn>
                    <a:cxn ang="0">
                      <a:pos x="2" y="67"/>
                    </a:cxn>
                    <a:cxn ang="0">
                      <a:pos x="12" y="86"/>
                    </a:cxn>
                    <a:cxn ang="0">
                      <a:pos x="35" y="89"/>
                    </a:cxn>
                    <a:cxn ang="0">
                      <a:pos x="47" y="90"/>
                    </a:cxn>
                    <a:cxn ang="0">
                      <a:pos x="55" y="81"/>
                    </a:cxn>
                    <a:cxn ang="0">
                      <a:pos x="61" y="67"/>
                    </a:cxn>
                    <a:cxn ang="0">
                      <a:pos x="67" y="63"/>
                    </a:cxn>
                  </a:cxnLst>
                  <a:rect l="0" t="0" r="r" b="b"/>
                  <a:pathLst>
                    <a:path w="67" h="90">
                      <a:moveTo>
                        <a:pt x="67" y="63"/>
                      </a:moveTo>
                      <a:lnTo>
                        <a:pt x="65" y="35"/>
                      </a:lnTo>
                      <a:lnTo>
                        <a:pt x="65" y="14"/>
                      </a:lnTo>
                      <a:lnTo>
                        <a:pt x="63" y="6"/>
                      </a:lnTo>
                      <a:lnTo>
                        <a:pt x="56" y="15"/>
                      </a:lnTo>
                      <a:lnTo>
                        <a:pt x="33" y="0"/>
                      </a:lnTo>
                      <a:lnTo>
                        <a:pt x="19" y="9"/>
                      </a:lnTo>
                      <a:lnTo>
                        <a:pt x="12" y="21"/>
                      </a:lnTo>
                      <a:lnTo>
                        <a:pt x="4" y="38"/>
                      </a:lnTo>
                      <a:lnTo>
                        <a:pt x="0" y="54"/>
                      </a:lnTo>
                      <a:lnTo>
                        <a:pt x="2" y="67"/>
                      </a:lnTo>
                      <a:lnTo>
                        <a:pt x="12" y="86"/>
                      </a:lnTo>
                      <a:lnTo>
                        <a:pt x="35" y="89"/>
                      </a:lnTo>
                      <a:lnTo>
                        <a:pt x="47" y="90"/>
                      </a:lnTo>
                      <a:lnTo>
                        <a:pt x="55" y="81"/>
                      </a:lnTo>
                      <a:lnTo>
                        <a:pt x="61" y="67"/>
                      </a:lnTo>
                      <a:lnTo>
                        <a:pt x="67" y="63"/>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64" name="任意多边形: 形状 163">
                  <a:extLst>
                    <a:ext uri="{FF2B5EF4-FFF2-40B4-BE49-F238E27FC236}">
                      <a16:creationId xmlns="" xmlns:a16="http://schemas.microsoft.com/office/drawing/2014/main" id="{0FD898A2-E13F-402F-A09F-EC54F76A3CA9}"/>
                    </a:ext>
                  </a:extLst>
                </p:cNvPr>
                <p:cNvSpPr>
                  <a:spLocks noChangeAspect="1"/>
                </p:cNvSpPr>
                <p:nvPr/>
              </p:nvSpPr>
              <p:spPr bwMode="gray">
                <a:xfrm>
                  <a:off x="5045867" y="4083397"/>
                  <a:ext cx="285750" cy="250825"/>
                </a:xfrm>
                <a:custGeom>
                  <a:avLst/>
                  <a:gdLst/>
                  <a:ahLst/>
                  <a:cxnLst>
                    <a:cxn ang="0">
                      <a:pos x="188" y="334"/>
                    </a:cxn>
                    <a:cxn ang="0">
                      <a:pos x="157" y="406"/>
                    </a:cxn>
                    <a:cxn ang="0">
                      <a:pos x="101" y="418"/>
                    </a:cxn>
                    <a:cxn ang="0">
                      <a:pos x="59" y="396"/>
                    </a:cxn>
                    <a:cxn ang="0">
                      <a:pos x="8" y="398"/>
                    </a:cxn>
                    <a:cxn ang="0">
                      <a:pos x="1" y="411"/>
                    </a:cxn>
                    <a:cxn ang="0">
                      <a:pos x="37" y="491"/>
                    </a:cxn>
                    <a:cxn ang="0">
                      <a:pos x="70" y="562"/>
                    </a:cxn>
                    <a:cxn ang="0">
                      <a:pos x="90" y="665"/>
                    </a:cxn>
                    <a:cxn ang="0">
                      <a:pos x="77" y="678"/>
                    </a:cxn>
                    <a:cxn ang="0">
                      <a:pos x="88" y="701"/>
                    </a:cxn>
                    <a:cxn ang="0">
                      <a:pos x="108" y="734"/>
                    </a:cxn>
                    <a:cxn ang="0">
                      <a:pos x="109" y="770"/>
                    </a:cxn>
                    <a:cxn ang="0">
                      <a:pos x="112" y="750"/>
                    </a:cxn>
                    <a:cxn ang="0">
                      <a:pos x="128" y="769"/>
                    </a:cxn>
                    <a:cxn ang="0">
                      <a:pos x="155" y="782"/>
                    </a:cxn>
                    <a:cxn ang="0">
                      <a:pos x="195" y="791"/>
                    </a:cxn>
                    <a:cxn ang="0">
                      <a:pos x="236" y="771"/>
                    </a:cxn>
                    <a:cxn ang="0">
                      <a:pos x="287" y="771"/>
                    </a:cxn>
                    <a:cxn ang="0">
                      <a:pos x="311" y="753"/>
                    </a:cxn>
                    <a:cxn ang="0">
                      <a:pos x="365" y="753"/>
                    </a:cxn>
                    <a:cxn ang="0">
                      <a:pos x="408" y="746"/>
                    </a:cxn>
                    <a:cxn ang="0">
                      <a:pos x="479" y="743"/>
                    </a:cxn>
                    <a:cxn ang="0">
                      <a:pos x="505" y="733"/>
                    </a:cxn>
                    <a:cxn ang="0">
                      <a:pos x="553" y="727"/>
                    </a:cxn>
                    <a:cxn ang="0">
                      <a:pos x="633" y="679"/>
                    </a:cxn>
                    <a:cxn ang="0">
                      <a:pos x="705" y="600"/>
                    </a:cxn>
                    <a:cxn ang="0">
                      <a:pos x="765" y="533"/>
                    </a:cxn>
                    <a:cxn ang="0">
                      <a:pos x="804" y="465"/>
                    </a:cxn>
                    <a:cxn ang="0">
                      <a:pos x="836" y="420"/>
                    </a:cxn>
                    <a:cxn ang="0">
                      <a:pos x="881" y="357"/>
                    </a:cxn>
                    <a:cxn ang="0">
                      <a:pos x="894" y="305"/>
                    </a:cxn>
                    <a:cxn ang="0">
                      <a:pos x="856" y="281"/>
                    </a:cxn>
                    <a:cxn ang="0">
                      <a:pos x="824" y="307"/>
                    </a:cxn>
                    <a:cxn ang="0">
                      <a:pos x="793" y="256"/>
                    </a:cxn>
                    <a:cxn ang="0">
                      <a:pos x="845" y="233"/>
                    </a:cxn>
                    <a:cxn ang="0">
                      <a:pos x="830" y="55"/>
                    </a:cxn>
                    <a:cxn ang="0">
                      <a:pos x="807" y="17"/>
                    </a:cxn>
                    <a:cxn ang="0">
                      <a:pos x="749" y="9"/>
                    </a:cxn>
                    <a:cxn ang="0">
                      <a:pos x="704" y="8"/>
                    </a:cxn>
                    <a:cxn ang="0">
                      <a:pos x="625" y="57"/>
                    </a:cxn>
                    <a:cxn ang="0">
                      <a:pos x="558" y="129"/>
                    </a:cxn>
                    <a:cxn ang="0">
                      <a:pos x="496" y="207"/>
                    </a:cxn>
                    <a:cxn ang="0">
                      <a:pos x="437" y="217"/>
                    </a:cxn>
                    <a:cxn ang="0">
                      <a:pos x="376" y="201"/>
                    </a:cxn>
                    <a:cxn ang="0">
                      <a:pos x="339" y="248"/>
                    </a:cxn>
                    <a:cxn ang="0">
                      <a:pos x="277" y="286"/>
                    </a:cxn>
                    <a:cxn ang="0">
                      <a:pos x="230" y="271"/>
                    </a:cxn>
                    <a:cxn ang="0">
                      <a:pos x="238" y="213"/>
                    </a:cxn>
                    <a:cxn ang="0">
                      <a:pos x="200" y="170"/>
                    </a:cxn>
                  </a:cxnLst>
                  <a:rect l="0" t="0" r="r" b="b"/>
                  <a:pathLst>
                    <a:path w="898" h="791">
                      <a:moveTo>
                        <a:pt x="188" y="161"/>
                      </a:moveTo>
                      <a:lnTo>
                        <a:pt x="188" y="216"/>
                      </a:lnTo>
                      <a:lnTo>
                        <a:pt x="188" y="275"/>
                      </a:lnTo>
                      <a:lnTo>
                        <a:pt x="188" y="334"/>
                      </a:lnTo>
                      <a:lnTo>
                        <a:pt x="188" y="390"/>
                      </a:lnTo>
                      <a:lnTo>
                        <a:pt x="182" y="394"/>
                      </a:lnTo>
                      <a:lnTo>
                        <a:pt x="171" y="396"/>
                      </a:lnTo>
                      <a:lnTo>
                        <a:pt x="157" y="406"/>
                      </a:lnTo>
                      <a:lnTo>
                        <a:pt x="141" y="421"/>
                      </a:lnTo>
                      <a:lnTo>
                        <a:pt x="129" y="421"/>
                      </a:lnTo>
                      <a:lnTo>
                        <a:pt x="120" y="418"/>
                      </a:lnTo>
                      <a:lnTo>
                        <a:pt x="101" y="418"/>
                      </a:lnTo>
                      <a:lnTo>
                        <a:pt x="86" y="423"/>
                      </a:lnTo>
                      <a:lnTo>
                        <a:pt x="70" y="421"/>
                      </a:lnTo>
                      <a:lnTo>
                        <a:pt x="59" y="409"/>
                      </a:lnTo>
                      <a:lnTo>
                        <a:pt x="59" y="396"/>
                      </a:lnTo>
                      <a:lnTo>
                        <a:pt x="33" y="378"/>
                      </a:lnTo>
                      <a:lnTo>
                        <a:pt x="21" y="379"/>
                      </a:lnTo>
                      <a:lnTo>
                        <a:pt x="15" y="390"/>
                      </a:lnTo>
                      <a:lnTo>
                        <a:pt x="8" y="398"/>
                      </a:lnTo>
                      <a:lnTo>
                        <a:pt x="5" y="400"/>
                      </a:lnTo>
                      <a:lnTo>
                        <a:pt x="0" y="401"/>
                      </a:lnTo>
                      <a:lnTo>
                        <a:pt x="2" y="405"/>
                      </a:lnTo>
                      <a:lnTo>
                        <a:pt x="1" y="411"/>
                      </a:lnTo>
                      <a:lnTo>
                        <a:pt x="5" y="416"/>
                      </a:lnTo>
                      <a:lnTo>
                        <a:pt x="13" y="426"/>
                      </a:lnTo>
                      <a:lnTo>
                        <a:pt x="28" y="464"/>
                      </a:lnTo>
                      <a:lnTo>
                        <a:pt x="37" y="491"/>
                      </a:lnTo>
                      <a:lnTo>
                        <a:pt x="51" y="528"/>
                      </a:lnTo>
                      <a:lnTo>
                        <a:pt x="59" y="536"/>
                      </a:lnTo>
                      <a:lnTo>
                        <a:pt x="64" y="552"/>
                      </a:lnTo>
                      <a:lnTo>
                        <a:pt x="70" y="562"/>
                      </a:lnTo>
                      <a:lnTo>
                        <a:pt x="91" y="595"/>
                      </a:lnTo>
                      <a:lnTo>
                        <a:pt x="97" y="608"/>
                      </a:lnTo>
                      <a:lnTo>
                        <a:pt x="99" y="648"/>
                      </a:lnTo>
                      <a:lnTo>
                        <a:pt x="90" y="665"/>
                      </a:lnTo>
                      <a:lnTo>
                        <a:pt x="78" y="660"/>
                      </a:lnTo>
                      <a:lnTo>
                        <a:pt x="76" y="667"/>
                      </a:lnTo>
                      <a:lnTo>
                        <a:pt x="75" y="678"/>
                      </a:lnTo>
                      <a:lnTo>
                        <a:pt x="77" y="678"/>
                      </a:lnTo>
                      <a:lnTo>
                        <a:pt x="85" y="683"/>
                      </a:lnTo>
                      <a:lnTo>
                        <a:pt x="87" y="690"/>
                      </a:lnTo>
                      <a:lnTo>
                        <a:pt x="83" y="691"/>
                      </a:lnTo>
                      <a:lnTo>
                        <a:pt x="88" y="701"/>
                      </a:lnTo>
                      <a:lnTo>
                        <a:pt x="93" y="705"/>
                      </a:lnTo>
                      <a:lnTo>
                        <a:pt x="99" y="716"/>
                      </a:lnTo>
                      <a:lnTo>
                        <a:pt x="107" y="726"/>
                      </a:lnTo>
                      <a:lnTo>
                        <a:pt x="108" y="734"/>
                      </a:lnTo>
                      <a:lnTo>
                        <a:pt x="103" y="742"/>
                      </a:lnTo>
                      <a:lnTo>
                        <a:pt x="103" y="749"/>
                      </a:lnTo>
                      <a:lnTo>
                        <a:pt x="103" y="760"/>
                      </a:lnTo>
                      <a:lnTo>
                        <a:pt x="109" y="770"/>
                      </a:lnTo>
                      <a:lnTo>
                        <a:pt x="110" y="769"/>
                      </a:lnTo>
                      <a:lnTo>
                        <a:pt x="109" y="761"/>
                      </a:lnTo>
                      <a:lnTo>
                        <a:pt x="109" y="754"/>
                      </a:lnTo>
                      <a:lnTo>
                        <a:pt x="112" y="750"/>
                      </a:lnTo>
                      <a:lnTo>
                        <a:pt x="119" y="749"/>
                      </a:lnTo>
                      <a:lnTo>
                        <a:pt x="128" y="750"/>
                      </a:lnTo>
                      <a:lnTo>
                        <a:pt x="129" y="762"/>
                      </a:lnTo>
                      <a:lnTo>
                        <a:pt x="128" y="769"/>
                      </a:lnTo>
                      <a:lnTo>
                        <a:pt x="133" y="771"/>
                      </a:lnTo>
                      <a:lnTo>
                        <a:pt x="151" y="770"/>
                      </a:lnTo>
                      <a:lnTo>
                        <a:pt x="156" y="775"/>
                      </a:lnTo>
                      <a:lnTo>
                        <a:pt x="155" y="782"/>
                      </a:lnTo>
                      <a:lnTo>
                        <a:pt x="166" y="788"/>
                      </a:lnTo>
                      <a:lnTo>
                        <a:pt x="174" y="788"/>
                      </a:lnTo>
                      <a:lnTo>
                        <a:pt x="183" y="791"/>
                      </a:lnTo>
                      <a:lnTo>
                        <a:pt x="195" y="791"/>
                      </a:lnTo>
                      <a:lnTo>
                        <a:pt x="204" y="788"/>
                      </a:lnTo>
                      <a:lnTo>
                        <a:pt x="214" y="776"/>
                      </a:lnTo>
                      <a:lnTo>
                        <a:pt x="232" y="775"/>
                      </a:lnTo>
                      <a:lnTo>
                        <a:pt x="236" y="771"/>
                      </a:lnTo>
                      <a:lnTo>
                        <a:pt x="244" y="770"/>
                      </a:lnTo>
                      <a:lnTo>
                        <a:pt x="264" y="772"/>
                      </a:lnTo>
                      <a:lnTo>
                        <a:pt x="266" y="769"/>
                      </a:lnTo>
                      <a:lnTo>
                        <a:pt x="287" y="771"/>
                      </a:lnTo>
                      <a:lnTo>
                        <a:pt x="293" y="769"/>
                      </a:lnTo>
                      <a:lnTo>
                        <a:pt x="296" y="761"/>
                      </a:lnTo>
                      <a:lnTo>
                        <a:pt x="305" y="758"/>
                      </a:lnTo>
                      <a:lnTo>
                        <a:pt x="311" y="753"/>
                      </a:lnTo>
                      <a:lnTo>
                        <a:pt x="316" y="748"/>
                      </a:lnTo>
                      <a:lnTo>
                        <a:pt x="333" y="745"/>
                      </a:lnTo>
                      <a:lnTo>
                        <a:pt x="341" y="746"/>
                      </a:lnTo>
                      <a:lnTo>
                        <a:pt x="365" y="753"/>
                      </a:lnTo>
                      <a:lnTo>
                        <a:pt x="372" y="753"/>
                      </a:lnTo>
                      <a:lnTo>
                        <a:pt x="381" y="745"/>
                      </a:lnTo>
                      <a:lnTo>
                        <a:pt x="394" y="744"/>
                      </a:lnTo>
                      <a:lnTo>
                        <a:pt x="408" y="746"/>
                      </a:lnTo>
                      <a:lnTo>
                        <a:pt x="446" y="758"/>
                      </a:lnTo>
                      <a:lnTo>
                        <a:pt x="459" y="758"/>
                      </a:lnTo>
                      <a:lnTo>
                        <a:pt x="467" y="744"/>
                      </a:lnTo>
                      <a:lnTo>
                        <a:pt x="479" y="743"/>
                      </a:lnTo>
                      <a:lnTo>
                        <a:pt x="491" y="748"/>
                      </a:lnTo>
                      <a:lnTo>
                        <a:pt x="507" y="749"/>
                      </a:lnTo>
                      <a:lnTo>
                        <a:pt x="508" y="743"/>
                      </a:lnTo>
                      <a:lnTo>
                        <a:pt x="505" y="733"/>
                      </a:lnTo>
                      <a:lnTo>
                        <a:pt x="512" y="728"/>
                      </a:lnTo>
                      <a:lnTo>
                        <a:pt x="519" y="727"/>
                      </a:lnTo>
                      <a:lnTo>
                        <a:pt x="532" y="726"/>
                      </a:lnTo>
                      <a:lnTo>
                        <a:pt x="553" y="727"/>
                      </a:lnTo>
                      <a:lnTo>
                        <a:pt x="564" y="726"/>
                      </a:lnTo>
                      <a:lnTo>
                        <a:pt x="586" y="715"/>
                      </a:lnTo>
                      <a:lnTo>
                        <a:pt x="623" y="689"/>
                      </a:lnTo>
                      <a:lnTo>
                        <a:pt x="633" y="679"/>
                      </a:lnTo>
                      <a:lnTo>
                        <a:pt x="642" y="668"/>
                      </a:lnTo>
                      <a:lnTo>
                        <a:pt x="663" y="652"/>
                      </a:lnTo>
                      <a:lnTo>
                        <a:pt x="689" y="624"/>
                      </a:lnTo>
                      <a:lnTo>
                        <a:pt x="705" y="600"/>
                      </a:lnTo>
                      <a:lnTo>
                        <a:pt x="714" y="589"/>
                      </a:lnTo>
                      <a:lnTo>
                        <a:pt x="723" y="582"/>
                      </a:lnTo>
                      <a:lnTo>
                        <a:pt x="747" y="561"/>
                      </a:lnTo>
                      <a:lnTo>
                        <a:pt x="765" y="533"/>
                      </a:lnTo>
                      <a:lnTo>
                        <a:pt x="774" y="520"/>
                      </a:lnTo>
                      <a:lnTo>
                        <a:pt x="796" y="480"/>
                      </a:lnTo>
                      <a:lnTo>
                        <a:pt x="800" y="473"/>
                      </a:lnTo>
                      <a:lnTo>
                        <a:pt x="804" y="465"/>
                      </a:lnTo>
                      <a:lnTo>
                        <a:pt x="808" y="454"/>
                      </a:lnTo>
                      <a:lnTo>
                        <a:pt x="819" y="437"/>
                      </a:lnTo>
                      <a:lnTo>
                        <a:pt x="828" y="426"/>
                      </a:lnTo>
                      <a:lnTo>
                        <a:pt x="836" y="420"/>
                      </a:lnTo>
                      <a:lnTo>
                        <a:pt x="846" y="417"/>
                      </a:lnTo>
                      <a:lnTo>
                        <a:pt x="866" y="401"/>
                      </a:lnTo>
                      <a:lnTo>
                        <a:pt x="875" y="388"/>
                      </a:lnTo>
                      <a:lnTo>
                        <a:pt x="881" y="357"/>
                      </a:lnTo>
                      <a:lnTo>
                        <a:pt x="886" y="345"/>
                      </a:lnTo>
                      <a:lnTo>
                        <a:pt x="888" y="331"/>
                      </a:lnTo>
                      <a:lnTo>
                        <a:pt x="888" y="318"/>
                      </a:lnTo>
                      <a:lnTo>
                        <a:pt x="894" y="305"/>
                      </a:lnTo>
                      <a:lnTo>
                        <a:pt x="897" y="294"/>
                      </a:lnTo>
                      <a:lnTo>
                        <a:pt x="898" y="282"/>
                      </a:lnTo>
                      <a:lnTo>
                        <a:pt x="892" y="281"/>
                      </a:lnTo>
                      <a:lnTo>
                        <a:pt x="856" y="281"/>
                      </a:lnTo>
                      <a:lnTo>
                        <a:pt x="850" y="285"/>
                      </a:lnTo>
                      <a:lnTo>
                        <a:pt x="844" y="299"/>
                      </a:lnTo>
                      <a:lnTo>
                        <a:pt x="836" y="308"/>
                      </a:lnTo>
                      <a:lnTo>
                        <a:pt x="824" y="307"/>
                      </a:lnTo>
                      <a:lnTo>
                        <a:pt x="801" y="304"/>
                      </a:lnTo>
                      <a:lnTo>
                        <a:pt x="791" y="285"/>
                      </a:lnTo>
                      <a:lnTo>
                        <a:pt x="789" y="272"/>
                      </a:lnTo>
                      <a:lnTo>
                        <a:pt x="793" y="256"/>
                      </a:lnTo>
                      <a:lnTo>
                        <a:pt x="801" y="239"/>
                      </a:lnTo>
                      <a:lnTo>
                        <a:pt x="808" y="227"/>
                      </a:lnTo>
                      <a:lnTo>
                        <a:pt x="822" y="218"/>
                      </a:lnTo>
                      <a:lnTo>
                        <a:pt x="845" y="233"/>
                      </a:lnTo>
                      <a:lnTo>
                        <a:pt x="852" y="224"/>
                      </a:lnTo>
                      <a:lnTo>
                        <a:pt x="849" y="131"/>
                      </a:lnTo>
                      <a:lnTo>
                        <a:pt x="836" y="87"/>
                      </a:lnTo>
                      <a:lnTo>
                        <a:pt x="830" y="55"/>
                      </a:lnTo>
                      <a:lnTo>
                        <a:pt x="828" y="34"/>
                      </a:lnTo>
                      <a:lnTo>
                        <a:pt x="827" y="33"/>
                      </a:lnTo>
                      <a:lnTo>
                        <a:pt x="822" y="32"/>
                      </a:lnTo>
                      <a:lnTo>
                        <a:pt x="807" y="17"/>
                      </a:lnTo>
                      <a:lnTo>
                        <a:pt x="786" y="11"/>
                      </a:lnTo>
                      <a:lnTo>
                        <a:pt x="774" y="9"/>
                      </a:lnTo>
                      <a:lnTo>
                        <a:pt x="761" y="12"/>
                      </a:lnTo>
                      <a:lnTo>
                        <a:pt x="749" y="9"/>
                      </a:lnTo>
                      <a:lnTo>
                        <a:pt x="726" y="2"/>
                      </a:lnTo>
                      <a:lnTo>
                        <a:pt x="717" y="0"/>
                      </a:lnTo>
                      <a:lnTo>
                        <a:pt x="705" y="5"/>
                      </a:lnTo>
                      <a:lnTo>
                        <a:pt x="704" y="8"/>
                      </a:lnTo>
                      <a:lnTo>
                        <a:pt x="693" y="13"/>
                      </a:lnTo>
                      <a:lnTo>
                        <a:pt x="679" y="22"/>
                      </a:lnTo>
                      <a:lnTo>
                        <a:pt x="641" y="40"/>
                      </a:lnTo>
                      <a:lnTo>
                        <a:pt x="625" y="57"/>
                      </a:lnTo>
                      <a:lnTo>
                        <a:pt x="605" y="70"/>
                      </a:lnTo>
                      <a:lnTo>
                        <a:pt x="586" y="88"/>
                      </a:lnTo>
                      <a:lnTo>
                        <a:pt x="575" y="104"/>
                      </a:lnTo>
                      <a:lnTo>
                        <a:pt x="558" y="129"/>
                      </a:lnTo>
                      <a:lnTo>
                        <a:pt x="531" y="148"/>
                      </a:lnTo>
                      <a:lnTo>
                        <a:pt x="516" y="167"/>
                      </a:lnTo>
                      <a:lnTo>
                        <a:pt x="501" y="201"/>
                      </a:lnTo>
                      <a:lnTo>
                        <a:pt x="496" y="207"/>
                      </a:lnTo>
                      <a:lnTo>
                        <a:pt x="488" y="211"/>
                      </a:lnTo>
                      <a:lnTo>
                        <a:pt x="477" y="212"/>
                      </a:lnTo>
                      <a:lnTo>
                        <a:pt x="452" y="218"/>
                      </a:lnTo>
                      <a:lnTo>
                        <a:pt x="437" y="217"/>
                      </a:lnTo>
                      <a:lnTo>
                        <a:pt x="414" y="204"/>
                      </a:lnTo>
                      <a:lnTo>
                        <a:pt x="402" y="199"/>
                      </a:lnTo>
                      <a:lnTo>
                        <a:pt x="388" y="197"/>
                      </a:lnTo>
                      <a:lnTo>
                        <a:pt x="376" y="201"/>
                      </a:lnTo>
                      <a:lnTo>
                        <a:pt x="357" y="221"/>
                      </a:lnTo>
                      <a:lnTo>
                        <a:pt x="351" y="229"/>
                      </a:lnTo>
                      <a:lnTo>
                        <a:pt x="348" y="237"/>
                      </a:lnTo>
                      <a:lnTo>
                        <a:pt x="339" y="248"/>
                      </a:lnTo>
                      <a:lnTo>
                        <a:pt x="327" y="255"/>
                      </a:lnTo>
                      <a:lnTo>
                        <a:pt x="322" y="260"/>
                      </a:lnTo>
                      <a:lnTo>
                        <a:pt x="312" y="277"/>
                      </a:lnTo>
                      <a:lnTo>
                        <a:pt x="277" y="286"/>
                      </a:lnTo>
                      <a:lnTo>
                        <a:pt x="259" y="285"/>
                      </a:lnTo>
                      <a:lnTo>
                        <a:pt x="243" y="282"/>
                      </a:lnTo>
                      <a:lnTo>
                        <a:pt x="233" y="280"/>
                      </a:lnTo>
                      <a:lnTo>
                        <a:pt x="230" y="271"/>
                      </a:lnTo>
                      <a:lnTo>
                        <a:pt x="237" y="250"/>
                      </a:lnTo>
                      <a:lnTo>
                        <a:pt x="239" y="237"/>
                      </a:lnTo>
                      <a:lnTo>
                        <a:pt x="239" y="231"/>
                      </a:lnTo>
                      <a:lnTo>
                        <a:pt x="238" y="213"/>
                      </a:lnTo>
                      <a:lnTo>
                        <a:pt x="231" y="201"/>
                      </a:lnTo>
                      <a:lnTo>
                        <a:pt x="217" y="190"/>
                      </a:lnTo>
                      <a:lnTo>
                        <a:pt x="212" y="181"/>
                      </a:lnTo>
                      <a:lnTo>
                        <a:pt x="200" y="170"/>
                      </a:lnTo>
                      <a:lnTo>
                        <a:pt x="198" y="167"/>
                      </a:lnTo>
                      <a:lnTo>
                        <a:pt x="192" y="161"/>
                      </a:lnTo>
                      <a:lnTo>
                        <a:pt x="188" y="161"/>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65" name="任意多边形: 形状 164">
                  <a:extLst>
                    <a:ext uri="{FF2B5EF4-FFF2-40B4-BE49-F238E27FC236}">
                      <a16:creationId xmlns="" xmlns:a16="http://schemas.microsoft.com/office/drawing/2014/main" id="{F5190865-B65E-48E8-991A-66DF20F6ECEC}"/>
                    </a:ext>
                  </a:extLst>
                </p:cNvPr>
                <p:cNvSpPr>
                  <a:spLocks noChangeAspect="1"/>
                </p:cNvSpPr>
                <p:nvPr/>
              </p:nvSpPr>
              <p:spPr bwMode="gray">
                <a:xfrm>
                  <a:off x="5330030" y="3854797"/>
                  <a:ext cx="55563" cy="138113"/>
                </a:xfrm>
                <a:custGeom>
                  <a:avLst/>
                  <a:gdLst/>
                  <a:ahLst/>
                  <a:cxnLst>
                    <a:cxn ang="0">
                      <a:pos x="61" y="11"/>
                    </a:cxn>
                    <a:cxn ang="0">
                      <a:pos x="42" y="14"/>
                    </a:cxn>
                    <a:cxn ang="0">
                      <a:pos x="25" y="8"/>
                    </a:cxn>
                    <a:cxn ang="0">
                      <a:pos x="13" y="8"/>
                    </a:cxn>
                    <a:cxn ang="0">
                      <a:pos x="25" y="15"/>
                    </a:cxn>
                    <a:cxn ang="0">
                      <a:pos x="37" y="40"/>
                    </a:cxn>
                    <a:cxn ang="0">
                      <a:pos x="50" y="65"/>
                    </a:cxn>
                    <a:cxn ang="0">
                      <a:pos x="42" y="80"/>
                    </a:cxn>
                    <a:cxn ang="0">
                      <a:pos x="35" y="94"/>
                    </a:cxn>
                    <a:cxn ang="0">
                      <a:pos x="31" y="127"/>
                    </a:cxn>
                    <a:cxn ang="0">
                      <a:pos x="31" y="159"/>
                    </a:cxn>
                    <a:cxn ang="0">
                      <a:pos x="41" y="172"/>
                    </a:cxn>
                    <a:cxn ang="0">
                      <a:pos x="24" y="181"/>
                    </a:cxn>
                    <a:cxn ang="0">
                      <a:pos x="14" y="198"/>
                    </a:cxn>
                    <a:cxn ang="0">
                      <a:pos x="2" y="235"/>
                    </a:cxn>
                    <a:cxn ang="0">
                      <a:pos x="8" y="248"/>
                    </a:cxn>
                    <a:cxn ang="0">
                      <a:pos x="23" y="257"/>
                    </a:cxn>
                    <a:cxn ang="0">
                      <a:pos x="30" y="263"/>
                    </a:cxn>
                    <a:cxn ang="0">
                      <a:pos x="51" y="289"/>
                    </a:cxn>
                    <a:cxn ang="0">
                      <a:pos x="93" y="284"/>
                    </a:cxn>
                    <a:cxn ang="0">
                      <a:pos x="101" y="310"/>
                    </a:cxn>
                    <a:cxn ang="0">
                      <a:pos x="94" y="343"/>
                    </a:cxn>
                    <a:cxn ang="0">
                      <a:pos x="86" y="365"/>
                    </a:cxn>
                    <a:cxn ang="0">
                      <a:pos x="97" y="388"/>
                    </a:cxn>
                    <a:cxn ang="0">
                      <a:pos x="112" y="404"/>
                    </a:cxn>
                    <a:cxn ang="0">
                      <a:pos x="128" y="414"/>
                    </a:cxn>
                    <a:cxn ang="0">
                      <a:pos x="127" y="429"/>
                    </a:cxn>
                    <a:cxn ang="0">
                      <a:pos x="142" y="430"/>
                    </a:cxn>
                    <a:cxn ang="0">
                      <a:pos x="139" y="409"/>
                    </a:cxn>
                    <a:cxn ang="0">
                      <a:pos x="139" y="392"/>
                    </a:cxn>
                    <a:cxn ang="0">
                      <a:pos x="153" y="377"/>
                    </a:cxn>
                    <a:cxn ang="0">
                      <a:pos x="169" y="368"/>
                    </a:cxn>
                    <a:cxn ang="0">
                      <a:pos x="169" y="325"/>
                    </a:cxn>
                    <a:cxn ang="0">
                      <a:pos x="172" y="295"/>
                    </a:cxn>
                    <a:cxn ang="0">
                      <a:pos x="148" y="266"/>
                    </a:cxn>
                    <a:cxn ang="0">
                      <a:pos x="116" y="230"/>
                    </a:cxn>
                    <a:cxn ang="0">
                      <a:pos x="116" y="242"/>
                    </a:cxn>
                    <a:cxn ang="0">
                      <a:pos x="126" y="250"/>
                    </a:cxn>
                    <a:cxn ang="0">
                      <a:pos x="134" y="282"/>
                    </a:cxn>
                    <a:cxn ang="0">
                      <a:pos x="121" y="269"/>
                    </a:cxn>
                    <a:cxn ang="0">
                      <a:pos x="115" y="262"/>
                    </a:cxn>
                    <a:cxn ang="0">
                      <a:pos x="102" y="272"/>
                    </a:cxn>
                    <a:cxn ang="0">
                      <a:pos x="97" y="261"/>
                    </a:cxn>
                    <a:cxn ang="0">
                      <a:pos x="100" y="245"/>
                    </a:cxn>
                    <a:cxn ang="0">
                      <a:pos x="89" y="231"/>
                    </a:cxn>
                    <a:cxn ang="0">
                      <a:pos x="85" y="208"/>
                    </a:cxn>
                    <a:cxn ang="0">
                      <a:pos x="68" y="159"/>
                    </a:cxn>
                    <a:cxn ang="0">
                      <a:pos x="79" y="140"/>
                    </a:cxn>
                    <a:cxn ang="0">
                      <a:pos x="79" y="70"/>
                    </a:cxn>
                    <a:cxn ang="0">
                      <a:pos x="78" y="51"/>
                    </a:cxn>
                    <a:cxn ang="0">
                      <a:pos x="63" y="32"/>
                    </a:cxn>
                    <a:cxn ang="0">
                      <a:pos x="69" y="10"/>
                    </a:cxn>
                  </a:cxnLst>
                  <a:rect l="0" t="0" r="r" b="b"/>
                  <a:pathLst>
                    <a:path w="175" h="431">
                      <a:moveTo>
                        <a:pt x="64" y="18"/>
                      </a:moveTo>
                      <a:lnTo>
                        <a:pt x="62" y="14"/>
                      </a:lnTo>
                      <a:lnTo>
                        <a:pt x="61" y="11"/>
                      </a:lnTo>
                      <a:lnTo>
                        <a:pt x="58" y="10"/>
                      </a:lnTo>
                      <a:lnTo>
                        <a:pt x="53" y="10"/>
                      </a:lnTo>
                      <a:lnTo>
                        <a:pt x="42" y="14"/>
                      </a:lnTo>
                      <a:lnTo>
                        <a:pt x="40" y="13"/>
                      </a:lnTo>
                      <a:lnTo>
                        <a:pt x="35" y="6"/>
                      </a:lnTo>
                      <a:lnTo>
                        <a:pt x="25" y="8"/>
                      </a:lnTo>
                      <a:lnTo>
                        <a:pt x="14" y="0"/>
                      </a:lnTo>
                      <a:lnTo>
                        <a:pt x="13" y="3"/>
                      </a:lnTo>
                      <a:lnTo>
                        <a:pt x="13" y="8"/>
                      </a:lnTo>
                      <a:lnTo>
                        <a:pt x="14" y="9"/>
                      </a:lnTo>
                      <a:lnTo>
                        <a:pt x="16" y="15"/>
                      </a:lnTo>
                      <a:lnTo>
                        <a:pt x="25" y="15"/>
                      </a:lnTo>
                      <a:lnTo>
                        <a:pt x="32" y="24"/>
                      </a:lnTo>
                      <a:lnTo>
                        <a:pt x="34" y="29"/>
                      </a:lnTo>
                      <a:lnTo>
                        <a:pt x="37" y="40"/>
                      </a:lnTo>
                      <a:lnTo>
                        <a:pt x="43" y="45"/>
                      </a:lnTo>
                      <a:lnTo>
                        <a:pt x="46" y="63"/>
                      </a:lnTo>
                      <a:lnTo>
                        <a:pt x="50" y="65"/>
                      </a:lnTo>
                      <a:lnTo>
                        <a:pt x="51" y="72"/>
                      </a:lnTo>
                      <a:lnTo>
                        <a:pt x="51" y="75"/>
                      </a:lnTo>
                      <a:lnTo>
                        <a:pt x="42" y="80"/>
                      </a:lnTo>
                      <a:lnTo>
                        <a:pt x="40" y="81"/>
                      </a:lnTo>
                      <a:lnTo>
                        <a:pt x="36" y="84"/>
                      </a:lnTo>
                      <a:lnTo>
                        <a:pt x="35" y="94"/>
                      </a:lnTo>
                      <a:lnTo>
                        <a:pt x="36" y="102"/>
                      </a:lnTo>
                      <a:lnTo>
                        <a:pt x="30" y="119"/>
                      </a:lnTo>
                      <a:lnTo>
                        <a:pt x="31" y="127"/>
                      </a:lnTo>
                      <a:lnTo>
                        <a:pt x="32" y="142"/>
                      </a:lnTo>
                      <a:lnTo>
                        <a:pt x="30" y="156"/>
                      </a:lnTo>
                      <a:lnTo>
                        <a:pt x="31" y="159"/>
                      </a:lnTo>
                      <a:lnTo>
                        <a:pt x="35" y="164"/>
                      </a:lnTo>
                      <a:lnTo>
                        <a:pt x="40" y="166"/>
                      </a:lnTo>
                      <a:lnTo>
                        <a:pt x="41" y="172"/>
                      </a:lnTo>
                      <a:lnTo>
                        <a:pt x="38" y="175"/>
                      </a:lnTo>
                      <a:lnTo>
                        <a:pt x="30" y="176"/>
                      </a:lnTo>
                      <a:lnTo>
                        <a:pt x="24" y="181"/>
                      </a:lnTo>
                      <a:lnTo>
                        <a:pt x="19" y="182"/>
                      </a:lnTo>
                      <a:lnTo>
                        <a:pt x="18" y="183"/>
                      </a:lnTo>
                      <a:lnTo>
                        <a:pt x="14" y="198"/>
                      </a:lnTo>
                      <a:lnTo>
                        <a:pt x="14" y="213"/>
                      </a:lnTo>
                      <a:lnTo>
                        <a:pt x="9" y="228"/>
                      </a:lnTo>
                      <a:lnTo>
                        <a:pt x="2" y="235"/>
                      </a:lnTo>
                      <a:lnTo>
                        <a:pt x="0" y="239"/>
                      </a:lnTo>
                      <a:lnTo>
                        <a:pt x="3" y="247"/>
                      </a:lnTo>
                      <a:lnTo>
                        <a:pt x="8" y="248"/>
                      </a:lnTo>
                      <a:lnTo>
                        <a:pt x="11" y="256"/>
                      </a:lnTo>
                      <a:lnTo>
                        <a:pt x="19" y="255"/>
                      </a:lnTo>
                      <a:lnTo>
                        <a:pt x="23" y="257"/>
                      </a:lnTo>
                      <a:lnTo>
                        <a:pt x="23" y="258"/>
                      </a:lnTo>
                      <a:lnTo>
                        <a:pt x="24" y="261"/>
                      </a:lnTo>
                      <a:lnTo>
                        <a:pt x="30" y="263"/>
                      </a:lnTo>
                      <a:lnTo>
                        <a:pt x="37" y="279"/>
                      </a:lnTo>
                      <a:lnTo>
                        <a:pt x="47" y="289"/>
                      </a:lnTo>
                      <a:lnTo>
                        <a:pt x="51" y="289"/>
                      </a:lnTo>
                      <a:lnTo>
                        <a:pt x="59" y="287"/>
                      </a:lnTo>
                      <a:lnTo>
                        <a:pt x="89" y="283"/>
                      </a:lnTo>
                      <a:lnTo>
                        <a:pt x="93" y="284"/>
                      </a:lnTo>
                      <a:lnTo>
                        <a:pt x="96" y="289"/>
                      </a:lnTo>
                      <a:lnTo>
                        <a:pt x="100" y="302"/>
                      </a:lnTo>
                      <a:lnTo>
                        <a:pt x="101" y="310"/>
                      </a:lnTo>
                      <a:lnTo>
                        <a:pt x="102" y="328"/>
                      </a:lnTo>
                      <a:lnTo>
                        <a:pt x="100" y="336"/>
                      </a:lnTo>
                      <a:lnTo>
                        <a:pt x="94" y="343"/>
                      </a:lnTo>
                      <a:lnTo>
                        <a:pt x="95" y="349"/>
                      </a:lnTo>
                      <a:lnTo>
                        <a:pt x="89" y="354"/>
                      </a:lnTo>
                      <a:lnTo>
                        <a:pt x="86" y="365"/>
                      </a:lnTo>
                      <a:lnTo>
                        <a:pt x="89" y="369"/>
                      </a:lnTo>
                      <a:lnTo>
                        <a:pt x="94" y="385"/>
                      </a:lnTo>
                      <a:lnTo>
                        <a:pt x="97" y="388"/>
                      </a:lnTo>
                      <a:lnTo>
                        <a:pt x="101" y="390"/>
                      </a:lnTo>
                      <a:lnTo>
                        <a:pt x="104" y="395"/>
                      </a:lnTo>
                      <a:lnTo>
                        <a:pt x="112" y="404"/>
                      </a:lnTo>
                      <a:lnTo>
                        <a:pt x="117" y="411"/>
                      </a:lnTo>
                      <a:lnTo>
                        <a:pt x="121" y="413"/>
                      </a:lnTo>
                      <a:lnTo>
                        <a:pt x="128" y="414"/>
                      </a:lnTo>
                      <a:lnTo>
                        <a:pt x="132" y="419"/>
                      </a:lnTo>
                      <a:lnTo>
                        <a:pt x="132" y="423"/>
                      </a:lnTo>
                      <a:lnTo>
                        <a:pt x="127" y="429"/>
                      </a:lnTo>
                      <a:lnTo>
                        <a:pt x="128" y="431"/>
                      </a:lnTo>
                      <a:lnTo>
                        <a:pt x="140" y="431"/>
                      </a:lnTo>
                      <a:lnTo>
                        <a:pt x="142" y="430"/>
                      </a:lnTo>
                      <a:lnTo>
                        <a:pt x="140" y="420"/>
                      </a:lnTo>
                      <a:lnTo>
                        <a:pt x="142" y="414"/>
                      </a:lnTo>
                      <a:lnTo>
                        <a:pt x="139" y="409"/>
                      </a:lnTo>
                      <a:lnTo>
                        <a:pt x="136" y="406"/>
                      </a:lnTo>
                      <a:lnTo>
                        <a:pt x="136" y="400"/>
                      </a:lnTo>
                      <a:lnTo>
                        <a:pt x="139" y="392"/>
                      </a:lnTo>
                      <a:lnTo>
                        <a:pt x="139" y="388"/>
                      </a:lnTo>
                      <a:lnTo>
                        <a:pt x="140" y="385"/>
                      </a:lnTo>
                      <a:lnTo>
                        <a:pt x="153" y="377"/>
                      </a:lnTo>
                      <a:lnTo>
                        <a:pt x="159" y="376"/>
                      </a:lnTo>
                      <a:lnTo>
                        <a:pt x="165" y="374"/>
                      </a:lnTo>
                      <a:lnTo>
                        <a:pt x="169" y="368"/>
                      </a:lnTo>
                      <a:lnTo>
                        <a:pt x="170" y="347"/>
                      </a:lnTo>
                      <a:lnTo>
                        <a:pt x="172" y="339"/>
                      </a:lnTo>
                      <a:lnTo>
                        <a:pt x="169" y="325"/>
                      </a:lnTo>
                      <a:lnTo>
                        <a:pt x="172" y="315"/>
                      </a:lnTo>
                      <a:lnTo>
                        <a:pt x="175" y="307"/>
                      </a:lnTo>
                      <a:lnTo>
                        <a:pt x="172" y="295"/>
                      </a:lnTo>
                      <a:lnTo>
                        <a:pt x="167" y="288"/>
                      </a:lnTo>
                      <a:lnTo>
                        <a:pt x="154" y="275"/>
                      </a:lnTo>
                      <a:lnTo>
                        <a:pt x="148" y="266"/>
                      </a:lnTo>
                      <a:lnTo>
                        <a:pt x="133" y="247"/>
                      </a:lnTo>
                      <a:lnTo>
                        <a:pt x="123" y="240"/>
                      </a:lnTo>
                      <a:lnTo>
                        <a:pt x="116" y="230"/>
                      </a:lnTo>
                      <a:lnTo>
                        <a:pt x="115" y="231"/>
                      </a:lnTo>
                      <a:lnTo>
                        <a:pt x="115" y="239"/>
                      </a:lnTo>
                      <a:lnTo>
                        <a:pt x="116" y="242"/>
                      </a:lnTo>
                      <a:lnTo>
                        <a:pt x="117" y="245"/>
                      </a:lnTo>
                      <a:lnTo>
                        <a:pt x="122" y="246"/>
                      </a:lnTo>
                      <a:lnTo>
                        <a:pt x="126" y="250"/>
                      </a:lnTo>
                      <a:lnTo>
                        <a:pt x="136" y="274"/>
                      </a:lnTo>
                      <a:lnTo>
                        <a:pt x="136" y="280"/>
                      </a:lnTo>
                      <a:lnTo>
                        <a:pt x="134" y="282"/>
                      </a:lnTo>
                      <a:lnTo>
                        <a:pt x="132" y="280"/>
                      </a:lnTo>
                      <a:lnTo>
                        <a:pt x="126" y="272"/>
                      </a:lnTo>
                      <a:lnTo>
                        <a:pt x="121" y="269"/>
                      </a:lnTo>
                      <a:lnTo>
                        <a:pt x="117" y="262"/>
                      </a:lnTo>
                      <a:lnTo>
                        <a:pt x="116" y="262"/>
                      </a:lnTo>
                      <a:lnTo>
                        <a:pt x="115" y="262"/>
                      </a:lnTo>
                      <a:lnTo>
                        <a:pt x="111" y="271"/>
                      </a:lnTo>
                      <a:lnTo>
                        <a:pt x="109" y="272"/>
                      </a:lnTo>
                      <a:lnTo>
                        <a:pt x="102" y="272"/>
                      </a:lnTo>
                      <a:lnTo>
                        <a:pt x="101" y="269"/>
                      </a:lnTo>
                      <a:lnTo>
                        <a:pt x="99" y="266"/>
                      </a:lnTo>
                      <a:lnTo>
                        <a:pt x="97" y="261"/>
                      </a:lnTo>
                      <a:lnTo>
                        <a:pt x="97" y="256"/>
                      </a:lnTo>
                      <a:lnTo>
                        <a:pt x="100" y="247"/>
                      </a:lnTo>
                      <a:lnTo>
                        <a:pt x="100" y="245"/>
                      </a:lnTo>
                      <a:lnTo>
                        <a:pt x="97" y="241"/>
                      </a:lnTo>
                      <a:lnTo>
                        <a:pt x="91" y="235"/>
                      </a:lnTo>
                      <a:lnTo>
                        <a:pt x="89" y="231"/>
                      </a:lnTo>
                      <a:lnTo>
                        <a:pt x="86" y="223"/>
                      </a:lnTo>
                      <a:lnTo>
                        <a:pt x="86" y="209"/>
                      </a:lnTo>
                      <a:lnTo>
                        <a:pt x="85" y="208"/>
                      </a:lnTo>
                      <a:lnTo>
                        <a:pt x="80" y="187"/>
                      </a:lnTo>
                      <a:lnTo>
                        <a:pt x="68" y="164"/>
                      </a:lnTo>
                      <a:lnTo>
                        <a:pt x="68" y="159"/>
                      </a:lnTo>
                      <a:lnTo>
                        <a:pt x="68" y="154"/>
                      </a:lnTo>
                      <a:lnTo>
                        <a:pt x="73" y="145"/>
                      </a:lnTo>
                      <a:lnTo>
                        <a:pt x="79" y="140"/>
                      </a:lnTo>
                      <a:lnTo>
                        <a:pt x="83" y="128"/>
                      </a:lnTo>
                      <a:lnTo>
                        <a:pt x="81" y="94"/>
                      </a:lnTo>
                      <a:lnTo>
                        <a:pt x="79" y="70"/>
                      </a:lnTo>
                      <a:lnTo>
                        <a:pt x="81" y="63"/>
                      </a:lnTo>
                      <a:lnTo>
                        <a:pt x="81" y="57"/>
                      </a:lnTo>
                      <a:lnTo>
                        <a:pt x="78" y="51"/>
                      </a:lnTo>
                      <a:lnTo>
                        <a:pt x="72" y="48"/>
                      </a:lnTo>
                      <a:lnTo>
                        <a:pt x="69" y="46"/>
                      </a:lnTo>
                      <a:lnTo>
                        <a:pt x="63" y="32"/>
                      </a:lnTo>
                      <a:lnTo>
                        <a:pt x="62" y="26"/>
                      </a:lnTo>
                      <a:lnTo>
                        <a:pt x="64" y="18"/>
                      </a:lnTo>
                      <a:lnTo>
                        <a:pt x="69" y="10"/>
                      </a:lnTo>
                      <a:lnTo>
                        <a:pt x="64" y="1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66" name="任意多边形: 形状 165">
                  <a:extLst>
                    <a:ext uri="{FF2B5EF4-FFF2-40B4-BE49-F238E27FC236}">
                      <a16:creationId xmlns="" xmlns:a16="http://schemas.microsoft.com/office/drawing/2014/main" id="{370C5582-E197-4D35-BFB6-C36C5A9ABDD6}"/>
                    </a:ext>
                  </a:extLst>
                </p:cNvPr>
                <p:cNvSpPr>
                  <a:spLocks noChangeAspect="1"/>
                </p:cNvSpPr>
                <p:nvPr/>
              </p:nvSpPr>
              <p:spPr bwMode="gray">
                <a:xfrm>
                  <a:off x="5511005" y="3904009"/>
                  <a:ext cx="123825" cy="247650"/>
                </a:xfrm>
                <a:custGeom>
                  <a:avLst/>
                  <a:gdLst/>
                  <a:ahLst/>
                  <a:cxnLst>
                    <a:cxn ang="0">
                      <a:pos x="76" y="226"/>
                    </a:cxn>
                    <a:cxn ang="0">
                      <a:pos x="107" y="215"/>
                    </a:cxn>
                    <a:cxn ang="0">
                      <a:pos x="118" y="215"/>
                    </a:cxn>
                    <a:cxn ang="0">
                      <a:pos x="130" y="204"/>
                    </a:cxn>
                    <a:cxn ang="0">
                      <a:pos x="152" y="199"/>
                    </a:cxn>
                    <a:cxn ang="0">
                      <a:pos x="170" y="219"/>
                    </a:cxn>
                    <a:cxn ang="0">
                      <a:pos x="182" y="210"/>
                    </a:cxn>
                    <a:cxn ang="0">
                      <a:pos x="183" y="181"/>
                    </a:cxn>
                    <a:cxn ang="0">
                      <a:pos x="204" y="189"/>
                    </a:cxn>
                    <a:cxn ang="0">
                      <a:pos x="208" y="167"/>
                    </a:cxn>
                    <a:cxn ang="0">
                      <a:pos x="221" y="149"/>
                    </a:cxn>
                    <a:cxn ang="0">
                      <a:pos x="229" y="160"/>
                    </a:cxn>
                    <a:cxn ang="0">
                      <a:pos x="258" y="140"/>
                    </a:cxn>
                    <a:cxn ang="0">
                      <a:pos x="242" y="125"/>
                    </a:cxn>
                    <a:cxn ang="0">
                      <a:pos x="258" y="113"/>
                    </a:cxn>
                    <a:cxn ang="0">
                      <a:pos x="253" y="81"/>
                    </a:cxn>
                    <a:cxn ang="0">
                      <a:pos x="270" y="92"/>
                    </a:cxn>
                    <a:cxn ang="0">
                      <a:pos x="293" y="68"/>
                    </a:cxn>
                    <a:cxn ang="0">
                      <a:pos x="307" y="25"/>
                    </a:cxn>
                    <a:cxn ang="0">
                      <a:pos x="316" y="5"/>
                    </a:cxn>
                    <a:cxn ang="0">
                      <a:pos x="344" y="23"/>
                    </a:cxn>
                    <a:cxn ang="0">
                      <a:pos x="365" y="60"/>
                    </a:cxn>
                    <a:cxn ang="0">
                      <a:pos x="374" y="106"/>
                    </a:cxn>
                    <a:cxn ang="0">
                      <a:pos x="382" y="151"/>
                    </a:cxn>
                    <a:cxn ang="0">
                      <a:pos x="388" y="198"/>
                    </a:cxn>
                    <a:cxn ang="0">
                      <a:pos x="370" y="198"/>
                    </a:cxn>
                    <a:cxn ang="0">
                      <a:pos x="353" y="206"/>
                    </a:cxn>
                    <a:cxn ang="0">
                      <a:pos x="360" y="251"/>
                    </a:cxn>
                    <a:cxn ang="0">
                      <a:pos x="342" y="283"/>
                    </a:cxn>
                    <a:cxn ang="0">
                      <a:pos x="329" y="366"/>
                    </a:cxn>
                    <a:cxn ang="0">
                      <a:pos x="316" y="405"/>
                    </a:cxn>
                    <a:cxn ang="0">
                      <a:pos x="283" y="511"/>
                    </a:cxn>
                    <a:cxn ang="0">
                      <a:pos x="254" y="606"/>
                    </a:cxn>
                    <a:cxn ang="0">
                      <a:pos x="236" y="684"/>
                    </a:cxn>
                    <a:cxn ang="0">
                      <a:pos x="210" y="736"/>
                    </a:cxn>
                    <a:cxn ang="0">
                      <a:pos x="183" y="748"/>
                    </a:cxn>
                    <a:cxn ang="0">
                      <a:pos x="106" y="776"/>
                    </a:cxn>
                    <a:cxn ang="0">
                      <a:pos x="59" y="746"/>
                    </a:cxn>
                    <a:cxn ang="0">
                      <a:pos x="27" y="697"/>
                    </a:cxn>
                    <a:cxn ang="0">
                      <a:pos x="28" y="654"/>
                    </a:cxn>
                    <a:cxn ang="0">
                      <a:pos x="9" y="615"/>
                    </a:cxn>
                    <a:cxn ang="0">
                      <a:pos x="0" y="574"/>
                    </a:cxn>
                    <a:cxn ang="0">
                      <a:pos x="15" y="527"/>
                    </a:cxn>
                    <a:cxn ang="0">
                      <a:pos x="38" y="489"/>
                    </a:cxn>
                    <a:cxn ang="0">
                      <a:pos x="69" y="435"/>
                    </a:cxn>
                    <a:cxn ang="0">
                      <a:pos x="69" y="409"/>
                    </a:cxn>
                    <a:cxn ang="0">
                      <a:pos x="48" y="348"/>
                    </a:cxn>
                    <a:cxn ang="0">
                      <a:pos x="51" y="280"/>
                    </a:cxn>
                  </a:cxnLst>
                  <a:rect l="0" t="0" r="r" b="b"/>
                  <a:pathLst>
                    <a:path w="391" h="776">
                      <a:moveTo>
                        <a:pt x="64" y="230"/>
                      </a:moveTo>
                      <a:lnTo>
                        <a:pt x="69" y="224"/>
                      </a:lnTo>
                      <a:lnTo>
                        <a:pt x="76" y="226"/>
                      </a:lnTo>
                      <a:lnTo>
                        <a:pt x="92" y="225"/>
                      </a:lnTo>
                      <a:lnTo>
                        <a:pt x="96" y="221"/>
                      </a:lnTo>
                      <a:lnTo>
                        <a:pt x="107" y="215"/>
                      </a:lnTo>
                      <a:lnTo>
                        <a:pt x="109" y="220"/>
                      </a:lnTo>
                      <a:lnTo>
                        <a:pt x="113" y="221"/>
                      </a:lnTo>
                      <a:lnTo>
                        <a:pt x="118" y="215"/>
                      </a:lnTo>
                      <a:lnTo>
                        <a:pt x="124" y="217"/>
                      </a:lnTo>
                      <a:lnTo>
                        <a:pt x="129" y="211"/>
                      </a:lnTo>
                      <a:lnTo>
                        <a:pt x="130" y="204"/>
                      </a:lnTo>
                      <a:lnTo>
                        <a:pt x="140" y="202"/>
                      </a:lnTo>
                      <a:lnTo>
                        <a:pt x="146" y="205"/>
                      </a:lnTo>
                      <a:lnTo>
                        <a:pt x="152" y="199"/>
                      </a:lnTo>
                      <a:lnTo>
                        <a:pt x="159" y="202"/>
                      </a:lnTo>
                      <a:lnTo>
                        <a:pt x="164" y="211"/>
                      </a:lnTo>
                      <a:lnTo>
                        <a:pt x="170" y="219"/>
                      </a:lnTo>
                      <a:lnTo>
                        <a:pt x="178" y="221"/>
                      </a:lnTo>
                      <a:lnTo>
                        <a:pt x="184" y="220"/>
                      </a:lnTo>
                      <a:lnTo>
                        <a:pt x="182" y="210"/>
                      </a:lnTo>
                      <a:lnTo>
                        <a:pt x="172" y="202"/>
                      </a:lnTo>
                      <a:lnTo>
                        <a:pt x="173" y="192"/>
                      </a:lnTo>
                      <a:lnTo>
                        <a:pt x="183" y="181"/>
                      </a:lnTo>
                      <a:lnTo>
                        <a:pt x="195" y="173"/>
                      </a:lnTo>
                      <a:lnTo>
                        <a:pt x="202" y="176"/>
                      </a:lnTo>
                      <a:lnTo>
                        <a:pt x="204" y="189"/>
                      </a:lnTo>
                      <a:lnTo>
                        <a:pt x="211" y="189"/>
                      </a:lnTo>
                      <a:lnTo>
                        <a:pt x="218" y="186"/>
                      </a:lnTo>
                      <a:lnTo>
                        <a:pt x="208" y="167"/>
                      </a:lnTo>
                      <a:lnTo>
                        <a:pt x="215" y="161"/>
                      </a:lnTo>
                      <a:lnTo>
                        <a:pt x="224" y="150"/>
                      </a:lnTo>
                      <a:lnTo>
                        <a:pt x="221" y="149"/>
                      </a:lnTo>
                      <a:lnTo>
                        <a:pt x="227" y="141"/>
                      </a:lnTo>
                      <a:lnTo>
                        <a:pt x="231" y="149"/>
                      </a:lnTo>
                      <a:lnTo>
                        <a:pt x="229" y="160"/>
                      </a:lnTo>
                      <a:lnTo>
                        <a:pt x="245" y="140"/>
                      </a:lnTo>
                      <a:lnTo>
                        <a:pt x="253" y="141"/>
                      </a:lnTo>
                      <a:lnTo>
                        <a:pt x="258" y="140"/>
                      </a:lnTo>
                      <a:lnTo>
                        <a:pt x="256" y="135"/>
                      </a:lnTo>
                      <a:lnTo>
                        <a:pt x="247" y="133"/>
                      </a:lnTo>
                      <a:lnTo>
                        <a:pt x="242" y="125"/>
                      </a:lnTo>
                      <a:lnTo>
                        <a:pt x="245" y="119"/>
                      </a:lnTo>
                      <a:lnTo>
                        <a:pt x="253" y="108"/>
                      </a:lnTo>
                      <a:lnTo>
                        <a:pt x="258" y="113"/>
                      </a:lnTo>
                      <a:lnTo>
                        <a:pt x="259" y="101"/>
                      </a:lnTo>
                      <a:lnTo>
                        <a:pt x="256" y="93"/>
                      </a:lnTo>
                      <a:lnTo>
                        <a:pt x="253" y="81"/>
                      </a:lnTo>
                      <a:lnTo>
                        <a:pt x="256" y="77"/>
                      </a:lnTo>
                      <a:lnTo>
                        <a:pt x="267" y="81"/>
                      </a:lnTo>
                      <a:lnTo>
                        <a:pt x="270" y="92"/>
                      </a:lnTo>
                      <a:lnTo>
                        <a:pt x="283" y="74"/>
                      </a:lnTo>
                      <a:lnTo>
                        <a:pt x="285" y="63"/>
                      </a:lnTo>
                      <a:lnTo>
                        <a:pt x="293" y="68"/>
                      </a:lnTo>
                      <a:lnTo>
                        <a:pt x="301" y="61"/>
                      </a:lnTo>
                      <a:lnTo>
                        <a:pt x="306" y="47"/>
                      </a:lnTo>
                      <a:lnTo>
                        <a:pt x="307" y="25"/>
                      </a:lnTo>
                      <a:lnTo>
                        <a:pt x="301" y="15"/>
                      </a:lnTo>
                      <a:lnTo>
                        <a:pt x="306" y="17"/>
                      </a:lnTo>
                      <a:lnTo>
                        <a:pt x="316" y="5"/>
                      </a:lnTo>
                      <a:lnTo>
                        <a:pt x="323" y="0"/>
                      </a:lnTo>
                      <a:lnTo>
                        <a:pt x="334" y="10"/>
                      </a:lnTo>
                      <a:lnTo>
                        <a:pt x="344" y="23"/>
                      </a:lnTo>
                      <a:lnTo>
                        <a:pt x="354" y="33"/>
                      </a:lnTo>
                      <a:lnTo>
                        <a:pt x="361" y="47"/>
                      </a:lnTo>
                      <a:lnTo>
                        <a:pt x="365" y="60"/>
                      </a:lnTo>
                      <a:lnTo>
                        <a:pt x="366" y="73"/>
                      </a:lnTo>
                      <a:lnTo>
                        <a:pt x="371" y="89"/>
                      </a:lnTo>
                      <a:lnTo>
                        <a:pt x="374" y="106"/>
                      </a:lnTo>
                      <a:lnTo>
                        <a:pt x="377" y="120"/>
                      </a:lnTo>
                      <a:lnTo>
                        <a:pt x="379" y="135"/>
                      </a:lnTo>
                      <a:lnTo>
                        <a:pt x="382" y="151"/>
                      </a:lnTo>
                      <a:lnTo>
                        <a:pt x="388" y="167"/>
                      </a:lnTo>
                      <a:lnTo>
                        <a:pt x="391" y="183"/>
                      </a:lnTo>
                      <a:lnTo>
                        <a:pt x="388" y="198"/>
                      </a:lnTo>
                      <a:lnTo>
                        <a:pt x="383" y="210"/>
                      </a:lnTo>
                      <a:lnTo>
                        <a:pt x="376" y="211"/>
                      </a:lnTo>
                      <a:lnTo>
                        <a:pt x="370" y="198"/>
                      </a:lnTo>
                      <a:lnTo>
                        <a:pt x="366" y="183"/>
                      </a:lnTo>
                      <a:lnTo>
                        <a:pt x="356" y="184"/>
                      </a:lnTo>
                      <a:lnTo>
                        <a:pt x="353" y="206"/>
                      </a:lnTo>
                      <a:lnTo>
                        <a:pt x="353" y="222"/>
                      </a:lnTo>
                      <a:lnTo>
                        <a:pt x="360" y="235"/>
                      </a:lnTo>
                      <a:lnTo>
                        <a:pt x="360" y="251"/>
                      </a:lnTo>
                      <a:lnTo>
                        <a:pt x="355" y="262"/>
                      </a:lnTo>
                      <a:lnTo>
                        <a:pt x="349" y="268"/>
                      </a:lnTo>
                      <a:lnTo>
                        <a:pt x="342" y="283"/>
                      </a:lnTo>
                      <a:lnTo>
                        <a:pt x="339" y="300"/>
                      </a:lnTo>
                      <a:lnTo>
                        <a:pt x="339" y="315"/>
                      </a:lnTo>
                      <a:lnTo>
                        <a:pt x="329" y="366"/>
                      </a:lnTo>
                      <a:lnTo>
                        <a:pt x="318" y="397"/>
                      </a:lnTo>
                      <a:lnTo>
                        <a:pt x="317" y="397"/>
                      </a:lnTo>
                      <a:lnTo>
                        <a:pt x="316" y="405"/>
                      </a:lnTo>
                      <a:lnTo>
                        <a:pt x="300" y="459"/>
                      </a:lnTo>
                      <a:lnTo>
                        <a:pt x="288" y="488"/>
                      </a:lnTo>
                      <a:lnTo>
                        <a:pt x="283" y="511"/>
                      </a:lnTo>
                      <a:lnTo>
                        <a:pt x="273" y="549"/>
                      </a:lnTo>
                      <a:lnTo>
                        <a:pt x="266" y="566"/>
                      </a:lnTo>
                      <a:lnTo>
                        <a:pt x="254" y="606"/>
                      </a:lnTo>
                      <a:lnTo>
                        <a:pt x="248" y="635"/>
                      </a:lnTo>
                      <a:lnTo>
                        <a:pt x="243" y="651"/>
                      </a:lnTo>
                      <a:lnTo>
                        <a:pt x="236" y="684"/>
                      </a:lnTo>
                      <a:lnTo>
                        <a:pt x="227" y="700"/>
                      </a:lnTo>
                      <a:lnTo>
                        <a:pt x="223" y="715"/>
                      </a:lnTo>
                      <a:lnTo>
                        <a:pt x="210" y="736"/>
                      </a:lnTo>
                      <a:lnTo>
                        <a:pt x="200" y="744"/>
                      </a:lnTo>
                      <a:lnTo>
                        <a:pt x="192" y="749"/>
                      </a:lnTo>
                      <a:lnTo>
                        <a:pt x="183" y="748"/>
                      </a:lnTo>
                      <a:lnTo>
                        <a:pt x="151" y="755"/>
                      </a:lnTo>
                      <a:lnTo>
                        <a:pt x="119" y="774"/>
                      </a:lnTo>
                      <a:lnTo>
                        <a:pt x="106" y="776"/>
                      </a:lnTo>
                      <a:lnTo>
                        <a:pt x="86" y="762"/>
                      </a:lnTo>
                      <a:lnTo>
                        <a:pt x="71" y="753"/>
                      </a:lnTo>
                      <a:lnTo>
                        <a:pt x="59" y="746"/>
                      </a:lnTo>
                      <a:lnTo>
                        <a:pt x="47" y="736"/>
                      </a:lnTo>
                      <a:lnTo>
                        <a:pt x="32" y="714"/>
                      </a:lnTo>
                      <a:lnTo>
                        <a:pt x="27" y="697"/>
                      </a:lnTo>
                      <a:lnTo>
                        <a:pt x="24" y="678"/>
                      </a:lnTo>
                      <a:lnTo>
                        <a:pt x="24" y="663"/>
                      </a:lnTo>
                      <a:lnTo>
                        <a:pt x="28" y="654"/>
                      </a:lnTo>
                      <a:lnTo>
                        <a:pt x="24" y="638"/>
                      </a:lnTo>
                      <a:lnTo>
                        <a:pt x="17" y="624"/>
                      </a:lnTo>
                      <a:lnTo>
                        <a:pt x="9" y="615"/>
                      </a:lnTo>
                      <a:lnTo>
                        <a:pt x="1" y="601"/>
                      </a:lnTo>
                      <a:lnTo>
                        <a:pt x="1" y="586"/>
                      </a:lnTo>
                      <a:lnTo>
                        <a:pt x="0" y="574"/>
                      </a:lnTo>
                      <a:lnTo>
                        <a:pt x="0" y="555"/>
                      </a:lnTo>
                      <a:lnTo>
                        <a:pt x="8" y="543"/>
                      </a:lnTo>
                      <a:lnTo>
                        <a:pt x="15" y="527"/>
                      </a:lnTo>
                      <a:lnTo>
                        <a:pt x="21" y="518"/>
                      </a:lnTo>
                      <a:lnTo>
                        <a:pt x="30" y="516"/>
                      </a:lnTo>
                      <a:lnTo>
                        <a:pt x="38" y="489"/>
                      </a:lnTo>
                      <a:lnTo>
                        <a:pt x="55" y="457"/>
                      </a:lnTo>
                      <a:lnTo>
                        <a:pt x="65" y="446"/>
                      </a:lnTo>
                      <a:lnTo>
                        <a:pt x="69" y="435"/>
                      </a:lnTo>
                      <a:lnTo>
                        <a:pt x="68" y="425"/>
                      </a:lnTo>
                      <a:lnTo>
                        <a:pt x="71" y="419"/>
                      </a:lnTo>
                      <a:lnTo>
                        <a:pt x="69" y="409"/>
                      </a:lnTo>
                      <a:lnTo>
                        <a:pt x="60" y="396"/>
                      </a:lnTo>
                      <a:lnTo>
                        <a:pt x="54" y="376"/>
                      </a:lnTo>
                      <a:lnTo>
                        <a:pt x="48" y="348"/>
                      </a:lnTo>
                      <a:lnTo>
                        <a:pt x="47" y="318"/>
                      </a:lnTo>
                      <a:lnTo>
                        <a:pt x="37" y="302"/>
                      </a:lnTo>
                      <a:lnTo>
                        <a:pt x="51" y="280"/>
                      </a:lnTo>
                      <a:lnTo>
                        <a:pt x="65" y="247"/>
                      </a:lnTo>
                      <a:lnTo>
                        <a:pt x="64" y="23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167" name="组合 166">
                  <a:extLst>
                    <a:ext uri="{FF2B5EF4-FFF2-40B4-BE49-F238E27FC236}">
                      <a16:creationId xmlns="" xmlns:a16="http://schemas.microsoft.com/office/drawing/2014/main" id="{0A3CE5D6-EFAB-4A25-80CA-19841F9EB09C}"/>
                    </a:ext>
                  </a:extLst>
                </p:cNvPr>
                <p:cNvGrpSpPr>
                  <a:grpSpLocks noChangeAspect="1"/>
                </p:cNvGrpSpPr>
                <p:nvPr/>
              </p:nvGrpSpPr>
              <p:grpSpPr bwMode="gray">
                <a:xfrm>
                  <a:off x="4961730" y="3769072"/>
                  <a:ext cx="219075" cy="239713"/>
                  <a:chOff x="2643" y="2535"/>
                  <a:chExt cx="138" cy="151"/>
                </a:xfrm>
                <a:grpFill/>
              </p:grpSpPr>
              <p:sp>
                <p:nvSpPr>
                  <p:cNvPr id="197" name="任意多边形: 形状 196">
                    <a:extLst>
                      <a:ext uri="{FF2B5EF4-FFF2-40B4-BE49-F238E27FC236}">
                        <a16:creationId xmlns="" xmlns:a16="http://schemas.microsoft.com/office/drawing/2014/main" id="{9B04AB3B-F68F-4BBC-A612-2EE40F49BE33}"/>
                      </a:ext>
                    </a:extLst>
                  </p:cNvPr>
                  <p:cNvSpPr>
                    <a:spLocks noChangeAspect="1"/>
                  </p:cNvSpPr>
                  <p:nvPr/>
                </p:nvSpPr>
                <p:spPr bwMode="gray">
                  <a:xfrm>
                    <a:off x="2643" y="2550"/>
                    <a:ext cx="138" cy="136"/>
                  </a:xfrm>
                  <a:custGeom>
                    <a:avLst/>
                    <a:gdLst/>
                    <a:ahLst/>
                    <a:cxnLst>
                      <a:cxn ang="0">
                        <a:pos x="14" y="557"/>
                      </a:cxn>
                      <a:cxn ang="0">
                        <a:pos x="30" y="499"/>
                      </a:cxn>
                      <a:cxn ang="0">
                        <a:pos x="43" y="451"/>
                      </a:cxn>
                      <a:cxn ang="0">
                        <a:pos x="53" y="418"/>
                      </a:cxn>
                      <a:cxn ang="0">
                        <a:pos x="90" y="381"/>
                      </a:cxn>
                      <a:cxn ang="0">
                        <a:pos x="116" y="331"/>
                      </a:cxn>
                      <a:cxn ang="0">
                        <a:pos x="122" y="283"/>
                      </a:cxn>
                      <a:cxn ang="0">
                        <a:pos x="95" y="235"/>
                      </a:cxn>
                      <a:cxn ang="0">
                        <a:pos x="86" y="175"/>
                      </a:cxn>
                      <a:cxn ang="0">
                        <a:pos x="84" y="128"/>
                      </a:cxn>
                      <a:cxn ang="0">
                        <a:pos x="53" y="53"/>
                      </a:cxn>
                      <a:cxn ang="0">
                        <a:pos x="40" y="26"/>
                      </a:cxn>
                      <a:cxn ang="0">
                        <a:pos x="79" y="9"/>
                      </a:cxn>
                      <a:cxn ang="0">
                        <a:pos x="132" y="4"/>
                      </a:cxn>
                      <a:cxn ang="0">
                        <a:pos x="193" y="3"/>
                      </a:cxn>
                      <a:cxn ang="0">
                        <a:pos x="258" y="3"/>
                      </a:cxn>
                      <a:cxn ang="0">
                        <a:pos x="275" y="19"/>
                      </a:cxn>
                      <a:cxn ang="0">
                        <a:pos x="290" y="68"/>
                      </a:cxn>
                      <a:cxn ang="0">
                        <a:pos x="339" y="129"/>
                      </a:cxn>
                      <a:cxn ang="0">
                        <a:pos x="404" y="122"/>
                      </a:cxn>
                      <a:cxn ang="0">
                        <a:pos x="430" y="95"/>
                      </a:cxn>
                      <a:cxn ang="0">
                        <a:pos x="436" y="67"/>
                      </a:cxn>
                      <a:cxn ang="0">
                        <a:pos x="504" y="83"/>
                      </a:cxn>
                      <a:cxn ang="0">
                        <a:pos x="560" y="128"/>
                      </a:cxn>
                      <a:cxn ang="0">
                        <a:pos x="565" y="178"/>
                      </a:cxn>
                      <a:cxn ang="0">
                        <a:pos x="573" y="226"/>
                      </a:cxn>
                      <a:cxn ang="0">
                        <a:pos x="580" y="278"/>
                      </a:cxn>
                      <a:cxn ang="0">
                        <a:pos x="572" y="295"/>
                      </a:cxn>
                      <a:cxn ang="0">
                        <a:pos x="590" y="304"/>
                      </a:cxn>
                      <a:cxn ang="0">
                        <a:pos x="651" y="288"/>
                      </a:cxn>
                      <a:cxn ang="0">
                        <a:pos x="682" y="279"/>
                      </a:cxn>
                      <a:cxn ang="0">
                        <a:pos x="686" y="288"/>
                      </a:cxn>
                      <a:cxn ang="0">
                        <a:pos x="683" y="311"/>
                      </a:cxn>
                      <a:cxn ang="0">
                        <a:pos x="681" y="364"/>
                      </a:cxn>
                      <a:cxn ang="0">
                        <a:pos x="683" y="396"/>
                      </a:cxn>
                      <a:cxn ang="0">
                        <a:pos x="573" y="452"/>
                      </a:cxn>
                      <a:cxn ang="0">
                        <a:pos x="573" y="601"/>
                      </a:cxn>
                      <a:cxn ang="0">
                        <a:pos x="603" y="630"/>
                      </a:cxn>
                      <a:cxn ang="0">
                        <a:pos x="630" y="654"/>
                      </a:cxn>
                      <a:cxn ang="0">
                        <a:pos x="549" y="683"/>
                      </a:cxn>
                      <a:cxn ang="0">
                        <a:pos x="513" y="677"/>
                      </a:cxn>
                      <a:cxn ang="0">
                        <a:pos x="417" y="671"/>
                      </a:cxn>
                      <a:cxn ang="0">
                        <a:pos x="369" y="644"/>
                      </a:cxn>
                      <a:cxn ang="0">
                        <a:pos x="201" y="644"/>
                      </a:cxn>
                      <a:cxn ang="0">
                        <a:pos x="112" y="633"/>
                      </a:cxn>
                      <a:cxn ang="0">
                        <a:pos x="62" y="618"/>
                      </a:cxn>
                      <a:cxn ang="0">
                        <a:pos x="26" y="629"/>
                      </a:cxn>
                      <a:cxn ang="0">
                        <a:pos x="0" y="617"/>
                      </a:cxn>
                    </a:cxnLst>
                    <a:rect l="0" t="0" r="r" b="b"/>
                    <a:pathLst>
                      <a:path w="692" h="684">
                        <a:moveTo>
                          <a:pt x="5" y="597"/>
                        </a:moveTo>
                        <a:lnTo>
                          <a:pt x="5" y="576"/>
                        </a:lnTo>
                        <a:lnTo>
                          <a:pt x="6" y="565"/>
                        </a:lnTo>
                        <a:lnTo>
                          <a:pt x="14" y="557"/>
                        </a:lnTo>
                        <a:lnTo>
                          <a:pt x="21" y="532"/>
                        </a:lnTo>
                        <a:lnTo>
                          <a:pt x="25" y="522"/>
                        </a:lnTo>
                        <a:lnTo>
                          <a:pt x="26" y="508"/>
                        </a:lnTo>
                        <a:lnTo>
                          <a:pt x="30" y="499"/>
                        </a:lnTo>
                        <a:lnTo>
                          <a:pt x="31" y="487"/>
                        </a:lnTo>
                        <a:lnTo>
                          <a:pt x="33" y="481"/>
                        </a:lnTo>
                        <a:lnTo>
                          <a:pt x="36" y="470"/>
                        </a:lnTo>
                        <a:lnTo>
                          <a:pt x="43" y="451"/>
                        </a:lnTo>
                        <a:lnTo>
                          <a:pt x="43" y="444"/>
                        </a:lnTo>
                        <a:lnTo>
                          <a:pt x="47" y="439"/>
                        </a:lnTo>
                        <a:lnTo>
                          <a:pt x="47" y="433"/>
                        </a:lnTo>
                        <a:lnTo>
                          <a:pt x="53" y="418"/>
                        </a:lnTo>
                        <a:lnTo>
                          <a:pt x="63" y="411"/>
                        </a:lnTo>
                        <a:lnTo>
                          <a:pt x="69" y="403"/>
                        </a:lnTo>
                        <a:lnTo>
                          <a:pt x="70" y="391"/>
                        </a:lnTo>
                        <a:lnTo>
                          <a:pt x="90" y="381"/>
                        </a:lnTo>
                        <a:lnTo>
                          <a:pt x="103" y="366"/>
                        </a:lnTo>
                        <a:lnTo>
                          <a:pt x="108" y="358"/>
                        </a:lnTo>
                        <a:lnTo>
                          <a:pt x="113" y="347"/>
                        </a:lnTo>
                        <a:lnTo>
                          <a:pt x="116" y="331"/>
                        </a:lnTo>
                        <a:lnTo>
                          <a:pt x="116" y="315"/>
                        </a:lnTo>
                        <a:lnTo>
                          <a:pt x="118" y="306"/>
                        </a:lnTo>
                        <a:lnTo>
                          <a:pt x="117" y="290"/>
                        </a:lnTo>
                        <a:lnTo>
                          <a:pt x="122" y="283"/>
                        </a:lnTo>
                        <a:lnTo>
                          <a:pt x="117" y="264"/>
                        </a:lnTo>
                        <a:lnTo>
                          <a:pt x="105" y="253"/>
                        </a:lnTo>
                        <a:lnTo>
                          <a:pt x="100" y="242"/>
                        </a:lnTo>
                        <a:lnTo>
                          <a:pt x="95" y="235"/>
                        </a:lnTo>
                        <a:lnTo>
                          <a:pt x="89" y="219"/>
                        </a:lnTo>
                        <a:lnTo>
                          <a:pt x="81" y="188"/>
                        </a:lnTo>
                        <a:lnTo>
                          <a:pt x="81" y="182"/>
                        </a:lnTo>
                        <a:lnTo>
                          <a:pt x="86" y="175"/>
                        </a:lnTo>
                        <a:lnTo>
                          <a:pt x="94" y="169"/>
                        </a:lnTo>
                        <a:lnTo>
                          <a:pt x="94" y="151"/>
                        </a:lnTo>
                        <a:lnTo>
                          <a:pt x="90" y="137"/>
                        </a:lnTo>
                        <a:lnTo>
                          <a:pt x="84" y="128"/>
                        </a:lnTo>
                        <a:lnTo>
                          <a:pt x="73" y="91"/>
                        </a:lnTo>
                        <a:lnTo>
                          <a:pt x="70" y="79"/>
                        </a:lnTo>
                        <a:lnTo>
                          <a:pt x="67" y="70"/>
                        </a:lnTo>
                        <a:lnTo>
                          <a:pt x="53" y="53"/>
                        </a:lnTo>
                        <a:lnTo>
                          <a:pt x="48" y="45"/>
                        </a:lnTo>
                        <a:lnTo>
                          <a:pt x="43" y="36"/>
                        </a:lnTo>
                        <a:lnTo>
                          <a:pt x="40" y="30"/>
                        </a:lnTo>
                        <a:lnTo>
                          <a:pt x="40" y="26"/>
                        </a:lnTo>
                        <a:lnTo>
                          <a:pt x="41" y="24"/>
                        </a:lnTo>
                        <a:lnTo>
                          <a:pt x="47" y="21"/>
                        </a:lnTo>
                        <a:lnTo>
                          <a:pt x="65" y="16"/>
                        </a:lnTo>
                        <a:lnTo>
                          <a:pt x="79" y="9"/>
                        </a:lnTo>
                        <a:lnTo>
                          <a:pt x="92" y="4"/>
                        </a:lnTo>
                        <a:lnTo>
                          <a:pt x="101" y="4"/>
                        </a:lnTo>
                        <a:lnTo>
                          <a:pt x="108" y="3"/>
                        </a:lnTo>
                        <a:lnTo>
                          <a:pt x="132" y="4"/>
                        </a:lnTo>
                        <a:lnTo>
                          <a:pt x="154" y="2"/>
                        </a:lnTo>
                        <a:lnTo>
                          <a:pt x="161" y="4"/>
                        </a:lnTo>
                        <a:lnTo>
                          <a:pt x="180" y="5"/>
                        </a:lnTo>
                        <a:lnTo>
                          <a:pt x="193" y="3"/>
                        </a:lnTo>
                        <a:lnTo>
                          <a:pt x="207" y="3"/>
                        </a:lnTo>
                        <a:lnTo>
                          <a:pt x="240" y="0"/>
                        </a:lnTo>
                        <a:lnTo>
                          <a:pt x="256" y="2"/>
                        </a:lnTo>
                        <a:lnTo>
                          <a:pt x="258" y="3"/>
                        </a:lnTo>
                        <a:lnTo>
                          <a:pt x="263" y="10"/>
                        </a:lnTo>
                        <a:lnTo>
                          <a:pt x="267" y="11"/>
                        </a:lnTo>
                        <a:lnTo>
                          <a:pt x="271" y="10"/>
                        </a:lnTo>
                        <a:lnTo>
                          <a:pt x="275" y="19"/>
                        </a:lnTo>
                        <a:lnTo>
                          <a:pt x="280" y="37"/>
                        </a:lnTo>
                        <a:lnTo>
                          <a:pt x="282" y="51"/>
                        </a:lnTo>
                        <a:lnTo>
                          <a:pt x="283" y="56"/>
                        </a:lnTo>
                        <a:lnTo>
                          <a:pt x="290" y="68"/>
                        </a:lnTo>
                        <a:lnTo>
                          <a:pt x="294" y="84"/>
                        </a:lnTo>
                        <a:lnTo>
                          <a:pt x="306" y="97"/>
                        </a:lnTo>
                        <a:lnTo>
                          <a:pt x="327" y="124"/>
                        </a:lnTo>
                        <a:lnTo>
                          <a:pt x="339" y="129"/>
                        </a:lnTo>
                        <a:lnTo>
                          <a:pt x="353" y="129"/>
                        </a:lnTo>
                        <a:lnTo>
                          <a:pt x="374" y="122"/>
                        </a:lnTo>
                        <a:lnTo>
                          <a:pt x="387" y="119"/>
                        </a:lnTo>
                        <a:lnTo>
                          <a:pt x="404" y="122"/>
                        </a:lnTo>
                        <a:lnTo>
                          <a:pt x="424" y="122"/>
                        </a:lnTo>
                        <a:lnTo>
                          <a:pt x="427" y="107"/>
                        </a:lnTo>
                        <a:lnTo>
                          <a:pt x="428" y="100"/>
                        </a:lnTo>
                        <a:lnTo>
                          <a:pt x="430" y="95"/>
                        </a:lnTo>
                        <a:lnTo>
                          <a:pt x="431" y="91"/>
                        </a:lnTo>
                        <a:lnTo>
                          <a:pt x="433" y="86"/>
                        </a:lnTo>
                        <a:lnTo>
                          <a:pt x="434" y="75"/>
                        </a:lnTo>
                        <a:lnTo>
                          <a:pt x="436" y="67"/>
                        </a:lnTo>
                        <a:lnTo>
                          <a:pt x="479" y="67"/>
                        </a:lnTo>
                        <a:lnTo>
                          <a:pt x="482" y="61"/>
                        </a:lnTo>
                        <a:lnTo>
                          <a:pt x="505" y="61"/>
                        </a:lnTo>
                        <a:lnTo>
                          <a:pt x="504" y="83"/>
                        </a:lnTo>
                        <a:lnTo>
                          <a:pt x="552" y="84"/>
                        </a:lnTo>
                        <a:lnTo>
                          <a:pt x="556" y="88"/>
                        </a:lnTo>
                        <a:lnTo>
                          <a:pt x="558" y="96"/>
                        </a:lnTo>
                        <a:lnTo>
                          <a:pt x="560" y="128"/>
                        </a:lnTo>
                        <a:lnTo>
                          <a:pt x="563" y="140"/>
                        </a:lnTo>
                        <a:lnTo>
                          <a:pt x="563" y="156"/>
                        </a:lnTo>
                        <a:lnTo>
                          <a:pt x="565" y="172"/>
                        </a:lnTo>
                        <a:lnTo>
                          <a:pt x="565" y="178"/>
                        </a:lnTo>
                        <a:lnTo>
                          <a:pt x="562" y="189"/>
                        </a:lnTo>
                        <a:lnTo>
                          <a:pt x="562" y="203"/>
                        </a:lnTo>
                        <a:lnTo>
                          <a:pt x="564" y="212"/>
                        </a:lnTo>
                        <a:lnTo>
                          <a:pt x="573" y="226"/>
                        </a:lnTo>
                        <a:lnTo>
                          <a:pt x="579" y="247"/>
                        </a:lnTo>
                        <a:lnTo>
                          <a:pt x="585" y="263"/>
                        </a:lnTo>
                        <a:lnTo>
                          <a:pt x="585" y="271"/>
                        </a:lnTo>
                        <a:lnTo>
                          <a:pt x="580" y="278"/>
                        </a:lnTo>
                        <a:lnTo>
                          <a:pt x="569" y="289"/>
                        </a:lnTo>
                        <a:lnTo>
                          <a:pt x="569" y="291"/>
                        </a:lnTo>
                        <a:lnTo>
                          <a:pt x="570" y="294"/>
                        </a:lnTo>
                        <a:lnTo>
                          <a:pt x="572" y="295"/>
                        </a:lnTo>
                        <a:lnTo>
                          <a:pt x="575" y="296"/>
                        </a:lnTo>
                        <a:lnTo>
                          <a:pt x="581" y="304"/>
                        </a:lnTo>
                        <a:lnTo>
                          <a:pt x="587" y="305"/>
                        </a:lnTo>
                        <a:lnTo>
                          <a:pt x="590" y="304"/>
                        </a:lnTo>
                        <a:lnTo>
                          <a:pt x="592" y="298"/>
                        </a:lnTo>
                        <a:lnTo>
                          <a:pt x="595" y="290"/>
                        </a:lnTo>
                        <a:lnTo>
                          <a:pt x="600" y="288"/>
                        </a:lnTo>
                        <a:lnTo>
                          <a:pt x="651" y="288"/>
                        </a:lnTo>
                        <a:lnTo>
                          <a:pt x="661" y="284"/>
                        </a:lnTo>
                        <a:lnTo>
                          <a:pt x="670" y="287"/>
                        </a:lnTo>
                        <a:lnTo>
                          <a:pt x="672" y="287"/>
                        </a:lnTo>
                        <a:lnTo>
                          <a:pt x="682" y="279"/>
                        </a:lnTo>
                        <a:lnTo>
                          <a:pt x="683" y="279"/>
                        </a:lnTo>
                        <a:lnTo>
                          <a:pt x="687" y="283"/>
                        </a:lnTo>
                        <a:lnTo>
                          <a:pt x="687" y="287"/>
                        </a:lnTo>
                        <a:lnTo>
                          <a:pt x="686" y="288"/>
                        </a:lnTo>
                        <a:lnTo>
                          <a:pt x="685" y="290"/>
                        </a:lnTo>
                        <a:lnTo>
                          <a:pt x="686" y="300"/>
                        </a:lnTo>
                        <a:lnTo>
                          <a:pt x="686" y="305"/>
                        </a:lnTo>
                        <a:lnTo>
                          <a:pt x="683" y="311"/>
                        </a:lnTo>
                        <a:lnTo>
                          <a:pt x="683" y="323"/>
                        </a:lnTo>
                        <a:lnTo>
                          <a:pt x="681" y="336"/>
                        </a:lnTo>
                        <a:lnTo>
                          <a:pt x="682" y="350"/>
                        </a:lnTo>
                        <a:lnTo>
                          <a:pt x="681" y="364"/>
                        </a:lnTo>
                        <a:lnTo>
                          <a:pt x="678" y="373"/>
                        </a:lnTo>
                        <a:lnTo>
                          <a:pt x="678" y="388"/>
                        </a:lnTo>
                        <a:lnTo>
                          <a:pt x="680" y="392"/>
                        </a:lnTo>
                        <a:lnTo>
                          <a:pt x="683" y="396"/>
                        </a:lnTo>
                        <a:lnTo>
                          <a:pt x="692" y="398"/>
                        </a:lnTo>
                        <a:lnTo>
                          <a:pt x="633" y="398"/>
                        </a:lnTo>
                        <a:lnTo>
                          <a:pt x="573" y="398"/>
                        </a:lnTo>
                        <a:lnTo>
                          <a:pt x="573" y="452"/>
                        </a:lnTo>
                        <a:lnTo>
                          <a:pt x="573" y="508"/>
                        </a:lnTo>
                        <a:lnTo>
                          <a:pt x="573" y="562"/>
                        </a:lnTo>
                        <a:lnTo>
                          <a:pt x="573" y="600"/>
                        </a:lnTo>
                        <a:lnTo>
                          <a:pt x="573" y="601"/>
                        </a:lnTo>
                        <a:lnTo>
                          <a:pt x="580" y="607"/>
                        </a:lnTo>
                        <a:lnTo>
                          <a:pt x="584" y="614"/>
                        </a:lnTo>
                        <a:lnTo>
                          <a:pt x="597" y="623"/>
                        </a:lnTo>
                        <a:lnTo>
                          <a:pt x="603" y="630"/>
                        </a:lnTo>
                        <a:lnTo>
                          <a:pt x="613" y="639"/>
                        </a:lnTo>
                        <a:lnTo>
                          <a:pt x="617" y="644"/>
                        </a:lnTo>
                        <a:lnTo>
                          <a:pt x="626" y="648"/>
                        </a:lnTo>
                        <a:lnTo>
                          <a:pt x="630" y="654"/>
                        </a:lnTo>
                        <a:lnTo>
                          <a:pt x="638" y="659"/>
                        </a:lnTo>
                        <a:lnTo>
                          <a:pt x="635" y="661"/>
                        </a:lnTo>
                        <a:lnTo>
                          <a:pt x="624" y="664"/>
                        </a:lnTo>
                        <a:lnTo>
                          <a:pt x="549" y="683"/>
                        </a:lnTo>
                        <a:lnTo>
                          <a:pt x="541" y="684"/>
                        </a:lnTo>
                        <a:lnTo>
                          <a:pt x="537" y="682"/>
                        </a:lnTo>
                        <a:lnTo>
                          <a:pt x="525" y="681"/>
                        </a:lnTo>
                        <a:lnTo>
                          <a:pt x="513" y="677"/>
                        </a:lnTo>
                        <a:lnTo>
                          <a:pt x="497" y="676"/>
                        </a:lnTo>
                        <a:lnTo>
                          <a:pt x="463" y="669"/>
                        </a:lnTo>
                        <a:lnTo>
                          <a:pt x="436" y="669"/>
                        </a:lnTo>
                        <a:lnTo>
                          <a:pt x="417" y="671"/>
                        </a:lnTo>
                        <a:lnTo>
                          <a:pt x="408" y="671"/>
                        </a:lnTo>
                        <a:lnTo>
                          <a:pt x="391" y="665"/>
                        </a:lnTo>
                        <a:lnTo>
                          <a:pt x="385" y="655"/>
                        </a:lnTo>
                        <a:lnTo>
                          <a:pt x="369" y="644"/>
                        </a:lnTo>
                        <a:lnTo>
                          <a:pt x="349" y="644"/>
                        </a:lnTo>
                        <a:lnTo>
                          <a:pt x="302" y="644"/>
                        </a:lnTo>
                        <a:lnTo>
                          <a:pt x="255" y="644"/>
                        </a:lnTo>
                        <a:lnTo>
                          <a:pt x="201" y="644"/>
                        </a:lnTo>
                        <a:lnTo>
                          <a:pt x="151" y="644"/>
                        </a:lnTo>
                        <a:lnTo>
                          <a:pt x="133" y="644"/>
                        </a:lnTo>
                        <a:lnTo>
                          <a:pt x="126" y="646"/>
                        </a:lnTo>
                        <a:lnTo>
                          <a:pt x="112" y="633"/>
                        </a:lnTo>
                        <a:lnTo>
                          <a:pt x="99" y="628"/>
                        </a:lnTo>
                        <a:lnTo>
                          <a:pt x="94" y="619"/>
                        </a:lnTo>
                        <a:lnTo>
                          <a:pt x="84" y="618"/>
                        </a:lnTo>
                        <a:lnTo>
                          <a:pt x="62" y="618"/>
                        </a:lnTo>
                        <a:lnTo>
                          <a:pt x="52" y="622"/>
                        </a:lnTo>
                        <a:lnTo>
                          <a:pt x="42" y="632"/>
                        </a:lnTo>
                        <a:lnTo>
                          <a:pt x="36" y="635"/>
                        </a:lnTo>
                        <a:lnTo>
                          <a:pt x="26" y="629"/>
                        </a:lnTo>
                        <a:lnTo>
                          <a:pt x="15" y="638"/>
                        </a:lnTo>
                        <a:lnTo>
                          <a:pt x="4" y="644"/>
                        </a:lnTo>
                        <a:lnTo>
                          <a:pt x="4" y="638"/>
                        </a:lnTo>
                        <a:lnTo>
                          <a:pt x="0" y="617"/>
                        </a:lnTo>
                        <a:lnTo>
                          <a:pt x="0" y="606"/>
                        </a:lnTo>
                        <a:lnTo>
                          <a:pt x="5" y="608"/>
                        </a:lnTo>
                        <a:lnTo>
                          <a:pt x="5" y="59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98" name="任意多边形: 形状 197">
                    <a:extLst>
                      <a:ext uri="{FF2B5EF4-FFF2-40B4-BE49-F238E27FC236}">
                        <a16:creationId xmlns="" xmlns:a16="http://schemas.microsoft.com/office/drawing/2014/main" id="{BDA75870-F7B0-4237-88F7-3B568807A5C6}"/>
                      </a:ext>
                    </a:extLst>
                  </p:cNvPr>
                  <p:cNvSpPr>
                    <a:spLocks noChangeAspect="1"/>
                  </p:cNvSpPr>
                  <p:nvPr/>
                </p:nvSpPr>
                <p:spPr bwMode="gray">
                  <a:xfrm>
                    <a:off x="2647" y="2535"/>
                    <a:ext cx="11" cy="16"/>
                  </a:xfrm>
                  <a:custGeom>
                    <a:avLst/>
                    <a:gdLst/>
                    <a:ahLst/>
                    <a:cxnLst>
                      <a:cxn ang="0">
                        <a:pos x="56" y="14"/>
                      </a:cxn>
                      <a:cxn ang="0">
                        <a:pos x="51" y="3"/>
                      </a:cxn>
                      <a:cxn ang="0">
                        <a:pos x="41" y="0"/>
                      </a:cxn>
                      <a:cxn ang="0">
                        <a:pos x="31" y="5"/>
                      </a:cxn>
                      <a:cxn ang="0">
                        <a:pos x="24" y="19"/>
                      </a:cxn>
                      <a:cxn ang="0">
                        <a:pos x="14" y="25"/>
                      </a:cxn>
                      <a:cxn ang="0">
                        <a:pos x="0" y="35"/>
                      </a:cxn>
                      <a:cxn ang="0">
                        <a:pos x="5" y="40"/>
                      </a:cxn>
                      <a:cxn ang="0">
                        <a:pos x="8" y="55"/>
                      </a:cxn>
                      <a:cxn ang="0">
                        <a:pos x="8" y="64"/>
                      </a:cxn>
                      <a:cxn ang="0">
                        <a:pos x="9" y="71"/>
                      </a:cxn>
                      <a:cxn ang="0">
                        <a:pos x="18" y="78"/>
                      </a:cxn>
                      <a:cxn ang="0">
                        <a:pos x="26" y="73"/>
                      </a:cxn>
                      <a:cxn ang="0">
                        <a:pos x="27" y="61"/>
                      </a:cxn>
                      <a:cxn ang="0">
                        <a:pos x="30" y="46"/>
                      </a:cxn>
                      <a:cxn ang="0">
                        <a:pos x="34" y="30"/>
                      </a:cxn>
                      <a:cxn ang="0">
                        <a:pos x="43" y="22"/>
                      </a:cxn>
                      <a:cxn ang="0">
                        <a:pos x="52" y="16"/>
                      </a:cxn>
                      <a:cxn ang="0">
                        <a:pos x="56" y="14"/>
                      </a:cxn>
                    </a:cxnLst>
                    <a:rect l="0" t="0" r="r" b="b"/>
                    <a:pathLst>
                      <a:path w="56" h="78">
                        <a:moveTo>
                          <a:pt x="56" y="14"/>
                        </a:moveTo>
                        <a:lnTo>
                          <a:pt x="51" y="3"/>
                        </a:lnTo>
                        <a:lnTo>
                          <a:pt x="41" y="0"/>
                        </a:lnTo>
                        <a:lnTo>
                          <a:pt x="31" y="5"/>
                        </a:lnTo>
                        <a:lnTo>
                          <a:pt x="24" y="19"/>
                        </a:lnTo>
                        <a:lnTo>
                          <a:pt x="14" y="25"/>
                        </a:lnTo>
                        <a:lnTo>
                          <a:pt x="0" y="35"/>
                        </a:lnTo>
                        <a:lnTo>
                          <a:pt x="5" y="40"/>
                        </a:lnTo>
                        <a:lnTo>
                          <a:pt x="8" y="55"/>
                        </a:lnTo>
                        <a:lnTo>
                          <a:pt x="8" y="64"/>
                        </a:lnTo>
                        <a:lnTo>
                          <a:pt x="9" y="71"/>
                        </a:lnTo>
                        <a:lnTo>
                          <a:pt x="18" y="78"/>
                        </a:lnTo>
                        <a:lnTo>
                          <a:pt x="26" y="73"/>
                        </a:lnTo>
                        <a:lnTo>
                          <a:pt x="27" y="61"/>
                        </a:lnTo>
                        <a:lnTo>
                          <a:pt x="30" y="46"/>
                        </a:lnTo>
                        <a:lnTo>
                          <a:pt x="34" y="30"/>
                        </a:lnTo>
                        <a:lnTo>
                          <a:pt x="43" y="22"/>
                        </a:lnTo>
                        <a:lnTo>
                          <a:pt x="52" y="16"/>
                        </a:lnTo>
                        <a:lnTo>
                          <a:pt x="56" y="14"/>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sp>
              <p:nvSpPr>
                <p:cNvPr id="168" name="任意多边形: 形状 167">
                  <a:extLst>
                    <a:ext uri="{FF2B5EF4-FFF2-40B4-BE49-F238E27FC236}">
                      <a16:creationId xmlns="" xmlns:a16="http://schemas.microsoft.com/office/drawing/2014/main" id="{7824EC22-B698-4655-BA97-4AD83BAB52A6}"/>
                    </a:ext>
                  </a:extLst>
                </p:cNvPr>
                <p:cNvSpPr>
                  <a:spLocks noChangeAspect="1"/>
                </p:cNvSpPr>
                <p:nvPr/>
              </p:nvSpPr>
              <p:spPr bwMode="gray">
                <a:xfrm>
                  <a:off x="5231605" y="4207222"/>
                  <a:ext cx="39688" cy="41275"/>
                </a:xfrm>
                <a:custGeom>
                  <a:avLst/>
                  <a:gdLst/>
                  <a:ahLst/>
                  <a:cxnLst>
                    <a:cxn ang="0">
                      <a:pos x="125" y="52"/>
                    </a:cxn>
                    <a:cxn ang="0">
                      <a:pos x="127" y="49"/>
                    </a:cxn>
                    <a:cxn ang="0">
                      <a:pos x="126" y="58"/>
                    </a:cxn>
                    <a:cxn ang="0">
                      <a:pos x="103" y="98"/>
                    </a:cxn>
                    <a:cxn ang="0">
                      <a:pos x="73" y="109"/>
                    </a:cxn>
                    <a:cxn ang="0">
                      <a:pos x="63" y="125"/>
                    </a:cxn>
                    <a:cxn ang="0">
                      <a:pos x="55" y="129"/>
                    </a:cxn>
                    <a:cxn ang="0">
                      <a:pos x="43" y="131"/>
                    </a:cxn>
                    <a:cxn ang="0">
                      <a:pos x="23" y="113"/>
                    </a:cxn>
                    <a:cxn ang="0">
                      <a:pos x="11" y="100"/>
                    </a:cxn>
                    <a:cxn ang="0">
                      <a:pos x="5" y="88"/>
                    </a:cxn>
                    <a:cxn ang="0">
                      <a:pos x="0" y="74"/>
                    </a:cxn>
                    <a:cxn ang="0">
                      <a:pos x="2" y="61"/>
                    </a:cxn>
                    <a:cxn ang="0">
                      <a:pos x="28" y="27"/>
                    </a:cxn>
                    <a:cxn ang="0">
                      <a:pos x="40" y="16"/>
                    </a:cxn>
                    <a:cxn ang="0">
                      <a:pos x="68" y="1"/>
                    </a:cxn>
                    <a:cxn ang="0">
                      <a:pos x="83" y="0"/>
                    </a:cxn>
                    <a:cxn ang="0">
                      <a:pos x="95" y="6"/>
                    </a:cxn>
                    <a:cxn ang="0">
                      <a:pos x="105" y="18"/>
                    </a:cxn>
                    <a:cxn ang="0">
                      <a:pos x="113" y="29"/>
                    </a:cxn>
                    <a:cxn ang="0">
                      <a:pos x="121" y="42"/>
                    </a:cxn>
                    <a:cxn ang="0">
                      <a:pos x="125" y="52"/>
                    </a:cxn>
                  </a:cxnLst>
                  <a:rect l="0" t="0" r="r" b="b"/>
                  <a:pathLst>
                    <a:path w="127" h="131">
                      <a:moveTo>
                        <a:pt x="125" y="52"/>
                      </a:moveTo>
                      <a:lnTo>
                        <a:pt x="127" y="49"/>
                      </a:lnTo>
                      <a:lnTo>
                        <a:pt x="126" y="58"/>
                      </a:lnTo>
                      <a:lnTo>
                        <a:pt x="103" y="98"/>
                      </a:lnTo>
                      <a:lnTo>
                        <a:pt x="73" y="109"/>
                      </a:lnTo>
                      <a:lnTo>
                        <a:pt x="63" y="125"/>
                      </a:lnTo>
                      <a:lnTo>
                        <a:pt x="55" y="129"/>
                      </a:lnTo>
                      <a:lnTo>
                        <a:pt x="43" y="131"/>
                      </a:lnTo>
                      <a:lnTo>
                        <a:pt x="23" y="113"/>
                      </a:lnTo>
                      <a:lnTo>
                        <a:pt x="11" y="100"/>
                      </a:lnTo>
                      <a:lnTo>
                        <a:pt x="5" y="88"/>
                      </a:lnTo>
                      <a:lnTo>
                        <a:pt x="0" y="74"/>
                      </a:lnTo>
                      <a:lnTo>
                        <a:pt x="2" y="61"/>
                      </a:lnTo>
                      <a:lnTo>
                        <a:pt x="28" y="27"/>
                      </a:lnTo>
                      <a:lnTo>
                        <a:pt x="40" y="16"/>
                      </a:lnTo>
                      <a:lnTo>
                        <a:pt x="68" y="1"/>
                      </a:lnTo>
                      <a:lnTo>
                        <a:pt x="83" y="0"/>
                      </a:lnTo>
                      <a:lnTo>
                        <a:pt x="95" y="6"/>
                      </a:lnTo>
                      <a:lnTo>
                        <a:pt x="105" y="18"/>
                      </a:lnTo>
                      <a:lnTo>
                        <a:pt x="113" y="29"/>
                      </a:lnTo>
                      <a:lnTo>
                        <a:pt x="121" y="42"/>
                      </a:lnTo>
                      <a:lnTo>
                        <a:pt x="125" y="5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69" name="任意多边形: 形状 168">
                  <a:extLst>
                    <a:ext uri="{FF2B5EF4-FFF2-40B4-BE49-F238E27FC236}">
                      <a16:creationId xmlns="" xmlns:a16="http://schemas.microsoft.com/office/drawing/2014/main" id="{C8FE995B-239D-44D5-A031-F9C42B2F8929}"/>
                    </a:ext>
                  </a:extLst>
                </p:cNvPr>
                <p:cNvSpPr>
                  <a:spLocks noChangeAspect="1"/>
                </p:cNvSpPr>
                <p:nvPr/>
              </p:nvSpPr>
              <p:spPr bwMode="gray">
                <a:xfrm>
                  <a:off x="5142705" y="3834159"/>
                  <a:ext cx="203200" cy="174625"/>
                </a:xfrm>
                <a:custGeom>
                  <a:avLst/>
                  <a:gdLst/>
                  <a:ahLst/>
                  <a:cxnLst>
                    <a:cxn ang="0">
                      <a:pos x="0" y="320"/>
                    </a:cxn>
                    <a:cxn ang="0">
                      <a:pos x="110" y="264"/>
                    </a:cxn>
                    <a:cxn ang="0">
                      <a:pos x="108" y="232"/>
                    </a:cxn>
                    <a:cxn ang="0">
                      <a:pos x="110" y="179"/>
                    </a:cxn>
                    <a:cxn ang="0">
                      <a:pos x="113" y="156"/>
                    </a:cxn>
                    <a:cxn ang="0">
                      <a:pos x="120" y="145"/>
                    </a:cxn>
                    <a:cxn ang="0">
                      <a:pos x="132" y="168"/>
                    </a:cxn>
                    <a:cxn ang="0">
                      <a:pos x="156" y="166"/>
                    </a:cxn>
                    <a:cxn ang="0">
                      <a:pos x="183" y="178"/>
                    </a:cxn>
                    <a:cxn ang="0">
                      <a:pos x="231" y="205"/>
                    </a:cxn>
                    <a:cxn ang="0">
                      <a:pos x="274" y="196"/>
                    </a:cxn>
                    <a:cxn ang="0">
                      <a:pos x="323" y="226"/>
                    </a:cxn>
                    <a:cxn ang="0">
                      <a:pos x="350" y="252"/>
                    </a:cxn>
                    <a:cxn ang="0">
                      <a:pos x="397" y="277"/>
                    </a:cxn>
                    <a:cxn ang="0">
                      <a:pos x="411" y="275"/>
                    </a:cxn>
                    <a:cxn ang="0">
                      <a:pos x="426" y="281"/>
                    </a:cxn>
                    <a:cxn ang="0">
                      <a:pos x="421" y="223"/>
                    </a:cxn>
                    <a:cxn ang="0">
                      <a:pos x="383" y="225"/>
                    </a:cxn>
                    <a:cxn ang="0">
                      <a:pos x="358" y="199"/>
                    </a:cxn>
                    <a:cxn ang="0">
                      <a:pos x="377" y="131"/>
                    </a:cxn>
                    <a:cxn ang="0">
                      <a:pos x="370" y="66"/>
                    </a:cxn>
                    <a:cxn ang="0">
                      <a:pos x="379" y="37"/>
                    </a:cxn>
                    <a:cxn ang="0">
                      <a:pos x="397" y="17"/>
                    </a:cxn>
                    <a:cxn ang="0">
                      <a:pos x="470" y="13"/>
                    </a:cxn>
                    <a:cxn ang="0">
                      <a:pos x="494" y="33"/>
                    </a:cxn>
                    <a:cxn ang="0">
                      <a:pos x="526" y="32"/>
                    </a:cxn>
                    <a:cxn ang="0">
                      <a:pos x="575" y="57"/>
                    </a:cxn>
                    <a:cxn ang="0">
                      <a:pos x="603" y="67"/>
                    </a:cxn>
                    <a:cxn ang="0">
                      <a:pos x="605" y="82"/>
                    </a:cxn>
                    <a:cxn ang="0">
                      <a:pos x="626" y="107"/>
                    </a:cxn>
                    <a:cxn ang="0">
                      <a:pos x="640" y="139"/>
                    </a:cxn>
                    <a:cxn ang="0">
                      <a:pos x="625" y="151"/>
                    </a:cxn>
                    <a:cxn ang="0">
                      <a:pos x="620" y="194"/>
                    </a:cxn>
                    <a:cxn ang="0">
                      <a:pos x="624" y="231"/>
                    </a:cxn>
                    <a:cxn ang="0">
                      <a:pos x="619" y="243"/>
                    </a:cxn>
                    <a:cxn ang="0">
                      <a:pos x="603" y="265"/>
                    </a:cxn>
                    <a:cxn ang="0">
                      <a:pos x="589" y="306"/>
                    </a:cxn>
                    <a:cxn ang="0">
                      <a:pos x="608" y="322"/>
                    </a:cxn>
                    <a:cxn ang="0">
                      <a:pos x="438" y="383"/>
                    </a:cxn>
                    <a:cxn ang="0">
                      <a:pos x="452" y="416"/>
                    </a:cxn>
                    <a:cxn ang="0">
                      <a:pos x="424" y="414"/>
                    </a:cxn>
                    <a:cxn ang="0">
                      <a:pos x="385" y="425"/>
                    </a:cxn>
                    <a:cxn ang="0">
                      <a:pos x="365" y="442"/>
                    </a:cxn>
                    <a:cxn ang="0">
                      <a:pos x="363" y="464"/>
                    </a:cxn>
                    <a:cxn ang="0">
                      <a:pos x="336" y="469"/>
                    </a:cxn>
                    <a:cxn ang="0">
                      <a:pos x="315" y="481"/>
                    </a:cxn>
                    <a:cxn ang="0">
                      <a:pos x="303" y="491"/>
                    </a:cxn>
                    <a:cxn ang="0">
                      <a:pos x="285" y="524"/>
                    </a:cxn>
                    <a:cxn ang="0">
                      <a:pos x="264" y="549"/>
                    </a:cxn>
                    <a:cxn ang="0">
                      <a:pos x="245" y="546"/>
                    </a:cxn>
                    <a:cxn ang="0">
                      <a:pos x="211" y="546"/>
                    </a:cxn>
                    <a:cxn ang="0">
                      <a:pos x="172" y="539"/>
                    </a:cxn>
                    <a:cxn ang="0">
                      <a:pos x="139" y="518"/>
                    </a:cxn>
                    <a:cxn ang="0">
                      <a:pos x="65" y="527"/>
                    </a:cxn>
                    <a:cxn ang="0">
                      <a:pos x="40" y="507"/>
                    </a:cxn>
                    <a:cxn ang="0">
                      <a:pos x="7" y="475"/>
                    </a:cxn>
                  </a:cxnLst>
                  <a:rect l="0" t="0" r="r" b="b"/>
                  <a:pathLst>
                    <a:path w="640" h="552">
                      <a:moveTo>
                        <a:pt x="0" y="468"/>
                      </a:moveTo>
                      <a:lnTo>
                        <a:pt x="0" y="430"/>
                      </a:lnTo>
                      <a:lnTo>
                        <a:pt x="0" y="376"/>
                      </a:lnTo>
                      <a:lnTo>
                        <a:pt x="0" y="320"/>
                      </a:lnTo>
                      <a:lnTo>
                        <a:pt x="0" y="266"/>
                      </a:lnTo>
                      <a:lnTo>
                        <a:pt x="60" y="266"/>
                      </a:lnTo>
                      <a:lnTo>
                        <a:pt x="119" y="266"/>
                      </a:lnTo>
                      <a:lnTo>
                        <a:pt x="110" y="264"/>
                      </a:lnTo>
                      <a:lnTo>
                        <a:pt x="107" y="260"/>
                      </a:lnTo>
                      <a:lnTo>
                        <a:pt x="105" y="256"/>
                      </a:lnTo>
                      <a:lnTo>
                        <a:pt x="105" y="241"/>
                      </a:lnTo>
                      <a:lnTo>
                        <a:pt x="108" y="232"/>
                      </a:lnTo>
                      <a:lnTo>
                        <a:pt x="109" y="218"/>
                      </a:lnTo>
                      <a:lnTo>
                        <a:pt x="108" y="204"/>
                      </a:lnTo>
                      <a:lnTo>
                        <a:pt x="110" y="191"/>
                      </a:lnTo>
                      <a:lnTo>
                        <a:pt x="110" y="179"/>
                      </a:lnTo>
                      <a:lnTo>
                        <a:pt x="113" y="173"/>
                      </a:lnTo>
                      <a:lnTo>
                        <a:pt x="113" y="168"/>
                      </a:lnTo>
                      <a:lnTo>
                        <a:pt x="112" y="158"/>
                      </a:lnTo>
                      <a:lnTo>
                        <a:pt x="113" y="156"/>
                      </a:lnTo>
                      <a:lnTo>
                        <a:pt x="114" y="155"/>
                      </a:lnTo>
                      <a:lnTo>
                        <a:pt x="114" y="151"/>
                      </a:lnTo>
                      <a:lnTo>
                        <a:pt x="110" y="147"/>
                      </a:lnTo>
                      <a:lnTo>
                        <a:pt x="120" y="145"/>
                      </a:lnTo>
                      <a:lnTo>
                        <a:pt x="124" y="145"/>
                      </a:lnTo>
                      <a:lnTo>
                        <a:pt x="126" y="146"/>
                      </a:lnTo>
                      <a:lnTo>
                        <a:pt x="132" y="156"/>
                      </a:lnTo>
                      <a:lnTo>
                        <a:pt x="132" y="168"/>
                      </a:lnTo>
                      <a:lnTo>
                        <a:pt x="134" y="173"/>
                      </a:lnTo>
                      <a:lnTo>
                        <a:pt x="137" y="173"/>
                      </a:lnTo>
                      <a:lnTo>
                        <a:pt x="151" y="167"/>
                      </a:lnTo>
                      <a:lnTo>
                        <a:pt x="156" y="166"/>
                      </a:lnTo>
                      <a:lnTo>
                        <a:pt x="162" y="166"/>
                      </a:lnTo>
                      <a:lnTo>
                        <a:pt x="173" y="161"/>
                      </a:lnTo>
                      <a:lnTo>
                        <a:pt x="179" y="169"/>
                      </a:lnTo>
                      <a:lnTo>
                        <a:pt x="183" y="178"/>
                      </a:lnTo>
                      <a:lnTo>
                        <a:pt x="188" y="184"/>
                      </a:lnTo>
                      <a:lnTo>
                        <a:pt x="201" y="190"/>
                      </a:lnTo>
                      <a:lnTo>
                        <a:pt x="213" y="198"/>
                      </a:lnTo>
                      <a:lnTo>
                        <a:pt x="231" y="205"/>
                      </a:lnTo>
                      <a:lnTo>
                        <a:pt x="243" y="206"/>
                      </a:lnTo>
                      <a:lnTo>
                        <a:pt x="252" y="204"/>
                      </a:lnTo>
                      <a:lnTo>
                        <a:pt x="264" y="199"/>
                      </a:lnTo>
                      <a:lnTo>
                        <a:pt x="274" y="196"/>
                      </a:lnTo>
                      <a:lnTo>
                        <a:pt x="279" y="198"/>
                      </a:lnTo>
                      <a:lnTo>
                        <a:pt x="298" y="216"/>
                      </a:lnTo>
                      <a:lnTo>
                        <a:pt x="312" y="222"/>
                      </a:lnTo>
                      <a:lnTo>
                        <a:pt x="323" y="226"/>
                      </a:lnTo>
                      <a:lnTo>
                        <a:pt x="334" y="227"/>
                      </a:lnTo>
                      <a:lnTo>
                        <a:pt x="341" y="233"/>
                      </a:lnTo>
                      <a:lnTo>
                        <a:pt x="346" y="245"/>
                      </a:lnTo>
                      <a:lnTo>
                        <a:pt x="350" y="252"/>
                      </a:lnTo>
                      <a:lnTo>
                        <a:pt x="363" y="264"/>
                      </a:lnTo>
                      <a:lnTo>
                        <a:pt x="377" y="272"/>
                      </a:lnTo>
                      <a:lnTo>
                        <a:pt x="387" y="276"/>
                      </a:lnTo>
                      <a:lnTo>
                        <a:pt x="397" y="277"/>
                      </a:lnTo>
                      <a:lnTo>
                        <a:pt x="400" y="277"/>
                      </a:lnTo>
                      <a:lnTo>
                        <a:pt x="406" y="275"/>
                      </a:lnTo>
                      <a:lnTo>
                        <a:pt x="410" y="274"/>
                      </a:lnTo>
                      <a:lnTo>
                        <a:pt x="411" y="275"/>
                      </a:lnTo>
                      <a:lnTo>
                        <a:pt x="416" y="282"/>
                      </a:lnTo>
                      <a:lnTo>
                        <a:pt x="420" y="283"/>
                      </a:lnTo>
                      <a:lnTo>
                        <a:pt x="424" y="283"/>
                      </a:lnTo>
                      <a:lnTo>
                        <a:pt x="426" y="281"/>
                      </a:lnTo>
                      <a:lnTo>
                        <a:pt x="426" y="274"/>
                      </a:lnTo>
                      <a:lnTo>
                        <a:pt x="425" y="266"/>
                      </a:lnTo>
                      <a:lnTo>
                        <a:pt x="424" y="231"/>
                      </a:lnTo>
                      <a:lnTo>
                        <a:pt x="421" y="223"/>
                      </a:lnTo>
                      <a:lnTo>
                        <a:pt x="415" y="222"/>
                      </a:lnTo>
                      <a:lnTo>
                        <a:pt x="406" y="227"/>
                      </a:lnTo>
                      <a:lnTo>
                        <a:pt x="395" y="225"/>
                      </a:lnTo>
                      <a:lnTo>
                        <a:pt x="383" y="225"/>
                      </a:lnTo>
                      <a:lnTo>
                        <a:pt x="376" y="220"/>
                      </a:lnTo>
                      <a:lnTo>
                        <a:pt x="366" y="207"/>
                      </a:lnTo>
                      <a:lnTo>
                        <a:pt x="360" y="201"/>
                      </a:lnTo>
                      <a:lnTo>
                        <a:pt x="358" y="199"/>
                      </a:lnTo>
                      <a:lnTo>
                        <a:pt x="357" y="189"/>
                      </a:lnTo>
                      <a:lnTo>
                        <a:pt x="360" y="182"/>
                      </a:lnTo>
                      <a:lnTo>
                        <a:pt x="362" y="170"/>
                      </a:lnTo>
                      <a:lnTo>
                        <a:pt x="377" y="131"/>
                      </a:lnTo>
                      <a:lnTo>
                        <a:pt x="378" y="124"/>
                      </a:lnTo>
                      <a:lnTo>
                        <a:pt x="379" y="99"/>
                      </a:lnTo>
                      <a:lnTo>
                        <a:pt x="377" y="85"/>
                      </a:lnTo>
                      <a:lnTo>
                        <a:pt x="370" y="66"/>
                      </a:lnTo>
                      <a:lnTo>
                        <a:pt x="370" y="56"/>
                      </a:lnTo>
                      <a:lnTo>
                        <a:pt x="372" y="53"/>
                      </a:lnTo>
                      <a:lnTo>
                        <a:pt x="374" y="44"/>
                      </a:lnTo>
                      <a:lnTo>
                        <a:pt x="379" y="37"/>
                      </a:lnTo>
                      <a:lnTo>
                        <a:pt x="387" y="23"/>
                      </a:lnTo>
                      <a:lnTo>
                        <a:pt x="389" y="21"/>
                      </a:lnTo>
                      <a:lnTo>
                        <a:pt x="394" y="17"/>
                      </a:lnTo>
                      <a:lnTo>
                        <a:pt x="397" y="17"/>
                      </a:lnTo>
                      <a:lnTo>
                        <a:pt x="406" y="13"/>
                      </a:lnTo>
                      <a:lnTo>
                        <a:pt x="468" y="0"/>
                      </a:lnTo>
                      <a:lnTo>
                        <a:pt x="471" y="6"/>
                      </a:lnTo>
                      <a:lnTo>
                        <a:pt x="470" y="13"/>
                      </a:lnTo>
                      <a:lnTo>
                        <a:pt x="471" y="22"/>
                      </a:lnTo>
                      <a:lnTo>
                        <a:pt x="475" y="23"/>
                      </a:lnTo>
                      <a:lnTo>
                        <a:pt x="483" y="24"/>
                      </a:lnTo>
                      <a:lnTo>
                        <a:pt x="494" y="33"/>
                      </a:lnTo>
                      <a:lnTo>
                        <a:pt x="502" y="22"/>
                      </a:lnTo>
                      <a:lnTo>
                        <a:pt x="508" y="21"/>
                      </a:lnTo>
                      <a:lnTo>
                        <a:pt x="516" y="23"/>
                      </a:lnTo>
                      <a:lnTo>
                        <a:pt x="526" y="32"/>
                      </a:lnTo>
                      <a:lnTo>
                        <a:pt x="530" y="39"/>
                      </a:lnTo>
                      <a:lnTo>
                        <a:pt x="538" y="43"/>
                      </a:lnTo>
                      <a:lnTo>
                        <a:pt x="546" y="45"/>
                      </a:lnTo>
                      <a:lnTo>
                        <a:pt x="575" y="57"/>
                      </a:lnTo>
                      <a:lnTo>
                        <a:pt x="586" y="61"/>
                      </a:lnTo>
                      <a:lnTo>
                        <a:pt x="597" y="61"/>
                      </a:lnTo>
                      <a:lnTo>
                        <a:pt x="599" y="64"/>
                      </a:lnTo>
                      <a:lnTo>
                        <a:pt x="603" y="67"/>
                      </a:lnTo>
                      <a:lnTo>
                        <a:pt x="602" y="70"/>
                      </a:lnTo>
                      <a:lnTo>
                        <a:pt x="602" y="75"/>
                      </a:lnTo>
                      <a:lnTo>
                        <a:pt x="603" y="76"/>
                      </a:lnTo>
                      <a:lnTo>
                        <a:pt x="605" y="82"/>
                      </a:lnTo>
                      <a:lnTo>
                        <a:pt x="614" y="82"/>
                      </a:lnTo>
                      <a:lnTo>
                        <a:pt x="621" y="91"/>
                      </a:lnTo>
                      <a:lnTo>
                        <a:pt x="623" y="96"/>
                      </a:lnTo>
                      <a:lnTo>
                        <a:pt x="626" y="107"/>
                      </a:lnTo>
                      <a:lnTo>
                        <a:pt x="632" y="112"/>
                      </a:lnTo>
                      <a:lnTo>
                        <a:pt x="635" y="130"/>
                      </a:lnTo>
                      <a:lnTo>
                        <a:pt x="639" y="132"/>
                      </a:lnTo>
                      <a:lnTo>
                        <a:pt x="640" y="139"/>
                      </a:lnTo>
                      <a:lnTo>
                        <a:pt x="640" y="142"/>
                      </a:lnTo>
                      <a:lnTo>
                        <a:pt x="631" y="147"/>
                      </a:lnTo>
                      <a:lnTo>
                        <a:pt x="629" y="148"/>
                      </a:lnTo>
                      <a:lnTo>
                        <a:pt x="625" y="151"/>
                      </a:lnTo>
                      <a:lnTo>
                        <a:pt x="624" y="161"/>
                      </a:lnTo>
                      <a:lnTo>
                        <a:pt x="625" y="169"/>
                      </a:lnTo>
                      <a:lnTo>
                        <a:pt x="619" y="186"/>
                      </a:lnTo>
                      <a:lnTo>
                        <a:pt x="620" y="194"/>
                      </a:lnTo>
                      <a:lnTo>
                        <a:pt x="621" y="209"/>
                      </a:lnTo>
                      <a:lnTo>
                        <a:pt x="619" y="223"/>
                      </a:lnTo>
                      <a:lnTo>
                        <a:pt x="620" y="226"/>
                      </a:lnTo>
                      <a:lnTo>
                        <a:pt x="624" y="231"/>
                      </a:lnTo>
                      <a:lnTo>
                        <a:pt x="629" y="233"/>
                      </a:lnTo>
                      <a:lnTo>
                        <a:pt x="630" y="239"/>
                      </a:lnTo>
                      <a:lnTo>
                        <a:pt x="627" y="242"/>
                      </a:lnTo>
                      <a:lnTo>
                        <a:pt x="619" y="243"/>
                      </a:lnTo>
                      <a:lnTo>
                        <a:pt x="613" y="248"/>
                      </a:lnTo>
                      <a:lnTo>
                        <a:pt x="608" y="249"/>
                      </a:lnTo>
                      <a:lnTo>
                        <a:pt x="607" y="250"/>
                      </a:lnTo>
                      <a:lnTo>
                        <a:pt x="603" y="265"/>
                      </a:lnTo>
                      <a:lnTo>
                        <a:pt x="603" y="280"/>
                      </a:lnTo>
                      <a:lnTo>
                        <a:pt x="598" y="295"/>
                      </a:lnTo>
                      <a:lnTo>
                        <a:pt x="591" y="302"/>
                      </a:lnTo>
                      <a:lnTo>
                        <a:pt x="589" y="306"/>
                      </a:lnTo>
                      <a:lnTo>
                        <a:pt x="592" y="314"/>
                      </a:lnTo>
                      <a:lnTo>
                        <a:pt x="597" y="315"/>
                      </a:lnTo>
                      <a:lnTo>
                        <a:pt x="600" y="323"/>
                      </a:lnTo>
                      <a:lnTo>
                        <a:pt x="608" y="322"/>
                      </a:lnTo>
                      <a:lnTo>
                        <a:pt x="612" y="324"/>
                      </a:lnTo>
                      <a:lnTo>
                        <a:pt x="612" y="325"/>
                      </a:lnTo>
                      <a:lnTo>
                        <a:pt x="603" y="326"/>
                      </a:lnTo>
                      <a:lnTo>
                        <a:pt x="438" y="383"/>
                      </a:lnTo>
                      <a:lnTo>
                        <a:pt x="446" y="399"/>
                      </a:lnTo>
                      <a:lnTo>
                        <a:pt x="448" y="411"/>
                      </a:lnTo>
                      <a:lnTo>
                        <a:pt x="453" y="414"/>
                      </a:lnTo>
                      <a:lnTo>
                        <a:pt x="452" y="416"/>
                      </a:lnTo>
                      <a:lnTo>
                        <a:pt x="444" y="415"/>
                      </a:lnTo>
                      <a:lnTo>
                        <a:pt x="436" y="417"/>
                      </a:lnTo>
                      <a:lnTo>
                        <a:pt x="430" y="416"/>
                      </a:lnTo>
                      <a:lnTo>
                        <a:pt x="424" y="414"/>
                      </a:lnTo>
                      <a:lnTo>
                        <a:pt x="420" y="414"/>
                      </a:lnTo>
                      <a:lnTo>
                        <a:pt x="408" y="420"/>
                      </a:lnTo>
                      <a:lnTo>
                        <a:pt x="392" y="421"/>
                      </a:lnTo>
                      <a:lnTo>
                        <a:pt x="385" y="425"/>
                      </a:lnTo>
                      <a:lnTo>
                        <a:pt x="378" y="432"/>
                      </a:lnTo>
                      <a:lnTo>
                        <a:pt x="372" y="432"/>
                      </a:lnTo>
                      <a:lnTo>
                        <a:pt x="366" y="435"/>
                      </a:lnTo>
                      <a:lnTo>
                        <a:pt x="365" y="442"/>
                      </a:lnTo>
                      <a:lnTo>
                        <a:pt x="365" y="451"/>
                      </a:lnTo>
                      <a:lnTo>
                        <a:pt x="366" y="455"/>
                      </a:lnTo>
                      <a:lnTo>
                        <a:pt x="365" y="459"/>
                      </a:lnTo>
                      <a:lnTo>
                        <a:pt x="363" y="464"/>
                      </a:lnTo>
                      <a:lnTo>
                        <a:pt x="362" y="468"/>
                      </a:lnTo>
                      <a:lnTo>
                        <a:pt x="354" y="468"/>
                      </a:lnTo>
                      <a:lnTo>
                        <a:pt x="342" y="467"/>
                      </a:lnTo>
                      <a:lnTo>
                        <a:pt x="336" y="469"/>
                      </a:lnTo>
                      <a:lnTo>
                        <a:pt x="334" y="473"/>
                      </a:lnTo>
                      <a:lnTo>
                        <a:pt x="331" y="473"/>
                      </a:lnTo>
                      <a:lnTo>
                        <a:pt x="324" y="482"/>
                      </a:lnTo>
                      <a:lnTo>
                        <a:pt x="315" y="481"/>
                      </a:lnTo>
                      <a:lnTo>
                        <a:pt x="312" y="482"/>
                      </a:lnTo>
                      <a:lnTo>
                        <a:pt x="309" y="485"/>
                      </a:lnTo>
                      <a:lnTo>
                        <a:pt x="307" y="490"/>
                      </a:lnTo>
                      <a:lnTo>
                        <a:pt x="303" y="491"/>
                      </a:lnTo>
                      <a:lnTo>
                        <a:pt x="297" y="503"/>
                      </a:lnTo>
                      <a:lnTo>
                        <a:pt x="287" y="513"/>
                      </a:lnTo>
                      <a:lnTo>
                        <a:pt x="285" y="518"/>
                      </a:lnTo>
                      <a:lnTo>
                        <a:pt x="285" y="524"/>
                      </a:lnTo>
                      <a:lnTo>
                        <a:pt x="280" y="529"/>
                      </a:lnTo>
                      <a:lnTo>
                        <a:pt x="276" y="532"/>
                      </a:lnTo>
                      <a:lnTo>
                        <a:pt x="270" y="541"/>
                      </a:lnTo>
                      <a:lnTo>
                        <a:pt x="264" y="549"/>
                      </a:lnTo>
                      <a:lnTo>
                        <a:pt x="259" y="549"/>
                      </a:lnTo>
                      <a:lnTo>
                        <a:pt x="252" y="552"/>
                      </a:lnTo>
                      <a:lnTo>
                        <a:pt x="247" y="551"/>
                      </a:lnTo>
                      <a:lnTo>
                        <a:pt x="245" y="546"/>
                      </a:lnTo>
                      <a:lnTo>
                        <a:pt x="241" y="544"/>
                      </a:lnTo>
                      <a:lnTo>
                        <a:pt x="233" y="545"/>
                      </a:lnTo>
                      <a:lnTo>
                        <a:pt x="228" y="544"/>
                      </a:lnTo>
                      <a:lnTo>
                        <a:pt x="211" y="546"/>
                      </a:lnTo>
                      <a:lnTo>
                        <a:pt x="198" y="541"/>
                      </a:lnTo>
                      <a:lnTo>
                        <a:pt x="179" y="543"/>
                      </a:lnTo>
                      <a:lnTo>
                        <a:pt x="174" y="543"/>
                      </a:lnTo>
                      <a:lnTo>
                        <a:pt x="172" y="539"/>
                      </a:lnTo>
                      <a:lnTo>
                        <a:pt x="164" y="537"/>
                      </a:lnTo>
                      <a:lnTo>
                        <a:pt x="157" y="524"/>
                      </a:lnTo>
                      <a:lnTo>
                        <a:pt x="153" y="521"/>
                      </a:lnTo>
                      <a:lnTo>
                        <a:pt x="139" y="518"/>
                      </a:lnTo>
                      <a:lnTo>
                        <a:pt x="118" y="518"/>
                      </a:lnTo>
                      <a:lnTo>
                        <a:pt x="115" y="514"/>
                      </a:lnTo>
                      <a:lnTo>
                        <a:pt x="72" y="525"/>
                      </a:lnTo>
                      <a:lnTo>
                        <a:pt x="65" y="527"/>
                      </a:lnTo>
                      <a:lnTo>
                        <a:pt x="57" y="522"/>
                      </a:lnTo>
                      <a:lnTo>
                        <a:pt x="53" y="516"/>
                      </a:lnTo>
                      <a:lnTo>
                        <a:pt x="44" y="512"/>
                      </a:lnTo>
                      <a:lnTo>
                        <a:pt x="40" y="507"/>
                      </a:lnTo>
                      <a:lnTo>
                        <a:pt x="30" y="498"/>
                      </a:lnTo>
                      <a:lnTo>
                        <a:pt x="24" y="491"/>
                      </a:lnTo>
                      <a:lnTo>
                        <a:pt x="11" y="482"/>
                      </a:lnTo>
                      <a:lnTo>
                        <a:pt x="7" y="475"/>
                      </a:lnTo>
                      <a:lnTo>
                        <a:pt x="0" y="469"/>
                      </a:lnTo>
                      <a:lnTo>
                        <a:pt x="0" y="46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70" name="任意多边形: 形状 169">
                  <a:extLst>
                    <a:ext uri="{FF2B5EF4-FFF2-40B4-BE49-F238E27FC236}">
                      <a16:creationId xmlns="" xmlns:a16="http://schemas.microsoft.com/office/drawing/2014/main" id="{DD48A4FE-1017-46CF-8547-5C7F39CD408D}"/>
                    </a:ext>
                  </a:extLst>
                </p:cNvPr>
                <p:cNvSpPr>
                  <a:spLocks noChangeAspect="1"/>
                </p:cNvSpPr>
                <p:nvPr/>
              </p:nvSpPr>
              <p:spPr bwMode="gray">
                <a:xfrm>
                  <a:off x="5198267" y="3965922"/>
                  <a:ext cx="134938" cy="128588"/>
                </a:xfrm>
                <a:custGeom>
                  <a:avLst/>
                  <a:gdLst/>
                  <a:ahLst/>
                  <a:cxnLst>
                    <a:cxn ang="0">
                      <a:pos x="202" y="60"/>
                    </a:cxn>
                    <a:cxn ang="0">
                      <a:pos x="198" y="66"/>
                    </a:cxn>
                    <a:cxn ang="0">
                      <a:pos x="193" y="70"/>
                    </a:cxn>
                    <a:cxn ang="0">
                      <a:pos x="179" y="66"/>
                    </a:cxn>
                    <a:cxn ang="0">
                      <a:pos x="175" y="71"/>
                    </a:cxn>
                    <a:cxn ang="0">
                      <a:pos x="169" y="70"/>
                    </a:cxn>
                    <a:cxn ang="0">
                      <a:pos x="164" y="72"/>
                    </a:cxn>
                    <a:cxn ang="0">
                      <a:pos x="156" y="78"/>
                    </a:cxn>
                    <a:cxn ang="0">
                      <a:pos x="156" y="83"/>
                    </a:cxn>
                    <a:cxn ang="0">
                      <a:pos x="153" y="86"/>
                    </a:cxn>
                    <a:cxn ang="0">
                      <a:pos x="143" y="87"/>
                    </a:cxn>
                    <a:cxn ang="0">
                      <a:pos x="140" y="93"/>
                    </a:cxn>
                    <a:cxn ang="0">
                      <a:pos x="130" y="100"/>
                    </a:cxn>
                    <a:cxn ang="0">
                      <a:pos x="121" y="110"/>
                    </a:cxn>
                    <a:cxn ang="0">
                      <a:pos x="115" y="115"/>
                    </a:cxn>
                    <a:cxn ang="0">
                      <a:pos x="103" y="129"/>
                    </a:cxn>
                    <a:cxn ang="0">
                      <a:pos x="92" y="135"/>
                    </a:cxn>
                    <a:cxn ang="0">
                      <a:pos x="80" y="138"/>
                    </a:cxn>
                    <a:cxn ang="0">
                      <a:pos x="73" y="132"/>
                    </a:cxn>
                    <a:cxn ang="0">
                      <a:pos x="61" y="131"/>
                    </a:cxn>
                    <a:cxn ang="0">
                      <a:pos x="39" y="132"/>
                    </a:cxn>
                    <a:cxn ang="0">
                      <a:pos x="7" y="129"/>
                    </a:cxn>
                    <a:cxn ang="0">
                      <a:pos x="0" y="125"/>
                    </a:cxn>
                    <a:cxn ang="0">
                      <a:pos x="3" y="140"/>
                    </a:cxn>
                    <a:cxn ang="0">
                      <a:pos x="27" y="172"/>
                    </a:cxn>
                    <a:cxn ang="0">
                      <a:pos x="35" y="197"/>
                    </a:cxn>
                    <a:cxn ang="0">
                      <a:pos x="77" y="247"/>
                    </a:cxn>
                    <a:cxn ang="0">
                      <a:pos x="107" y="260"/>
                    </a:cxn>
                    <a:cxn ang="0">
                      <a:pos x="129" y="279"/>
                    </a:cxn>
                    <a:cxn ang="0">
                      <a:pos x="140" y="308"/>
                    </a:cxn>
                    <a:cxn ang="0">
                      <a:pos x="150" y="341"/>
                    </a:cxn>
                    <a:cxn ang="0">
                      <a:pos x="167" y="355"/>
                    </a:cxn>
                    <a:cxn ang="0">
                      <a:pos x="193" y="357"/>
                    </a:cxn>
                    <a:cxn ang="0">
                      <a:pos x="216" y="367"/>
                    </a:cxn>
                    <a:cxn ang="0">
                      <a:pos x="239" y="371"/>
                    </a:cxn>
                    <a:cxn ang="0">
                      <a:pos x="271" y="380"/>
                    </a:cxn>
                    <a:cxn ang="0">
                      <a:pos x="296" y="380"/>
                    </a:cxn>
                    <a:cxn ang="0">
                      <a:pos x="329" y="388"/>
                    </a:cxn>
                    <a:cxn ang="0">
                      <a:pos x="349" y="404"/>
                    </a:cxn>
                    <a:cxn ang="0">
                      <a:pos x="351" y="404"/>
                    </a:cxn>
                    <a:cxn ang="0">
                      <a:pos x="355" y="377"/>
                    </a:cxn>
                    <a:cxn ang="0">
                      <a:pos x="372" y="360"/>
                    </a:cxn>
                    <a:cxn ang="0">
                      <a:pos x="398" y="318"/>
                    </a:cxn>
                    <a:cxn ang="0">
                      <a:pos x="422" y="251"/>
                    </a:cxn>
                    <a:cxn ang="0">
                      <a:pos x="414" y="211"/>
                    </a:cxn>
                    <a:cxn ang="0">
                      <a:pos x="422" y="175"/>
                    </a:cxn>
                    <a:cxn ang="0">
                      <a:pos x="428" y="151"/>
                    </a:cxn>
                    <a:cxn ang="0">
                      <a:pos x="428" y="105"/>
                    </a:cxn>
                    <a:cxn ang="0">
                      <a:pos x="420" y="73"/>
                    </a:cxn>
                    <a:cxn ang="0">
                      <a:pos x="410" y="50"/>
                    </a:cxn>
                    <a:cxn ang="0">
                      <a:pos x="351" y="27"/>
                    </a:cxn>
                    <a:cxn ang="0">
                      <a:pos x="322" y="19"/>
                    </a:cxn>
                    <a:cxn ang="0">
                      <a:pos x="281" y="19"/>
                    </a:cxn>
                    <a:cxn ang="0">
                      <a:pos x="280" y="2"/>
                    </a:cxn>
                    <a:cxn ang="0">
                      <a:pos x="264" y="3"/>
                    </a:cxn>
                    <a:cxn ang="0">
                      <a:pos x="252" y="0"/>
                    </a:cxn>
                    <a:cxn ang="0">
                      <a:pos x="236" y="6"/>
                    </a:cxn>
                    <a:cxn ang="0">
                      <a:pos x="213" y="11"/>
                    </a:cxn>
                    <a:cxn ang="0">
                      <a:pos x="200" y="18"/>
                    </a:cxn>
                    <a:cxn ang="0">
                      <a:pos x="193" y="28"/>
                    </a:cxn>
                    <a:cxn ang="0">
                      <a:pos x="194" y="41"/>
                    </a:cxn>
                    <a:cxn ang="0">
                      <a:pos x="191" y="50"/>
                    </a:cxn>
                  </a:cxnLst>
                  <a:rect l="0" t="0" r="r" b="b"/>
                  <a:pathLst>
                    <a:path w="428" h="405">
                      <a:moveTo>
                        <a:pt x="190" y="54"/>
                      </a:moveTo>
                      <a:lnTo>
                        <a:pt x="202" y="60"/>
                      </a:lnTo>
                      <a:lnTo>
                        <a:pt x="202" y="64"/>
                      </a:lnTo>
                      <a:lnTo>
                        <a:pt x="198" y="66"/>
                      </a:lnTo>
                      <a:lnTo>
                        <a:pt x="195" y="70"/>
                      </a:lnTo>
                      <a:lnTo>
                        <a:pt x="193" y="70"/>
                      </a:lnTo>
                      <a:lnTo>
                        <a:pt x="184" y="66"/>
                      </a:lnTo>
                      <a:lnTo>
                        <a:pt x="179" y="66"/>
                      </a:lnTo>
                      <a:lnTo>
                        <a:pt x="177" y="67"/>
                      </a:lnTo>
                      <a:lnTo>
                        <a:pt x="175" y="71"/>
                      </a:lnTo>
                      <a:lnTo>
                        <a:pt x="172" y="72"/>
                      </a:lnTo>
                      <a:lnTo>
                        <a:pt x="169" y="70"/>
                      </a:lnTo>
                      <a:lnTo>
                        <a:pt x="167" y="70"/>
                      </a:lnTo>
                      <a:lnTo>
                        <a:pt x="164" y="72"/>
                      </a:lnTo>
                      <a:lnTo>
                        <a:pt x="159" y="75"/>
                      </a:lnTo>
                      <a:lnTo>
                        <a:pt x="156" y="78"/>
                      </a:lnTo>
                      <a:lnTo>
                        <a:pt x="155" y="81"/>
                      </a:lnTo>
                      <a:lnTo>
                        <a:pt x="156" y="83"/>
                      </a:lnTo>
                      <a:lnTo>
                        <a:pt x="155" y="84"/>
                      </a:lnTo>
                      <a:lnTo>
                        <a:pt x="153" y="86"/>
                      </a:lnTo>
                      <a:lnTo>
                        <a:pt x="151" y="83"/>
                      </a:lnTo>
                      <a:lnTo>
                        <a:pt x="143" y="87"/>
                      </a:lnTo>
                      <a:lnTo>
                        <a:pt x="140" y="91"/>
                      </a:lnTo>
                      <a:lnTo>
                        <a:pt x="140" y="93"/>
                      </a:lnTo>
                      <a:lnTo>
                        <a:pt x="135" y="96"/>
                      </a:lnTo>
                      <a:lnTo>
                        <a:pt x="130" y="100"/>
                      </a:lnTo>
                      <a:lnTo>
                        <a:pt x="126" y="107"/>
                      </a:lnTo>
                      <a:lnTo>
                        <a:pt x="121" y="110"/>
                      </a:lnTo>
                      <a:lnTo>
                        <a:pt x="121" y="113"/>
                      </a:lnTo>
                      <a:lnTo>
                        <a:pt x="115" y="115"/>
                      </a:lnTo>
                      <a:lnTo>
                        <a:pt x="110" y="123"/>
                      </a:lnTo>
                      <a:lnTo>
                        <a:pt x="103" y="129"/>
                      </a:lnTo>
                      <a:lnTo>
                        <a:pt x="98" y="127"/>
                      </a:lnTo>
                      <a:lnTo>
                        <a:pt x="92" y="135"/>
                      </a:lnTo>
                      <a:lnTo>
                        <a:pt x="87" y="135"/>
                      </a:lnTo>
                      <a:lnTo>
                        <a:pt x="80" y="138"/>
                      </a:lnTo>
                      <a:lnTo>
                        <a:pt x="75" y="137"/>
                      </a:lnTo>
                      <a:lnTo>
                        <a:pt x="73" y="132"/>
                      </a:lnTo>
                      <a:lnTo>
                        <a:pt x="69" y="130"/>
                      </a:lnTo>
                      <a:lnTo>
                        <a:pt x="61" y="131"/>
                      </a:lnTo>
                      <a:lnTo>
                        <a:pt x="56" y="130"/>
                      </a:lnTo>
                      <a:lnTo>
                        <a:pt x="39" y="132"/>
                      </a:lnTo>
                      <a:lnTo>
                        <a:pt x="26" y="127"/>
                      </a:lnTo>
                      <a:lnTo>
                        <a:pt x="7" y="129"/>
                      </a:lnTo>
                      <a:lnTo>
                        <a:pt x="2" y="129"/>
                      </a:lnTo>
                      <a:lnTo>
                        <a:pt x="0" y="125"/>
                      </a:lnTo>
                      <a:lnTo>
                        <a:pt x="0" y="134"/>
                      </a:lnTo>
                      <a:lnTo>
                        <a:pt x="3" y="140"/>
                      </a:lnTo>
                      <a:lnTo>
                        <a:pt x="16" y="162"/>
                      </a:lnTo>
                      <a:lnTo>
                        <a:pt x="27" y="172"/>
                      </a:lnTo>
                      <a:lnTo>
                        <a:pt x="28" y="183"/>
                      </a:lnTo>
                      <a:lnTo>
                        <a:pt x="35" y="197"/>
                      </a:lnTo>
                      <a:lnTo>
                        <a:pt x="48" y="216"/>
                      </a:lnTo>
                      <a:lnTo>
                        <a:pt x="77" y="247"/>
                      </a:lnTo>
                      <a:lnTo>
                        <a:pt x="94" y="250"/>
                      </a:lnTo>
                      <a:lnTo>
                        <a:pt x="107" y="260"/>
                      </a:lnTo>
                      <a:lnTo>
                        <a:pt x="116" y="274"/>
                      </a:lnTo>
                      <a:lnTo>
                        <a:pt x="129" y="279"/>
                      </a:lnTo>
                      <a:lnTo>
                        <a:pt x="140" y="287"/>
                      </a:lnTo>
                      <a:lnTo>
                        <a:pt x="140" y="308"/>
                      </a:lnTo>
                      <a:lnTo>
                        <a:pt x="143" y="328"/>
                      </a:lnTo>
                      <a:lnTo>
                        <a:pt x="150" y="341"/>
                      </a:lnTo>
                      <a:lnTo>
                        <a:pt x="158" y="350"/>
                      </a:lnTo>
                      <a:lnTo>
                        <a:pt x="167" y="355"/>
                      </a:lnTo>
                      <a:lnTo>
                        <a:pt x="180" y="357"/>
                      </a:lnTo>
                      <a:lnTo>
                        <a:pt x="193" y="357"/>
                      </a:lnTo>
                      <a:lnTo>
                        <a:pt x="206" y="363"/>
                      </a:lnTo>
                      <a:lnTo>
                        <a:pt x="216" y="367"/>
                      </a:lnTo>
                      <a:lnTo>
                        <a:pt x="227" y="376"/>
                      </a:lnTo>
                      <a:lnTo>
                        <a:pt x="239" y="371"/>
                      </a:lnTo>
                      <a:lnTo>
                        <a:pt x="248" y="373"/>
                      </a:lnTo>
                      <a:lnTo>
                        <a:pt x="271" y="380"/>
                      </a:lnTo>
                      <a:lnTo>
                        <a:pt x="283" y="383"/>
                      </a:lnTo>
                      <a:lnTo>
                        <a:pt x="296" y="380"/>
                      </a:lnTo>
                      <a:lnTo>
                        <a:pt x="308" y="382"/>
                      </a:lnTo>
                      <a:lnTo>
                        <a:pt x="329" y="388"/>
                      </a:lnTo>
                      <a:lnTo>
                        <a:pt x="344" y="403"/>
                      </a:lnTo>
                      <a:lnTo>
                        <a:pt x="349" y="404"/>
                      </a:lnTo>
                      <a:lnTo>
                        <a:pt x="350" y="405"/>
                      </a:lnTo>
                      <a:lnTo>
                        <a:pt x="351" y="404"/>
                      </a:lnTo>
                      <a:lnTo>
                        <a:pt x="351" y="389"/>
                      </a:lnTo>
                      <a:lnTo>
                        <a:pt x="355" y="377"/>
                      </a:lnTo>
                      <a:lnTo>
                        <a:pt x="361" y="367"/>
                      </a:lnTo>
                      <a:lnTo>
                        <a:pt x="372" y="360"/>
                      </a:lnTo>
                      <a:lnTo>
                        <a:pt x="379" y="352"/>
                      </a:lnTo>
                      <a:lnTo>
                        <a:pt x="398" y="318"/>
                      </a:lnTo>
                      <a:lnTo>
                        <a:pt x="405" y="287"/>
                      </a:lnTo>
                      <a:lnTo>
                        <a:pt x="422" y="251"/>
                      </a:lnTo>
                      <a:lnTo>
                        <a:pt x="419" y="224"/>
                      </a:lnTo>
                      <a:lnTo>
                        <a:pt x="414" y="211"/>
                      </a:lnTo>
                      <a:lnTo>
                        <a:pt x="412" y="194"/>
                      </a:lnTo>
                      <a:lnTo>
                        <a:pt x="422" y="175"/>
                      </a:lnTo>
                      <a:lnTo>
                        <a:pt x="424" y="167"/>
                      </a:lnTo>
                      <a:lnTo>
                        <a:pt x="428" y="151"/>
                      </a:lnTo>
                      <a:lnTo>
                        <a:pt x="427" y="140"/>
                      </a:lnTo>
                      <a:lnTo>
                        <a:pt x="428" y="105"/>
                      </a:lnTo>
                      <a:lnTo>
                        <a:pt x="424" y="83"/>
                      </a:lnTo>
                      <a:lnTo>
                        <a:pt x="420" y="73"/>
                      </a:lnTo>
                      <a:lnTo>
                        <a:pt x="419" y="60"/>
                      </a:lnTo>
                      <a:lnTo>
                        <a:pt x="410" y="50"/>
                      </a:lnTo>
                      <a:lnTo>
                        <a:pt x="379" y="39"/>
                      </a:lnTo>
                      <a:lnTo>
                        <a:pt x="351" y="27"/>
                      </a:lnTo>
                      <a:lnTo>
                        <a:pt x="336" y="23"/>
                      </a:lnTo>
                      <a:lnTo>
                        <a:pt x="322" y="19"/>
                      </a:lnTo>
                      <a:lnTo>
                        <a:pt x="299" y="21"/>
                      </a:lnTo>
                      <a:lnTo>
                        <a:pt x="281" y="19"/>
                      </a:lnTo>
                      <a:lnTo>
                        <a:pt x="281" y="0"/>
                      </a:lnTo>
                      <a:lnTo>
                        <a:pt x="280" y="2"/>
                      </a:lnTo>
                      <a:lnTo>
                        <a:pt x="272" y="1"/>
                      </a:lnTo>
                      <a:lnTo>
                        <a:pt x="264" y="3"/>
                      </a:lnTo>
                      <a:lnTo>
                        <a:pt x="258" y="2"/>
                      </a:lnTo>
                      <a:lnTo>
                        <a:pt x="252" y="0"/>
                      </a:lnTo>
                      <a:lnTo>
                        <a:pt x="248" y="0"/>
                      </a:lnTo>
                      <a:lnTo>
                        <a:pt x="236" y="6"/>
                      </a:lnTo>
                      <a:lnTo>
                        <a:pt x="220" y="7"/>
                      </a:lnTo>
                      <a:lnTo>
                        <a:pt x="213" y="11"/>
                      </a:lnTo>
                      <a:lnTo>
                        <a:pt x="206" y="18"/>
                      </a:lnTo>
                      <a:lnTo>
                        <a:pt x="200" y="18"/>
                      </a:lnTo>
                      <a:lnTo>
                        <a:pt x="194" y="21"/>
                      </a:lnTo>
                      <a:lnTo>
                        <a:pt x="193" y="28"/>
                      </a:lnTo>
                      <a:lnTo>
                        <a:pt x="193" y="37"/>
                      </a:lnTo>
                      <a:lnTo>
                        <a:pt x="194" y="41"/>
                      </a:lnTo>
                      <a:lnTo>
                        <a:pt x="193" y="45"/>
                      </a:lnTo>
                      <a:lnTo>
                        <a:pt x="191" y="50"/>
                      </a:lnTo>
                      <a:lnTo>
                        <a:pt x="190" y="54"/>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71" name="任意多边形: 形状 170">
                  <a:extLst>
                    <a:ext uri="{FF2B5EF4-FFF2-40B4-BE49-F238E27FC236}">
                      <a16:creationId xmlns="" xmlns:a16="http://schemas.microsoft.com/office/drawing/2014/main" id="{92036D80-D9E9-44DA-B039-4BC814DAD003}"/>
                    </a:ext>
                  </a:extLst>
                </p:cNvPr>
                <p:cNvSpPr>
                  <a:spLocks noChangeAspect="1"/>
                </p:cNvSpPr>
                <p:nvPr/>
              </p:nvSpPr>
              <p:spPr bwMode="gray">
                <a:xfrm>
                  <a:off x="4961730" y="3988147"/>
                  <a:ext cx="233363" cy="230188"/>
                </a:xfrm>
                <a:custGeom>
                  <a:avLst/>
                  <a:gdLst/>
                  <a:ahLst/>
                  <a:cxnLst>
                    <a:cxn ang="0">
                      <a:pos x="252" y="26"/>
                    </a:cxn>
                    <a:cxn ang="0">
                      <a:pos x="130" y="26"/>
                    </a:cxn>
                    <a:cxn ang="0">
                      <a:pos x="96" y="10"/>
                    </a:cxn>
                    <a:cxn ang="0">
                      <a:pos x="59" y="0"/>
                    </a:cxn>
                    <a:cxn ang="0">
                      <a:pos x="33" y="17"/>
                    </a:cxn>
                    <a:cxn ang="0">
                      <a:pos x="1" y="26"/>
                    </a:cxn>
                    <a:cxn ang="0">
                      <a:pos x="3" y="64"/>
                    </a:cxn>
                    <a:cxn ang="0">
                      <a:pos x="17" y="100"/>
                    </a:cxn>
                    <a:cxn ang="0">
                      <a:pos x="34" y="117"/>
                    </a:cxn>
                    <a:cxn ang="0">
                      <a:pos x="46" y="139"/>
                    </a:cxn>
                    <a:cxn ang="0">
                      <a:pos x="62" y="168"/>
                    </a:cxn>
                    <a:cxn ang="0">
                      <a:pos x="82" y="209"/>
                    </a:cxn>
                    <a:cxn ang="0">
                      <a:pos x="96" y="238"/>
                    </a:cxn>
                    <a:cxn ang="0">
                      <a:pos x="118" y="278"/>
                    </a:cxn>
                    <a:cxn ang="0">
                      <a:pos x="150" y="331"/>
                    </a:cxn>
                    <a:cxn ang="0">
                      <a:pos x="151" y="369"/>
                    </a:cxn>
                    <a:cxn ang="0">
                      <a:pos x="153" y="435"/>
                    </a:cxn>
                    <a:cxn ang="0">
                      <a:pos x="172" y="477"/>
                    </a:cxn>
                    <a:cxn ang="0">
                      <a:pos x="172" y="521"/>
                    </a:cxn>
                    <a:cxn ang="0">
                      <a:pos x="179" y="555"/>
                    </a:cxn>
                    <a:cxn ang="0">
                      <a:pos x="188" y="589"/>
                    </a:cxn>
                    <a:cxn ang="0">
                      <a:pos x="214" y="646"/>
                    </a:cxn>
                    <a:cxn ang="0">
                      <a:pos x="243" y="683"/>
                    </a:cxn>
                    <a:cxn ang="0">
                      <a:pos x="264" y="700"/>
                    </a:cxn>
                    <a:cxn ang="0">
                      <a:pos x="279" y="689"/>
                    </a:cxn>
                    <a:cxn ang="0">
                      <a:pos x="323" y="695"/>
                    </a:cxn>
                    <a:cxn ang="0">
                      <a:pos x="350" y="722"/>
                    </a:cxn>
                    <a:cxn ang="0">
                      <a:pos x="393" y="720"/>
                    </a:cxn>
                    <a:cxn ang="0">
                      <a:pos x="435" y="695"/>
                    </a:cxn>
                    <a:cxn ang="0">
                      <a:pos x="452" y="633"/>
                    </a:cxn>
                    <a:cxn ang="0">
                      <a:pos x="452" y="460"/>
                    </a:cxn>
                    <a:cxn ang="0">
                      <a:pos x="452" y="295"/>
                    </a:cxn>
                    <a:cxn ang="0">
                      <a:pos x="507" y="200"/>
                    </a:cxn>
                    <a:cxn ang="0">
                      <a:pos x="512" y="86"/>
                    </a:cxn>
                    <a:cxn ang="0">
                      <a:pos x="615" y="68"/>
                    </a:cxn>
                    <a:cxn ang="0">
                      <a:pos x="650" y="85"/>
                    </a:cxn>
                    <a:cxn ang="0">
                      <a:pos x="668" y="81"/>
                    </a:cxn>
                    <a:cxn ang="0">
                      <a:pos x="716" y="57"/>
                    </a:cxn>
                    <a:cxn ang="0">
                      <a:pos x="727" y="38"/>
                    </a:cxn>
                    <a:cxn ang="0">
                      <a:pos x="688" y="32"/>
                    </a:cxn>
                    <a:cxn ang="0">
                      <a:pos x="635" y="41"/>
                    </a:cxn>
                    <a:cxn ang="0">
                      <a:pos x="546" y="65"/>
                    </a:cxn>
                    <a:cxn ang="0">
                      <a:pos x="522" y="63"/>
                    </a:cxn>
                    <a:cxn ang="0">
                      <a:pos x="460" y="51"/>
                    </a:cxn>
                    <a:cxn ang="0">
                      <a:pos x="405" y="53"/>
                    </a:cxn>
                    <a:cxn ang="0">
                      <a:pos x="366" y="26"/>
                    </a:cxn>
                  </a:cxnLst>
                  <a:rect l="0" t="0" r="r" b="b"/>
                  <a:pathLst>
                    <a:path w="734" h="722">
                      <a:moveTo>
                        <a:pt x="346" y="26"/>
                      </a:moveTo>
                      <a:lnTo>
                        <a:pt x="299" y="26"/>
                      </a:lnTo>
                      <a:lnTo>
                        <a:pt x="252" y="26"/>
                      </a:lnTo>
                      <a:lnTo>
                        <a:pt x="198" y="26"/>
                      </a:lnTo>
                      <a:lnTo>
                        <a:pt x="148" y="26"/>
                      </a:lnTo>
                      <a:lnTo>
                        <a:pt x="130" y="26"/>
                      </a:lnTo>
                      <a:lnTo>
                        <a:pt x="123" y="28"/>
                      </a:lnTo>
                      <a:lnTo>
                        <a:pt x="109" y="15"/>
                      </a:lnTo>
                      <a:lnTo>
                        <a:pt x="96" y="10"/>
                      </a:lnTo>
                      <a:lnTo>
                        <a:pt x="91" y="1"/>
                      </a:lnTo>
                      <a:lnTo>
                        <a:pt x="81" y="0"/>
                      </a:lnTo>
                      <a:lnTo>
                        <a:pt x="59" y="0"/>
                      </a:lnTo>
                      <a:lnTo>
                        <a:pt x="49" y="4"/>
                      </a:lnTo>
                      <a:lnTo>
                        <a:pt x="39" y="14"/>
                      </a:lnTo>
                      <a:lnTo>
                        <a:pt x="33" y="17"/>
                      </a:lnTo>
                      <a:lnTo>
                        <a:pt x="23" y="11"/>
                      </a:lnTo>
                      <a:lnTo>
                        <a:pt x="12" y="20"/>
                      </a:lnTo>
                      <a:lnTo>
                        <a:pt x="1" y="26"/>
                      </a:lnTo>
                      <a:lnTo>
                        <a:pt x="0" y="49"/>
                      </a:lnTo>
                      <a:lnTo>
                        <a:pt x="0" y="55"/>
                      </a:lnTo>
                      <a:lnTo>
                        <a:pt x="3" y="64"/>
                      </a:lnTo>
                      <a:lnTo>
                        <a:pt x="3" y="74"/>
                      </a:lnTo>
                      <a:lnTo>
                        <a:pt x="12" y="92"/>
                      </a:lnTo>
                      <a:lnTo>
                        <a:pt x="17" y="100"/>
                      </a:lnTo>
                      <a:lnTo>
                        <a:pt x="19" y="102"/>
                      </a:lnTo>
                      <a:lnTo>
                        <a:pt x="28" y="108"/>
                      </a:lnTo>
                      <a:lnTo>
                        <a:pt x="34" y="117"/>
                      </a:lnTo>
                      <a:lnTo>
                        <a:pt x="38" y="127"/>
                      </a:lnTo>
                      <a:lnTo>
                        <a:pt x="44" y="134"/>
                      </a:lnTo>
                      <a:lnTo>
                        <a:pt x="46" y="139"/>
                      </a:lnTo>
                      <a:lnTo>
                        <a:pt x="55" y="150"/>
                      </a:lnTo>
                      <a:lnTo>
                        <a:pt x="56" y="157"/>
                      </a:lnTo>
                      <a:lnTo>
                        <a:pt x="62" y="168"/>
                      </a:lnTo>
                      <a:lnTo>
                        <a:pt x="65" y="176"/>
                      </a:lnTo>
                      <a:lnTo>
                        <a:pt x="81" y="202"/>
                      </a:lnTo>
                      <a:lnTo>
                        <a:pt x="82" y="209"/>
                      </a:lnTo>
                      <a:lnTo>
                        <a:pt x="86" y="215"/>
                      </a:lnTo>
                      <a:lnTo>
                        <a:pt x="88" y="224"/>
                      </a:lnTo>
                      <a:lnTo>
                        <a:pt x="96" y="238"/>
                      </a:lnTo>
                      <a:lnTo>
                        <a:pt x="110" y="263"/>
                      </a:lnTo>
                      <a:lnTo>
                        <a:pt x="116" y="273"/>
                      </a:lnTo>
                      <a:lnTo>
                        <a:pt x="118" y="278"/>
                      </a:lnTo>
                      <a:lnTo>
                        <a:pt x="121" y="288"/>
                      </a:lnTo>
                      <a:lnTo>
                        <a:pt x="141" y="312"/>
                      </a:lnTo>
                      <a:lnTo>
                        <a:pt x="150" y="331"/>
                      </a:lnTo>
                      <a:lnTo>
                        <a:pt x="151" y="334"/>
                      </a:lnTo>
                      <a:lnTo>
                        <a:pt x="152" y="350"/>
                      </a:lnTo>
                      <a:lnTo>
                        <a:pt x="151" y="369"/>
                      </a:lnTo>
                      <a:lnTo>
                        <a:pt x="152" y="406"/>
                      </a:lnTo>
                      <a:lnTo>
                        <a:pt x="151" y="424"/>
                      </a:lnTo>
                      <a:lnTo>
                        <a:pt x="153" y="435"/>
                      </a:lnTo>
                      <a:lnTo>
                        <a:pt x="157" y="445"/>
                      </a:lnTo>
                      <a:lnTo>
                        <a:pt x="162" y="458"/>
                      </a:lnTo>
                      <a:lnTo>
                        <a:pt x="172" y="477"/>
                      </a:lnTo>
                      <a:lnTo>
                        <a:pt x="173" y="484"/>
                      </a:lnTo>
                      <a:lnTo>
                        <a:pt x="171" y="498"/>
                      </a:lnTo>
                      <a:lnTo>
                        <a:pt x="172" y="521"/>
                      </a:lnTo>
                      <a:lnTo>
                        <a:pt x="174" y="531"/>
                      </a:lnTo>
                      <a:lnTo>
                        <a:pt x="182" y="546"/>
                      </a:lnTo>
                      <a:lnTo>
                        <a:pt x="179" y="555"/>
                      </a:lnTo>
                      <a:lnTo>
                        <a:pt x="182" y="559"/>
                      </a:lnTo>
                      <a:lnTo>
                        <a:pt x="185" y="569"/>
                      </a:lnTo>
                      <a:lnTo>
                        <a:pt x="188" y="589"/>
                      </a:lnTo>
                      <a:lnTo>
                        <a:pt x="191" y="600"/>
                      </a:lnTo>
                      <a:lnTo>
                        <a:pt x="194" y="622"/>
                      </a:lnTo>
                      <a:lnTo>
                        <a:pt x="214" y="646"/>
                      </a:lnTo>
                      <a:lnTo>
                        <a:pt x="222" y="665"/>
                      </a:lnTo>
                      <a:lnTo>
                        <a:pt x="233" y="676"/>
                      </a:lnTo>
                      <a:lnTo>
                        <a:pt x="243" y="683"/>
                      </a:lnTo>
                      <a:lnTo>
                        <a:pt x="256" y="698"/>
                      </a:lnTo>
                      <a:lnTo>
                        <a:pt x="261" y="698"/>
                      </a:lnTo>
                      <a:lnTo>
                        <a:pt x="264" y="700"/>
                      </a:lnTo>
                      <a:lnTo>
                        <a:pt x="269" y="699"/>
                      </a:lnTo>
                      <a:lnTo>
                        <a:pt x="272" y="697"/>
                      </a:lnTo>
                      <a:lnTo>
                        <a:pt x="279" y="689"/>
                      </a:lnTo>
                      <a:lnTo>
                        <a:pt x="285" y="678"/>
                      </a:lnTo>
                      <a:lnTo>
                        <a:pt x="297" y="677"/>
                      </a:lnTo>
                      <a:lnTo>
                        <a:pt x="323" y="695"/>
                      </a:lnTo>
                      <a:lnTo>
                        <a:pt x="323" y="708"/>
                      </a:lnTo>
                      <a:lnTo>
                        <a:pt x="334" y="720"/>
                      </a:lnTo>
                      <a:lnTo>
                        <a:pt x="350" y="722"/>
                      </a:lnTo>
                      <a:lnTo>
                        <a:pt x="365" y="717"/>
                      </a:lnTo>
                      <a:lnTo>
                        <a:pt x="384" y="717"/>
                      </a:lnTo>
                      <a:lnTo>
                        <a:pt x="393" y="720"/>
                      </a:lnTo>
                      <a:lnTo>
                        <a:pt x="405" y="720"/>
                      </a:lnTo>
                      <a:lnTo>
                        <a:pt x="421" y="705"/>
                      </a:lnTo>
                      <a:lnTo>
                        <a:pt x="435" y="695"/>
                      </a:lnTo>
                      <a:lnTo>
                        <a:pt x="446" y="693"/>
                      </a:lnTo>
                      <a:lnTo>
                        <a:pt x="452" y="689"/>
                      </a:lnTo>
                      <a:lnTo>
                        <a:pt x="452" y="633"/>
                      </a:lnTo>
                      <a:lnTo>
                        <a:pt x="452" y="574"/>
                      </a:lnTo>
                      <a:lnTo>
                        <a:pt x="452" y="515"/>
                      </a:lnTo>
                      <a:lnTo>
                        <a:pt x="452" y="460"/>
                      </a:lnTo>
                      <a:lnTo>
                        <a:pt x="452" y="407"/>
                      </a:lnTo>
                      <a:lnTo>
                        <a:pt x="452" y="349"/>
                      </a:lnTo>
                      <a:lnTo>
                        <a:pt x="452" y="295"/>
                      </a:lnTo>
                      <a:lnTo>
                        <a:pt x="507" y="295"/>
                      </a:lnTo>
                      <a:lnTo>
                        <a:pt x="507" y="257"/>
                      </a:lnTo>
                      <a:lnTo>
                        <a:pt x="507" y="200"/>
                      </a:lnTo>
                      <a:lnTo>
                        <a:pt x="507" y="144"/>
                      </a:lnTo>
                      <a:lnTo>
                        <a:pt x="507" y="91"/>
                      </a:lnTo>
                      <a:lnTo>
                        <a:pt x="512" y="86"/>
                      </a:lnTo>
                      <a:lnTo>
                        <a:pt x="592" y="71"/>
                      </a:lnTo>
                      <a:lnTo>
                        <a:pt x="609" y="68"/>
                      </a:lnTo>
                      <a:lnTo>
                        <a:pt x="615" y="68"/>
                      </a:lnTo>
                      <a:lnTo>
                        <a:pt x="632" y="69"/>
                      </a:lnTo>
                      <a:lnTo>
                        <a:pt x="643" y="73"/>
                      </a:lnTo>
                      <a:lnTo>
                        <a:pt x="650" y="85"/>
                      </a:lnTo>
                      <a:lnTo>
                        <a:pt x="653" y="100"/>
                      </a:lnTo>
                      <a:lnTo>
                        <a:pt x="659" y="92"/>
                      </a:lnTo>
                      <a:lnTo>
                        <a:pt x="668" y="81"/>
                      </a:lnTo>
                      <a:lnTo>
                        <a:pt x="684" y="69"/>
                      </a:lnTo>
                      <a:lnTo>
                        <a:pt x="711" y="63"/>
                      </a:lnTo>
                      <a:lnTo>
                        <a:pt x="716" y="57"/>
                      </a:lnTo>
                      <a:lnTo>
                        <a:pt x="723" y="52"/>
                      </a:lnTo>
                      <a:lnTo>
                        <a:pt x="734" y="51"/>
                      </a:lnTo>
                      <a:lnTo>
                        <a:pt x="727" y="38"/>
                      </a:lnTo>
                      <a:lnTo>
                        <a:pt x="723" y="35"/>
                      </a:lnTo>
                      <a:lnTo>
                        <a:pt x="709" y="32"/>
                      </a:lnTo>
                      <a:lnTo>
                        <a:pt x="688" y="32"/>
                      </a:lnTo>
                      <a:lnTo>
                        <a:pt x="685" y="28"/>
                      </a:lnTo>
                      <a:lnTo>
                        <a:pt x="642" y="39"/>
                      </a:lnTo>
                      <a:lnTo>
                        <a:pt x="635" y="41"/>
                      </a:lnTo>
                      <a:lnTo>
                        <a:pt x="632" y="43"/>
                      </a:lnTo>
                      <a:lnTo>
                        <a:pt x="621" y="46"/>
                      </a:lnTo>
                      <a:lnTo>
                        <a:pt x="546" y="65"/>
                      </a:lnTo>
                      <a:lnTo>
                        <a:pt x="538" y="66"/>
                      </a:lnTo>
                      <a:lnTo>
                        <a:pt x="534" y="64"/>
                      </a:lnTo>
                      <a:lnTo>
                        <a:pt x="522" y="63"/>
                      </a:lnTo>
                      <a:lnTo>
                        <a:pt x="510" y="59"/>
                      </a:lnTo>
                      <a:lnTo>
                        <a:pt x="494" y="58"/>
                      </a:lnTo>
                      <a:lnTo>
                        <a:pt x="460" y="51"/>
                      </a:lnTo>
                      <a:lnTo>
                        <a:pt x="433" y="51"/>
                      </a:lnTo>
                      <a:lnTo>
                        <a:pt x="414" y="53"/>
                      </a:lnTo>
                      <a:lnTo>
                        <a:pt x="405" y="53"/>
                      </a:lnTo>
                      <a:lnTo>
                        <a:pt x="388" y="47"/>
                      </a:lnTo>
                      <a:lnTo>
                        <a:pt x="382" y="37"/>
                      </a:lnTo>
                      <a:lnTo>
                        <a:pt x="366" y="26"/>
                      </a:lnTo>
                      <a:lnTo>
                        <a:pt x="346" y="2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72" name="任意多边形: 形状 171">
                  <a:extLst>
                    <a:ext uri="{FF2B5EF4-FFF2-40B4-BE49-F238E27FC236}">
                      <a16:creationId xmlns="" xmlns:a16="http://schemas.microsoft.com/office/drawing/2014/main" id="{EA7E5852-3016-4BAC-AA0A-8A6C0EFF2596}"/>
                    </a:ext>
                  </a:extLst>
                </p:cNvPr>
                <p:cNvSpPr>
                  <a:spLocks noChangeAspect="1"/>
                </p:cNvSpPr>
                <p:nvPr/>
              </p:nvSpPr>
              <p:spPr bwMode="gray">
                <a:xfrm>
                  <a:off x="5282405" y="3875434"/>
                  <a:ext cx="185738" cy="296863"/>
                </a:xfrm>
                <a:custGeom>
                  <a:avLst/>
                  <a:gdLst/>
                  <a:ahLst/>
                  <a:cxnLst>
                    <a:cxn ang="0">
                      <a:pos x="584" y="10"/>
                    </a:cxn>
                    <a:cxn ang="0">
                      <a:pos x="570" y="56"/>
                    </a:cxn>
                    <a:cxn ang="0">
                      <a:pos x="572" y="128"/>
                    </a:cxn>
                    <a:cxn ang="0">
                      <a:pos x="569" y="176"/>
                    </a:cxn>
                    <a:cxn ang="0">
                      <a:pos x="578" y="205"/>
                    </a:cxn>
                    <a:cxn ang="0">
                      <a:pos x="585" y="224"/>
                    </a:cxn>
                    <a:cxn ang="0">
                      <a:pos x="568" y="263"/>
                    </a:cxn>
                    <a:cxn ang="0">
                      <a:pos x="564" y="285"/>
                    </a:cxn>
                    <a:cxn ang="0">
                      <a:pos x="532" y="328"/>
                    </a:cxn>
                    <a:cxn ang="0">
                      <a:pos x="497" y="355"/>
                    </a:cxn>
                    <a:cxn ang="0">
                      <a:pos x="447" y="378"/>
                    </a:cxn>
                    <a:cxn ang="0">
                      <a:pos x="368" y="434"/>
                    </a:cxn>
                    <a:cxn ang="0">
                      <a:pos x="345" y="462"/>
                    </a:cxn>
                    <a:cxn ang="0">
                      <a:pos x="323" y="477"/>
                    </a:cxn>
                    <a:cxn ang="0">
                      <a:pos x="273" y="521"/>
                    </a:cxn>
                    <a:cxn ang="0">
                      <a:pos x="253" y="572"/>
                    </a:cxn>
                    <a:cxn ang="0">
                      <a:pos x="273" y="598"/>
                    </a:cxn>
                    <a:cxn ang="0">
                      <a:pos x="289" y="667"/>
                    </a:cxn>
                    <a:cxn ang="0">
                      <a:pos x="295" y="725"/>
                    </a:cxn>
                    <a:cxn ang="0">
                      <a:pos x="295" y="764"/>
                    </a:cxn>
                    <a:cxn ang="0">
                      <a:pos x="273" y="811"/>
                    </a:cxn>
                    <a:cxn ang="0">
                      <a:pos x="192" y="843"/>
                    </a:cxn>
                    <a:cxn ang="0">
                      <a:pos x="156" y="863"/>
                    </a:cxn>
                    <a:cxn ang="0">
                      <a:pos x="134" y="893"/>
                    </a:cxn>
                    <a:cxn ang="0">
                      <a:pos x="158" y="899"/>
                    </a:cxn>
                    <a:cxn ang="0">
                      <a:pos x="110" y="908"/>
                    </a:cxn>
                    <a:cxn ang="0">
                      <a:pos x="92" y="742"/>
                    </a:cxn>
                    <a:cxn ang="0">
                      <a:pos x="85" y="673"/>
                    </a:cxn>
                    <a:cxn ang="0">
                      <a:pos x="113" y="636"/>
                    </a:cxn>
                    <a:cxn ang="0">
                      <a:pos x="153" y="508"/>
                    </a:cxn>
                    <a:cxn ang="0">
                      <a:pos x="158" y="451"/>
                    </a:cxn>
                    <a:cxn ang="0">
                      <a:pos x="158" y="367"/>
                    </a:cxn>
                    <a:cxn ang="0">
                      <a:pos x="113" y="323"/>
                    </a:cxn>
                    <a:cxn ang="0">
                      <a:pos x="33" y="305"/>
                    </a:cxn>
                    <a:cxn ang="0">
                      <a:pos x="8" y="269"/>
                    </a:cxn>
                    <a:cxn ang="0">
                      <a:pos x="175" y="198"/>
                    </a:cxn>
                    <a:cxn ang="0">
                      <a:pos x="202" y="226"/>
                    </a:cxn>
                    <a:cxn ang="0">
                      <a:pos x="247" y="226"/>
                    </a:cxn>
                    <a:cxn ang="0">
                      <a:pos x="251" y="273"/>
                    </a:cxn>
                    <a:cxn ang="0">
                      <a:pos x="236" y="302"/>
                    </a:cxn>
                    <a:cxn ang="0">
                      <a:pos x="252" y="327"/>
                    </a:cxn>
                    <a:cxn ang="0">
                      <a:pos x="272" y="350"/>
                    </a:cxn>
                    <a:cxn ang="0">
                      <a:pos x="278" y="366"/>
                    </a:cxn>
                    <a:cxn ang="0">
                      <a:pos x="291" y="357"/>
                    </a:cxn>
                    <a:cxn ang="0">
                      <a:pos x="287" y="337"/>
                    </a:cxn>
                    <a:cxn ang="0">
                      <a:pos x="304" y="314"/>
                    </a:cxn>
                    <a:cxn ang="0">
                      <a:pos x="321" y="284"/>
                    </a:cxn>
                    <a:cxn ang="0">
                      <a:pos x="326" y="244"/>
                    </a:cxn>
                    <a:cxn ang="0">
                      <a:pos x="299" y="203"/>
                    </a:cxn>
                    <a:cxn ang="0">
                      <a:pos x="266" y="167"/>
                    </a:cxn>
                    <a:cxn ang="0">
                      <a:pos x="262" y="123"/>
                    </a:cxn>
                    <a:cxn ang="0">
                      <a:pos x="269" y="76"/>
                    </a:cxn>
                    <a:cxn ang="0">
                      <a:pos x="323" y="53"/>
                    </a:cxn>
                    <a:cxn ang="0">
                      <a:pos x="349" y="65"/>
                    </a:cxn>
                    <a:cxn ang="0">
                      <a:pos x="381" y="56"/>
                    </a:cxn>
                    <a:cxn ang="0">
                      <a:pos x="436" y="43"/>
                    </a:cxn>
                    <a:cxn ang="0">
                      <a:pos x="482" y="45"/>
                    </a:cxn>
                    <a:cxn ang="0">
                      <a:pos x="547" y="25"/>
                    </a:cxn>
                  </a:cxnLst>
                  <a:rect l="0" t="0" r="r" b="b"/>
                  <a:pathLst>
                    <a:path w="586" h="937">
                      <a:moveTo>
                        <a:pt x="580" y="0"/>
                      </a:moveTo>
                      <a:lnTo>
                        <a:pt x="584" y="2"/>
                      </a:lnTo>
                      <a:lnTo>
                        <a:pt x="586" y="7"/>
                      </a:lnTo>
                      <a:lnTo>
                        <a:pt x="584" y="10"/>
                      </a:lnTo>
                      <a:lnTo>
                        <a:pt x="585" y="27"/>
                      </a:lnTo>
                      <a:lnTo>
                        <a:pt x="583" y="33"/>
                      </a:lnTo>
                      <a:lnTo>
                        <a:pt x="578" y="42"/>
                      </a:lnTo>
                      <a:lnTo>
                        <a:pt x="570" y="56"/>
                      </a:lnTo>
                      <a:lnTo>
                        <a:pt x="567" y="70"/>
                      </a:lnTo>
                      <a:lnTo>
                        <a:pt x="568" y="95"/>
                      </a:lnTo>
                      <a:lnTo>
                        <a:pt x="570" y="113"/>
                      </a:lnTo>
                      <a:lnTo>
                        <a:pt x="572" y="128"/>
                      </a:lnTo>
                      <a:lnTo>
                        <a:pt x="565" y="133"/>
                      </a:lnTo>
                      <a:lnTo>
                        <a:pt x="568" y="142"/>
                      </a:lnTo>
                      <a:lnTo>
                        <a:pt x="570" y="142"/>
                      </a:lnTo>
                      <a:lnTo>
                        <a:pt x="569" y="176"/>
                      </a:lnTo>
                      <a:lnTo>
                        <a:pt x="572" y="196"/>
                      </a:lnTo>
                      <a:lnTo>
                        <a:pt x="570" y="205"/>
                      </a:lnTo>
                      <a:lnTo>
                        <a:pt x="574" y="208"/>
                      </a:lnTo>
                      <a:lnTo>
                        <a:pt x="578" y="205"/>
                      </a:lnTo>
                      <a:lnTo>
                        <a:pt x="581" y="212"/>
                      </a:lnTo>
                      <a:lnTo>
                        <a:pt x="575" y="220"/>
                      </a:lnTo>
                      <a:lnTo>
                        <a:pt x="580" y="220"/>
                      </a:lnTo>
                      <a:lnTo>
                        <a:pt x="585" y="224"/>
                      </a:lnTo>
                      <a:lnTo>
                        <a:pt x="585" y="232"/>
                      </a:lnTo>
                      <a:lnTo>
                        <a:pt x="580" y="242"/>
                      </a:lnTo>
                      <a:lnTo>
                        <a:pt x="576" y="253"/>
                      </a:lnTo>
                      <a:lnTo>
                        <a:pt x="568" y="263"/>
                      </a:lnTo>
                      <a:lnTo>
                        <a:pt x="575" y="265"/>
                      </a:lnTo>
                      <a:lnTo>
                        <a:pt x="574" y="274"/>
                      </a:lnTo>
                      <a:lnTo>
                        <a:pt x="573" y="280"/>
                      </a:lnTo>
                      <a:lnTo>
                        <a:pt x="564" y="285"/>
                      </a:lnTo>
                      <a:lnTo>
                        <a:pt x="547" y="305"/>
                      </a:lnTo>
                      <a:lnTo>
                        <a:pt x="543" y="313"/>
                      </a:lnTo>
                      <a:lnTo>
                        <a:pt x="526" y="323"/>
                      </a:lnTo>
                      <a:lnTo>
                        <a:pt x="532" y="328"/>
                      </a:lnTo>
                      <a:lnTo>
                        <a:pt x="527" y="337"/>
                      </a:lnTo>
                      <a:lnTo>
                        <a:pt x="517" y="344"/>
                      </a:lnTo>
                      <a:lnTo>
                        <a:pt x="505" y="351"/>
                      </a:lnTo>
                      <a:lnTo>
                        <a:pt x="497" y="355"/>
                      </a:lnTo>
                      <a:lnTo>
                        <a:pt x="490" y="366"/>
                      </a:lnTo>
                      <a:lnTo>
                        <a:pt x="477" y="373"/>
                      </a:lnTo>
                      <a:lnTo>
                        <a:pt x="460" y="373"/>
                      </a:lnTo>
                      <a:lnTo>
                        <a:pt x="447" y="378"/>
                      </a:lnTo>
                      <a:lnTo>
                        <a:pt x="403" y="398"/>
                      </a:lnTo>
                      <a:lnTo>
                        <a:pt x="375" y="420"/>
                      </a:lnTo>
                      <a:lnTo>
                        <a:pt x="373" y="430"/>
                      </a:lnTo>
                      <a:lnTo>
                        <a:pt x="368" y="434"/>
                      </a:lnTo>
                      <a:lnTo>
                        <a:pt x="360" y="435"/>
                      </a:lnTo>
                      <a:lnTo>
                        <a:pt x="355" y="436"/>
                      </a:lnTo>
                      <a:lnTo>
                        <a:pt x="361" y="442"/>
                      </a:lnTo>
                      <a:lnTo>
                        <a:pt x="345" y="462"/>
                      </a:lnTo>
                      <a:lnTo>
                        <a:pt x="338" y="473"/>
                      </a:lnTo>
                      <a:lnTo>
                        <a:pt x="333" y="470"/>
                      </a:lnTo>
                      <a:lnTo>
                        <a:pt x="330" y="461"/>
                      </a:lnTo>
                      <a:lnTo>
                        <a:pt x="323" y="477"/>
                      </a:lnTo>
                      <a:lnTo>
                        <a:pt x="315" y="480"/>
                      </a:lnTo>
                      <a:lnTo>
                        <a:pt x="305" y="493"/>
                      </a:lnTo>
                      <a:lnTo>
                        <a:pt x="287" y="512"/>
                      </a:lnTo>
                      <a:lnTo>
                        <a:pt x="273" y="521"/>
                      </a:lnTo>
                      <a:lnTo>
                        <a:pt x="266" y="529"/>
                      </a:lnTo>
                      <a:lnTo>
                        <a:pt x="255" y="533"/>
                      </a:lnTo>
                      <a:lnTo>
                        <a:pt x="252" y="563"/>
                      </a:lnTo>
                      <a:lnTo>
                        <a:pt x="253" y="572"/>
                      </a:lnTo>
                      <a:lnTo>
                        <a:pt x="267" y="582"/>
                      </a:lnTo>
                      <a:lnTo>
                        <a:pt x="271" y="588"/>
                      </a:lnTo>
                      <a:lnTo>
                        <a:pt x="272" y="597"/>
                      </a:lnTo>
                      <a:lnTo>
                        <a:pt x="273" y="598"/>
                      </a:lnTo>
                      <a:lnTo>
                        <a:pt x="274" y="608"/>
                      </a:lnTo>
                      <a:lnTo>
                        <a:pt x="287" y="642"/>
                      </a:lnTo>
                      <a:lnTo>
                        <a:pt x="288" y="662"/>
                      </a:lnTo>
                      <a:lnTo>
                        <a:pt x="289" y="667"/>
                      </a:lnTo>
                      <a:lnTo>
                        <a:pt x="295" y="662"/>
                      </a:lnTo>
                      <a:lnTo>
                        <a:pt x="299" y="666"/>
                      </a:lnTo>
                      <a:lnTo>
                        <a:pt x="299" y="688"/>
                      </a:lnTo>
                      <a:lnTo>
                        <a:pt x="295" y="725"/>
                      </a:lnTo>
                      <a:lnTo>
                        <a:pt x="283" y="771"/>
                      </a:lnTo>
                      <a:lnTo>
                        <a:pt x="285" y="782"/>
                      </a:lnTo>
                      <a:lnTo>
                        <a:pt x="289" y="774"/>
                      </a:lnTo>
                      <a:lnTo>
                        <a:pt x="295" y="764"/>
                      </a:lnTo>
                      <a:lnTo>
                        <a:pt x="295" y="768"/>
                      </a:lnTo>
                      <a:lnTo>
                        <a:pt x="293" y="781"/>
                      </a:lnTo>
                      <a:lnTo>
                        <a:pt x="288" y="792"/>
                      </a:lnTo>
                      <a:lnTo>
                        <a:pt x="273" y="811"/>
                      </a:lnTo>
                      <a:lnTo>
                        <a:pt x="258" y="822"/>
                      </a:lnTo>
                      <a:lnTo>
                        <a:pt x="240" y="829"/>
                      </a:lnTo>
                      <a:lnTo>
                        <a:pt x="228" y="830"/>
                      </a:lnTo>
                      <a:lnTo>
                        <a:pt x="192" y="843"/>
                      </a:lnTo>
                      <a:lnTo>
                        <a:pt x="183" y="849"/>
                      </a:lnTo>
                      <a:lnTo>
                        <a:pt x="176" y="855"/>
                      </a:lnTo>
                      <a:lnTo>
                        <a:pt x="166" y="861"/>
                      </a:lnTo>
                      <a:lnTo>
                        <a:pt x="156" y="863"/>
                      </a:lnTo>
                      <a:lnTo>
                        <a:pt x="151" y="868"/>
                      </a:lnTo>
                      <a:lnTo>
                        <a:pt x="144" y="881"/>
                      </a:lnTo>
                      <a:lnTo>
                        <a:pt x="135" y="893"/>
                      </a:lnTo>
                      <a:lnTo>
                        <a:pt x="134" y="893"/>
                      </a:lnTo>
                      <a:lnTo>
                        <a:pt x="142" y="900"/>
                      </a:lnTo>
                      <a:lnTo>
                        <a:pt x="148" y="910"/>
                      </a:lnTo>
                      <a:lnTo>
                        <a:pt x="154" y="905"/>
                      </a:lnTo>
                      <a:lnTo>
                        <a:pt x="158" y="899"/>
                      </a:lnTo>
                      <a:lnTo>
                        <a:pt x="154" y="937"/>
                      </a:lnTo>
                      <a:lnTo>
                        <a:pt x="148" y="936"/>
                      </a:lnTo>
                      <a:lnTo>
                        <a:pt x="112" y="936"/>
                      </a:lnTo>
                      <a:lnTo>
                        <a:pt x="110" y="908"/>
                      </a:lnTo>
                      <a:lnTo>
                        <a:pt x="110" y="887"/>
                      </a:lnTo>
                      <a:lnTo>
                        <a:pt x="108" y="879"/>
                      </a:lnTo>
                      <a:lnTo>
                        <a:pt x="105" y="786"/>
                      </a:lnTo>
                      <a:lnTo>
                        <a:pt x="92" y="742"/>
                      </a:lnTo>
                      <a:lnTo>
                        <a:pt x="86" y="710"/>
                      </a:lnTo>
                      <a:lnTo>
                        <a:pt x="84" y="689"/>
                      </a:lnTo>
                      <a:lnTo>
                        <a:pt x="85" y="688"/>
                      </a:lnTo>
                      <a:lnTo>
                        <a:pt x="85" y="673"/>
                      </a:lnTo>
                      <a:lnTo>
                        <a:pt x="89" y="661"/>
                      </a:lnTo>
                      <a:lnTo>
                        <a:pt x="95" y="651"/>
                      </a:lnTo>
                      <a:lnTo>
                        <a:pt x="106" y="644"/>
                      </a:lnTo>
                      <a:lnTo>
                        <a:pt x="113" y="636"/>
                      </a:lnTo>
                      <a:lnTo>
                        <a:pt x="132" y="602"/>
                      </a:lnTo>
                      <a:lnTo>
                        <a:pt x="139" y="571"/>
                      </a:lnTo>
                      <a:lnTo>
                        <a:pt x="156" y="535"/>
                      </a:lnTo>
                      <a:lnTo>
                        <a:pt x="153" y="508"/>
                      </a:lnTo>
                      <a:lnTo>
                        <a:pt x="148" y="495"/>
                      </a:lnTo>
                      <a:lnTo>
                        <a:pt x="146" y="478"/>
                      </a:lnTo>
                      <a:lnTo>
                        <a:pt x="156" y="459"/>
                      </a:lnTo>
                      <a:lnTo>
                        <a:pt x="158" y="451"/>
                      </a:lnTo>
                      <a:lnTo>
                        <a:pt x="162" y="435"/>
                      </a:lnTo>
                      <a:lnTo>
                        <a:pt x="161" y="424"/>
                      </a:lnTo>
                      <a:lnTo>
                        <a:pt x="162" y="389"/>
                      </a:lnTo>
                      <a:lnTo>
                        <a:pt x="158" y="367"/>
                      </a:lnTo>
                      <a:lnTo>
                        <a:pt x="154" y="357"/>
                      </a:lnTo>
                      <a:lnTo>
                        <a:pt x="153" y="344"/>
                      </a:lnTo>
                      <a:lnTo>
                        <a:pt x="144" y="334"/>
                      </a:lnTo>
                      <a:lnTo>
                        <a:pt x="113" y="323"/>
                      </a:lnTo>
                      <a:lnTo>
                        <a:pt x="85" y="311"/>
                      </a:lnTo>
                      <a:lnTo>
                        <a:pt x="70" y="307"/>
                      </a:lnTo>
                      <a:lnTo>
                        <a:pt x="56" y="303"/>
                      </a:lnTo>
                      <a:lnTo>
                        <a:pt x="33" y="305"/>
                      </a:lnTo>
                      <a:lnTo>
                        <a:pt x="15" y="303"/>
                      </a:lnTo>
                      <a:lnTo>
                        <a:pt x="15" y="284"/>
                      </a:lnTo>
                      <a:lnTo>
                        <a:pt x="10" y="281"/>
                      </a:lnTo>
                      <a:lnTo>
                        <a:pt x="8" y="269"/>
                      </a:lnTo>
                      <a:lnTo>
                        <a:pt x="0" y="253"/>
                      </a:lnTo>
                      <a:lnTo>
                        <a:pt x="165" y="196"/>
                      </a:lnTo>
                      <a:lnTo>
                        <a:pt x="174" y="195"/>
                      </a:lnTo>
                      <a:lnTo>
                        <a:pt x="175" y="198"/>
                      </a:lnTo>
                      <a:lnTo>
                        <a:pt x="181" y="200"/>
                      </a:lnTo>
                      <a:lnTo>
                        <a:pt x="188" y="216"/>
                      </a:lnTo>
                      <a:lnTo>
                        <a:pt x="198" y="226"/>
                      </a:lnTo>
                      <a:lnTo>
                        <a:pt x="202" y="226"/>
                      </a:lnTo>
                      <a:lnTo>
                        <a:pt x="210" y="224"/>
                      </a:lnTo>
                      <a:lnTo>
                        <a:pt x="240" y="220"/>
                      </a:lnTo>
                      <a:lnTo>
                        <a:pt x="244" y="221"/>
                      </a:lnTo>
                      <a:lnTo>
                        <a:pt x="247" y="226"/>
                      </a:lnTo>
                      <a:lnTo>
                        <a:pt x="251" y="239"/>
                      </a:lnTo>
                      <a:lnTo>
                        <a:pt x="252" y="247"/>
                      </a:lnTo>
                      <a:lnTo>
                        <a:pt x="253" y="265"/>
                      </a:lnTo>
                      <a:lnTo>
                        <a:pt x="251" y="273"/>
                      </a:lnTo>
                      <a:lnTo>
                        <a:pt x="245" y="280"/>
                      </a:lnTo>
                      <a:lnTo>
                        <a:pt x="246" y="286"/>
                      </a:lnTo>
                      <a:lnTo>
                        <a:pt x="240" y="291"/>
                      </a:lnTo>
                      <a:lnTo>
                        <a:pt x="236" y="302"/>
                      </a:lnTo>
                      <a:lnTo>
                        <a:pt x="240" y="306"/>
                      </a:lnTo>
                      <a:lnTo>
                        <a:pt x="245" y="322"/>
                      </a:lnTo>
                      <a:lnTo>
                        <a:pt x="248" y="325"/>
                      </a:lnTo>
                      <a:lnTo>
                        <a:pt x="252" y="327"/>
                      </a:lnTo>
                      <a:lnTo>
                        <a:pt x="255" y="332"/>
                      </a:lnTo>
                      <a:lnTo>
                        <a:pt x="263" y="341"/>
                      </a:lnTo>
                      <a:lnTo>
                        <a:pt x="268" y="348"/>
                      </a:lnTo>
                      <a:lnTo>
                        <a:pt x="272" y="350"/>
                      </a:lnTo>
                      <a:lnTo>
                        <a:pt x="279" y="351"/>
                      </a:lnTo>
                      <a:lnTo>
                        <a:pt x="283" y="356"/>
                      </a:lnTo>
                      <a:lnTo>
                        <a:pt x="283" y="360"/>
                      </a:lnTo>
                      <a:lnTo>
                        <a:pt x="278" y="366"/>
                      </a:lnTo>
                      <a:lnTo>
                        <a:pt x="279" y="368"/>
                      </a:lnTo>
                      <a:lnTo>
                        <a:pt x="291" y="368"/>
                      </a:lnTo>
                      <a:lnTo>
                        <a:pt x="293" y="367"/>
                      </a:lnTo>
                      <a:lnTo>
                        <a:pt x="291" y="357"/>
                      </a:lnTo>
                      <a:lnTo>
                        <a:pt x="293" y="351"/>
                      </a:lnTo>
                      <a:lnTo>
                        <a:pt x="290" y="346"/>
                      </a:lnTo>
                      <a:lnTo>
                        <a:pt x="287" y="343"/>
                      </a:lnTo>
                      <a:lnTo>
                        <a:pt x="287" y="337"/>
                      </a:lnTo>
                      <a:lnTo>
                        <a:pt x="290" y="329"/>
                      </a:lnTo>
                      <a:lnTo>
                        <a:pt x="290" y="325"/>
                      </a:lnTo>
                      <a:lnTo>
                        <a:pt x="291" y="322"/>
                      </a:lnTo>
                      <a:lnTo>
                        <a:pt x="304" y="314"/>
                      </a:lnTo>
                      <a:lnTo>
                        <a:pt x="310" y="313"/>
                      </a:lnTo>
                      <a:lnTo>
                        <a:pt x="316" y="311"/>
                      </a:lnTo>
                      <a:lnTo>
                        <a:pt x="320" y="305"/>
                      </a:lnTo>
                      <a:lnTo>
                        <a:pt x="321" y="284"/>
                      </a:lnTo>
                      <a:lnTo>
                        <a:pt x="323" y="276"/>
                      </a:lnTo>
                      <a:lnTo>
                        <a:pt x="320" y="262"/>
                      </a:lnTo>
                      <a:lnTo>
                        <a:pt x="323" y="252"/>
                      </a:lnTo>
                      <a:lnTo>
                        <a:pt x="326" y="244"/>
                      </a:lnTo>
                      <a:lnTo>
                        <a:pt x="323" y="232"/>
                      </a:lnTo>
                      <a:lnTo>
                        <a:pt x="318" y="225"/>
                      </a:lnTo>
                      <a:lnTo>
                        <a:pt x="305" y="212"/>
                      </a:lnTo>
                      <a:lnTo>
                        <a:pt x="299" y="203"/>
                      </a:lnTo>
                      <a:lnTo>
                        <a:pt x="284" y="184"/>
                      </a:lnTo>
                      <a:lnTo>
                        <a:pt x="274" y="177"/>
                      </a:lnTo>
                      <a:lnTo>
                        <a:pt x="267" y="167"/>
                      </a:lnTo>
                      <a:lnTo>
                        <a:pt x="266" y="167"/>
                      </a:lnTo>
                      <a:lnTo>
                        <a:pt x="263" y="156"/>
                      </a:lnTo>
                      <a:lnTo>
                        <a:pt x="263" y="146"/>
                      </a:lnTo>
                      <a:lnTo>
                        <a:pt x="262" y="138"/>
                      </a:lnTo>
                      <a:lnTo>
                        <a:pt x="262" y="123"/>
                      </a:lnTo>
                      <a:lnTo>
                        <a:pt x="258" y="115"/>
                      </a:lnTo>
                      <a:lnTo>
                        <a:pt x="258" y="107"/>
                      </a:lnTo>
                      <a:lnTo>
                        <a:pt x="262" y="92"/>
                      </a:lnTo>
                      <a:lnTo>
                        <a:pt x="269" y="76"/>
                      </a:lnTo>
                      <a:lnTo>
                        <a:pt x="273" y="58"/>
                      </a:lnTo>
                      <a:lnTo>
                        <a:pt x="314" y="59"/>
                      </a:lnTo>
                      <a:lnTo>
                        <a:pt x="317" y="58"/>
                      </a:lnTo>
                      <a:lnTo>
                        <a:pt x="323" y="53"/>
                      </a:lnTo>
                      <a:lnTo>
                        <a:pt x="331" y="53"/>
                      </a:lnTo>
                      <a:lnTo>
                        <a:pt x="338" y="55"/>
                      </a:lnTo>
                      <a:lnTo>
                        <a:pt x="344" y="61"/>
                      </a:lnTo>
                      <a:lnTo>
                        <a:pt x="349" y="65"/>
                      </a:lnTo>
                      <a:lnTo>
                        <a:pt x="354" y="66"/>
                      </a:lnTo>
                      <a:lnTo>
                        <a:pt x="361" y="64"/>
                      </a:lnTo>
                      <a:lnTo>
                        <a:pt x="370" y="64"/>
                      </a:lnTo>
                      <a:lnTo>
                        <a:pt x="381" y="56"/>
                      </a:lnTo>
                      <a:lnTo>
                        <a:pt x="412" y="58"/>
                      </a:lnTo>
                      <a:lnTo>
                        <a:pt x="419" y="58"/>
                      </a:lnTo>
                      <a:lnTo>
                        <a:pt x="423" y="56"/>
                      </a:lnTo>
                      <a:lnTo>
                        <a:pt x="436" y="43"/>
                      </a:lnTo>
                      <a:lnTo>
                        <a:pt x="450" y="42"/>
                      </a:lnTo>
                      <a:lnTo>
                        <a:pt x="459" y="39"/>
                      </a:lnTo>
                      <a:lnTo>
                        <a:pt x="472" y="45"/>
                      </a:lnTo>
                      <a:lnTo>
                        <a:pt x="482" y="45"/>
                      </a:lnTo>
                      <a:lnTo>
                        <a:pt x="490" y="44"/>
                      </a:lnTo>
                      <a:lnTo>
                        <a:pt x="524" y="32"/>
                      </a:lnTo>
                      <a:lnTo>
                        <a:pt x="543" y="27"/>
                      </a:lnTo>
                      <a:lnTo>
                        <a:pt x="547" y="25"/>
                      </a:lnTo>
                      <a:lnTo>
                        <a:pt x="562" y="11"/>
                      </a:lnTo>
                      <a:lnTo>
                        <a:pt x="576" y="1"/>
                      </a:lnTo>
                      <a:lnTo>
                        <a:pt x="580"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73" name="任意多边形: 形状 172">
                  <a:extLst>
                    <a:ext uri="{FF2B5EF4-FFF2-40B4-BE49-F238E27FC236}">
                      <a16:creationId xmlns="" xmlns:a16="http://schemas.microsoft.com/office/drawing/2014/main" id="{9AA96978-7C03-4178-8F44-2F61FB83B622}"/>
                    </a:ext>
                  </a:extLst>
                </p:cNvPr>
                <p:cNvSpPr>
                  <a:spLocks noChangeAspect="1"/>
                </p:cNvSpPr>
                <p:nvPr/>
              </p:nvSpPr>
              <p:spPr bwMode="gray">
                <a:xfrm>
                  <a:off x="5104605" y="4004022"/>
                  <a:ext cx="165100" cy="169863"/>
                </a:xfrm>
                <a:custGeom>
                  <a:avLst/>
                  <a:gdLst/>
                  <a:ahLst/>
                  <a:cxnLst>
                    <a:cxn ang="0">
                      <a:pos x="0" y="356"/>
                    </a:cxn>
                    <a:cxn ang="0">
                      <a:pos x="0" y="244"/>
                    </a:cxn>
                    <a:cxn ang="0">
                      <a:pos x="56" y="206"/>
                    </a:cxn>
                    <a:cxn ang="0">
                      <a:pos x="56" y="93"/>
                    </a:cxn>
                    <a:cxn ang="0">
                      <a:pos x="61" y="35"/>
                    </a:cxn>
                    <a:cxn ang="0">
                      <a:pos x="158" y="17"/>
                    </a:cxn>
                    <a:cxn ang="0">
                      <a:pos x="181" y="18"/>
                    </a:cxn>
                    <a:cxn ang="0">
                      <a:pos x="199" y="34"/>
                    </a:cxn>
                    <a:cxn ang="0">
                      <a:pos x="208" y="41"/>
                    </a:cxn>
                    <a:cxn ang="0">
                      <a:pos x="233" y="18"/>
                    </a:cxn>
                    <a:cxn ang="0">
                      <a:pos x="265" y="6"/>
                    </a:cxn>
                    <a:cxn ang="0">
                      <a:pos x="283" y="0"/>
                    </a:cxn>
                    <a:cxn ang="0">
                      <a:pos x="291" y="11"/>
                    </a:cxn>
                    <a:cxn ang="0">
                      <a:pos x="307" y="39"/>
                    </a:cxn>
                    <a:cxn ang="0">
                      <a:pos x="319" y="60"/>
                    </a:cxn>
                    <a:cxn ang="0">
                      <a:pos x="339" y="93"/>
                    </a:cxn>
                    <a:cxn ang="0">
                      <a:pos x="385" y="127"/>
                    </a:cxn>
                    <a:cxn ang="0">
                      <a:pos x="407" y="151"/>
                    </a:cxn>
                    <a:cxn ang="0">
                      <a:pos x="431" y="164"/>
                    </a:cxn>
                    <a:cxn ang="0">
                      <a:pos x="434" y="205"/>
                    </a:cxn>
                    <a:cxn ang="0">
                      <a:pos x="449" y="227"/>
                    </a:cxn>
                    <a:cxn ang="0">
                      <a:pos x="470" y="234"/>
                    </a:cxn>
                    <a:cxn ang="0">
                      <a:pos x="497" y="240"/>
                    </a:cxn>
                    <a:cxn ang="0">
                      <a:pos x="518" y="253"/>
                    </a:cxn>
                    <a:cxn ang="0">
                      <a:pos x="506" y="261"/>
                    </a:cxn>
                    <a:cxn ang="0">
                      <a:pos x="454" y="288"/>
                    </a:cxn>
                    <a:cxn ang="0">
                      <a:pos x="418" y="318"/>
                    </a:cxn>
                    <a:cxn ang="0">
                      <a:pos x="388" y="352"/>
                    </a:cxn>
                    <a:cxn ang="0">
                      <a:pos x="344" y="396"/>
                    </a:cxn>
                    <a:cxn ang="0">
                      <a:pos x="314" y="449"/>
                    </a:cxn>
                    <a:cxn ang="0">
                      <a:pos x="301" y="459"/>
                    </a:cxn>
                    <a:cxn ang="0">
                      <a:pos x="265" y="466"/>
                    </a:cxn>
                    <a:cxn ang="0">
                      <a:pos x="227" y="452"/>
                    </a:cxn>
                    <a:cxn ang="0">
                      <a:pos x="201" y="445"/>
                    </a:cxn>
                    <a:cxn ang="0">
                      <a:pos x="170" y="469"/>
                    </a:cxn>
                    <a:cxn ang="0">
                      <a:pos x="161" y="485"/>
                    </a:cxn>
                    <a:cxn ang="0">
                      <a:pos x="140" y="503"/>
                    </a:cxn>
                    <a:cxn ang="0">
                      <a:pos x="125" y="525"/>
                    </a:cxn>
                    <a:cxn ang="0">
                      <a:pos x="72" y="533"/>
                    </a:cxn>
                    <a:cxn ang="0">
                      <a:pos x="46" y="528"/>
                    </a:cxn>
                    <a:cxn ang="0">
                      <a:pos x="50" y="498"/>
                    </a:cxn>
                    <a:cxn ang="0">
                      <a:pos x="52" y="479"/>
                    </a:cxn>
                    <a:cxn ang="0">
                      <a:pos x="44" y="449"/>
                    </a:cxn>
                    <a:cxn ang="0">
                      <a:pos x="25" y="429"/>
                    </a:cxn>
                    <a:cxn ang="0">
                      <a:pos x="11" y="415"/>
                    </a:cxn>
                    <a:cxn ang="0">
                      <a:pos x="0" y="409"/>
                    </a:cxn>
                  </a:cxnLst>
                  <a:rect l="0" t="0" r="r" b="b"/>
                  <a:pathLst>
                    <a:path w="518" h="534">
                      <a:moveTo>
                        <a:pt x="0" y="409"/>
                      </a:moveTo>
                      <a:lnTo>
                        <a:pt x="0" y="356"/>
                      </a:lnTo>
                      <a:lnTo>
                        <a:pt x="0" y="298"/>
                      </a:lnTo>
                      <a:lnTo>
                        <a:pt x="0" y="244"/>
                      </a:lnTo>
                      <a:lnTo>
                        <a:pt x="56" y="244"/>
                      </a:lnTo>
                      <a:lnTo>
                        <a:pt x="56" y="206"/>
                      </a:lnTo>
                      <a:lnTo>
                        <a:pt x="56" y="149"/>
                      </a:lnTo>
                      <a:lnTo>
                        <a:pt x="56" y="93"/>
                      </a:lnTo>
                      <a:lnTo>
                        <a:pt x="56" y="40"/>
                      </a:lnTo>
                      <a:lnTo>
                        <a:pt x="61" y="35"/>
                      </a:lnTo>
                      <a:lnTo>
                        <a:pt x="141" y="20"/>
                      </a:lnTo>
                      <a:lnTo>
                        <a:pt x="158" y="17"/>
                      </a:lnTo>
                      <a:lnTo>
                        <a:pt x="164" y="17"/>
                      </a:lnTo>
                      <a:lnTo>
                        <a:pt x="181" y="18"/>
                      </a:lnTo>
                      <a:lnTo>
                        <a:pt x="192" y="22"/>
                      </a:lnTo>
                      <a:lnTo>
                        <a:pt x="199" y="34"/>
                      </a:lnTo>
                      <a:lnTo>
                        <a:pt x="202" y="49"/>
                      </a:lnTo>
                      <a:lnTo>
                        <a:pt x="208" y="41"/>
                      </a:lnTo>
                      <a:lnTo>
                        <a:pt x="217" y="30"/>
                      </a:lnTo>
                      <a:lnTo>
                        <a:pt x="233" y="18"/>
                      </a:lnTo>
                      <a:lnTo>
                        <a:pt x="260" y="12"/>
                      </a:lnTo>
                      <a:lnTo>
                        <a:pt x="265" y="6"/>
                      </a:lnTo>
                      <a:lnTo>
                        <a:pt x="272" y="1"/>
                      </a:lnTo>
                      <a:lnTo>
                        <a:pt x="283" y="0"/>
                      </a:lnTo>
                      <a:lnTo>
                        <a:pt x="291" y="2"/>
                      </a:lnTo>
                      <a:lnTo>
                        <a:pt x="291" y="11"/>
                      </a:lnTo>
                      <a:lnTo>
                        <a:pt x="294" y="17"/>
                      </a:lnTo>
                      <a:lnTo>
                        <a:pt x="307" y="39"/>
                      </a:lnTo>
                      <a:lnTo>
                        <a:pt x="317" y="49"/>
                      </a:lnTo>
                      <a:lnTo>
                        <a:pt x="319" y="60"/>
                      </a:lnTo>
                      <a:lnTo>
                        <a:pt x="325" y="74"/>
                      </a:lnTo>
                      <a:lnTo>
                        <a:pt x="339" y="93"/>
                      </a:lnTo>
                      <a:lnTo>
                        <a:pt x="368" y="124"/>
                      </a:lnTo>
                      <a:lnTo>
                        <a:pt x="385" y="127"/>
                      </a:lnTo>
                      <a:lnTo>
                        <a:pt x="398" y="137"/>
                      </a:lnTo>
                      <a:lnTo>
                        <a:pt x="407" y="151"/>
                      </a:lnTo>
                      <a:lnTo>
                        <a:pt x="420" y="154"/>
                      </a:lnTo>
                      <a:lnTo>
                        <a:pt x="431" y="164"/>
                      </a:lnTo>
                      <a:lnTo>
                        <a:pt x="431" y="185"/>
                      </a:lnTo>
                      <a:lnTo>
                        <a:pt x="434" y="205"/>
                      </a:lnTo>
                      <a:lnTo>
                        <a:pt x="441" y="218"/>
                      </a:lnTo>
                      <a:lnTo>
                        <a:pt x="449" y="227"/>
                      </a:lnTo>
                      <a:lnTo>
                        <a:pt x="458" y="232"/>
                      </a:lnTo>
                      <a:lnTo>
                        <a:pt x="470" y="234"/>
                      </a:lnTo>
                      <a:lnTo>
                        <a:pt x="484" y="234"/>
                      </a:lnTo>
                      <a:lnTo>
                        <a:pt x="497" y="240"/>
                      </a:lnTo>
                      <a:lnTo>
                        <a:pt x="507" y="244"/>
                      </a:lnTo>
                      <a:lnTo>
                        <a:pt x="518" y="253"/>
                      </a:lnTo>
                      <a:lnTo>
                        <a:pt x="517" y="256"/>
                      </a:lnTo>
                      <a:lnTo>
                        <a:pt x="506" y="261"/>
                      </a:lnTo>
                      <a:lnTo>
                        <a:pt x="492" y="270"/>
                      </a:lnTo>
                      <a:lnTo>
                        <a:pt x="454" y="288"/>
                      </a:lnTo>
                      <a:lnTo>
                        <a:pt x="438" y="305"/>
                      </a:lnTo>
                      <a:lnTo>
                        <a:pt x="418" y="318"/>
                      </a:lnTo>
                      <a:lnTo>
                        <a:pt x="399" y="336"/>
                      </a:lnTo>
                      <a:lnTo>
                        <a:pt x="388" y="352"/>
                      </a:lnTo>
                      <a:lnTo>
                        <a:pt x="371" y="377"/>
                      </a:lnTo>
                      <a:lnTo>
                        <a:pt x="344" y="396"/>
                      </a:lnTo>
                      <a:lnTo>
                        <a:pt x="329" y="415"/>
                      </a:lnTo>
                      <a:lnTo>
                        <a:pt x="314" y="449"/>
                      </a:lnTo>
                      <a:lnTo>
                        <a:pt x="309" y="455"/>
                      </a:lnTo>
                      <a:lnTo>
                        <a:pt x="301" y="459"/>
                      </a:lnTo>
                      <a:lnTo>
                        <a:pt x="290" y="460"/>
                      </a:lnTo>
                      <a:lnTo>
                        <a:pt x="265" y="466"/>
                      </a:lnTo>
                      <a:lnTo>
                        <a:pt x="250" y="465"/>
                      </a:lnTo>
                      <a:lnTo>
                        <a:pt x="227" y="452"/>
                      </a:lnTo>
                      <a:lnTo>
                        <a:pt x="215" y="447"/>
                      </a:lnTo>
                      <a:lnTo>
                        <a:pt x="201" y="445"/>
                      </a:lnTo>
                      <a:lnTo>
                        <a:pt x="189" y="449"/>
                      </a:lnTo>
                      <a:lnTo>
                        <a:pt x="170" y="469"/>
                      </a:lnTo>
                      <a:lnTo>
                        <a:pt x="163" y="477"/>
                      </a:lnTo>
                      <a:lnTo>
                        <a:pt x="161" y="485"/>
                      </a:lnTo>
                      <a:lnTo>
                        <a:pt x="152" y="496"/>
                      </a:lnTo>
                      <a:lnTo>
                        <a:pt x="140" y="503"/>
                      </a:lnTo>
                      <a:lnTo>
                        <a:pt x="135" y="508"/>
                      </a:lnTo>
                      <a:lnTo>
                        <a:pt x="125" y="525"/>
                      </a:lnTo>
                      <a:lnTo>
                        <a:pt x="90" y="534"/>
                      </a:lnTo>
                      <a:lnTo>
                        <a:pt x="72" y="533"/>
                      </a:lnTo>
                      <a:lnTo>
                        <a:pt x="56" y="530"/>
                      </a:lnTo>
                      <a:lnTo>
                        <a:pt x="46" y="528"/>
                      </a:lnTo>
                      <a:lnTo>
                        <a:pt x="43" y="519"/>
                      </a:lnTo>
                      <a:lnTo>
                        <a:pt x="50" y="498"/>
                      </a:lnTo>
                      <a:lnTo>
                        <a:pt x="52" y="485"/>
                      </a:lnTo>
                      <a:lnTo>
                        <a:pt x="52" y="479"/>
                      </a:lnTo>
                      <a:lnTo>
                        <a:pt x="51" y="461"/>
                      </a:lnTo>
                      <a:lnTo>
                        <a:pt x="44" y="449"/>
                      </a:lnTo>
                      <a:lnTo>
                        <a:pt x="30" y="438"/>
                      </a:lnTo>
                      <a:lnTo>
                        <a:pt x="25" y="429"/>
                      </a:lnTo>
                      <a:lnTo>
                        <a:pt x="13" y="418"/>
                      </a:lnTo>
                      <a:lnTo>
                        <a:pt x="11" y="415"/>
                      </a:lnTo>
                      <a:lnTo>
                        <a:pt x="5" y="409"/>
                      </a:lnTo>
                      <a:lnTo>
                        <a:pt x="0" y="409"/>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74" name="任意多边形: 形状 173">
                  <a:extLst>
                    <a:ext uri="{FF2B5EF4-FFF2-40B4-BE49-F238E27FC236}">
                      <a16:creationId xmlns="" xmlns:a16="http://schemas.microsoft.com/office/drawing/2014/main" id="{FC327E50-A726-4D3C-9DF8-D9B6B47574A5}"/>
                    </a:ext>
                  </a:extLst>
                </p:cNvPr>
                <p:cNvSpPr>
                  <a:spLocks noChangeAspect="1"/>
                </p:cNvSpPr>
                <p:nvPr/>
              </p:nvSpPr>
              <p:spPr bwMode="gray">
                <a:xfrm>
                  <a:off x="4498181" y="3470622"/>
                  <a:ext cx="128588" cy="96838"/>
                </a:xfrm>
                <a:custGeom>
                  <a:avLst/>
                  <a:gdLst/>
                  <a:ahLst/>
                  <a:cxnLst>
                    <a:cxn ang="0">
                      <a:pos x="174" y="17"/>
                    </a:cxn>
                    <a:cxn ang="0">
                      <a:pos x="146" y="18"/>
                    </a:cxn>
                    <a:cxn ang="0">
                      <a:pos x="119" y="11"/>
                    </a:cxn>
                    <a:cxn ang="0">
                      <a:pos x="101" y="3"/>
                    </a:cxn>
                    <a:cxn ang="0">
                      <a:pos x="80" y="14"/>
                    </a:cxn>
                    <a:cxn ang="0">
                      <a:pos x="67" y="27"/>
                    </a:cxn>
                    <a:cxn ang="0">
                      <a:pos x="69" y="57"/>
                    </a:cxn>
                    <a:cxn ang="0">
                      <a:pos x="17" y="81"/>
                    </a:cxn>
                    <a:cxn ang="0">
                      <a:pos x="1" y="109"/>
                    </a:cxn>
                    <a:cxn ang="0">
                      <a:pos x="17" y="100"/>
                    </a:cxn>
                    <a:cxn ang="0">
                      <a:pos x="31" y="128"/>
                    </a:cxn>
                    <a:cxn ang="0">
                      <a:pos x="66" y="159"/>
                    </a:cxn>
                    <a:cxn ang="0">
                      <a:pos x="88" y="190"/>
                    </a:cxn>
                    <a:cxn ang="0">
                      <a:pos x="104" y="203"/>
                    </a:cxn>
                    <a:cxn ang="0">
                      <a:pos x="124" y="191"/>
                    </a:cxn>
                    <a:cxn ang="0">
                      <a:pos x="142" y="168"/>
                    </a:cxn>
                    <a:cxn ang="0">
                      <a:pos x="161" y="159"/>
                    </a:cxn>
                    <a:cxn ang="0">
                      <a:pos x="211" y="153"/>
                    </a:cxn>
                    <a:cxn ang="0">
                      <a:pos x="230" y="175"/>
                    </a:cxn>
                    <a:cxn ang="0">
                      <a:pos x="241" y="187"/>
                    </a:cxn>
                    <a:cxn ang="0">
                      <a:pos x="241" y="202"/>
                    </a:cxn>
                    <a:cxn ang="0">
                      <a:pos x="249" y="223"/>
                    </a:cxn>
                    <a:cxn ang="0">
                      <a:pos x="252" y="239"/>
                    </a:cxn>
                    <a:cxn ang="0">
                      <a:pos x="264" y="240"/>
                    </a:cxn>
                    <a:cxn ang="0">
                      <a:pos x="281" y="238"/>
                    </a:cxn>
                    <a:cxn ang="0">
                      <a:pos x="297" y="239"/>
                    </a:cxn>
                    <a:cxn ang="0">
                      <a:pos x="313" y="273"/>
                    </a:cxn>
                    <a:cxn ang="0">
                      <a:pos x="306" y="298"/>
                    </a:cxn>
                    <a:cxn ang="0">
                      <a:pos x="327" y="307"/>
                    </a:cxn>
                    <a:cxn ang="0">
                      <a:pos x="348" y="292"/>
                    </a:cxn>
                    <a:cxn ang="0">
                      <a:pos x="365" y="286"/>
                    </a:cxn>
                    <a:cxn ang="0">
                      <a:pos x="384" y="262"/>
                    </a:cxn>
                    <a:cxn ang="0">
                      <a:pos x="386" y="251"/>
                    </a:cxn>
                    <a:cxn ang="0">
                      <a:pos x="375" y="239"/>
                    </a:cxn>
                    <a:cxn ang="0">
                      <a:pos x="394" y="239"/>
                    </a:cxn>
                    <a:cxn ang="0">
                      <a:pos x="403" y="235"/>
                    </a:cxn>
                    <a:cxn ang="0">
                      <a:pos x="393" y="219"/>
                    </a:cxn>
                    <a:cxn ang="0">
                      <a:pos x="400" y="203"/>
                    </a:cxn>
                    <a:cxn ang="0">
                      <a:pos x="380" y="183"/>
                    </a:cxn>
                    <a:cxn ang="0">
                      <a:pos x="382" y="149"/>
                    </a:cxn>
                    <a:cxn ang="0">
                      <a:pos x="382" y="131"/>
                    </a:cxn>
                    <a:cxn ang="0">
                      <a:pos x="370" y="93"/>
                    </a:cxn>
                    <a:cxn ang="0">
                      <a:pos x="351" y="92"/>
                    </a:cxn>
                    <a:cxn ang="0">
                      <a:pos x="364" y="79"/>
                    </a:cxn>
                    <a:cxn ang="0">
                      <a:pos x="357" y="70"/>
                    </a:cxn>
                    <a:cxn ang="0">
                      <a:pos x="343" y="41"/>
                    </a:cxn>
                    <a:cxn ang="0">
                      <a:pos x="334" y="28"/>
                    </a:cxn>
                    <a:cxn ang="0">
                      <a:pos x="328" y="12"/>
                    </a:cxn>
                    <a:cxn ang="0">
                      <a:pos x="312" y="12"/>
                    </a:cxn>
                    <a:cxn ang="0">
                      <a:pos x="294" y="38"/>
                    </a:cxn>
                    <a:cxn ang="0">
                      <a:pos x="255" y="33"/>
                    </a:cxn>
                    <a:cxn ang="0">
                      <a:pos x="230" y="30"/>
                    </a:cxn>
                    <a:cxn ang="0">
                      <a:pos x="208" y="39"/>
                    </a:cxn>
                    <a:cxn ang="0">
                      <a:pos x="203" y="19"/>
                    </a:cxn>
                  </a:cxnLst>
                  <a:rect l="0" t="0" r="r" b="b"/>
                  <a:pathLst>
                    <a:path w="404" h="307">
                      <a:moveTo>
                        <a:pt x="205" y="15"/>
                      </a:moveTo>
                      <a:lnTo>
                        <a:pt x="195" y="15"/>
                      </a:lnTo>
                      <a:lnTo>
                        <a:pt x="189" y="18"/>
                      </a:lnTo>
                      <a:lnTo>
                        <a:pt x="185" y="18"/>
                      </a:lnTo>
                      <a:lnTo>
                        <a:pt x="174" y="17"/>
                      </a:lnTo>
                      <a:lnTo>
                        <a:pt x="172" y="18"/>
                      </a:lnTo>
                      <a:lnTo>
                        <a:pt x="165" y="18"/>
                      </a:lnTo>
                      <a:lnTo>
                        <a:pt x="157" y="20"/>
                      </a:lnTo>
                      <a:lnTo>
                        <a:pt x="151" y="20"/>
                      </a:lnTo>
                      <a:lnTo>
                        <a:pt x="146" y="18"/>
                      </a:lnTo>
                      <a:lnTo>
                        <a:pt x="142" y="18"/>
                      </a:lnTo>
                      <a:lnTo>
                        <a:pt x="135" y="15"/>
                      </a:lnTo>
                      <a:lnTo>
                        <a:pt x="128" y="15"/>
                      </a:lnTo>
                      <a:lnTo>
                        <a:pt x="122" y="9"/>
                      </a:lnTo>
                      <a:lnTo>
                        <a:pt x="119" y="11"/>
                      </a:lnTo>
                      <a:lnTo>
                        <a:pt x="119" y="14"/>
                      </a:lnTo>
                      <a:lnTo>
                        <a:pt x="112" y="13"/>
                      </a:lnTo>
                      <a:lnTo>
                        <a:pt x="112" y="7"/>
                      </a:lnTo>
                      <a:lnTo>
                        <a:pt x="109" y="4"/>
                      </a:lnTo>
                      <a:lnTo>
                        <a:pt x="101" y="3"/>
                      </a:lnTo>
                      <a:lnTo>
                        <a:pt x="95" y="4"/>
                      </a:lnTo>
                      <a:lnTo>
                        <a:pt x="90" y="1"/>
                      </a:lnTo>
                      <a:lnTo>
                        <a:pt x="76" y="0"/>
                      </a:lnTo>
                      <a:lnTo>
                        <a:pt x="76" y="7"/>
                      </a:lnTo>
                      <a:lnTo>
                        <a:pt x="80" y="14"/>
                      </a:lnTo>
                      <a:lnTo>
                        <a:pt x="80" y="18"/>
                      </a:lnTo>
                      <a:lnTo>
                        <a:pt x="77" y="24"/>
                      </a:lnTo>
                      <a:lnTo>
                        <a:pt x="75" y="25"/>
                      </a:lnTo>
                      <a:lnTo>
                        <a:pt x="69" y="25"/>
                      </a:lnTo>
                      <a:lnTo>
                        <a:pt x="67" y="27"/>
                      </a:lnTo>
                      <a:lnTo>
                        <a:pt x="65" y="30"/>
                      </a:lnTo>
                      <a:lnTo>
                        <a:pt x="71" y="34"/>
                      </a:lnTo>
                      <a:lnTo>
                        <a:pt x="74" y="39"/>
                      </a:lnTo>
                      <a:lnTo>
                        <a:pt x="75" y="57"/>
                      </a:lnTo>
                      <a:lnTo>
                        <a:pt x="69" y="57"/>
                      </a:lnTo>
                      <a:lnTo>
                        <a:pt x="65" y="60"/>
                      </a:lnTo>
                      <a:lnTo>
                        <a:pt x="45" y="60"/>
                      </a:lnTo>
                      <a:lnTo>
                        <a:pt x="28" y="67"/>
                      </a:lnTo>
                      <a:lnTo>
                        <a:pt x="21" y="73"/>
                      </a:lnTo>
                      <a:lnTo>
                        <a:pt x="17" y="81"/>
                      </a:lnTo>
                      <a:lnTo>
                        <a:pt x="13" y="89"/>
                      </a:lnTo>
                      <a:lnTo>
                        <a:pt x="11" y="93"/>
                      </a:lnTo>
                      <a:lnTo>
                        <a:pt x="6" y="97"/>
                      </a:lnTo>
                      <a:lnTo>
                        <a:pt x="0" y="99"/>
                      </a:lnTo>
                      <a:lnTo>
                        <a:pt x="1" y="109"/>
                      </a:lnTo>
                      <a:lnTo>
                        <a:pt x="5" y="110"/>
                      </a:lnTo>
                      <a:lnTo>
                        <a:pt x="7" y="110"/>
                      </a:lnTo>
                      <a:lnTo>
                        <a:pt x="10" y="109"/>
                      </a:lnTo>
                      <a:lnTo>
                        <a:pt x="13" y="101"/>
                      </a:lnTo>
                      <a:lnTo>
                        <a:pt x="17" y="100"/>
                      </a:lnTo>
                      <a:lnTo>
                        <a:pt x="17" y="100"/>
                      </a:lnTo>
                      <a:lnTo>
                        <a:pt x="21" y="114"/>
                      </a:lnTo>
                      <a:lnTo>
                        <a:pt x="29" y="115"/>
                      </a:lnTo>
                      <a:lnTo>
                        <a:pt x="31" y="116"/>
                      </a:lnTo>
                      <a:lnTo>
                        <a:pt x="31" y="128"/>
                      </a:lnTo>
                      <a:lnTo>
                        <a:pt x="36" y="141"/>
                      </a:lnTo>
                      <a:lnTo>
                        <a:pt x="39" y="146"/>
                      </a:lnTo>
                      <a:lnTo>
                        <a:pt x="47" y="148"/>
                      </a:lnTo>
                      <a:lnTo>
                        <a:pt x="55" y="154"/>
                      </a:lnTo>
                      <a:lnTo>
                        <a:pt x="66" y="159"/>
                      </a:lnTo>
                      <a:lnTo>
                        <a:pt x="74" y="168"/>
                      </a:lnTo>
                      <a:lnTo>
                        <a:pt x="75" y="179"/>
                      </a:lnTo>
                      <a:lnTo>
                        <a:pt x="83" y="183"/>
                      </a:lnTo>
                      <a:lnTo>
                        <a:pt x="86" y="187"/>
                      </a:lnTo>
                      <a:lnTo>
                        <a:pt x="88" y="190"/>
                      </a:lnTo>
                      <a:lnTo>
                        <a:pt x="88" y="192"/>
                      </a:lnTo>
                      <a:lnTo>
                        <a:pt x="93" y="195"/>
                      </a:lnTo>
                      <a:lnTo>
                        <a:pt x="97" y="200"/>
                      </a:lnTo>
                      <a:lnTo>
                        <a:pt x="98" y="201"/>
                      </a:lnTo>
                      <a:lnTo>
                        <a:pt x="104" y="203"/>
                      </a:lnTo>
                      <a:lnTo>
                        <a:pt x="110" y="203"/>
                      </a:lnTo>
                      <a:lnTo>
                        <a:pt x="113" y="202"/>
                      </a:lnTo>
                      <a:lnTo>
                        <a:pt x="115" y="201"/>
                      </a:lnTo>
                      <a:lnTo>
                        <a:pt x="119" y="191"/>
                      </a:lnTo>
                      <a:lnTo>
                        <a:pt x="124" y="191"/>
                      </a:lnTo>
                      <a:lnTo>
                        <a:pt x="128" y="189"/>
                      </a:lnTo>
                      <a:lnTo>
                        <a:pt x="128" y="184"/>
                      </a:lnTo>
                      <a:lnTo>
                        <a:pt x="133" y="183"/>
                      </a:lnTo>
                      <a:lnTo>
                        <a:pt x="139" y="175"/>
                      </a:lnTo>
                      <a:lnTo>
                        <a:pt x="142" y="168"/>
                      </a:lnTo>
                      <a:lnTo>
                        <a:pt x="141" y="159"/>
                      </a:lnTo>
                      <a:lnTo>
                        <a:pt x="145" y="158"/>
                      </a:lnTo>
                      <a:lnTo>
                        <a:pt x="153" y="157"/>
                      </a:lnTo>
                      <a:lnTo>
                        <a:pt x="157" y="159"/>
                      </a:lnTo>
                      <a:lnTo>
                        <a:pt x="161" y="159"/>
                      </a:lnTo>
                      <a:lnTo>
                        <a:pt x="166" y="157"/>
                      </a:lnTo>
                      <a:lnTo>
                        <a:pt x="172" y="157"/>
                      </a:lnTo>
                      <a:lnTo>
                        <a:pt x="172" y="152"/>
                      </a:lnTo>
                      <a:lnTo>
                        <a:pt x="198" y="152"/>
                      </a:lnTo>
                      <a:lnTo>
                        <a:pt x="211" y="153"/>
                      </a:lnTo>
                      <a:lnTo>
                        <a:pt x="215" y="160"/>
                      </a:lnTo>
                      <a:lnTo>
                        <a:pt x="221" y="164"/>
                      </a:lnTo>
                      <a:lnTo>
                        <a:pt x="225" y="169"/>
                      </a:lnTo>
                      <a:lnTo>
                        <a:pt x="230" y="173"/>
                      </a:lnTo>
                      <a:lnTo>
                        <a:pt x="230" y="175"/>
                      </a:lnTo>
                      <a:lnTo>
                        <a:pt x="232" y="179"/>
                      </a:lnTo>
                      <a:lnTo>
                        <a:pt x="231" y="181"/>
                      </a:lnTo>
                      <a:lnTo>
                        <a:pt x="231" y="184"/>
                      </a:lnTo>
                      <a:lnTo>
                        <a:pt x="238" y="186"/>
                      </a:lnTo>
                      <a:lnTo>
                        <a:pt x="241" y="187"/>
                      </a:lnTo>
                      <a:lnTo>
                        <a:pt x="241" y="190"/>
                      </a:lnTo>
                      <a:lnTo>
                        <a:pt x="239" y="192"/>
                      </a:lnTo>
                      <a:lnTo>
                        <a:pt x="241" y="197"/>
                      </a:lnTo>
                      <a:lnTo>
                        <a:pt x="239" y="197"/>
                      </a:lnTo>
                      <a:lnTo>
                        <a:pt x="241" y="202"/>
                      </a:lnTo>
                      <a:lnTo>
                        <a:pt x="242" y="205"/>
                      </a:lnTo>
                      <a:lnTo>
                        <a:pt x="247" y="208"/>
                      </a:lnTo>
                      <a:lnTo>
                        <a:pt x="248" y="212"/>
                      </a:lnTo>
                      <a:lnTo>
                        <a:pt x="251" y="222"/>
                      </a:lnTo>
                      <a:lnTo>
                        <a:pt x="249" y="223"/>
                      </a:lnTo>
                      <a:lnTo>
                        <a:pt x="244" y="226"/>
                      </a:lnTo>
                      <a:lnTo>
                        <a:pt x="242" y="237"/>
                      </a:lnTo>
                      <a:lnTo>
                        <a:pt x="239" y="242"/>
                      </a:lnTo>
                      <a:lnTo>
                        <a:pt x="239" y="244"/>
                      </a:lnTo>
                      <a:lnTo>
                        <a:pt x="252" y="239"/>
                      </a:lnTo>
                      <a:lnTo>
                        <a:pt x="258" y="234"/>
                      </a:lnTo>
                      <a:lnTo>
                        <a:pt x="259" y="234"/>
                      </a:lnTo>
                      <a:lnTo>
                        <a:pt x="260" y="237"/>
                      </a:lnTo>
                      <a:lnTo>
                        <a:pt x="260" y="240"/>
                      </a:lnTo>
                      <a:lnTo>
                        <a:pt x="264" y="240"/>
                      </a:lnTo>
                      <a:lnTo>
                        <a:pt x="266" y="234"/>
                      </a:lnTo>
                      <a:lnTo>
                        <a:pt x="270" y="232"/>
                      </a:lnTo>
                      <a:lnTo>
                        <a:pt x="274" y="233"/>
                      </a:lnTo>
                      <a:lnTo>
                        <a:pt x="280" y="238"/>
                      </a:lnTo>
                      <a:lnTo>
                        <a:pt x="281" y="238"/>
                      </a:lnTo>
                      <a:lnTo>
                        <a:pt x="284" y="235"/>
                      </a:lnTo>
                      <a:lnTo>
                        <a:pt x="292" y="233"/>
                      </a:lnTo>
                      <a:lnTo>
                        <a:pt x="295" y="234"/>
                      </a:lnTo>
                      <a:lnTo>
                        <a:pt x="295" y="235"/>
                      </a:lnTo>
                      <a:lnTo>
                        <a:pt x="297" y="239"/>
                      </a:lnTo>
                      <a:lnTo>
                        <a:pt x="305" y="244"/>
                      </a:lnTo>
                      <a:lnTo>
                        <a:pt x="305" y="251"/>
                      </a:lnTo>
                      <a:lnTo>
                        <a:pt x="309" y="257"/>
                      </a:lnTo>
                      <a:lnTo>
                        <a:pt x="311" y="271"/>
                      </a:lnTo>
                      <a:lnTo>
                        <a:pt x="313" y="273"/>
                      </a:lnTo>
                      <a:lnTo>
                        <a:pt x="312" y="288"/>
                      </a:lnTo>
                      <a:lnTo>
                        <a:pt x="309" y="292"/>
                      </a:lnTo>
                      <a:lnTo>
                        <a:pt x="306" y="294"/>
                      </a:lnTo>
                      <a:lnTo>
                        <a:pt x="305" y="297"/>
                      </a:lnTo>
                      <a:lnTo>
                        <a:pt x="306" y="298"/>
                      </a:lnTo>
                      <a:lnTo>
                        <a:pt x="311" y="298"/>
                      </a:lnTo>
                      <a:lnTo>
                        <a:pt x="314" y="294"/>
                      </a:lnTo>
                      <a:lnTo>
                        <a:pt x="317" y="296"/>
                      </a:lnTo>
                      <a:lnTo>
                        <a:pt x="322" y="299"/>
                      </a:lnTo>
                      <a:lnTo>
                        <a:pt x="327" y="307"/>
                      </a:lnTo>
                      <a:lnTo>
                        <a:pt x="332" y="305"/>
                      </a:lnTo>
                      <a:lnTo>
                        <a:pt x="334" y="303"/>
                      </a:lnTo>
                      <a:lnTo>
                        <a:pt x="341" y="302"/>
                      </a:lnTo>
                      <a:lnTo>
                        <a:pt x="343" y="298"/>
                      </a:lnTo>
                      <a:lnTo>
                        <a:pt x="348" y="292"/>
                      </a:lnTo>
                      <a:lnTo>
                        <a:pt x="348" y="283"/>
                      </a:lnTo>
                      <a:lnTo>
                        <a:pt x="351" y="281"/>
                      </a:lnTo>
                      <a:lnTo>
                        <a:pt x="357" y="282"/>
                      </a:lnTo>
                      <a:lnTo>
                        <a:pt x="361" y="288"/>
                      </a:lnTo>
                      <a:lnTo>
                        <a:pt x="365" y="286"/>
                      </a:lnTo>
                      <a:lnTo>
                        <a:pt x="378" y="287"/>
                      </a:lnTo>
                      <a:lnTo>
                        <a:pt x="378" y="282"/>
                      </a:lnTo>
                      <a:lnTo>
                        <a:pt x="383" y="276"/>
                      </a:lnTo>
                      <a:lnTo>
                        <a:pt x="383" y="267"/>
                      </a:lnTo>
                      <a:lnTo>
                        <a:pt x="384" y="262"/>
                      </a:lnTo>
                      <a:lnTo>
                        <a:pt x="389" y="260"/>
                      </a:lnTo>
                      <a:lnTo>
                        <a:pt x="388" y="257"/>
                      </a:lnTo>
                      <a:lnTo>
                        <a:pt x="386" y="257"/>
                      </a:lnTo>
                      <a:lnTo>
                        <a:pt x="387" y="255"/>
                      </a:lnTo>
                      <a:lnTo>
                        <a:pt x="386" y="251"/>
                      </a:lnTo>
                      <a:lnTo>
                        <a:pt x="382" y="251"/>
                      </a:lnTo>
                      <a:lnTo>
                        <a:pt x="376" y="251"/>
                      </a:lnTo>
                      <a:lnTo>
                        <a:pt x="373" y="249"/>
                      </a:lnTo>
                      <a:lnTo>
                        <a:pt x="376" y="244"/>
                      </a:lnTo>
                      <a:lnTo>
                        <a:pt x="375" y="239"/>
                      </a:lnTo>
                      <a:lnTo>
                        <a:pt x="373" y="239"/>
                      </a:lnTo>
                      <a:lnTo>
                        <a:pt x="373" y="238"/>
                      </a:lnTo>
                      <a:lnTo>
                        <a:pt x="382" y="234"/>
                      </a:lnTo>
                      <a:lnTo>
                        <a:pt x="391" y="235"/>
                      </a:lnTo>
                      <a:lnTo>
                        <a:pt x="394" y="239"/>
                      </a:lnTo>
                      <a:lnTo>
                        <a:pt x="397" y="239"/>
                      </a:lnTo>
                      <a:lnTo>
                        <a:pt x="400" y="238"/>
                      </a:lnTo>
                      <a:lnTo>
                        <a:pt x="403" y="244"/>
                      </a:lnTo>
                      <a:lnTo>
                        <a:pt x="404" y="244"/>
                      </a:lnTo>
                      <a:lnTo>
                        <a:pt x="403" y="235"/>
                      </a:lnTo>
                      <a:lnTo>
                        <a:pt x="403" y="230"/>
                      </a:lnTo>
                      <a:lnTo>
                        <a:pt x="400" y="227"/>
                      </a:lnTo>
                      <a:lnTo>
                        <a:pt x="400" y="221"/>
                      </a:lnTo>
                      <a:lnTo>
                        <a:pt x="397" y="221"/>
                      </a:lnTo>
                      <a:lnTo>
                        <a:pt x="393" y="219"/>
                      </a:lnTo>
                      <a:lnTo>
                        <a:pt x="391" y="219"/>
                      </a:lnTo>
                      <a:lnTo>
                        <a:pt x="394" y="211"/>
                      </a:lnTo>
                      <a:lnTo>
                        <a:pt x="398" y="207"/>
                      </a:lnTo>
                      <a:lnTo>
                        <a:pt x="400" y="206"/>
                      </a:lnTo>
                      <a:lnTo>
                        <a:pt x="400" y="203"/>
                      </a:lnTo>
                      <a:lnTo>
                        <a:pt x="397" y="199"/>
                      </a:lnTo>
                      <a:lnTo>
                        <a:pt x="393" y="200"/>
                      </a:lnTo>
                      <a:lnTo>
                        <a:pt x="394" y="186"/>
                      </a:lnTo>
                      <a:lnTo>
                        <a:pt x="387" y="186"/>
                      </a:lnTo>
                      <a:lnTo>
                        <a:pt x="380" y="183"/>
                      </a:lnTo>
                      <a:lnTo>
                        <a:pt x="380" y="180"/>
                      </a:lnTo>
                      <a:lnTo>
                        <a:pt x="380" y="163"/>
                      </a:lnTo>
                      <a:lnTo>
                        <a:pt x="378" y="154"/>
                      </a:lnTo>
                      <a:lnTo>
                        <a:pt x="381" y="152"/>
                      </a:lnTo>
                      <a:lnTo>
                        <a:pt x="382" y="149"/>
                      </a:lnTo>
                      <a:lnTo>
                        <a:pt x="388" y="142"/>
                      </a:lnTo>
                      <a:lnTo>
                        <a:pt x="389" y="140"/>
                      </a:lnTo>
                      <a:lnTo>
                        <a:pt x="389" y="137"/>
                      </a:lnTo>
                      <a:lnTo>
                        <a:pt x="387" y="133"/>
                      </a:lnTo>
                      <a:lnTo>
                        <a:pt x="382" y="131"/>
                      </a:lnTo>
                      <a:lnTo>
                        <a:pt x="380" y="126"/>
                      </a:lnTo>
                      <a:lnTo>
                        <a:pt x="375" y="126"/>
                      </a:lnTo>
                      <a:lnTo>
                        <a:pt x="371" y="120"/>
                      </a:lnTo>
                      <a:lnTo>
                        <a:pt x="370" y="97"/>
                      </a:lnTo>
                      <a:lnTo>
                        <a:pt x="370" y="93"/>
                      </a:lnTo>
                      <a:lnTo>
                        <a:pt x="365" y="92"/>
                      </a:lnTo>
                      <a:lnTo>
                        <a:pt x="360" y="92"/>
                      </a:lnTo>
                      <a:lnTo>
                        <a:pt x="354" y="99"/>
                      </a:lnTo>
                      <a:lnTo>
                        <a:pt x="351" y="99"/>
                      </a:lnTo>
                      <a:lnTo>
                        <a:pt x="351" y="92"/>
                      </a:lnTo>
                      <a:lnTo>
                        <a:pt x="352" y="89"/>
                      </a:lnTo>
                      <a:lnTo>
                        <a:pt x="357" y="88"/>
                      </a:lnTo>
                      <a:lnTo>
                        <a:pt x="357" y="83"/>
                      </a:lnTo>
                      <a:lnTo>
                        <a:pt x="361" y="83"/>
                      </a:lnTo>
                      <a:lnTo>
                        <a:pt x="364" y="79"/>
                      </a:lnTo>
                      <a:lnTo>
                        <a:pt x="367" y="79"/>
                      </a:lnTo>
                      <a:lnTo>
                        <a:pt x="367" y="73"/>
                      </a:lnTo>
                      <a:lnTo>
                        <a:pt x="366" y="72"/>
                      </a:lnTo>
                      <a:lnTo>
                        <a:pt x="361" y="72"/>
                      </a:lnTo>
                      <a:lnTo>
                        <a:pt x="357" y="70"/>
                      </a:lnTo>
                      <a:lnTo>
                        <a:pt x="354" y="67"/>
                      </a:lnTo>
                      <a:lnTo>
                        <a:pt x="349" y="57"/>
                      </a:lnTo>
                      <a:lnTo>
                        <a:pt x="344" y="60"/>
                      </a:lnTo>
                      <a:lnTo>
                        <a:pt x="343" y="58"/>
                      </a:lnTo>
                      <a:lnTo>
                        <a:pt x="343" y="41"/>
                      </a:lnTo>
                      <a:lnTo>
                        <a:pt x="341" y="36"/>
                      </a:lnTo>
                      <a:lnTo>
                        <a:pt x="339" y="36"/>
                      </a:lnTo>
                      <a:lnTo>
                        <a:pt x="339" y="30"/>
                      </a:lnTo>
                      <a:lnTo>
                        <a:pt x="338" y="28"/>
                      </a:lnTo>
                      <a:lnTo>
                        <a:pt x="334" y="28"/>
                      </a:lnTo>
                      <a:lnTo>
                        <a:pt x="333" y="28"/>
                      </a:lnTo>
                      <a:lnTo>
                        <a:pt x="334" y="15"/>
                      </a:lnTo>
                      <a:lnTo>
                        <a:pt x="334" y="14"/>
                      </a:lnTo>
                      <a:lnTo>
                        <a:pt x="330" y="12"/>
                      </a:lnTo>
                      <a:lnTo>
                        <a:pt x="328" y="12"/>
                      </a:lnTo>
                      <a:lnTo>
                        <a:pt x="324" y="15"/>
                      </a:lnTo>
                      <a:lnTo>
                        <a:pt x="323" y="15"/>
                      </a:lnTo>
                      <a:lnTo>
                        <a:pt x="316" y="11"/>
                      </a:lnTo>
                      <a:lnTo>
                        <a:pt x="313" y="11"/>
                      </a:lnTo>
                      <a:lnTo>
                        <a:pt x="312" y="12"/>
                      </a:lnTo>
                      <a:lnTo>
                        <a:pt x="312" y="20"/>
                      </a:lnTo>
                      <a:lnTo>
                        <a:pt x="309" y="24"/>
                      </a:lnTo>
                      <a:lnTo>
                        <a:pt x="296" y="28"/>
                      </a:lnTo>
                      <a:lnTo>
                        <a:pt x="296" y="34"/>
                      </a:lnTo>
                      <a:lnTo>
                        <a:pt x="294" y="38"/>
                      </a:lnTo>
                      <a:lnTo>
                        <a:pt x="280" y="34"/>
                      </a:lnTo>
                      <a:lnTo>
                        <a:pt x="270" y="28"/>
                      </a:lnTo>
                      <a:lnTo>
                        <a:pt x="262" y="27"/>
                      </a:lnTo>
                      <a:lnTo>
                        <a:pt x="259" y="27"/>
                      </a:lnTo>
                      <a:lnTo>
                        <a:pt x="255" y="33"/>
                      </a:lnTo>
                      <a:lnTo>
                        <a:pt x="249" y="34"/>
                      </a:lnTo>
                      <a:lnTo>
                        <a:pt x="247" y="40"/>
                      </a:lnTo>
                      <a:lnTo>
                        <a:pt x="243" y="44"/>
                      </a:lnTo>
                      <a:lnTo>
                        <a:pt x="238" y="41"/>
                      </a:lnTo>
                      <a:lnTo>
                        <a:pt x="230" y="30"/>
                      </a:lnTo>
                      <a:lnTo>
                        <a:pt x="227" y="28"/>
                      </a:lnTo>
                      <a:lnTo>
                        <a:pt x="222" y="28"/>
                      </a:lnTo>
                      <a:lnTo>
                        <a:pt x="216" y="34"/>
                      </a:lnTo>
                      <a:lnTo>
                        <a:pt x="212" y="38"/>
                      </a:lnTo>
                      <a:lnTo>
                        <a:pt x="208" y="39"/>
                      </a:lnTo>
                      <a:lnTo>
                        <a:pt x="203" y="35"/>
                      </a:lnTo>
                      <a:lnTo>
                        <a:pt x="198" y="31"/>
                      </a:lnTo>
                      <a:lnTo>
                        <a:pt x="199" y="28"/>
                      </a:lnTo>
                      <a:lnTo>
                        <a:pt x="203" y="23"/>
                      </a:lnTo>
                      <a:lnTo>
                        <a:pt x="203" y="19"/>
                      </a:lnTo>
                      <a:lnTo>
                        <a:pt x="205" y="15"/>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75" name="任意多边形: 形状 174">
                  <a:extLst>
                    <a:ext uri="{FF2B5EF4-FFF2-40B4-BE49-F238E27FC236}">
                      <a16:creationId xmlns="" xmlns:a16="http://schemas.microsoft.com/office/drawing/2014/main" id="{F22073C1-ACC8-4F57-8359-B659C2B5F068}"/>
                    </a:ext>
                  </a:extLst>
                </p:cNvPr>
                <p:cNvSpPr>
                  <a:spLocks noChangeAspect="1"/>
                </p:cNvSpPr>
                <p:nvPr/>
              </p:nvSpPr>
              <p:spPr bwMode="gray">
                <a:xfrm>
                  <a:off x="5010942" y="3499197"/>
                  <a:ext cx="228600" cy="144463"/>
                </a:xfrm>
                <a:custGeom>
                  <a:avLst/>
                  <a:gdLst/>
                  <a:ahLst/>
                  <a:cxnLst>
                    <a:cxn ang="0">
                      <a:pos x="433" y="6"/>
                    </a:cxn>
                    <a:cxn ang="0">
                      <a:pos x="405" y="15"/>
                    </a:cxn>
                    <a:cxn ang="0">
                      <a:pos x="393" y="44"/>
                    </a:cxn>
                    <a:cxn ang="0">
                      <a:pos x="378" y="58"/>
                    </a:cxn>
                    <a:cxn ang="0">
                      <a:pos x="355" y="87"/>
                    </a:cxn>
                    <a:cxn ang="0">
                      <a:pos x="331" y="102"/>
                    </a:cxn>
                    <a:cxn ang="0">
                      <a:pos x="317" y="106"/>
                    </a:cxn>
                    <a:cxn ang="0">
                      <a:pos x="292" y="109"/>
                    </a:cxn>
                    <a:cxn ang="0">
                      <a:pos x="259" y="113"/>
                    </a:cxn>
                    <a:cxn ang="0">
                      <a:pos x="245" y="122"/>
                    </a:cxn>
                    <a:cxn ang="0">
                      <a:pos x="254" y="136"/>
                    </a:cxn>
                    <a:cxn ang="0">
                      <a:pos x="244" y="152"/>
                    </a:cxn>
                    <a:cxn ang="0">
                      <a:pos x="232" y="159"/>
                    </a:cxn>
                    <a:cxn ang="0">
                      <a:pos x="205" y="166"/>
                    </a:cxn>
                    <a:cxn ang="0">
                      <a:pos x="183" y="170"/>
                    </a:cxn>
                    <a:cxn ang="0">
                      <a:pos x="153" y="183"/>
                    </a:cxn>
                    <a:cxn ang="0">
                      <a:pos x="136" y="192"/>
                    </a:cxn>
                    <a:cxn ang="0">
                      <a:pos x="123" y="184"/>
                    </a:cxn>
                    <a:cxn ang="0">
                      <a:pos x="113" y="177"/>
                    </a:cxn>
                    <a:cxn ang="0">
                      <a:pos x="105" y="187"/>
                    </a:cxn>
                    <a:cxn ang="0">
                      <a:pos x="77" y="198"/>
                    </a:cxn>
                    <a:cxn ang="0">
                      <a:pos x="60" y="197"/>
                    </a:cxn>
                    <a:cxn ang="0">
                      <a:pos x="38" y="226"/>
                    </a:cxn>
                    <a:cxn ang="0">
                      <a:pos x="11" y="272"/>
                    </a:cxn>
                    <a:cxn ang="0">
                      <a:pos x="3" y="310"/>
                    </a:cxn>
                    <a:cxn ang="0">
                      <a:pos x="13" y="361"/>
                    </a:cxn>
                    <a:cxn ang="0">
                      <a:pos x="58" y="431"/>
                    </a:cxn>
                    <a:cxn ang="0">
                      <a:pos x="97" y="437"/>
                    </a:cxn>
                    <a:cxn ang="0">
                      <a:pos x="157" y="404"/>
                    </a:cxn>
                    <a:cxn ang="0">
                      <a:pos x="207" y="416"/>
                    </a:cxn>
                    <a:cxn ang="0">
                      <a:pos x="241" y="402"/>
                    </a:cxn>
                    <a:cxn ang="0">
                      <a:pos x="242" y="360"/>
                    </a:cxn>
                    <a:cxn ang="0">
                      <a:pos x="263" y="334"/>
                    </a:cxn>
                    <a:cxn ang="0">
                      <a:pos x="306" y="324"/>
                    </a:cxn>
                    <a:cxn ang="0">
                      <a:pos x="336" y="361"/>
                    </a:cxn>
                    <a:cxn ang="0">
                      <a:pos x="365" y="365"/>
                    </a:cxn>
                    <a:cxn ang="0">
                      <a:pos x="446" y="367"/>
                    </a:cxn>
                    <a:cxn ang="0">
                      <a:pos x="480" y="345"/>
                    </a:cxn>
                    <a:cxn ang="0">
                      <a:pos x="518" y="339"/>
                    </a:cxn>
                    <a:cxn ang="0">
                      <a:pos x="561" y="328"/>
                    </a:cxn>
                    <a:cxn ang="0">
                      <a:pos x="569" y="337"/>
                    </a:cxn>
                    <a:cxn ang="0">
                      <a:pos x="592" y="322"/>
                    </a:cxn>
                    <a:cxn ang="0">
                      <a:pos x="650" y="318"/>
                    </a:cxn>
                    <a:cxn ang="0">
                      <a:pos x="682" y="334"/>
                    </a:cxn>
                    <a:cxn ang="0">
                      <a:pos x="712" y="316"/>
                    </a:cxn>
                    <a:cxn ang="0">
                      <a:pos x="675" y="276"/>
                    </a:cxn>
                    <a:cxn ang="0">
                      <a:pos x="657" y="253"/>
                    </a:cxn>
                    <a:cxn ang="0">
                      <a:pos x="637" y="226"/>
                    </a:cxn>
                    <a:cxn ang="0">
                      <a:pos x="593" y="192"/>
                    </a:cxn>
                    <a:cxn ang="0">
                      <a:pos x="587" y="166"/>
                    </a:cxn>
                    <a:cxn ang="0">
                      <a:pos x="546" y="152"/>
                    </a:cxn>
                    <a:cxn ang="0">
                      <a:pos x="517" y="129"/>
                    </a:cxn>
                    <a:cxn ang="0">
                      <a:pos x="494" y="105"/>
                    </a:cxn>
                    <a:cxn ang="0">
                      <a:pos x="496" y="55"/>
                    </a:cxn>
                    <a:cxn ang="0">
                      <a:pos x="453" y="0"/>
                    </a:cxn>
                  </a:cxnLst>
                  <a:rect l="0" t="0" r="r" b="b"/>
                  <a:pathLst>
                    <a:path w="718" h="451">
                      <a:moveTo>
                        <a:pt x="453" y="0"/>
                      </a:moveTo>
                      <a:lnTo>
                        <a:pt x="442" y="3"/>
                      </a:lnTo>
                      <a:lnTo>
                        <a:pt x="433" y="6"/>
                      </a:lnTo>
                      <a:lnTo>
                        <a:pt x="417" y="7"/>
                      </a:lnTo>
                      <a:lnTo>
                        <a:pt x="411" y="10"/>
                      </a:lnTo>
                      <a:lnTo>
                        <a:pt x="405" y="15"/>
                      </a:lnTo>
                      <a:lnTo>
                        <a:pt x="400" y="26"/>
                      </a:lnTo>
                      <a:lnTo>
                        <a:pt x="400" y="42"/>
                      </a:lnTo>
                      <a:lnTo>
                        <a:pt x="393" y="44"/>
                      </a:lnTo>
                      <a:lnTo>
                        <a:pt x="387" y="54"/>
                      </a:lnTo>
                      <a:lnTo>
                        <a:pt x="383" y="57"/>
                      </a:lnTo>
                      <a:lnTo>
                        <a:pt x="378" y="58"/>
                      </a:lnTo>
                      <a:lnTo>
                        <a:pt x="362" y="74"/>
                      </a:lnTo>
                      <a:lnTo>
                        <a:pt x="358" y="84"/>
                      </a:lnTo>
                      <a:lnTo>
                        <a:pt x="355" y="87"/>
                      </a:lnTo>
                      <a:lnTo>
                        <a:pt x="342" y="93"/>
                      </a:lnTo>
                      <a:lnTo>
                        <a:pt x="336" y="95"/>
                      </a:lnTo>
                      <a:lnTo>
                        <a:pt x="331" y="102"/>
                      </a:lnTo>
                      <a:lnTo>
                        <a:pt x="329" y="105"/>
                      </a:lnTo>
                      <a:lnTo>
                        <a:pt x="322" y="108"/>
                      </a:lnTo>
                      <a:lnTo>
                        <a:pt x="317" y="106"/>
                      </a:lnTo>
                      <a:lnTo>
                        <a:pt x="309" y="106"/>
                      </a:lnTo>
                      <a:lnTo>
                        <a:pt x="302" y="108"/>
                      </a:lnTo>
                      <a:lnTo>
                        <a:pt x="292" y="109"/>
                      </a:lnTo>
                      <a:lnTo>
                        <a:pt x="290" y="112"/>
                      </a:lnTo>
                      <a:lnTo>
                        <a:pt x="270" y="112"/>
                      </a:lnTo>
                      <a:lnTo>
                        <a:pt x="259" y="113"/>
                      </a:lnTo>
                      <a:lnTo>
                        <a:pt x="249" y="117"/>
                      </a:lnTo>
                      <a:lnTo>
                        <a:pt x="247" y="118"/>
                      </a:lnTo>
                      <a:lnTo>
                        <a:pt x="245" y="122"/>
                      </a:lnTo>
                      <a:lnTo>
                        <a:pt x="245" y="124"/>
                      </a:lnTo>
                      <a:lnTo>
                        <a:pt x="252" y="129"/>
                      </a:lnTo>
                      <a:lnTo>
                        <a:pt x="254" y="136"/>
                      </a:lnTo>
                      <a:lnTo>
                        <a:pt x="252" y="140"/>
                      </a:lnTo>
                      <a:lnTo>
                        <a:pt x="247" y="144"/>
                      </a:lnTo>
                      <a:lnTo>
                        <a:pt x="244" y="152"/>
                      </a:lnTo>
                      <a:lnTo>
                        <a:pt x="239" y="155"/>
                      </a:lnTo>
                      <a:lnTo>
                        <a:pt x="234" y="156"/>
                      </a:lnTo>
                      <a:lnTo>
                        <a:pt x="232" y="159"/>
                      </a:lnTo>
                      <a:lnTo>
                        <a:pt x="231" y="165"/>
                      </a:lnTo>
                      <a:lnTo>
                        <a:pt x="229" y="166"/>
                      </a:lnTo>
                      <a:lnTo>
                        <a:pt x="205" y="166"/>
                      </a:lnTo>
                      <a:lnTo>
                        <a:pt x="198" y="170"/>
                      </a:lnTo>
                      <a:lnTo>
                        <a:pt x="189" y="170"/>
                      </a:lnTo>
                      <a:lnTo>
                        <a:pt x="183" y="170"/>
                      </a:lnTo>
                      <a:lnTo>
                        <a:pt x="161" y="177"/>
                      </a:lnTo>
                      <a:lnTo>
                        <a:pt x="157" y="181"/>
                      </a:lnTo>
                      <a:lnTo>
                        <a:pt x="153" y="183"/>
                      </a:lnTo>
                      <a:lnTo>
                        <a:pt x="147" y="187"/>
                      </a:lnTo>
                      <a:lnTo>
                        <a:pt x="139" y="188"/>
                      </a:lnTo>
                      <a:lnTo>
                        <a:pt x="136" y="192"/>
                      </a:lnTo>
                      <a:lnTo>
                        <a:pt x="132" y="193"/>
                      </a:lnTo>
                      <a:lnTo>
                        <a:pt x="125" y="187"/>
                      </a:lnTo>
                      <a:lnTo>
                        <a:pt x="123" y="184"/>
                      </a:lnTo>
                      <a:lnTo>
                        <a:pt x="119" y="178"/>
                      </a:lnTo>
                      <a:lnTo>
                        <a:pt x="116" y="177"/>
                      </a:lnTo>
                      <a:lnTo>
                        <a:pt x="113" y="177"/>
                      </a:lnTo>
                      <a:lnTo>
                        <a:pt x="112" y="179"/>
                      </a:lnTo>
                      <a:lnTo>
                        <a:pt x="108" y="179"/>
                      </a:lnTo>
                      <a:lnTo>
                        <a:pt x="105" y="187"/>
                      </a:lnTo>
                      <a:lnTo>
                        <a:pt x="92" y="189"/>
                      </a:lnTo>
                      <a:lnTo>
                        <a:pt x="82" y="197"/>
                      </a:lnTo>
                      <a:lnTo>
                        <a:pt x="77" y="198"/>
                      </a:lnTo>
                      <a:lnTo>
                        <a:pt x="71" y="195"/>
                      </a:lnTo>
                      <a:lnTo>
                        <a:pt x="66" y="195"/>
                      </a:lnTo>
                      <a:lnTo>
                        <a:pt x="60" y="197"/>
                      </a:lnTo>
                      <a:lnTo>
                        <a:pt x="51" y="198"/>
                      </a:lnTo>
                      <a:lnTo>
                        <a:pt x="48" y="200"/>
                      </a:lnTo>
                      <a:lnTo>
                        <a:pt x="38" y="226"/>
                      </a:lnTo>
                      <a:lnTo>
                        <a:pt x="28" y="241"/>
                      </a:lnTo>
                      <a:lnTo>
                        <a:pt x="21" y="257"/>
                      </a:lnTo>
                      <a:lnTo>
                        <a:pt x="11" y="272"/>
                      </a:lnTo>
                      <a:lnTo>
                        <a:pt x="0" y="283"/>
                      </a:lnTo>
                      <a:lnTo>
                        <a:pt x="0" y="296"/>
                      </a:lnTo>
                      <a:lnTo>
                        <a:pt x="3" y="310"/>
                      </a:lnTo>
                      <a:lnTo>
                        <a:pt x="2" y="327"/>
                      </a:lnTo>
                      <a:lnTo>
                        <a:pt x="3" y="343"/>
                      </a:lnTo>
                      <a:lnTo>
                        <a:pt x="13" y="361"/>
                      </a:lnTo>
                      <a:lnTo>
                        <a:pt x="22" y="372"/>
                      </a:lnTo>
                      <a:lnTo>
                        <a:pt x="46" y="419"/>
                      </a:lnTo>
                      <a:lnTo>
                        <a:pt x="58" y="431"/>
                      </a:lnTo>
                      <a:lnTo>
                        <a:pt x="81" y="451"/>
                      </a:lnTo>
                      <a:lnTo>
                        <a:pt x="88" y="451"/>
                      </a:lnTo>
                      <a:lnTo>
                        <a:pt x="97" y="437"/>
                      </a:lnTo>
                      <a:lnTo>
                        <a:pt x="114" y="421"/>
                      </a:lnTo>
                      <a:lnTo>
                        <a:pt x="137" y="407"/>
                      </a:lnTo>
                      <a:lnTo>
                        <a:pt x="157" y="404"/>
                      </a:lnTo>
                      <a:lnTo>
                        <a:pt x="174" y="414"/>
                      </a:lnTo>
                      <a:lnTo>
                        <a:pt x="191" y="420"/>
                      </a:lnTo>
                      <a:lnTo>
                        <a:pt x="207" y="416"/>
                      </a:lnTo>
                      <a:lnTo>
                        <a:pt x="222" y="409"/>
                      </a:lnTo>
                      <a:lnTo>
                        <a:pt x="228" y="404"/>
                      </a:lnTo>
                      <a:lnTo>
                        <a:pt x="241" y="402"/>
                      </a:lnTo>
                      <a:lnTo>
                        <a:pt x="238" y="393"/>
                      </a:lnTo>
                      <a:lnTo>
                        <a:pt x="239" y="374"/>
                      </a:lnTo>
                      <a:lnTo>
                        <a:pt x="242" y="360"/>
                      </a:lnTo>
                      <a:lnTo>
                        <a:pt x="250" y="355"/>
                      </a:lnTo>
                      <a:lnTo>
                        <a:pt x="257" y="340"/>
                      </a:lnTo>
                      <a:lnTo>
                        <a:pt x="263" y="334"/>
                      </a:lnTo>
                      <a:lnTo>
                        <a:pt x="276" y="323"/>
                      </a:lnTo>
                      <a:lnTo>
                        <a:pt x="290" y="323"/>
                      </a:lnTo>
                      <a:lnTo>
                        <a:pt x="306" y="324"/>
                      </a:lnTo>
                      <a:lnTo>
                        <a:pt x="313" y="334"/>
                      </a:lnTo>
                      <a:lnTo>
                        <a:pt x="315" y="343"/>
                      </a:lnTo>
                      <a:lnTo>
                        <a:pt x="336" y="361"/>
                      </a:lnTo>
                      <a:lnTo>
                        <a:pt x="344" y="364"/>
                      </a:lnTo>
                      <a:lnTo>
                        <a:pt x="351" y="355"/>
                      </a:lnTo>
                      <a:lnTo>
                        <a:pt x="365" y="365"/>
                      </a:lnTo>
                      <a:lnTo>
                        <a:pt x="388" y="371"/>
                      </a:lnTo>
                      <a:lnTo>
                        <a:pt x="438" y="371"/>
                      </a:lnTo>
                      <a:lnTo>
                        <a:pt x="446" y="367"/>
                      </a:lnTo>
                      <a:lnTo>
                        <a:pt x="448" y="350"/>
                      </a:lnTo>
                      <a:lnTo>
                        <a:pt x="462" y="342"/>
                      </a:lnTo>
                      <a:lnTo>
                        <a:pt x="480" y="345"/>
                      </a:lnTo>
                      <a:lnTo>
                        <a:pt x="489" y="350"/>
                      </a:lnTo>
                      <a:lnTo>
                        <a:pt x="507" y="345"/>
                      </a:lnTo>
                      <a:lnTo>
                        <a:pt x="518" y="339"/>
                      </a:lnTo>
                      <a:lnTo>
                        <a:pt x="544" y="334"/>
                      </a:lnTo>
                      <a:lnTo>
                        <a:pt x="555" y="328"/>
                      </a:lnTo>
                      <a:lnTo>
                        <a:pt x="561" y="328"/>
                      </a:lnTo>
                      <a:lnTo>
                        <a:pt x="562" y="334"/>
                      </a:lnTo>
                      <a:lnTo>
                        <a:pt x="561" y="334"/>
                      </a:lnTo>
                      <a:lnTo>
                        <a:pt x="569" y="337"/>
                      </a:lnTo>
                      <a:lnTo>
                        <a:pt x="576" y="334"/>
                      </a:lnTo>
                      <a:lnTo>
                        <a:pt x="588" y="334"/>
                      </a:lnTo>
                      <a:lnTo>
                        <a:pt x="592" y="322"/>
                      </a:lnTo>
                      <a:lnTo>
                        <a:pt x="612" y="327"/>
                      </a:lnTo>
                      <a:lnTo>
                        <a:pt x="635" y="323"/>
                      </a:lnTo>
                      <a:lnTo>
                        <a:pt x="650" y="318"/>
                      </a:lnTo>
                      <a:lnTo>
                        <a:pt x="663" y="334"/>
                      </a:lnTo>
                      <a:lnTo>
                        <a:pt x="670" y="327"/>
                      </a:lnTo>
                      <a:lnTo>
                        <a:pt x="682" y="334"/>
                      </a:lnTo>
                      <a:lnTo>
                        <a:pt x="690" y="323"/>
                      </a:lnTo>
                      <a:lnTo>
                        <a:pt x="718" y="323"/>
                      </a:lnTo>
                      <a:lnTo>
                        <a:pt x="712" y="316"/>
                      </a:lnTo>
                      <a:lnTo>
                        <a:pt x="711" y="305"/>
                      </a:lnTo>
                      <a:lnTo>
                        <a:pt x="705" y="296"/>
                      </a:lnTo>
                      <a:lnTo>
                        <a:pt x="675" y="276"/>
                      </a:lnTo>
                      <a:lnTo>
                        <a:pt x="666" y="273"/>
                      </a:lnTo>
                      <a:lnTo>
                        <a:pt x="664" y="262"/>
                      </a:lnTo>
                      <a:lnTo>
                        <a:pt x="657" y="253"/>
                      </a:lnTo>
                      <a:lnTo>
                        <a:pt x="653" y="242"/>
                      </a:lnTo>
                      <a:lnTo>
                        <a:pt x="648" y="232"/>
                      </a:lnTo>
                      <a:lnTo>
                        <a:pt x="637" y="226"/>
                      </a:lnTo>
                      <a:lnTo>
                        <a:pt x="630" y="216"/>
                      </a:lnTo>
                      <a:lnTo>
                        <a:pt x="612" y="204"/>
                      </a:lnTo>
                      <a:lnTo>
                        <a:pt x="593" y="192"/>
                      </a:lnTo>
                      <a:lnTo>
                        <a:pt x="587" y="181"/>
                      </a:lnTo>
                      <a:lnTo>
                        <a:pt x="588" y="171"/>
                      </a:lnTo>
                      <a:lnTo>
                        <a:pt x="587" y="166"/>
                      </a:lnTo>
                      <a:lnTo>
                        <a:pt x="577" y="159"/>
                      </a:lnTo>
                      <a:lnTo>
                        <a:pt x="569" y="152"/>
                      </a:lnTo>
                      <a:lnTo>
                        <a:pt x="546" y="152"/>
                      </a:lnTo>
                      <a:lnTo>
                        <a:pt x="535" y="148"/>
                      </a:lnTo>
                      <a:lnTo>
                        <a:pt x="530" y="133"/>
                      </a:lnTo>
                      <a:lnTo>
                        <a:pt x="517" y="129"/>
                      </a:lnTo>
                      <a:lnTo>
                        <a:pt x="506" y="128"/>
                      </a:lnTo>
                      <a:lnTo>
                        <a:pt x="496" y="118"/>
                      </a:lnTo>
                      <a:lnTo>
                        <a:pt x="494" y="105"/>
                      </a:lnTo>
                      <a:lnTo>
                        <a:pt x="496" y="89"/>
                      </a:lnTo>
                      <a:lnTo>
                        <a:pt x="501" y="71"/>
                      </a:lnTo>
                      <a:lnTo>
                        <a:pt x="496" y="55"/>
                      </a:lnTo>
                      <a:lnTo>
                        <a:pt x="480" y="34"/>
                      </a:lnTo>
                      <a:lnTo>
                        <a:pt x="463" y="15"/>
                      </a:lnTo>
                      <a:lnTo>
                        <a:pt x="453"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76" name="任意多边形: 形状 175">
                  <a:extLst>
                    <a:ext uri="{FF2B5EF4-FFF2-40B4-BE49-F238E27FC236}">
                      <a16:creationId xmlns="" xmlns:a16="http://schemas.microsoft.com/office/drawing/2014/main" id="{6C193657-F0D7-4532-8BFB-2E309C1F1A95}"/>
                    </a:ext>
                  </a:extLst>
                </p:cNvPr>
                <p:cNvSpPr>
                  <a:spLocks noChangeAspect="1"/>
                </p:cNvSpPr>
                <p:nvPr/>
              </p:nvSpPr>
              <p:spPr bwMode="gray">
                <a:xfrm>
                  <a:off x="4912518" y="3651597"/>
                  <a:ext cx="96838" cy="109538"/>
                </a:xfrm>
                <a:custGeom>
                  <a:avLst/>
                  <a:gdLst/>
                  <a:ahLst/>
                  <a:cxnLst>
                    <a:cxn ang="0">
                      <a:pos x="120" y="330"/>
                    </a:cxn>
                    <a:cxn ang="0">
                      <a:pos x="97" y="305"/>
                    </a:cxn>
                    <a:cxn ang="0">
                      <a:pos x="54" y="262"/>
                    </a:cxn>
                    <a:cxn ang="0">
                      <a:pos x="34" y="237"/>
                    </a:cxn>
                    <a:cxn ang="0">
                      <a:pos x="17" y="208"/>
                    </a:cxn>
                    <a:cxn ang="0">
                      <a:pos x="4" y="177"/>
                    </a:cxn>
                    <a:cxn ang="0">
                      <a:pos x="4" y="167"/>
                    </a:cxn>
                    <a:cxn ang="0">
                      <a:pos x="17" y="156"/>
                    </a:cxn>
                    <a:cxn ang="0">
                      <a:pos x="27" y="138"/>
                    </a:cxn>
                    <a:cxn ang="0">
                      <a:pos x="31" y="113"/>
                    </a:cxn>
                    <a:cxn ang="0">
                      <a:pos x="45" y="122"/>
                    </a:cxn>
                    <a:cxn ang="0">
                      <a:pos x="60" y="120"/>
                    </a:cxn>
                    <a:cxn ang="0">
                      <a:pos x="47" y="115"/>
                    </a:cxn>
                    <a:cxn ang="0">
                      <a:pos x="34" y="105"/>
                    </a:cxn>
                    <a:cxn ang="0">
                      <a:pos x="33" y="94"/>
                    </a:cxn>
                    <a:cxn ang="0">
                      <a:pos x="43" y="89"/>
                    </a:cxn>
                    <a:cxn ang="0">
                      <a:pos x="66" y="68"/>
                    </a:cxn>
                    <a:cxn ang="0">
                      <a:pos x="135" y="63"/>
                    </a:cxn>
                    <a:cxn ang="0">
                      <a:pos x="131" y="20"/>
                    </a:cxn>
                    <a:cxn ang="0">
                      <a:pos x="151" y="2"/>
                    </a:cxn>
                    <a:cxn ang="0">
                      <a:pos x="185" y="0"/>
                    </a:cxn>
                    <a:cxn ang="0">
                      <a:pos x="237" y="5"/>
                    </a:cxn>
                    <a:cxn ang="0">
                      <a:pos x="239" y="22"/>
                    </a:cxn>
                    <a:cxn ang="0">
                      <a:pos x="239" y="59"/>
                    </a:cxn>
                    <a:cxn ang="0">
                      <a:pos x="264" y="41"/>
                    </a:cxn>
                    <a:cxn ang="0">
                      <a:pos x="303" y="61"/>
                    </a:cxn>
                    <a:cxn ang="0">
                      <a:pos x="286" y="111"/>
                    </a:cxn>
                    <a:cxn ang="0">
                      <a:pos x="289" y="142"/>
                    </a:cxn>
                    <a:cxn ang="0">
                      <a:pos x="299" y="186"/>
                    </a:cxn>
                    <a:cxn ang="0">
                      <a:pos x="293" y="236"/>
                    </a:cxn>
                    <a:cxn ang="0">
                      <a:pos x="272" y="258"/>
                    </a:cxn>
                    <a:cxn ang="0">
                      <a:pos x="229" y="245"/>
                    </a:cxn>
                    <a:cxn ang="0">
                      <a:pos x="212" y="229"/>
                    </a:cxn>
                    <a:cxn ang="0">
                      <a:pos x="192" y="248"/>
                    </a:cxn>
                    <a:cxn ang="0">
                      <a:pos x="159" y="266"/>
                    </a:cxn>
                    <a:cxn ang="0">
                      <a:pos x="153" y="287"/>
                    </a:cxn>
                    <a:cxn ang="0">
                      <a:pos x="160" y="314"/>
                    </a:cxn>
                    <a:cxn ang="0">
                      <a:pos x="146" y="318"/>
                    </a:cxn>
                    <a:cxn ang="0">
                      <a:pos x="129" y="328"/>
                    </a:cxn>
                  </a:cxnLst>
                  <a:rect l="0" t="0" r="r" b="b"/>
                  <a:pathLst>
                    <a:path w="304" h="343">
                      <a:moveTo>
                        <a:pt x="127" y="343"/>
                      </a:moveTo>
                      <a:lnTo>
                        <a:pt x="120" y="330"/>
                      </a:lnTo>
                      <a:lnTo>
                        <a:pt x="110" y="320"/>
                      </a:lnTo>
                      <a:lnTo>
                        <a:pt x="97" y="305"/>
                      </a:lnTo>
                      <a:lnTo>
                        <a:pt x="61" y="274"/>
                      </a:lnTo>
                      <a:lnTo>
                        <a:pt x="54" y="262"/>
                      </a:lnTo>
                      <a:lnTo>
                        <a:pt x="45" y="251"/>
                      </a:lnTo>
                      <a:lnTo>
                        <a:pt x="34" y="237"/>
                      </a:lnTo>
                      <a:lnTo>
                        <a:pt x="27" y="231"/>
                      </a:lnTo>
                      <a:lnTo>
                        <a:pt x="17" y="208"/>
                      </a:lnTo>
                      <a:lnTo>
                        <a:pt x="13" y="194"/>
                      </a:lnTo>
                      <a:lnTo>
                        <a:pt x="4" y="177"/>
                      </a:lnTo>
                      <a:lnTo>
                        <a:pt x="0" y="169"/>
                      </a:lnTo>
                      <a:lnTo>
                        <a:pt x="4" y="167"/>
                      </a:lnTo>
                      <a:lnTo>
                        <a:pt x="12" y="165"/>
                      </a:lnTo>
                      <a:lnTo>
                        <a:pt x="17" y="156"/>
                      </a:lnTo>
                      <a:lnTo>
                        <a:pt x="24" y="150"/>
                      </a:lnTo>
                      <a:lnTo>
                        <a:pt x="27" y="138"/>
                      </a:lnTo>
                      <a:lnTo>
                        <a:pt x="28" y="113"/>
                      </a:lnTo>
                      <a:lnTo>
                        <a:pt x="31" y="113"/>
                      </a:lnTo>
                      <a:lnTo>
                        <a:pt x="36" y="118"/>
                      </a:lnTo>
                      <a:lnTo>
                        <a:pt x="45" y="122"/>
                      </a:lnTo>
                      <a:lnTo>
                        <a:pt x="57" y="122"/>
                      </a:lnTo>
                      <a:lnTo>
                        <a:pt x="60" y="120"/>
                      </a:lnTo>
                      <a:lnTo>
                        <a:pt x="56" y="117"/>
                      </a:lnTo>
                      <a:lnTo>
                        <a:pt x="47" y="115"/>
                      </a:lnTo>
                      <a:lnTo>
                        <a:pt x="40" y="110"/>
                      </a:lnTo>
                      <a:lnTo>
                        <a:pt x="34" y="105"/>
                      </a:lnTo>
                      <a:lnTo>
                        <a:pt x="30" y="99"/>
                      </a:lnTo>
                      <a:lnTo>
                        <a:pt x="33" y="94"/>
                      </a:lnTo>
                      <a:lnTo>
                        <a:pt x="40" y="94"/>
                      </a:lnTo>
                      <a:lnTo>
                        <a:pt x="43" y="89"/>
                      </a:lnTo>
                      <a:lnTo>
                        <a:pt x="43" y="73"/>
                      </a:lnTo>
                      <a:lnTo>
                        <a:pt x="66" y="68"/>
                      </a:lnTo>
                      <a:lnTo>
                        <a:pt x="137" y="65"/>
                      </a:lnTo>
                      <a:lnTo>
                        <a:pt x="135" y="63"/>
                      </a:lnTo>
                      <a:lnTo>
                        <a:pt x="132" y="43"/>
                      </a:lnTo>
                      <a:lnTo>
                        <a:pt x="131" y="20"/>
                      </a:lnTo>
                      <a:lnTo>
                        <a:pt x="137" y="5"/>
                      </a:lnTo>
                      <a:lnTo>
                        <a:pt x="151" y="2"/>
                      </a:lnTo>
                      <a:lnTo>
                        <a:pt x="165" y="4"/>
                      </a:lnTo>
                      <a:lnTo>
                        <a:pt x="185" y="0"/>
                      </a:lnTo>
                      <a:lnTo>
                        <a:pt x="201" y="4"/>
                      </a:lnTo>
                      <a:lnTo>
                        <a:pt x="237" y="5"/>
                      </a:lnTo>
                      <a:lnTo>
                        <a:pt x="245" y="8"/>
                      </a:lnTo>
                      <a:lnTo>
                        <a:pt x="239" y="22"/>
                      </a:lnTo>
                      <a:lnTo>
                        <a:pt x="238" y="41"/>
                      </a:lnTo>
                      <a:lnTo>
                        <a:pt x="239" y="59"/>
                      </a:lnTo>
                      <a:lnTo>
                        <a:pt x="248" y="64"/>
                      </a:lnTo>
                      <a:lnTo>
                        <a:pt x="264" y="41"/>
                      </a:lnTo>
                      <a:lnTo>
                        <a:pt x="293" y="48"/>
                      </a:lnTo>
                      <a:lnTo>
                        <a:pt x="303" y="61"/>
                      </a:lnTo>
                      <a:lnTo>
                        <a:pt x="304" y="81"/>
                      </a:lnTo>
                      <a:lnTo>
                        <a:pt x="286" y="111"/>
                      </a:lnTo>
                      <a:lnTo>
                        <a:pt x="285" y="128"/>
                      </a:lnTo>
                      <a:lnTo>
                        <a:pt x="289" y="142"/>
                      </a:lnTo>
                      <a:lnTo>
                        <a:pt x="300" y="170"/>
                      </a:lnTo>
                      <a:lnTo>
                        <a:pt x="299" y="186"/>
                      </a:lnTo>
                      <a:lnTo>
                        <a:pt x="296" y="199"/>
                      </a:lnTo>
                      <a:lnTo>
                        <a:pt x="293" y="236"/>
                      </a:lnTo>
                      <a:lnTo>
                        <a:pt x="288" y="253"/>
                      </a:lnTo>
                      <a:lnTo>
                        <a:pt x="272" y="258"/>
                      </a:lnTo>
                      <a:lnTo>
                        <a:pt x="254" y="242"/>
                      </a:lnTo>
                      <a:lnTo>
                        <a:pt x="229" y="245"/>
                      </a:lnTo>
                      <a:lnTo>
                        <a:pt x="219" y="234"/>
                      </a:lnTo>
                      <a:lnTo>
                        <a:pt x="212" y="229"/>
                      </a:lnTo>
                      <a:lnTo>
                        <a:pt x="201" y="237"/>
                      </a:lnTo>
                      <a:lnTo>
                        <a:pt x="192" y="248"/>
                      </a:lnTo>
                      <a:lnTo>
                        <a:pt x="169" y="257"/>
                      </a:lnTo>
                      <a:lnTo>
                        <a:pt x="159" y="266"/>
                      </a:lnTo>
                      <a:lnTo>
                        <a:pt x="154" y="274"/>
                      </a:lnTo>
                      <a:lnTo>
                        <a:pt x="153" y="287"/>
                      </a:lnTo>
                      <a:lnTo>
                        <a:pt x="158" y="299"/>
                      </a:lnTo>
                      <a:lnTo>
                        <a:pt x="160" y="314"/>
                      </a:lnTo>
                      <a:lnTo>
                        <a:pt x="158" y="318"/>
                      </a:lnTo>
                      <a:lnTo>
                        <a:pt x="146" y="318"/>
                      </a:lnTo>
                      <a:lnTo>
                        <a:pt x="135" y="321"/>
                      </a:lnTo>
                      <a:lnTo>
                        <a:pt x="129" y="328"/>
                      </a:lnTo>
                      <a:lnTo>
                        <a:pt x="127" y="343"/>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77" name="任意多边形: 形状 176">
                  <a:extLst>
                    <a:ext uri="{FF2B5EF4-FFF2-40B4-BE49-F238E27FC236}">
                      <a16:creationId xmlns="" xmlns:a16="http://schemas.microsoft.com/office/drawing/2014/main" id="{0C11422D-0E64-4BF3-8143-3E8D6225B21B}"/>
                    </a:ext>
                  </a:extLst>
                </p:cNvPr>
                <p:cNvSpPr>
                  <a:spLocks noChangeAspect="1"/>
                </p:cNvSpPr>
                <p:nvPr/>
              </p:nvSpPr>
              <p:spPr bwMode="gray">
                <a:xfrm>
                  <a:off x="4466431" y="3449984"/>
                  <a:ext cx="53975" cy="14288"/>
                </a:xfrm>
                <a:custGeom>
                  <a:avLst/>
                  <a:gdLst/>
                  <a:ahLst/>
                  <a:cxnLst>
                    <a:cxn ang="0">
                      <a:pos x="4" y="44"/>
                    </a:cxn>
                    <a:cxn ang="0">
                      <a:pos x="8" y="38"/>
                    </a:cxn>
                    <a:cxn ang="0">
                      <a:pos x="47" y="34"/>
                    </a:cxn>
                    <a:cxn ang="0">
                      <a:pos x="55" y="34"/>
                    </a:cxn>
                    <a:cxn ang="0">
                      <a:pos x="56" y="34"/>
                    </a:cxn>
                    <a:cxn ang="0">
                      <a:pos x="59" y="27"/>
                    </a:cxn>
                    <a:cxn ang="0">
                      <a:pos x="64" y="26"/>
                    </a:cxn>
                    <a:cxn ang="0">
                      <a:pos x="67" y="27"/>
                    </a:cxn>
                    <a:cxn ang="0">
                      <a:pos x="80" y="26"/>
                    </a:cxn>
                    <a:cxn ang="0">
                      <a:pos x="88" y="22"/>
                    </a:cxn>
                    <a:cxn ang="0">
                      <a:pos x="92" y="17"/>
                    </a:cxn>
                    <a:cxn ang="0">
                      <a:pos x="94" y="16"/>
                    </a:cxn>
                    <a:cxn ang="0">
                      <a:pos x="101" y="17"/>
                    </a:cxn>
                    <a:cxn ang="0">
                      <a:pos x="104" y="21"/>
                    </a:cxn>
                    <a:cxn ang="0">
                      <a:pos x="112" y="23"/>
                    </a:cxn>
                    <a:cxn ang="0">
                      <a:pos x="120" y="28"/>
                    </a:cxn>
                    <a:cxn ang="0">
                      <a:pos x="128" y="29"/>
                    </a:cxn>
                    <a:cxn ang="0">
                      <a:pos x="136" y="33"/>
                    </a:cxn>
                    <a:cxn ang="0">
                      <a:pos x="144" y="33"/>
                    </a:cxn>
                    <a:cxn ang="0">
                      <a:pos x="146" y="34"/>
                    </a:cxn>
                    <a:cxn ang="0">
                      <a:pos x="152" y="31"/>
                    </a:cxn>
                    <a:cxn ang="0">
                      <a:pos x="164" y="28"/>
                    </a:cxn>
                    <a:cxn ang="0">
                      <a:pos x="168" y="24"/>
                    </a:cxn>
                    <a:cxn ang="0">
                      <a:pos x="168" y="21"/>
                    </a:cxn>
                    <a:cxn ang="0">
                      <a:pos x="168" y="16"/>
                    </a:cxn>
                    <a:cxn ang="0">
                      <a:pos x="167" y="16"/>
                    </a:cxn>
                    <a:cxn ang="0">
                      <a:pos x="164" y="16"/>
                    </a:cxn>
                    <a:cxn ang="0">
                      <a:pos x="161" y="15"/>
                    </a:cxn>
                    <a:cxn ang="0">
                      <a:pos x="156" y="15"/>
                    </a:cxn>
                    <a:cxn ang="0">
                      <a:pos x="152" y="16"/>
                    </a:cxn>
                    <a:cxn ang="0">
                      <a:pos x="141" y="21"/>
                    </a:cxn>
                    <a:cxn ang="0">
                      <a:pos x="136" y="20"/>
                    </a:cxn>
                    <a:cxn ang="0">
                      <a:pos x="130" y="17"/>
                    </a:cxn>
                    <a:cxn ang="0">
                      <a:pos x="126" y="11"/>
                    </a:cxn>
                    <a:cxn ang="0">
                      <a:pos x="125" y="10"/>
                    </a:cxn>
                    <a:cxn ang="0">
                      <a:pos x="113" y="10"/>
                    </a:cxn>
                    <a:cxn ang="0">
                      <a:pos x="107" y="2"/>
                    </a:cxn>
                    <a:cxn ang="0">
                      <a:pos x="101" y="1"/>
                    </a:cxn>
                    <a:cxn ang="0">
                      <a:pos x="98" y="0"/>
                    </a:cxn>
                    <a:cxn ang="0">
                      <a:pos x="92" y="1"/>
                    </a:cxn>
                    <a:cxn ang="0">
                      <a:pos x="87" y="4"/>
                    </a:cxn>
                    <a:cxn ang="0">
                      <a:pos x="81" y="2"/>
                    </a:cxn>
                    <a:cxn ang="0">
                      <a:pos x="76" y="7"/>
                    </a:cxn>
                    <a:cxn ang="0">
                      <a:pos x="72" y="13"/>
                    </a:cxn>
                    <a:cxn ang="0">
                      <a:pos x="16" y="13"/>
                    </a:cxn>
                    <a:cxn ang="0">
                      <a:pos x="15" y="13"/>
                    </a:cxn>
                    <a:cxn ang="0">
                      <a:pos x="13" y="17"/>
                    </a:cxn>
                    <a:cxn ang="0">
                      <a:pos x="15" y="21"/>
                    </a:cxn>
                    <a:cxn ang="0">
                      <a:pos x="8" y="20"/>
                    </a:cxn>
                    <a:cxn ang="0">
                      <a:pos x="6" y="21"/>
                    </a:cxn>
                    <a:cxn ang="0">
                      <a:pos x="4" y="26"/>
                    </a:cxn>
                    <a:cxn ang="0">
                      <a:pos x="1" y="28"/>
                    </a:cxn>
                    <a:cxn ang="0">
                      <a:pos x="0" y="34"/>
                    </a:cxn>
                    <a:cxn ang="0">
                      <a:pos x="1" y="44"/>
                    </a:cxn>
                    <a:cxn ang="0">
                      <a:pos x="2" y="45"/>
                    </a:cxn>
                    <a:cxn ang="0">
                      <a:pos x="4" y="44"/>
                    </a:cxn>
                  </a:cxnLst>
                  <a:rect l="0" t="0" r="r" b="b"/>
                  <a:pathLst>
                    <a:path w="168" h="45">
                      <a:moveTo>
                        <a:pt x="4" y="44"/>
                      </a:moveTo>
                      <a:lnTo>
                        <a:pt x="8" y="38"/>
                      </a:lnTo>
                      <a:lnTo>
                        <a:pt x="47" y="34"/>
                      </a:lnTo>
                      <a:lnTo>
                        <a:pt x="55" y="34"/>
                      </a:lnTo>
                      <a:lnTo>
                        <a:pt x="56" y="34"/>
                      </a:lnTo>
                      <a:lnTo>
                        <a:pt x="59" y="27"/>
                      </a:lnTo>
                      <a:lnTo>
                        <a:pt x="64" y="26"/>
                      </a:lnTo>
                      <a:lnTo>
                        <a:pt x="67" y="27"/>
                      </a:lnTo>
                      <a:lnTo>
                        <a:pt x="80" y="26"/>
                      </a:lnTo>
                      <a:lnTo>
                        <a:pt x="88" y="22"/>
                      </a:lnTo>
                      <a:lnTo>
                        <a:pt x="92" y="17"/>
                      </a:lnTo>
                      <a:lnTo>
                        <a:pt x="94" y="16"/>
                      </a:lnTo>
                      <a:lnTo>
                        <a:pt x="101" y="17"/>
                      </a:lnTo>
                      <a:lnTo>
                        <a:pt x="104" y="21"/>
                      </a:lnTo>
                      <a:lnTo>
                        <a:pt x="112" y="23"/>
                      </a:lnTo>
                      <a:lnTo>
                        <a:pt x="120" y="28"/>
                      </a:lnTo>
                      <a:lnTo>
                        <a:pt x="128" y="29"/>
                      </a:lnTo>
                      <a:lnTo>
                        <a:pt x="136" y="33"/>
                      </a:lnTo>
                      <a:lnTo>
                        <a:pt x="144" y="33"/>
                      </a:lnTo>
                      <a:lnTo>
                        <a:pt x="146" y="34"/>
                      </a:lnTo>
                      <a:lnTo>
                        <a:pt x="152" y="31"/>
                      </a:lnTo>
                      <a:lnTo>
                        <a:pt x="164" y="28"/>
                      </a:lnTo>
                      <a:lnTo>
                        <a:pt x="168" y="24"/>
                      </a:lnTo>
                      <a:lnTo>
                        <a:pt x="168" y="21"/>
                      </a:lnTo>
                      <a:lnTo>
                        <a:pt x="168" y="16"/>
                      </a:lnTo>
                      <a:lnTo>
                        <a:pt x="167" y="16"/>
                      </a:lnTo>
                      <a:lnTo>
                        <a:pt x="164" y="16"/>
                      </a:lnTo>
                      <a:lnTo>
                        <a:pt x="161" y="15"/>
                      </a:lnTo>
                      <a:lnTo>
                        <a:pt x="156" y="15"/>
                      </a:lnTo>
                      <a:lnTo>
                        <a:pt x="152" y="16"/>
                      </a:lnTo>
                      <a:lnTo>
                        <a:pt x="141" y="21"/>
                      </a:lnTo>
                      <a:lnTo>
                        <a:pt x="136" y="20"/>
                      </a:lnTo>
                      <a:lnTo>
                        <a:pt x="130" y="17"/>
                      </a:lnTo>
                      <a:lnTo>
                        <a:pt x="126" y="11"/>
                      </a:lnTo>
                      <a:lnTo>
                        <a:pt x="125" y="10"/>
                      </a:lnTo>
                      <a:lnTo>
                        <a:pt x="113" y="10"/>
                      </a:lnTo>
                      <a:lnTo>
                        <a:pt x="107" y="2"/>
                      </a:lnTo>
                      <a:lnTo>
                        <a:pt x="101" y="1"/>
                      </a:lnTo>
                      <a:lnTo>
                        <a:pt x="98" y="0"/>
                      </a:lnTo>
                      <a:lnTo>
                        <a:pt x="92" y="1"/>
                      </a:lnTo>
                      <a:lnTo>
                        <a:pt x="87" y="4"/>
                      </a:lnTo>
                      <a:lnTo>
                        <a:pt x="81" y="2"/>
                      </a:lnTo>
                      <a:lnTo>
                        <a:pt x="76" y="7"/>
                      </a:lnTo>
                      <a:lnTo>
                        <a:pt x="72" y="13"/>
                      </a:lnTo>
                      <a:lnTo>
                        <a:pt x="16" y="13"/>
                      </a:lnTo>
                      <a:lnTo>
                        <a:pt x="15" y="13"/>
                      </a:lnTo>
                      <a:lnTo>
                        <a:pt x="13" y="17"/>
                      </a:lnTo>
                      <a:lnTo>
                        <a:pt x="15" y="21"/>
                      </a:lnTo>
                      <a:lnTo>
                        <a:pt x="8" y="20"/>
                      </a:lnTo>
                      <a:lnTo>
                        <a:pt x="6" y="21"/>
                      </a:lnTo>
                      <a:lnTo>
                        <a:pt x="4" y="26"/>
                      </a:lnTo>
                      <a:lnTo>
                        <a:pt x="1" y="28"/>
                      </a:lnTo>
                      <a:lnTo>
                        <a:pt x="0" y="34"/>
                      </a:lnTo>
                      <a:lnTo>
                        <a:pt x="1" y="44"/>
                      </a:lnTo>
                      <a:lnTo>
                        <a:pt x="2" y="45"/>
                      </a:lnTo>
                      <a:lnTo>
                        <a:pt x="4" y="44"/>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78" name="任意多边形: 形状 177">
                  <a:extLst>
                    <a:ext uri="{FF2B5EF4-FFF2-40B4-BE49-F238E27FC236}">
                      <a16:creationId xmlns="" xmlns:a16="http://schemas.microsoft.com/office/drawing/2014/main" id="{9F9C0BE1-EC25-41B4-A7CB-FA70975DC0E7}"/>
                    </a:ext>
                  </a:extLst>
                </p:cNvPr>
                <p:cNvSpPr>
                  <a:spLocks noChangeAspect="1"/>
                </p:cNvSpPr>
                <p:nvPr/>
              </p:nvSpPr>
              <p:spPr bwMode="gray">
                <a:xfrm>
                  <a:off x="4468018" y="3470622"/>
                  <a:ext cx="55563" cy="30163"/>
                </a:xfrm>
                <a:custGeom>
                  <a:avLst/>
                  <a:gdLst/>
                  <a:ahLst/>
                  <a:cxnLst>
                    <a:cxn ang="0">
                      <a:pos x="169" y="0"/>
                    </a:cxn>
                    <a:cxn ang="0">
                      <a:pos x="169" y="7"/>
                    </a:cxn>
                    <a:cxn ang="0">
                      <a:pos x="173" y="14"/>
                    </a:cxn>
                    <a:cxn ang="0">
                      <a:pos x="173" y="18"/>
                    </a:cxn>
                    <a:cxn ang="0">
                      <a:pos x="170" y="24"/>
                    </a:cxn>
                    <a:cxn ang="0">
                      <a:pos x="168" y="25"/>
                    </a:cxn>
                    <a:cxn ang="0">
                      <a:pos x="162" y="25"/>
                    </a:cxn>
                    <a:cxn ang="0">
                      <a:pos x="160" y="27"/>
                    </a:cxn>
                    <a:cxn ang="0">
                      <a:pos x="158" y="30"/>
                    </a:cxn>
                    <a:cxn ang="0">
                      <a:pos x="164" y="34"/>
                    </a:cxn>
                    <a:cxn ang="0">
                      <a:pos x="167" y="39"/>
                    </a:cxn>
                    <a:cxn ang="0">
                      <a:pos x="168" y="57"/>
                    </a:cxn>
                    <a:cxn ang="0">
                      <a:pos x="162" y="57"/>
                    </a:cxn>
                    <a:cxn ang="0">
                      <a:pos x="158" y="60"/>
                    </a:cxn>
                    <a:cxn ang="0">
                      <a:pos x="138" y="60"/>
                    </a:cxn>
                    <a:cxn ang="0">
                      <a:pos x="121" y="67"/>
                    </a:cxn>
                    <a:cxn ang="0">
                      <a:pos x="114" y="73"/>
                    </a:cxn>
                    <a:cxn ang="0">
                      <a:pos x="110" y="81"/>
                    </a:cxn>
                    <a:cxn ang="0">
                      <a:pos x="106" y="89"/>
                    </a:cxn>
                    <a:cxn ang="0">
                      <a:pos x="104" y="93"/>
                    </a:cxn>
                    <a:cxn ang="0">
                      <a:pos x="99" y="97"/>
                    </a:cxn>
                    <a:cxn ang="0">
                      <a:pos x="93" y="99"/>
                    </a:cxn>
                    <a:cxn ang="0">
                      <a:pos x="93" y="95"/>
                    </a:cxn>
                    <a:cxn ang="0">
                      <a:pos x="94" y="93"/>
                    </a:cxn>
                    <a:cxn ang="0">
                      <a:pos x="86" y="94"/>
                    </a:cxn>
                    <a:cxn ang="0">
                      <a:pos x="81" y="93"/>
                    </a:cxn>
                    <a:cxn ang="0">
                      <a:pos x="76" y="87"/>
                    </a:cxn>
                    <a:cxn ang="0">
                      <a:pos x="74" y="79"/>
                    </a:cxn>
                    <a:cxn ang="0">
                      <a:pos x="77" y="70"/>
                    </a:cxn>
                    <a:cxn ang="0">
                      <a:pos x="72" y="58"/>
                    </a:cxn>
                    <a:cxn ang="0">
                      <a:pos x="79" y="54"/>
                    </a:cxn>
                    <a:cxn ang="0">
                      <a:pos x="84" y="51"/>
                    </a:cxn>
                    <a:cxn ang="0">
                      <a:pos x="103" y="50"/>
                    </a:cxn>
                    <a:cxn ang="0">
                      <a:pos x="104" y="45"/>
                    </a:cxn>
                    <a:cxn ang="0">
                      <a:pos x="81" y="47"/>
                    </a:cxn>
                    <a:cxn ang="0">
                      <a:pos x="72" y="50"/>
                    </a:cxn>
                    <a:cxn ang="0">
                      <a:pos x="59" y="57"/>
                    </a:cxn>
                    <a:cxn ang="0">
                      <a:pos x="51" y="58"/>
                    </a:cxn>
                    <a:cxn ang="0">
                      <a:pos x="47" y="57"/>
                    </a:cxn>
                    <a:cxn ang="0">
                      <a:pos x="46" y="49"/>
                    </a:cxn>
                    <a:cxn ang="0">
                      <a:pos x="40" y="50"/>
                    </a:cxn>
                    <a:cxn ang="0">
                      <a:pos x="30" y="47"/>
                    </a:cxn>
                    <a:cxn ang="0">
                      <a:pos x="27" y="43"/>
                    </a:cxn>
                    <a:cxn ang="0">
                      <a:pos x="25" y="34"/>
                    </a:cxn>
                    <a:cxn ang="0">
                      <a:pos x="4" y="28"/>
                    </a:cxn>
                    <a:cxn ang="0">
                      <a:pos x="0" y="20"/>
                    </a:cxn>
                    <a:cxn ang="0">
                      <a:pos x="2" y="17"/>
                    </a:cxn>
                    <a:cxn ang="0">
                      <a:pos x="3" y="19"/>
                    </a:cxn>
                    <a:cxn ang="0">
                      <a:pos x="7" y="20"/>
                    </a:cxn>
                    <a:cxn ang="0">
                      <a:pos x="14" y="20"/>
                    </a:cxn>
                    <a:cxn ang="0">
                      <a:pos x="25" y="15"/>
                    </a:cxn>
                    <a:cxn ang="0">
                      <a:pos x="29" y="13"/>
                    </a:cxn>
                    <a:cxn ang="0">
                      <a:pos x="59" y="14"/>
                    </a:cxn>
                    <a:cxn ang="0">
                      <a:pos x="68" y="12"/>
                    </a:cxn>
                    <a:cxn ang="0">
                      <a:pos x="79" y="7"/>
                    </a:cxn>
                    <a:cxn ang="0">
                      <a:pos x="92" y="1"/>
                    </a:cxn>
                    <a:cxn ang="0">
                      <a:pos x="116" y="1"/>
                    </a:cxn>
                    <a:cxn ang="0">
                      <a:pos x="119" y="0"/>
                    </a:cxn>
                    <a:cxn ang="0">
                      <a:pos x="169" y="0"/>
                    </a:cxn>
                  </a:cxnLst>
                  <a:rect l="0" t="0" r="r" b="b"/>
                  <a:pathLst>
                    <a:path w="173" h="99">
                      <a:moveTo>
                        <a:pt x="169" y="0"/>
                      </a:moveTo>
                      <a:lnTo>
                        <a:pt x="169" y="7"/>
                      </a:lnTo>
                      <a:lnTo>
                        <a:pt x="173" y="14"/>
                      </a:lnTo>
                      <a:lnTo>
                        <a:pt x="173" y="18"/>
                      </a:lnTo>
                      <a:lnTo>
                        <a:pt x="170" y="24"/>
                      </a:lnTo>
                      <a:lnTo>
                        <a:pt x="168" y="25"/>
                      </a:lnTo>
                      <a:lnTo>
                        <a:pt x="162" y="25"/>
                      </a:lnTo>
                      <a:lnTo>
                        <a:pt x="160" y="27"/>
                      </a:lnTo>
                      <a:lnTo>
                        <a:pt x="158" y="30"/>
                      </a:lnTo>
                      <a:lnTo>
                        <a:pt x="164" y="34"/>
                      </a:lnTo>
                      <a:lnTo>
                        <a:pt x="167" y="39"/>
                      </a:lnTo>
                      <a:lnTo>
                        <a:pt x="168" y="57"/>
                      </a:lnTo>
                      <a:lnTo>
                        <a:pt x="162" y="57"/>
                      </a:lnTo>
                      <a:lnTo>
                        <a:pt x="158" y="60"/>
                      </a:lnTo>
                      <a:lnTo>
                        <a:pt x="138" y="60"/>
                      </a:lnTo>
                      <a:lnTo>
                        <a:pt x="121" y="67"/>
                      </a:lnTo>
                      <a:lnTo>
                        <a:pt x="114" y="73"/>
                      </a:lnTo>
                      <a:lnTo>
                        <a:pt x="110" y="81"/>
                      </a:lnTo>
                      <a:lnTo>
                        <a:pt x="106" y="89"/>
                      </a:lnTo>
                      <a:lnTo>
                        <a:pt x="104" y="93"/>
                      </a:lnTo>
                      <a:lnTo>
                        <a:pt x="99" y="97"/>
                      </a:lnTo>
                      <a:lnTo>
                        <a:pt x="93" y="99"/>
                      </a:lnTo>
                      <a:lnTo>
                        <a:pt x="93" y="95"/>
                      </a:lnTo>
                      <a:lnTo>
                        <a:pt x="94" y="93"/>
                      </a:lnTo>
                      <a:lnTo>
                        <a:pt x="86" y="94"/>
                      </a:lnTo>
                      <a:lnTo>
                        <a:pt x="81" y="93"/>
                      </a:lnTo>
                      <a:lnTo>
                        <a:pt x="76" y="87"/>
                      </a:lnTo>
                      <a:lnTo>
                        <a:pt x="74" y="79"/>
                      </a:lnTo>
                      <a:lnTo>
                        <a:pt x="77" y="70"/>
                      </a:lnTo>
                      <a:lnTo>
                        <a:pt x="72" y="58"/>
                      </a:lnTo>
                      <a:lnTo>
                        <a:pt x="79" y="54"/>
                      </a:lnTo>
                      <a:lnTo>
                        <a:pt x="84" y="51"/>
                      </a:lnTo>
                      <a:lnTo>
                        <a:pt x="103" y="50"/>
                      </a:lnTo>
                      <a:lnTo>
                        <a:pt x="104" y="45"/>
                      </a:lnTo>
                      <a:lnTo>
                        <a:pt x="81" y="47"/>
                      </a:lnTo>
                      <a:lnTo>
                        <a:pt x="72" y="50"/>
                      </a:lnTo>
                      <a:lnTo>
                        <a:pt x="59" y="57"/>
                      </a:lnTo>
                      <a:lnTo>
                        <a:pt x="51" y="58"/>
                      </a:lnTo>
                      <a:lnTo>
                        <a:pt x="47" y="57"/>
                      </a:lnTo>
                      <a:lnTo>
                        <a:pt x="46" y="49"/>
                      </a:lnTo>
                      <a:lnTo>
                        <a:pt x="40" y="50"/>
                      </a:lnTo>
                      <a:lnTo>
                        <a:pt x="30" y="47"/>
                      </a:lnTo>
                      <a:lnTo>
                        <a:pt x="27" y="43"/>
                      </a:lnTo>
                      <a:lnTo>
                        <a:pt x="25" y="34"/>
                      </a:lnTo>
                      <a:lnTo>
                        <a:pt x="4" y="28"/>
                      </a:lnTo>
                      <a:lnTo>
                        <a:pt x="0" y="20"/>
                      </a:lnTo>
                      <a:lnTo>
                        <a:pt x="2" y="17"/>
                      </a:lnTo>
                      <a:lnTo>
                        <a:pt x="3" y="19"/>
                      </a:lnTo>
                      <a:lnTo>
                        <a:pt x="7" y="20"/>
                      </a:lnTo>
                      <a:lnTo>
                        <a:pt x="14" y="20"/>
                      </a:lnTo>
                      <a:lnTo>
                        <a:pt x="25" y="15"/>
                      </a:lnTo>
                      <a:lnTo>
                        <a:pt x="29" y="13"/>
                      </a:lnTo>
                      <a:lnTo>
                        <a:pt x="59" y="14"/>
                      </a:lnTo>
                      <a:lnTo>
                        <a:pt x="68" y="12"/>
                      </a:lnTo>
                      <a:lnTo>
                        <a:pt x="79" y="7"/>
                      </a:lnTo>
                      <a:lnTo>
                        <a:pt x="92" y="1"/>
                      </a:lnTo>
                      <a:lnTo>
                        <a:pt x="116" y="1"/>
                      </a:lnTo>
                      <a:lnTo>
                        <a:pt x="119" y="0"/>
                      </a:lnTo>
                      <a:lnTo>
                        <a:pt x="169"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79" name="任意多边形: 形状 178">
                  <a:extLst>
                    <a:ext uri="{FF2B5EF4-FFF2-40B4-BE49-F238E27FC236}">
                      <a16:creationId xmlns="" xmlns:a16="http://schemas.microsoft.com/office/drawing/2014/main" id="{53E5697C-4175-454A-83C9-0BFDE9B83EF8}"/>
                    </a:ext>
                  </a:extLst>
                </p:cNvPr>
                <p:cNvSpPr>
                  <a:spLocks noChangeAspect="1"/>
                </p:cNvSpPr>
                <p:nvPr/>
              </p:nvSpPr>
              <p:spPr bwMode="gray">
                <a:xfrm>
                  <a:off x="4560093" y="3543647"/>
                  <a:ext cx="71438" cy="73025"/>
                </a:xfrm>
                <a:custGeom>
                  <a:avLst/>
                  <a:gdLst/>
                  <a:ahLst/>
                  <a:cxnLst>
                    <a:cxn ang="0">
                      <a:pos x="4" y="86"/>
                    </a:cxn>
                    <a:cxn ang="0">
                      <a:pos x="10" y="77"/>
                    </a:cxn>
                    <a:cxn ang="0">
                      <a:pos x="13" y="71"/>
                    </a:cxn>
                    <a:cxn ang="0">
                      <a:pos x="19" y="68"/>
                    </a:cxn>
                    <a:cxn ang="0">
                      <a:pos x="31" y="57"/>
                    </a:cxn>
                    <a:cxn ang="0">
                      <a:pos x="41" y="49"/>
                    </a:cxn>
                    <a:cxn ang="0">
                      <a:pos x="47" y="44"/>
                    </a:cxn>
                    <a:cxn ang="0">
                      <a:pos x="51" y="27"/>
                    </a:cxn>
                    <a:cxn ang="0">
                      <a:pos x="58" y="19"/>
                    </a:cxn>
                    <a:cxn ang="0">
                      <a:pos x="68" y="17"/>
                    </a:cxn>
                    <a:cxn ang="0">
                      <a:pos x="65" y="8"/>
                    </a:cxn>
                    <a:cxn ang="0">
                      <a:pos x="71" y="2"/>
                    </a:cxn>
                    <a:cxn ang="0">
                      <a:pos x="79" y="1"/>
                    </a:cxn>
                    <a:cxn ang="0">
                      <a:pos x="86" y="6"/>
                    </a:cxn>
                    <a:cxn ang="0">
                      <a:pos x="97" y="1"/>
                    </a:cxn>
                    <a:cxn ang="0">
                      <a:pos x="100" y="3"/>
                    </a:cxn>
                    <a:cxn ang="0">
                      <a:pos x="110" y="12"/>
                    </a:cxn>
                    <a:cxn ang="0">
                      <a:pos x="114" y="25"/>
                    </a:cxn>
                    <a:cxn ang="0">
                      <a:pos x="118" y="41"/>
                    </a:cxn>
                    <a:cxn ang="0">
                      <a:pos x="114" y="60"/>
                    </a:cxn>
                    <a:cxn ang="0">
                      <a:pos x="110" y="65"/>
                    </a:cxn>
                    <a:cxn ang="0">
                      <a:pos x="116" y="66"/>
                    </a:cxn>
                    <a:cxn ang="0">
                      <a:pos x="122" y="64"/>
                    </a:cxn>
                    <a:cxn ang="0">
                      <a:pos x="132" y="75"/>
                    </a:cxn>
                    <a:cxn ang="0">
                      <a:pos x="139" y="71"/>
                    </a:cxn>
                    <a:cxn ang="0">
                      <a:pos x="148" y="66"/>
                    </a:cxn>
                    <a:cxn ang="0">
                      <a:pos x="153" y="51"/>
                    </a:cxn>
                    <a:cxn ang="0">
                      <a:pos x="162" y="50"/>
                    </a:cxn>
                    <a:cxn ang="0">
                      <a:pos x="167" y="61"/>
                    </a:cxn>
                    <a:cxn ang="0">
                      <a:pos x="171" y="71"/>
                    </a:cxn>
                    <a:cxn ang="0">
                      <a:pos x="173" y="76"/>
                    </a:cxn>
                    <a:cxn ang="0">
                      <a:pos x="175" y="95"/>
                    </a:cxn>
                    <a:cxn ang="0">
                      <a:pos x="165" y="105"/>
                    </a:cxn>
                    <a:cxn ang="0">
                      <a:pos x="161" y="113"/>
                    </a:cxn>
                    <a:cxn ang="0">
                      <a:pos x="165" y="115"/>
                    </a:cxn>
                    <a:cxn ang="0">
                      <a:pos x="170" y="116"/>
                    </a:cxn>
                    <a:cxn ang="0">
                      <a:pos x="176" y="118"/>
                    </a:cxn>
                    <a:cxn ang="0">
                      <a:pos x="193" y="123"/>
                    </a:cxn>
                    <a:cxn ang="0">
                      <a:pos x="199" y="130"/>
                    </a:cxn>
                    <a:cxn ang="0">
                      <a:pos x="202" y="135"/>
                    </a:cxn>
                    <a:cxn ang="0">
                      <a:pos x="207" y="143"/>
                    </a:cxn>
                    <a:cxn ang="0">
                      <a:pos x="218" y="150"/>
                    </a:cxn>
                    <a:cxn ang="0">
                      <a:pos x="224" y="153"/>
                    </a:cxn>
                    <a:cxn ang="0">
                      <a:pos x="227" y="164"/>
                    </a:cxn>
                    <a:cxn ang="0">
                      <a:pos x="227" y="177"/>
                    </a:cxn>
                    <a:cxn ang="0">
                      <a:pos x="223" y="178"/>
                    </a:cxn>
                    <a:cxn ang="0">
                      <a:pos x="221" y="189"/>
                    </a:cxn>
                    <a:cxn ang="0">
                      <a:pos x="218" y="191"/>
                    </a:cxn>
                    <a:cxn ang="0">
                      <a:pos x="216" y="201"/>
                    </a:cxn>
                    <a:cxn ang="0">
                      <a:pos x="196" y="224"/>
                    </a:cxn>
                    <a:cxn ang="0">
                      <a:pos x="186" y="217"/>
                    </a:cxn>
                    <a:cxn ang="0">
                      <a:pos x="169" y="215"/>
                    </a:cxn>
                    <a:cxn ang="0">
                      <a:pos x="154" y="206"/>
                    </a:cxn>
                    <a:cxn ang="0">
                      <a:pos x="133" y="193"/>
                    </a:cxn>
                    <a:cxn ang="0">
                      <a:pos x="105" y="169"/>
                    </a:cxn>
                    <a:cxn ang="0">
                      <a:pos x="64" y="135"/>
                    </a:cxn>
                    <a:cxn ang="0">
                      <a:pos x="49" y="129"/>
                    </a:cxn>
                    <a:cxn ang="0">
                      <a:pos x="28" y="109"/>
                    </a:cxn>
                    <a:cxn ang="0">
                      <a:pos x="16" y="103"/>
                    </a:cxn>
                    <a:cxn ang="0">
                      <a:pos x="15" y="95"/>
                    </a:cxn>
                    <a:cxn ang="0">
                      <a:pos x="3" y="88"/>
                    </a:cxn>
                    <a:cxn ang="0">
                      <a:pos x="3" y="87"/>
                    </a:cxn>
                  </a:cxnLst>
                  <a:rect l="0" t="0" r="r" b="b"/>
                  <a:pathLst>
                    <a:path w="227" h="228">
                      <a:moveTo>
                        <a:pt x="3" y="86"/>
                      </a:moveTo>
                      <a:lnTo>
                        <a:pt x="4" y="86"/>
                      </a:lnTo>
                      <a:lnTo>
                        <a:pt x="9" y="83"/>
                      </a:lnTo>
                      <a:lnTo>
                        <a:pt x="10" y="77"/>
                      </a:lnTo>
                      <a:lnTo>
                        <a:pt x="13" y="76"/>
                      </a:lnTo>
                      <a:lnTo>
                        <a:pt x="13" y="71"/>
                      </a:lnTo>
                      <a:lnTo>
                        <a:pt x="14" y="68"/>
                      </a:lnTo>
                      <a:lnTo>
                        <a:pt x="19" y="68"/>
                      </a:lnTo>
                      <a:lnTo>
                        <a:pt x="22" y="66"/>
                      </a:lnTo>
                      <a:lnTo>
                        <a:pt x="31" y="57"/>
                      </a:lnTo>
                      <a:lnTo>
                        <a:pt x="37" y="56"/>
                      </a:lnTo>
                      <a:lnTo>
                        <a:pt x="41" y="49"/>
                      </a:lnTo>
                      <a:lnTo>
                        <a:pt x="44" y="49"/>
                      </a:lnTo>
                      <a:lnTo>
                        <a:pt x="47" y="44"/>
                      </a:lnTo>
                      <a:lnTo>
                        <a:pt x="51" y="43"/>
                      </a:lnTo>
                      <a:lnTo>
                        <a:pt x="51" y="27"/>
                      </a:lnTo>
                      <a:lnTo>
                        <a:pt x="53" y="25"/>
                      </a:lnTo>
                      <a:lnTo>
                        <a:pt x="58" y="19"/>
                      </a:lnTo>
                      <a:lnTo>
                        <a:pt x="68" y="18"/>
                      </a:lnTo>
                      <a:lnTo>
                        <a:pt x="68" y="17"/>
                      </a:lnTo>
                      <a:lnTo>
                        <a:pt x="64" y="13"/>
                      </a:lnTo>
                      <a:lnTo>
                        <a:pt x="65" y="8"/>
                      </a:lnTo>
                      <a:lnTo>
                        <a:pt x="69" y="8"/>
                      </a:lnTo>
                      <a:lnTo>
                        <a:pt x="71" y="2"/>
                      </a:lnTo>
                      <a:lnTo>
                        <a:pt x="75" y="0"/>
                      </a:lnTo>
                      <a:lnTo>
                        <a:pt x="79" y="1"/>
                      </a:lnTo>
                      <a:lnTo>
                        <a:pt x="85" y="6"/>
                      </a:lnTo>
                      <a:lnTo>
                        <a:pt x="86" y="6"/>
                      </a:lnTo>
                      <a:lnTo>
                        <a:pt x="89" y="3"/>
                      </a:lnTo>
                      <a:lnTo>
                        <a:pt x="97" y="1"/>
                      </a:lnTo>
                      <a:lnTo>
                        <a:pt x="100" y="2"/>
                      </a:lnTo>
                      <a:lnTo>
                        <a:pt x="100" y="3"/>
                      </a:lnTo>
                      <a:lnTo>
                        <a:pt x="102" y="7"/>
                      </a:lnTo>
                      <a:lnTo>
                        <a:pt x="110" y="12"/>
                      </a:lnTo>
                      <a:lnTo>
                        <a:pt x="110" y="19"/>
                      </a:lnTo>
                      <a:lnTo>
                        <a:pt x="114" y="25"/>
                      </a:lnTo>
                      <a:lnTo>
                        <a:pt x="116" y="39"/>
                      </a:lnTo>
                      <a:lnTo>
                        <a:pt x="118" y="41"/>
                      </a:lnTo>
                      <a:lnTo>
                        <a:pt x="117" y="56"/>
                      </a:lnTo>
                      <a:lnTo>
                        <a:pt x="114" y="60"/>
                      </a:lnTo>
                      <a:lnTo>
                        <a:pt x="111" y="62"/>
                      </a:lnTo>
                      <a:lnTo>
                        <a:pt x="110" y="65"/>
                      </a:lnTo>
                      <a:lnTo>
                        <a:pt x="111" y="66"/>
                      </a:lnTo>
                      <a:lnTo>
                        <a:pt x="116" y="66"/>
                      </a:lnTo>
                      <a:lnTo>
                        <a:pt x="119" y="62"/>
                      </a:lnTo>
                      <a:lnTo>
                        <a:pt x="122" y="64"/>
                      </a:lnTo>
                      <a:lnTo>
                        <a:pt x="127" y="67"/>
                      </a:lnTo>
                      <a:lnTo>
                        <a:pt x="132" y="75"/>
                      </a:lnTo>
                      <a:lnTo>
                        <a:pt x="137" y="73"/>
                      </a:lnTo>
                      <a:lnTo>
                        <a:pt x="139" y="71"/>
                      </a:lnTo>
                      <a:lnTo>
                        <a:pt x="146" y="70"/>
                      </a:lnTo>
                      <a:lnTo>
                        <a:pt x="148" y="66"/>
                      </a:lnTo>
                      <a:lnTo>
                        <a:pt x="153" y="60"/>
                      </a:lnTo>
                      <a:lnTo>
                        <a:pt x="153" y="51"/>
                      </a:lnTo>
                      <a:lnTo>
                        <a:pt x="156" y="49"/>
                      </a:lnTo>
                      <a:lnTo>
                        <a:pt x="162" y="50"/>
                      </a:lnTo>
                      <a:lnTo>
                        <a:pt x="166" y="56"/>
                      </a:lnTo>
                      <a:lnTo>
                        <a:pt x="167" y="61"/>
                      </a:lnTo>
                      <a:lnTo>
                        <a:pt x="169" y="70"/>
                      </a:lnTo>
                      <a:lnTo>
                        <a:pt x="171" y="71"/>
                      </a:lnTo>
                      <a:lnTo>
                        <a:pt x="173" y="75"/>
                      </a:lnTo>
                      <a:lnTo>
                        <a:pt x="173" y="76"/>
                      </a:lnTo>
                      <a:lnTo>
                        <a:pt x="178" y="80"/>
                      </a:lnTo>
                      <a:lnTo>
                        <a:pt x="175" y="95"/>
                      </a:lnTo>
                      <a:lnTo>
                        <a:pt x="173" y="98"/>
                      </a:lnTo>
                      <a:lnTo>
                        <a:pt x="165" y="105"/>
                      </a:lnTo>
                      <a:lnTo>
                        <a:pt x="161" y="111"/>
                      </a:lnTo>
                      <a:lnTo>
                        <a:pt x="161" y="113"/>
                      </a:lnTo>
                      <a:lnTo>
                        <a:pt x="164" y="113"/>
                      </a:lnTo>
                      <a:lnTo>
                        <a:pt x="165" y="115"/>
                      </a:lnTo>
                      <a:lnTo>
                        <a:pt x="169" y="114"/>
                      </a:lnTo>
                      <a:lnTo>
                        <a:pt x="170" y="116"/>
                      </a:lnTo>
                      <a:lnTo>
                        <a:pt x="172" y="118"/>
                      </a:lnTo>
                      <a:lnTo>
                        <a:pt x="176" y="118"/>
                      </a:lnTo>
                      <a:lnTo>
                        <a:pt x="183" y="123"/>
                      </a:lnTo>
                      <a:lnTo>
                        <a:pt x="193" y="123"/>
                      </a:lnTo>
                      <a:lnTo>
                        <a:pt x="196" y="123"/>
                      </a:lnTo>
                      <a:lnTo>
                        <a:pt x="199" y="130"/>
                      </a:lnTo>
                      <a:lnTo>
                        <a:pt x="199" y="134"/>
                      </a:lnTo>
                      <a:lnTo>
                        <a:pt x="202" y="135"/>
                      </a:lnTo>
                      <a:lnTo>
                        <a:pt x="205" y="140"/>
                      </a:lnTo>
                      <a:lnTo>
                        <a:pt x="207" y="143"/>
                      </a:lnTo>
                      <a:lnTo>
                        <a:pt x="213" y="145"/>
                      </a:lnTo>
                      <a:lnTo>
                        <a:pt x="218" y="150"/>
                      </a:lnTo>
                      <a:lnTo>
                        <a:pt x="224" y="148"/>
                      </a:lnTo>
                      <a:lnTo>
                        <a:pt x="224" y="153"/>
                      </a:lnTo>
                      <a:lnTo>
                        <a:pt x="226" y="158"/>
                      </a:lnTo>
                      <a:lnTo>
                        <a:pt x="227" y="164"/>
                      </a:lnTo>
                      <a:lnTo>
                        <a:pt x="225" y="172"/>
                      </a:lnTo>
                      <a:lnTo>
                        <a:pt x="227" y="177"/>
                      </a:lnTo>
                      <a:lnTo>
                        <a:pt x="227" y="178"/>
                      </a:lnTo>
                      <a:lnTo>
                        <a:pt x="223" y="178"/>
                      </a:lnTo>
                      <a:lnTo>
                        <a:pt x="221" y="181"/>
                      </a:lnTo>
                      <a:lnTo>
                        <a:pt x="221" y="189"/>
                      </a:lnTo>
                      <a:lnTo>
                        <a:pt x="218" y="189"/>
                      </a:lnTo>
                      <a:lnTo>
                        <a:pt x="218" y="191"/>
                      </a:lnTo>
                      <a:lnTo>
                        <a:pt x="218" y="196"/>
                      </a:lnTo>
                      <a:lnTo>
                        <a:pt x="216" y="201"/>
                      </a:lnTo>
                      <a:lnTo>
                        <a:pt x="218" y="228"/>
                      </a:lnTo>
                      <a:lnTo>
                        <a:pt x="196" y="224"/>
                      </a:lnTo>
                      <a:lnTo>
                        <a:pt x="189" y="220"/>
                      </a:lnTo>
                      <a:lnTo>
                        <a:pt x="186" y="217"/>
                      </a:lnTo>
                      <a:lnTo>
                        <a:pt x="180" y="217"/>
                      </a:lnTo>
                      <a:lnTo>
                        <a:pt x="169" y="215"/>
                      </a:lnTo>
                      <a:lnTo>
                        <a:pt x="160" y="210"/>
                      </a:lnTo>
                      <a:lnTo>
                        <a:pt x="154" y="206"/>
                      </a:lnTo>
                      <a:lnTo>
                        <a:pt x="144" y="201"/>
                      </a:lnTo>
                      <a:lnTo>
                        <a:pt x="133" y="193"/>
                      </a:lnTo>
                      <a:lnTo>
                        <a:pt x="119" y="188"/>
                      </a:lnTo>
                      <a:lnTo>
                        <a:pt x="105" y="169"/>
                      </a:lnTo>
                      <a:lnTo>
                        <a:pt x="69" y="141"/>
                      </a:lnTo>
                      <a:lnTo>
                        <a:pt x="64" y="135"/>
                      </a:lnTo>
                      <a:lnTo>
                        <a:pt x="59" y="131"/>
                      </a:lnTo>
                      <a:lnTo>
                        <a:pt x="49" y="129"/>
                      </a:lnTo>
                      <a:lnTo>
                        <a:pt x="36" y="123"/>
                      </a:lnTo>
                      <a:lnTo>
                        <a:pt x="28" y="109"/>
                      </a:lnTo>
                      <a:lnTo>
                        <a:pt x="19" y="105"/>
                      </a:lnTo>
                      <a:lnTo>
                        <a:pt x="16" y="103"/>
                      </a:lnTo>
                      <a:lnTo>
                        <a:pt x="16" y="98"/>
                      </a:lnTo>
                      <a:lnTo>
                        <a:pt x="15" y="95"/>
                      </a:lnTo>
                      <a:lnTo>
                        <a:pt x="4" y="92"/>
                      </a:lnTo>
                      <a:lnTo>
                        <a:pt x="3" y="88"/>
                      </a:lnTo>
                      <a:lnTo>
                        <a:pt x="0" y="88"/>
                      </a:lnTo>
                      <a:lnTo>
                        <a:pt x="3" y="87"/>
                      </a:lnTo>
                      <a:lnTo>
                        <a:pt x="3" y="8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80" name="任意多边形: 形状 179">
                  <a:extLst>
                    <a:ext uri="{FF2B5EF4-FFF2-40B4-BE49-F238E27FC236}">
                      <a16:creationId xmlns="" xmlns:a16="http://schemas.microsoft.com/office/drawing/2014/main" id="{B8A98A0E-81CD-4F3C-8AA2-77A150BAF419}"/>
                    </a:ext>
                  </a:extLst>
                </p:cNvPr>
                <p:cNvSpPr>
                  <a:spLocks noChangeAspect="1"/>
                </p:cNvSpPr>
                <p:nvPr/>
              </p:nvSpPr>
              <p:spPr bwMode="gray">
                <a:xfrm>
                  <a:off x="4806156" y="3449984"/>
                  <a:ext cx="204788" cy="169863"/>
                </a:xfrm>
                <a:custGeom>
                  <a:avLst/>
                  <a:gdLst/>
                  <a:ahLst/>
                  <a:cxnLst>
                    <a:cxn ang="0">
                      <a:pos x="48" y="85"/>
                    </a:cxn>
                    <a:cxn ang="0">
                      <a:pos x="55" y="67"/>
                    </a:cxn>
                    <a:cxn ang="0">
                      <a:pos x="75" y="43"/>
                    </a:cxn>
                    <a:cxn ang="0">
                      <a:pos x="96" y="9"/>
                    </a:cxn>
                    <a:cxn ang="0">
                      <a:pos x="139" y="3"/>
                    </a:cxn>
                    <a:cxn ang="0">
                      <a:pos x="199" y="20"/>
                    </a:cxn>
                    <a:cxn ang="0">
                      <a:pos x="233" y="48"/>
                    </a:cxn>
                    <a:cxn ang="0">
                      <a:pos x="264" y="30"/>
                    </a:cxn>
                    <a:cxn ang="0">
                      <a:pos x="303" y="37"/>
                    </a:cxn>
                    <a:cxn ang="0">
                      <a:pos x="362" y="58"/>
                    </a:cxn>
                    <a:cxn ang="0">
                      <a:pos x="406" y="32"/>
                    </a:cxn>
                    <a:cxn ang="0">
                      <a:pos x="459" y="30"/>
                    </a:cxn>
                    <a:cxn ang="0">
                      <a:pos x="496" y="26"/>
                    </a:cxn>
                    <a:cxn ang="0">
                      <a:pos x="517" y="36"/>
                    </a:cxn>
                    <a:cxn ang="0">
                      <a:pos x="544" y="22"/>
                    </a:cxn>
                    <a:cxn ang="0">
                      <a:pos x="558" y="15"/>
                    </a:cxn>
                    <a:cxn ang="0">
                      <a:pos x="571" y="3"/>
                    </a:cxn>
                    <a:cxn ang="0">
                      <a:pos x="581" y="20"/>
                    </a:cxn>
                    <a:cxn ang="0">
                      <a:pos x="604" y="43"/>
                    </a:cxn>
                    <a:cxn ang="0">
                      <a:pos x="624" y="76"/>
                    </a:cxn>
                    <a:cxn ang="0">
                      <a:pos x="639" y="84"/>
                    </a:cxn>
                    <a:cxn ang="0">
                      <a:pos x="642" y="119"/>
                    </a:cxn>
                    <a:cxn ang="0">
                      <a:pos x="604" y="142"/>
                    </a:cxn>
                    <a:cxn ang="0">
                      <a:pos x="587" y="159"/>
                    </a:cxn>
                    <a:cxn ang="0">
                      <a:pos x="567" y="207"/>
                    </a:cxn>
                    <a:cxn ang="0">
                      <a:pos x="554" y="257"/>
                    </a:cxn>
                    <a:cxn ang="0">
                      <a:pos x="549" y="280"/>
                    </a:cxn>
                    <a:cxn ang="0">
                      <a:pos x="517" y="315"/>
                    </a:cxn>
                    <a:cxn ang="0">
                      <a:pos x="501" y="360"/>
                    </a:cxn>
                    <a:cxn ang="0">
                      <a:pos x="478" y="406"/>
                    </a:cxn>
                    <a:cxn ang="0">
                      <a:pos x="447" y="401"/>
                    </a:cxn>
                    <a:cxn ang="0">
                      <a:pos x="440" y="392"/>
                    </a:cxn>
                    <a:cxn ang="0">
                      <a:pos x="392" y="386"/>
                    </a:cxn>
                    <a:cxn ang="0">
                      <a:pos x="371" y="403"/>
                    </a:cxn>
                    <a:cxn ang="0">
                      <a:pos x="344" y="427"/>
                    </a:cxn>
                    <a:cxn ang="0">
                      <a:pos x="330" y="472"/>
                    </a:cxn>
                    <a:cxn ang="0">
                      <a:pos x="313" y="497"/>
                    </a:cxn>
                    <a:cxn ang="0">
                      <a:pos x="304" y="497"/>
                    </a:cxn>
                    <a:cxn ang="0">
                      <a:pos x="276" y="516"/>
                    </a:cxn>
                    <a:cxn ang="0">
                      <a:pos x="237" y="515"/>
                    </a:cxn>
                    <a:cxn ang="0">
                      <a:pos x="227" y="524"/>
                    </a:cxn>
                    <a:cxn ang="0">
                      <a:pos x="216" y="522"/>
                    </a:cxn>
                    <a:cxn ang="0">
                      <a:pos x="193" y="532"/>
                    </a:cxn>
                    <a:cxn ang="0">
                      <a:pos x="180" y="524"/>
                    </a:cxn>
                    <a:cxn ang="0">
                      <a:pos x="151" y="500"/>
                    </a:cxn>
                    <a:cxn ang="0">
                      <a:pos x="151" y="467"/>
                    </a:cxn>
                    <a:cxn ang="0">
                      <a:pos x="136" y="454"/>
                    </a:cxn>
                    <a:cxn ang="0">
                      <a:pos x="126" y="444"/>
                    </a:cxn>
                    <a:cxn ang="0">
                      <a:pos x="96" y="417"/>
                    </a:cxn>
                    <a:cxn ang="0">
                      <a:pos x="5" y="417"/>
                    </a:cxn>
                    <a:cxn ang="0">
                      <a:pos x="1" y="366"/>
                    </a:cxn>
                    <a:cxn ang="0">
                      <a:pos x="6" y="295"/>
                    </a:cxn>
                    <a:cxn ang="0">
                      <a:pos x="23" y="248"/>
                    </a:cxn>
                    <a:cxn ang="0">
                      <a:pos x="49" y="218"/>
                    </a:cxn>
                    <a:cxn ang="0">
                      <a:pos x="53" y="208"/>
                    </a:cxn>
                    <a:cxn ang="0">
                      <a:pos x="48" y="197"/>
                    </a:cxn>
                    <a:cxn ang="0">
                      <a:pos x="58" y="189"/>
                    </a:cxn>
                    <a:cxn ang="0">
                      <a:pos x="55" y="154"/>
                    </a:cxn>
                    <a:cxn ang="0">
                      <a:pos x="43" y="134"/>
                    </a:cxn>
                  </a:cxnLst>
                  <a:rect l="0" t="0" r="r" b="b"/>
                  <a:pathLst>
                    <a:path w="642" h="532">
                      <a:moveTo>
                        <a:pt x="49" y="117"/>
                      </a:moveTo>
                      <a:lnTo>
                        <a:pt x="50" y="110"/>
                      </a:lnTo>
                      <a:lnTo>
                        <a:pt x="48" y="85"/>
                      </a:lnTo>
                      <a:lnTo>
                        <a:pt x="49" y="76"/>
                      </a:lnTo>
                      <a:lnTo>
                        <a:pt x="51" y="72"/>
                      </a:lnTo>
                      <a:lnTo>
                        <a:pt x="55" y="67"/>
                      </a:lnTo>
                      <a:lnTo>
                        <a:pt x="62" y="63"/>
                      </a:lnTo>
                      <a:lnTo>
                        <a:pt x="67" y="57"/>
                      </a:lnTo>
                      <a:lnTo>
                        <a:pt x="75" y="43"/>
                      </a:lnTo>
                      <a:lnTo>
                        <a:pt x="77" y="25"/>
                      </a:lnTo>
                      <a:lnTo>
                        <a:pt x="78" y="21"/>
                      </a:lnTo>
                      <a:lnTo>
                        <a:pt x="96" y="9"/>
                      </a:lnTo>
                      <a:lnTo>
                        <a:pt x="115" y="4"/>
                      </a:lnTo>
                      <a:lnTo>
                        <a:pt x="133" y="4"/>
                      </a:lnTo>
                      <a:lnTo>
                        <a:pt x="139" y="3"/>
                      </a:lnTo>
                      <a:lnTo>
                        <a:pt x="147" y="0"/>
                      </a:lnTo>
                      <a:lnTo>
                        <a:pt x="162" y="2"/>
                      </a:lnTo>
                      <a:lnTo>
                        <a:pt x="199" y="20"/>
                      </a:lnTo>
                      <a:lnTo>
                        <a:pt x="221" y="41"/>
                      </a:lnTo>
                      <a:lnTo>
                        <a:pt x="228" y="46"/>
                      </a:lnTo>
                      <a:lnTo>
                        <a:pt x="233" y="48"/>
                      </a:lnTo>
                      <a:lnTo>
                        <a:pt x="242" y="48"/>
                      </a:lnTo>
                      <a:lnTo>
                        <a:pt x="248" y="38"/>
                      </a:lnTo>
                      <a:lnTo>
                        <a:pt x="264" y="30"/>
                      </a:lnTo>
                      <a:lnTo>
                        <a:pt x="274" y="27"/>
                      </a:lnTo>
                      <a:lnTo>
                        <a:pt x="286" y="27"/>
                      </a:lnTo>
                      <a:lnTo>
                        <a:pt x="303" y="37"/>
                      </a:lnTo>
                      <a:lnTo>
                        <a:pt x="327" y="52"/>
                      </a:lnTo>
                      <a:lnTo>
                        <a:pt x="339" y="56"/>
                      </a:lnTo>
                      <a:lnTo>
                        <a:pt x="362" y="58"/>
                      </a:lnTo>
                      <a:lnTo>
                        <a:pt x="375" y="57"/>
                      </a:lnTo>
                      <a:lnTo>
                        <a:pt x="389" y="47"/>
                      </a:lnTo>
                      <a:lnTo>
                        <a:pt x="406" y="32"/>
                      </a:lnTo>
                      <a:lnTo>
                        <a:pt x="415" y="27"/>
                      </a:lnTo>
                      <a:lnTo>
                        <a:pt x="441" y="27"/>
                      </a:lnTo>
                      <a:lnTo>
                        <a:pt x="459" y="30"/>
                      </a:lnTo>
                      <a:lnTo>
                        <a:pt x="469" y="26"/>
                      </a:lnTo>
                      <a:lnTo>
                        <a:pt x="489" y="24"/>
                      </a:lnTo>
                      <a:lnTo>
                        <a:pt x="496" y="26"/>
                      </a:lnTo>
                      <a:lnTo>
                        <a:pt x="503" y="30"/>
                      </a:lnTo>
                      <a:lnTo>
                        <a:pt x="511" y="32"/>
                      </a:lnTo>
                      <a:lnTo>
                        <a:pt x="517" y="36"/>
                      </a:lnTo>
                      <a:lnTo>
                        <a:pt x="528" y="36"/>
                      </a:lnTo>
                      <a:lnTo>
                        <a:pt x="534" y="32"/>
                      </a:lnTo>
                      <a:lnTo>
                        <a:pt x="544" y="22"/>
                      </a:lnTo>
                      <a:lnTo>
                        <a:pt x="544" y="21"/>
                      </a:lnTo>
                      <a:lnTo>
                        <a:pt x="550" y="16"/>
                      </a:lnTo>
                      <a:lnTo>
                        <a:pt x="558" y="15"/>
                      </a:lnTo>
                      <a:lnTo>
                        <a:pt x="564" y="15"/>
                      </a:lnTo>
                      <a:lnTo>
                        <a:pt x="570" y="3"/>
                      </a:lnTo>
                      <a:lnTo>
                        <a:pt x="571" y="3"/>
                      </a:lnTo>
                      <a:lnTo>
                        <a:pt x="574" y="0"/>
                      </a:lnTo>
                      <a:lnTo>
                        <a:pt x="577" y="11"/>
                      </a:lnTo>
                      <a:lnTo>
                        <a:pt x="581" y="20"/>
                      </a:lnTo>
                      <a:lnTo>
                        <a:pt x="588" y="30"/>
                      </a:lnTo>
                      <a:lnTo>
                        <a:pt x="599" y="36"/>
                      </a:lnTo>
                      <a:lnTo>
                        <a:pt x="604" y="43"/>
                      </a:lnTo>
                      <a:lnTo>
                        <a:pt x="613" y="65"/>
                      </a:lnTo>
                      <a:lnTo>
                        <a:pt x="623" y="73"/>
                      </a:lnTo>
                      <a:lnTo>
                        <a:pt x="624" y="76"/>
                      </a:lnTo>
                      <a:lnTo>
                        <a:pt x="635" y="80"/>
                      </a:lnTo>
                      <a:lnTo>
                        <a:pt x="636" y="81"/>
                      </a:lnTo>
                      <a:lnTo>
                        <a:pt x="639" y="84"/>
                      </a:lnTo>
                      <a:lnTo>
                        <a:pt x="641" y="89"/>
                      </a:lnTo>
                      <a:lnTo>
                        <a:pt x="640" y="106"/>
                      </a:lnTo>
                      <a:lnTo>
                        <a:pt x="642" y="119"/>
                      </a:lnTo>
                      <a:lnTo>
                        <a:pt x="623" y="132"/>
                      </a:lnTo>
                      <a:lnTo>
                        <a:pt x="620" y="135"/>
                      </a:lnTo>
                      <a:lnTo>
                        <a:pt x="604" y="142"/>
                      </a:lnTo>
                      <a:lnTo>
                        <a:pt x="601" y="143"/>
                      </a:lnTo>
                      <a:lnTo>
                        <a:pt x="592" y="153"/>
                      </a:lnTo>
                      <a:lnTo>
                        <a:pt x="587" y="159"/>
                      </a:lnTo>
                      <a:lnTo>
                        <a:pt x="583" y="166"/>
                      </a:lnTo>
                      <a:lnTo>
                        <a:pt x="576" y="189"/>
                      </a:lnTo>
                      <a:lnTo>
                        <a:pt x="567" y="207"/>
                      </a:lnTo>
                      <a:lnTo>
                        <a:pt x="564" y="218"/>
                      </a:lnTo>
                      <a:lnTo>
                        <a:pt x="562" y="229"/>
                      </a:lnTo>
                      <a:lnTo>
                        <a:pt x="554" y="257"/>
                      </a:lnTo>
                      <a:lnTo>
                        <a:pt x="553" y="269"/>
                      </a:lnTo>
                      <a:lnTo>
                        <a:pt x="551" y="275"/>
                      </a:lnTo>
                      <a:lnTo>
                        <a:pt x="549" y="280"/>
                      </a:lnTo>
                      <a:lnTo>
                        <a:pt x="534" y="287"/>
                      </a:lnTo>
                      <a:lnTo>
                        <a:pt x="523" y="299"/>
                      </a:lnTo>
                      <a:lnTo>
                        <a:pt x="517" y="315"/>
                      </a:lnTo>
                      <a:lnTo>
                        <a:pt x="513" y="331"/>
                      </a:lnTo>
                      <a:lnTo>
                        <a:pt x="511" y="338"/>
                      </a:lnTo>
                      <a:lnTo>
                        <a:pt x="501" y="360"/>
                      </a:lnTo>
                      <a:lnTo>
                        <a:pt x="483" y="391"/>
                      </a:lnTo>
                      <a:lnTo>
                        <a:pt x="481" y="400"/>
                      </a:lnTo>
                      <a:lnTo>
                        <a:pt x="478" y="406"/>
                      </a:lnTo>
                      <a:lnTo>
                        <a:pt x="469" y="409"/>
                      </a:lnTo>
                      <a:lnTo>
                        <a:pt x="456" y="408"/>
                      </a:lnTo>
                      <a:lnTo>
                        <a:pt x="447" y="401"/>
                      </a:lnTo>
                      <a:lnTo>
                        <a:pt x="443" y="398"/>
                      </a:lnTo>
                      <a:lnTo>
                        <a:pt x="443" y="397"/>
                      </a:lnTo>
                      <a:lnTo>
                        <a:pt x="440" y="392"/>
                      </a:lnTo>
                      <a:lnTo>
                        <a:pt x="429" y="382"/>
                      </a:lnTo>
                      <a:lnTo>
                        <a:pt x="414" y="381"/>
                      </a:lnTo>
                      <a:lnTo>
                        <a:pt x="392" y="386"/>
                      </a:lnTo>
                      <a:lnTo>
                        <a:pt x="377" y="386"/>
                      </a:lnTo>
                      <a:lnTo>
                        <a:pt x="375" y="386"/>
                      </a:lnTo>
                      <a:lnTo>
                        <a:pt x="371" y="403"/>
                      </a:lnTo>
                      <a:lnTo>
                        <a:pt x="360" y="408"/>
                      </a:lnTo>
                      <a:lnTo>
                        <a:pt x="352" y="416"/>
                      </a:lnTo>
                      <a:lnTo>
                        <a:pt x="344" y="427"/>
                      </a:lnTo>
                      <a:lnTo>
                        <a:pt x="335" y="443"/>
                      </a:lnTo>
                      <a:lnTo>
                        <a:pt x="332" y="458"/>
                      </a:lnTo>
                      <a:lnTo>
                        <a:pt x="330" y="472"/>
                      </a:lnTo>
                      <a:lnTo>
                        <a:pt x="327" y="481"/>
                      </a:lnTo>
                      <a:lnTo>
                        <a:pt x="320" y="490"/>
                      </a:lnTo>
                      <a:lnTo>
                        <a:pt x="313" y="497"/>
                      </a:lnTo>
                      <a:lnTo>
                        <a:pt x="313" y="504"/>
                      </a:lnTo>
                      <a:lnTo>
                        <a:pt x="309" y="498"/>
                      </a:lnTo>
                      <a:lnTo>
                        <a:pt x="304" y="497"/>
                      </a:lnTo>
                      <a:lnTo>
                        <a:pt x="301" y="505"/>
                      </a:lnTo>
                      <a:lnTo>
                        <a:pt x="300" y="517"/>
                      </a:lnTo>
                      <a:lnTo>
                        <a:pt x="276" y="516"/>
                      </a:lnTo>
                      <a:lnTo>
                        <a:pt x="265" y="517"/>
                      </a:lnTo>
                      <a:lnTo>
                        <a:pt x="242" y="508"/>
                      </a:lnTo>
                      <a:lnTo>
                        <a:pt x="237" y="515"/>
                      </a:lnTo>
                      <a:lnTo>
                        <a:pt x="234" y="516"/>
                      </a:lnTo>
                      <a:lnTo>
                        <a:pt x="231" y="521"/>
                      </a:lnTo>
                      <a:lnTo>
                        <a:pt x="227" y="524"/>
                      </a:lnTo>
                      <a:lnTo>
                        <a:pt x="225" y="524"/>
                      </a:lnTo>
                      <a:lnTo>
                        <a:pt x="221" y="525"/>
                      </a:lnTo>
                      <a:lnTo>
                        <a:pt x="216" y="522"/>
                      </a:lnTo>
                      <a:lnTo>
                        <a:pt x="212" y="525"/>
                      </a:lnTo>
                      <a:lnTo>
                        <a:pt x="210" y="524"/>
                      </a:lnTo>
                      <a:lnTo>
                        <a:pt x="193" y="532"/>
                      </a:lnTo>
                      <a:lnTo>
                        <a:pt x="190" y="524"/>
                      </a:lnTo>
                      <a:lnTo>
                        <a:pt x="182" y="524"/>
                      </a:lnTo>
                      <a:lnTo>
                        <a:pt x="180" y="524"/>
                      </a:lnTo>
                      <a:lnTo>
                        <a:pt x="168" y="521"/>
                      </a:lnTo>
                      <a:lnTo>
                        <a:pt x="163" y="513"/>
                      </a:lnTo>
                      <a:lnTo>
                        <a:pt x="151" y="500"/>
                      </a:lnTo>
                      <a:lnTo>
                        <a:pt x="146" y="482"/>
                      </a:lnTo>
                      <a:lnTo>
                        <a:pt x="146" y="471"/>
                      </a:lnTo>
                      <a:lnTo>
                        <a:pt x="151" y="467"/>
                      </a:lnTo>
                      <a:lnTo>
                        <a:pt x="147" y="467"/>
                      </a:lnTo>
                      <a:lnTo>
                        <a:pt x="140" y="465"/>
                      </a:lnTo>
                      <a:lnTo>
                        <a:pt x="136" y="454"/>
                      </a:lnTo>
                      <a:lnTo>
                        <a:pt x="133" y="451"/>
                      </a:lnTo>
                      <a:lnTo>
                        <a:pt x="130" y="445"/>
                      </a:lnTo>
                      <a:lnTo>
                        <a:pt x="126" y="444"/>
                      </a:lnTo>
                      <a:lnTo>
                        <a:pt x="124" y="439"/>
                      </a:lnTo>
                      <a:lnTo>
                        <a:pt x="117" y="429"/>
                      </a:lnTo>
                      <a:lnTo>
                        <a:pt x="96" y="417"/>
                      </a:lnTo>
                      <a:lnTo>
                        <a:pt x="86" y="416"/>
                      </a:lnTo>
                      <a:lnTo>
                        <a:pt x="64" y="413"/>
                      </a:lnTo>
                      <a:lnTo>
                        <a:pt x="5" y="417"/>
                      </a:lnTo>
                      <a:lnTo>
                        <a:pt x="2" y="414"/>
                      </a:lnTo>
                      <a:lnTo>
                        <a:pt x="0" y="375"/>
                      </a:lnTo>
                      <a:lnTo>
                        <a:pt x="1" y="366"/>
                      </a:lnTo>
                      <a:lnTo>
                        <a:pt x="6" y="345"/>
                      </a:lnTo>
                      <a:lnTo>
                        <a:pt x="5" y="315"/>
                      </a:lnTo>
                      <a:lnTo>
                        <a:pt x="6" y="295"/>
                      </a:lnTo>
                      <a:lnTo>
                        <a:pt x="10" y="283"/>
                      </a:lnTo>
                      <a:lnTo>
                        <a:pt x="22" y="263"/>
                      </a:lnTo>
                      <a:lnTo>
                        <a:pt x="23" y="248"/>
                      </a:lnTo>
                      <a:lnTo>
                        <a:pt x="26" y="239"/>
                      </a:lnTo>
                      <a:lnTo>
                        <a:pt x="34" y="229"/>
                      </a:lnTo>
                      <a:lnTo>
                        <a:pt x="49" y="218"/>
                      </a:lnTo>
                      <a:lnTo>
                        <a:pt x="49" y="212"/>
                      </a:lnTo>
                      <a:lnTo>
                        <a:pt x="53" y="209"/>
                      </a:lnTo>
                      <a:lnTo>
                        <a:pt x="53" y="208"/>
                      </a:lnTo>
                      <a:lnTo>
                        <a:pt x="53" y="204"/>
                      </a:lnTo>
                      <a:lnTo>
                        <a:pt x="48" y="199"/>
                      </a:lnTo>
                      <a:lnTo>
                        <a:pt x="48" y="197"/>
                      </a:lnTo>
                      <a:lnTo>
                        <a:pt x="50" y="191"/>
                      </a:lnTo>
                      <a:lnTo>
                        <a:pt x="53" y="189"/>
                      </a:lnTo>
                      <a:lnTo>
                        <a:pt x="58" y="189"/>
                      </a:lnTo>
                      <a:lnTo>
                        <a:pt x="59" y="187"/>
                      </a:lnTo>
                      <a:lnTo>
                        <a:pt x="59" y="169"/>
                      </a:lnTo>
                      <a:lnTo>
                        <a:pt x="55" y="154"/>
                      </a:lnTo>
                      <a:lnTo>
                        <a:pt x="54" y="149"/>
                      </a:lnTo>
                      <a:lnTo>
                        <a:pt x="44" y="139"/>
                      </a:lnTo>
                      <a:lnTo>
                        <a:pt x="43" y="134"/>
                      </a:lnTo>
                      <a:lnTo>
                        <a:pt x="44" y="123"/>
                      </a:lnTo>
                      <a:lnTo>
                        <a:pt x="49" y="11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81" name="任意多边形: 形状 180">
                  <a:extLst>
                    <a:ext uri="{FF2B5EF4-FFF2-40B4-BE49-F238E27FC236}">
                      <a16:creationId xmlns="" xmlns:a16="http://schemas.microsoft.com/office/drawing/2014/main" id="{5B778B6C-29D2-4BE7-945E-24476383FBB6}"/>
                    </a:ext>
                  </a:extLst>
                </p:cNvPr>
                <p:cNvSpPr>
                  <a:spLocks noChangeAspect="1"/>
                </p:cNvSpPr>
                <p:nvPr/>
              </p:nvSpPr>
              <p:spPr bwMode="gray">
                <a:xfrm>
                  <a:off x="4952206" y="3627784"/>
                  <a:ext cx="133350" cy="152400"/>
                </a:xfrm>
                <a:custGeom>
                  <a:avLst/>
                  <a:gdLst/>
                  <a:ahLst/>
                  <a:cxnLst>
                    <a:cxn ang="0">
                      <a:pos x="408" y="5"/>
                    </a:cxn>
                    <a:cxn ang="0">
                      <a:pos x="377" y="16"/>
                    </a:cxn>
                    <a:cxn ang="0">
                      <a:pos x="343" y="0"/>
                    </a:cxn>
                    <a:cxn ang="0">
                      <a:pos x="300" y="17"/>
                    </a:cxn>
                    <a:cxn ang="0">
                      <a:pos x="274" y="47"/>
                    </a:cxn>
                    <a:cxn ang="0">
                      <a:pos x="274" y="101"/>
                    </a:cxn>
                    <a:cxn ang="0">
                      <a:pos x="267" y="114"/>
                    </a:cxn>
                    <a:cxn ang="0">
                      <a:pos x="234" y="96"/>
                    </a:cxn>
                    <a:cxn ang="0">
                      <a:pos x="205" y="90"/>
                    </a:cxn>
                    <a:cxn ang="0">
                      <a:pos x="118" y="84"/>
                    </a:cxn>
                    <a:cxn ang="0">
                      <a:pos x="111" y="117"/>
                    </a:cxn>
                    <a:cxn ang="0">
                      <a:pos x="121" y="140"/>
                    </a:cxn>
                    <a:cxn ang="0">
                      <a:pos x="166" y="124"/>
                    </a:cxn>
                    <a:cxn ang="0">
                      <a:pos x="177" y="157"/>
                    </a:cxn>
                    <a:cxn ang="0">
                      <a:pos x="158" y="204"/>
                    </a:cxn>
                    <a:cxn ang="0">
                      <a:pos x="173" y="246"/>
                    </a:cxn>
                    <a:cxn ang="0">
                      <a:pos x="169" y="275"/>
                    </a:cxn>
                    <a:cxn ang="0">
                      <a:pos x="161" y="329"/>
                    </a:cxn>
                    <a:cxn ang="0">
                      <a:pos x="127" y="318"/>
                    </a:cxn>
                    <a:cxn ang="0">
                      <a:pos x="92" y="310"/>
                    </a:cxn>
                    <a:cxn ang="0">
                      <a:pos x="74" y="313"/>
                    </a:cxn>
                    <a:cxn ang="0">
                      <a:pos x="42" y="333"/>
                    </a:cxn>
                    <a:cxn ang="0">
                      <a:pos x="27" y="350"/>
                    </a:cxn>
                    <a:cxn ang="0">
                      <a:pos x="31" y="375"/>
                    </a:cxn>
                    <a:cxn ang="0">
                      <a:pos x="31" y="394"/>
                    </a:cxn>
                    <a:cxn ang="0">
                      <a:pos x="8" y="397"/>
                    </a:cxn>
                    <a:cxn ang="0">
                      <a:pos x="0" y="419"/>
                    </a:cxn>
                    <a:cxn ang="0">
                      <a:pos x="19" y="434"/>
                    </a:cxn>
                    <a:cxn ang="0">
                      <a:pos x="40" y="456"/>
                    </a:cxn>
                    <a:cxn ang="0">
                      <a:pos x="63" y="469"/>
                    </a:cxn>
                    <a:cxn ang="0">
                      <a:pos x="80" y="449"/>
                    </a:cxn>
                    <a:cxn ang="0">
                      <a:pos x="100" y="447"/>
                    </a:cxn>
                    <a:cxn ang="0">
                      <a:pos x="121" y="468"/>
                    </a:cxn>
                    <a:cxn ang="0">
                      <a:pos x="140" y="452"/>
                    </a:cxn>
                    <a:cxn ang="0">
                      <a:pos x="161" y="444"/>
                    </a:cxn>
                    <a:cxn ang="0">
                      <a:pos x="177" y="445"/>
                    </a:cxn>
                    <a:cxn ang="0">
                      <a:pos x="188" y="466"/>
                    </a:cxn>
                    <a:cxn ang="0">
                      <a:pos x="232" y="437"/>
                    </a:cxn>
                    <a:cxn ang="0">
                      <a:pos x="261" y="415"/>
                    </a:cxn>
                    <a:cxn ang="0">
                      <a:pos x="278" y="376"/>
                    </a:cxn>
                    <a:cxn ang="0">
                      <a:pos x="282" y="337"/>
                    </a:cxn>
                    <a:cxn ang="0">
                      <a:pos x="312" y="280"/>
                    </a:cxn>
                    <a:cxn ang="0">
                      <a:pos x="348" y="254"/>
                    </a:cxn>
                    <a:cxn ang="0">
                      <a:pos x="364" y="237"/>
                    </a:cxn>
                    <a:cxn ang="0">
                      <a:pos x="372" y="141"/>
                    </a:cxn>
                    <a:cxn ang="0">
                      <a:pos x="391" y="73"/>
                    </a:cxn>
                    <a:cxn ang="0">
                      <a:pos x="417" y="17"/>
                    </a:cxn>
                  </a:cxnLst>
                  <a:rect l="0" t="0" r="r" b="b"/>
                  <a:pathLst>
                    <a:path w="417" h="479">
                      <a:moveTo>
                        <a:pt x="414" y="0"/>
                      </a:moveTo>
                      <a:lnTo>
                        <a:pt x="408" y="5"/>
                      </a:lnTo>
                      <a:lnTo>
                        <a:pt x="393" y="12"/>
                      </a:lnTo>
                      <a:lnTo>
                        <a:pt x="377" y="16"/>
                      </a:lnTo>
                      <a:lnTo>
                        <a:pt x="360" y="10"/>
                      </a:lnTo>
                      <a:lnTo>
                        <a:pt x="343" y="0"/>
                      </a:lnTo>
                      <a:lnTo>
                        <a:pt x="323" y="3"/>
                      </a:lnTo>
                      <a:lnTo>
                        <a:pt x="300" y="17"/>
                      </a:lnTo>
                      <a:lnTo>
                        <a:pt x="283" y="33"/>
                      </a:lnTo>
                      <a:lnTo>
                        <a:pt x="274" y="47"/>
                      </a:lnTo>
                      <a:lnTo>
                        <a:pt x="272" y="58"/>
                      </a:lnTo>
                      <a:lnTo>
                        <a:pt x="274" y="101"/>
                      </a:lnTo>
                      <a:lnTo>
                        <a:pt x="272" y="111"/>
                      </a:lnTo>
                      <a:lnTo>
                        <a:pt x="267" y="114"/>
                      </a:lnTo>
                      <a:lnTo>
                        <a:pt x="244" y="96"/>
                      </a:lnTo>
                      <a:lnTo>
                        <a:pt x="234" y="96"/>
                      </a:lnTo>
                      <a:lnTo>
                        <a:pt x="220" y="91"/>
                      </a:lnTo>
                      <a:lnTo>
                        <a:pt x="205" y="90"/>
                      </a:lnTo>
                      <a:lnTo>
                        <a:pt x="194" y="84"/>
                      </a:lnTo>
                      <a:lnTo>
                        <a:pt x="118" y="84"/>
                      </a:lnTo>
                      <a:lnTo>
                        <a:pt x="112" y="98"/>
                      </a:lnTo>
                      <a:lnTo>
                        <a:pt x="111" y="117"/>
                      </a:lnTo>
                      <a:lnTo>
                        <a:pt x="112" y="135"/>
                      </a:lnTo>
                      <a:lnTo>
                        <a:pt x="121" y="140"/>
                      </a:lnTo>
                      <a:lnTo>
                        <a:pt x="137" y="117"/>
                      </a:lnTo>
                      <a:lnTo>
                        <a:pt x="166" y="124"/>
                      </a:lnTo>
                      <a:lnTo>
                        <a:pt x="176" y="137"/>
                      </a:lnTo>
                      <a:lnTo>
                        <a:pt x="177" y="157"/>
                      </a:lnTo>
                      <a:lnTo>
                        <a:pt x="159" y="187"/>
                      </a:lnTo>
                      <a:lnTo>
                        <a:pt x="158" y="204"/>
                      </a:lnTo>
                      <a:lnTo>
                        <a:pt x="162" y="218"/>
                      </a:lnTo>
                      <a:lnTo>
                        <a:pt x="173" y="246"/>
                      </a:lnTo>
                      <a:lnTo>
                        <a:pt x="172" y="262"/>
                      </a:lnTo>
                      <a:lnTo>
                        <a:pt x="169" y="275"/>
                      </a:lnTo>
                      <a:lnTo>
                        <a:pt x="166" y="312"/>
                      </a:lnTo>
                      <a:lnTo>
                        <a:pt x="161" y="329"/>
                      </a:lnTo>
                      <a:lnTo>
                        <a:pt x="145" y="334"/>
                      </a:lnTo>
                      <a:lnTo>
                        <a:pt x="127" y="318"/>
                      </a:lnTo>
                      <a:lnTo>
                        <a:pt x="102" y="321"/>
                      </a:lnTo>
                      <a:lnTo>
                        <a:pt x="92" y="310"/>
                      </a:lnTo>
                      <a:lnTo>
                        <a:pt x="85" y="305"/>
                      </a:lnTo>
                      <a:lnTo>
                        <a:pt x="74" y="313"/>
                      </a:lnTo>
                      <a:lnTo>
                        <a:pt x="65" y="324"/>
                      </a:lnTo>
                      <a:lnTo>
                        <a:pt x="42" y="333"/>
                      </a:lnTo>
                      <a:lnTo>
                        <a:pt x="32" y="342"/>
                      </a:lnTo>
                      <a:lnTo>
                        <a:pt x="27" y="350"/>
                      </a:lnTo>
                      <a:lnTo>
                        <a:pt x="26" y="363"/>
                      </a:lnTo>
                      <a:lnTo>
                        <a:pt x="31" y="375"/>
                      </a:lnTo>
                      <a:lnTo>
                        <a:pt x="33" y="390"/>
                      </a:lnTo>
                      <a:lnTo>
                        <a:pt x="31" y="394"/>
                      </a:lnTo>
                      <a:lnTo>
                        <a:pt x="19" y="394"/>
                      </a:lnTo>
                      <a:lnTo>
                        <a:pt x="8" y="397"/>
                      </a:lnTo>
                      <a:lnTo>
                        <a:pt x="2" y="404"/>
                      </a:lnTo>
                      <a:lnTo>
                        <a:pt x="0" y="419"/>
                      </a:lnTo>
                      <a:lnTo>
                        <a:pt x="13" y="425"/>
                      </a:lnTo>
                      <a:lnTo>
                        <a:pt x="19" y="434"/>
                      </a:lnTo>
                      <a:lnTo>
                        <a:pt x="33" y="449"/>
                      </a:lnTo>
                      <a:lnTo>
                        <a:pt x="40" y="456"/>
                      </a:lnTo>
                      <a:lnTo>
                        <a:pt x="49" y="479"/>
                      </a:lnTo>
                      <a:lnTo>
                        <a:pt x="63" y="469"/>
                      </a:lnTo>
                      <a:lnTo>
                        <a:pt x="73" y="463"/>
                      </a:lnTo>
                      <a:lnTo>
                        <a:pt x="80" y="449"/>
                      </a:lnTo>
                      <a:lnTo>
                        <a:pt x="90" y="444"/>
                      </a:lnTo>
                      <a:lnTo>
                        <a:pt x="100" y="447"/>
                      </a:lnTo>
                      <a:lnTo>
                        <a:pt x="105" y="458"/>
                      </a:lnTo>
                      <a:lnTo>
                        <a:pt x="121" y="468"/>
                      </a:lnTo>
                      <a:lnTo>
                        <a:pt x="133" y="465"/>
                      </a:lnTo>
                      <a:lnTo>
                        <a:pt x="140" y="452"/>
                      </a:lnTo>
                      <a:lnTo>
                        <a:pt x="148" y="446"/>
                      </a:lnTo>
                      <a:lnTo>
                        <a:pt x="161" y="444"/>
                      </a:lnTo>
                      <a:lnTo>
                        <a:pt x="175" y="440"/>
                      </a:lnTo>
                      <a:lnTo>
                        <a:pt x="177" y="445"/>
                      </a:lnTo>
                      <a:lnTo>
                        <a:pt x="178" y="463"/>
                      </a:lnTo>
                      <a:lnTo>
                        <a:pt x="188" y="466"/>
                      </a:lnTo>
                      <a:lnTo>
                        <a:pt x="209" y="458"/>
                      </a:lnTo>
                      <a:lnTo>
                        <a:pt x="232" y="437"/>
                      </a:lnTo>
                      <a:lnTo>
                        <a:pt x="246" y="430"/>
                      </a:lnTo>
                      <a:lnTo>
                        <a:pt x="261" y="415"/>
                      </a:lnTo>
                      <a:lnTo>
                        <a:pt x="274" y="394"/>
                      </a:lnTo>
                      <a:lnTo>
                        <a:pt x="278" y="376"/>
                      </a:lnTo>
                      <a:lnTo>
                        <a:pt x="278" y="358"/>
                      </a:lnTo>
                      <a:lnTo>
                        <a:pt x="282" y="337"/>
                      </a:lnTo>
                      <a:lnTo>
                        <a:pt x="289" y="316"/>
                      </a:lnTo>
                      <a:lnTo>
                        <a:pt x="312" y="280"/>
                      </a:lnTo>
                      <a:lnTo>
                        <a:pt x="329" y="264"/>
                      </a:lnTo>
                      <a:lnTo>
                        <a:pt x="348" y="254"/>
                      </a:lnTo>
                      <a:lnTo>
                        <a:pt x="363" y="241"/>
                      </a:lnTo>
                      <a:lnTo>
                        <a:pt x="364" y="237"/>
                      </a:lnTo>
                      <a:lnTo>
                        <a:pt x="371" y="207"/>
                      </a:lnTo>
                      <a:lnTo>
                        <a:pt x="372" y="141"/>
                      </a:lnTo>
                      <a:lnTo>
                        <a:pt x="381" y="97"/>
                      </a:lnTo>
                      <a:lnTo>
                        <a:pt x="391" y="73"/>
                      </a:lnTo>
                      <a:lnTo>
                        <a:pt x="412" y="36"/>
                      </a:lnTo>
                      <a:lnTo>
                        <a:pt x="417" y="17"/>
                      </a:lnTo>
                      <a:lnTo>
                        <a:pt x="414"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82" name="任意多边形: 形状 181">
                  <a:extLst>
                    <a:ext uri="{FF2B5EF4-FFF2-40B4-BE49-F238E27FC236}">
                      <a16:creationId xmlns="" xmlns:a16="http://schemas.microsoft.com/office/drawing/2014/main" id="{FD01017E-DA71-4109-AE1B-FBFD41B31E9D}"/>
                    </a:ext>
                  </a:extLst>
                </p:cNvPr>
                <p:cNvSpPr>
                  <a:spLocks noChangeAspect="1"/>
                </p:cNvSpPr>
                <p:nvPr/>
              </p:nvSpPr>
              <p:spPr bwMode="gray">
                <a:xfrm>
                  <a:off x="4922043" y="3653184"/>
                  <a:ext cx="33338" cy="22225"/>
                </a:xfrm>
                <a:custGeom>
                  <a:avLst/>
                  <a:gdLst/>
                  <a:ahLst/>
                  <a:cxnLst>
                    <a:cxn ang="0">
                      <a:pos x="107" y="0"/>
                    </a:cxn>
                    <a:cxn ang="0">
                      <a:pos x="67" y="0"/>
                    </a:cxn>
                    <a:cxn ang="0">
                      <a:pos x="25" y="3"/>
                    </a:cxn>
                    <a:cxn ang="0">
                      <a:pos x="21" y="4"/>
                    </a:cxn>
                    <a:cxn ang="0">
                      <a:pos x="21" y="14"/>
                    </a:cxn>
                    <a:cxn ang="0">
                      <a:pos x="14" y="26"/>
                    </a:cxn>
                    <a:cxn ang="0">
                      <a:pos x="11" y="37"/>
                    </a:cxn>
                    <a:cxn ang="0">
                      <a:pos x="0" y="56"/>
                    </a:cxn>
                    <a:cxn ang="0">
                      <a:pos x="15" y="63"/>
                    </a:cxn>
                    <a:cxn ang="0">
                      <a:pos x="15" y="65"/>
                    </a:cxn>
                    <a:cxn ang="0">
                      <a:pos x="13" y="69"/>
                    </a:cxn>
                    <a:cxn ang="0">
                      <a:pos x="13" y="68"/>
                    </a:cxn>
                    <a:cxn ang="0">
                      <a:pos x="36" y="63"/>
                    </a:cxn>
                    <a:cxn ang="0">
                      <a:pos x="107" y="60"/>
                    </a:cxn>
                    <a:cxn ang="0">
                      <a:pos x="105" y="58"/>
                    </a:cxn>
                    <a:cxn ang="0">
                      <a:pos x="102" y="38"/>
                    </a:cxn>
                    <a:cxn ang="0">
                      <a:pos x="101" y="15"/>
                    </a:cxn>
                    <a:cxn ang="0">
                      <a:pos x="107" y="0"/>
                    </a:cxn>
                  </a:cxnLst>
                  <a:rect l="0" t="0" r="r" b="b"/>
                  <a:pathLst>
                    <a:path w="107" h="69">
                      <a:moveTo>
                        <a:pt x="107" y="0"/>
                      </a:moveTo>
                      <a:lnTo>
                        <a:pt x="67" y="0"/>
                      </a:lnTo>
                      <a:lnTo>
                        <a:pt x="25" y="3"/>
                      </a:lnTo>
                      <a:lnTo>
                        <a:pt x="21" y="4"/>
                      </a:lnTo>
                      <a:lnTo>
                        <a:pt x="21" y="14"/>
                      </a:lnTo>
                      <a:lnTo>
                        <a:pt x="14" y="26"/>
                      </a:lnTo>
                      <a:lnTo>
                        <a:pt x="11" y="37"/>
                      </a:lnTo>
                      <a:lnTo>
                        <a:pt x="0" y="56"/>
                      </a:lnTo>
                      <a:lnTo>
                        <a:pt x="15" y="63"/>
                      </a:lnTo>
                      <a:lnTo>
                        <a:pt x="15" y="65"/>
                      </a:lnTo>
                      <a:lnTo>
                        <a:pt x="13" y="69"/>
                      </a:lnTo>
                      <a:lnTo>
                        <a:pt x="13" y="68"/>
                      </a:lnTo>
                      <a:lnTo>
                        <a:pt x="36" y="63"/>
                      </a:lnTo>
                      <a:lnTo>
                        <a:pt x="107" y="60"/>
                      </a:lnTo>
                      <a:lnTo>
                        <a:pt x="105" y="58"/>
                      </a:lnTo>
                      <a:lnTo>
                        <a:pt x="102" y="38"/>
                      </a:lnTo>
                      <a:lnTo>
                        <a:pt x="101" y="15"/>
                      </a:lnTo>
                      <a:lnTo>
                        <a:pt x="107"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83" name="任意多边形: 形状 182">
                  <a:extLst>
                    <a:ext uri="{FF2B5EF4-FFF2-40B4-BE49-F238E27FC236}">
                      <a16:creationId xmlns="" xmlns:a16="http://schemas.microsoft.com/office/drawing/2014/main" id="{3F33704C-C192-4B27-911A-68AC950491D7}"/>
                    </a:ext>
                  </a:extLst>
                </p:cNvPr>
                <p:cNvSpPr>
                  <a:spLocks noChangeAspect="1"/>
                </p:cNvSpPr>
                <p:nvPr/>
              </p:nvSpPr>
              <p:spPr bwMode="gray">
                <a:xfrm>
                  <a:off x="5268117" y="3732559"/>
                  <a:ext cx="28575" cy="34925"/>
                </a:xfrm>
                <a:custGeom>
                  <a:avLst/>
                  <a:gdLst/>
                  <a:ahLst/>
                  <a:cxnLst>
                    <a:cxn ang="0">
                      <a:pos x="83" y="5"/>
                    </a:cxn>
                    <a:cxn ang="0">
                      <a:pos x="81" y="1"/>
                    </a:cxn>
                    <a:cxn ang="0">
                      <a:pos x="76" y="1"/>
                    </a:cxn>
                    <a:cxn ang="0">
                      <a:pos x="76" y="0"/>
                    </a:cxn>
                    <a:cxn ang="0">
                      <a:pos x="71" y="0"/>
                    </a:cxn>
                    <a:cxn ang="0">
                      <a:pos x="59" y="4"/>
                    </a:cxn>
                    <a:cxn ang="0">
                      <a:pos x="49" y="4"/>
                    </a:cxn>
                    <a:cxn ang="0">
                      <a:pos x="46" y="6"/>
                    </a:cxn>
                    <a:cxn ang="0">
                      <a:pos x="45" y="9"/>
                    </a:cxn>
                    <a:cxn ang="0">
                      <a:pos x="45" y="17"/>
                    </a:cxn>
                    <a:cxn ang="0">
                      <a:pos x="41" y="22"/>
                    </a:cxn>
                    <a:cxn ang="0">
                      <a:pos x="33" y="22"/>
                    </a:cxn>
                    <a:cxn ang="0">
                      <a:pos x="28" y="25"/>
                    </a:cxn>
                    <a:cxn ang="0">
                      <a:pos x="22" y="26"/>
                    </a:cxn>
                    <a:cxn ang="0">
                      <a:pos x="19" y="25"/>
                    </a:cxn>
                    <a:cxn ang="0">
                      <a:pos x="16" y="16"/>
                    </a:cxn>
                    <a:cxn ang="0">
                      <a:pos x="13" y="11"/>
                    </a:cxn>
                    <a:cxn ang="0">
                      <a:pos x="11" y="10"/>
                    </a:cxn>
                    <a:cxn ang="0">
                      <a:pos x="6" y="10"/>
                    </a:cxn>
                    <a:cxn ang="0">
                      <a:pos x="1" y="13"/>
                    </a:cxn>
                    <a:cxn ang="0">
                      <a:pos x="1" y="22"/>
                    </a:cxn>
                    <a:cxn ang="0">
                      <a:pos x="0" y="22"/>
                    </a:cxn>
                    <a:cxn ang="0">
                      <a:pos x="6" y="28"/>
                    </a:cxn>
                    <a:cxn ang="0">
                      <a:pos x="8" y="34"/>
                    </a:cxn>
                    <a:cxn ang="0">
                      <a:pos x="11" y="58"/>
                    </a:cxn>
                    <a:cxn ang="0">
                      <a:pos x="13" y="61"/>
                    </a:cxn>
                    <a:cxn ang="0">
                      <a:pos x="16" y="69"/>
                    </a:cxn>
                    <a:cxn ang="0">
                      <a:pos x="17" y="79"/>
                    </a:cxn>
                    <a:cxn ang="0">
                      <a:pos x="17" y="91"/>
                    </a:cxn>
                    <a:cxn ang="0">
                      <a:pos x="18" y="101"/>
                    </a:cxn>
                    <a:cxn ang="0">
                      <a:pos x="23" y="108"/>
                    </a:cxn>
                    <a:cxn ang="0">
                      <a:pos x="29" y="114"/>
                    </a:cxn>
                    <a:cxn ang="0">
                      <a:pos x="32" y="113"/>
                    </a:cxn>
                    <a:cxn ang="0">
                      <a:pos x="43" y="110"/>
                    </a:cxn>
                    <a:cxn ang="0">
                      <a:pos x="57" y="106"/>
                    </a:cxn>
                    <a:cxn ang="0">
                      <a:pos x="68" y="86"/>
                    </a:cxn>
                    <a:cxn ang="0">
                      <a:pos x="73" y="80"/>
                    </a:cxn>
                    <a:cxn ang="0">
                      <a:pos x="79" y="66"/>
                    </a:cxn>
                    <a:cxn ang="0">
                      <a:pos x="89" y="54"/>
                    </a:cxn>
                    <a:cxn ang="0">
                      <a:pos x="93" y="48"/>
                    </a:cxn>
                    <a:cxn ang="0">
                      <a:pos x="93" y="40"/>
                    </a:cxn>
                    <a:cxn ang="0">
                      <a:pos x="91" y="34"/>
                    </a:cxn>
                    <a:cxn ang="0">
                      <a:pos x="87" y="31"/>
                    </a:cxn>
                    <a:cxn ang="0">
                      <a:pos x="81" y="29"/>
                    </a:cxn>
                    <a:cxn ang="0">
                      <a:pos x="77" y="26"/>
                    </a:cxn>
                    <a:cxn ang="0">
                      <a:pos x="77" y="22"/>
                    </a:cxn>
                    <a:cxn ang="0">
                      <a:pos x="77" y="16"/>
                    </a:cxn>
                    <a:cxn ang="0">
                      <a:pos x="78" y="10"/>
                    </a:cxn>
                    <a:cxn ang="0">
                      <a:pos x="83" y="5"/>
                    </a:cxn>
                  </a:cxnLst>
                  <a:rect l="0" t="0" r="r" b="b"/>
                  <a:pathLst>
                    <a:path w="93" h="114">
                      <a:moveTo>
                        <a:pt x="83" y="5"/>
                      </a:moveTo>
                      <a:lnTo>
                        <a:pt x="81" y="1"/>
                      </a:lnTo>
                      <a:lnTo>
                        <a:pt x="76" y="1"/>
                      </a:lnTo>
                      <a:lnTo>
                        <a:pt x="76" y="0"/>
                      </a:lnTo>
                      <a:lnTo>
                        <a:pt x="71" y="0"/>
                      </a:lnTo>
                      <a:lnTo>
                        <a:pt x="59" y="4"/>
                      </a:lnTo>
                      <a:lnTo>
                        <a:pt x="49" y="4"/>
                      </a:lnTo>
                      <a:lnTo>
                        <a:pt x="46" y="6"/>
                      </a:lnTo>
                      <a:lnTo>
                        <a:pt x="45" y="9"/>
                      </a:lnTo>
                      <a:lnTo>
                        <a:pt x="45" y="17"/>
                      </a:lnTo>
                      <a:lnTo>
                        <a:pt x="41" y="22"/>
                      </a:lnTo>
                      <a:lnTo>
                        <a:pt x="33" y="22"/>
                      </a:lnTo>
                      <a:lnTo>
                        <a:pt x="28" y="25"/>
                      </a:lnTo>
                      <a:lnTo>
                        <a:pt x="22" y="26"/>
                      </a:lnTo>
                      <a:lnTo>
                        <a:pt x="19" y="25"/>
                      </a:lnTo>
                      <a:lnTo>
                        <a:pt x="16" y="16"/>
                      </a:lnTo>
                      <a:lnTo>
                        <a:pt x="13" y="11"/>
                      </a:lnTo>
                      <a:lnTo>
                        <a:pt x="11" y="10"/>
                      </a:lnTo>
                      <a:lnTo>
                        <a:pt x="6" y="10"/>
                      </a:lnTo>
                      <a:lnTo>
                        <a:pt x="1" y="13"/>
                      </a:lnTo>
                      <a:lnTo>
                        <a:pt x="1" y="22"/>
                      </a:lnTo>
                      <a:lnTo>
                        <a:pt x="0" y="22"/>
                      </a:lnTo>
                      <a:lnTo>
                        <a:pt x="6" y="28"/>
                      </a:lnTo>
                      <a:lnTo>
                        <a:pt x="8" y="34"/>
                      </a:lnTo>
                      <a:lnTo>
                        <a:pt x="11" y="58"/>
                      </a:lnTo>
                      <a:lnTo>
                        <a:pt x="13" y="61"/>
                      </a:lnTo>
                      <a:lnTo>
                        <a:pt x="16" y="69"/>
                      </a:lnTo>
                      <a:lnTo>
                        <a:pt x="17" y="79"/>
                      </a:lnTo>
                      <a:lnTo>
                        <a:pt x="17" y="91"/>
                      </a:lnTo>
                      <a:lnTo>
                        <a:pt x="18" y="101"/>
                      </a:lnTo>
                      <a:lnTo>
                        <a:pt x="23" y="108"/>
                      </a:lnTo>
                      <a:lnTo>
                        <a:pt x="29" y="114"/>
                      </a:lnTo>
                      <a:lnTo>
                        <a:pt x="32" y="113"/>
                      </a:lnTo>
                      <a:lnTo>
                        <a:pt x="43" y="110"/>
                      </a:lnTo>
                      <a:lnTo>
                        <a:pt x="57" y="106"/>
                      </a:lnTo>
                      <a:lnTo>
                        <a:pt x="68" y="86"/>
                      </a:lnTo>
                      <a:lnTo>
                        <a:pt x="73" y="80"/>
                      </a:lnTo>
                      <a:lnTo>
                        <a:pt x="79" y="66"/>
                      </a:lnTo>
                      <a:lnTo>
                        <a:pt x="89" y="54"/>
                      </a:lnTo>
                      <a:lnTo>
                        <a:pt x="93" y="48"/>
                      </a:lnTo>
                      <a:lnTo>
                        <a:pt x="93" y="40"/>
                      </a:lnTo>
                      <a:lnTo>
                        <a:pt x="91" y="34"/>
                      </a:lnTo>
                      <a:lnTo>
                        <a:pt x="87" y="31"/>
                      </a:lnTo>
                      <a:lnTo>
                        <a:pt x="81" y="29"/>
                      </a:lnTo>
                      <a:lnTo>
                        <a:pt x="77" y="26"/>
                      </a:lnTo>
                      <a:lnTo>
                        <a:pt x="77" y="22"/>
                      </a:lnTo>
                      <a:lnTo>
                        <a:pt x="77" y="16"/>
                      </a:lnTo>
                      <a:lnTo>
                        <a:pt x="78" y="10"/>
                      </a:lnTo>
                      <a:lnTo>
                        <a:pt x="83" y="5"/>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84" name="任意多边形: 形状 183">
                  <a:extLst>
                    <a:ext uri="{FF2B5EF4-FFF2-40B4-BE49-F238E27FC236}">
                      <a16:creationId xmlns="" xmlns:a16="http://schemas.microsoft.com/office/drawing/2014/main" id="{69593FEA-B2E2-4F83-8770-4122C84217D0}"/>
                    </a:ext>
                  </a:extLst>
                </p:cNvPr>
                <p:cNvSpPr>
                  <a:spLocks noChangeAspect="1"/>
                </p:cNvSpPr>
                <p:nvPr/>
              </p:nvSpPr>
              <p:spPr bwMode="gray">
                <a:xfrm>
                  <a:off x="5277642" y="3619847"/>
                  <a:ext cx="92075" cy="96838"/>
                </a:xfrm>
                <a:custGeom>
                  <a:avLst/>
                  <a:gdLst/>
                  <a:ahLst/>
                  <a:cxnLst>
                    <a:cxn ang="0">
                      <a:pos x="232" y="0"/>
                    </a:cxn>
                    <a:cxn ang="0">
                      <a:pos x="205" y="21"/>
                    </a:cxn>
                    <a:cxn ang="0">
                      <a:pos x="170" y="19"/>
                    </a:cxn>
                    <a:cxn ang="0">
                      <a:pos x="143" y="25"/>
                    </a:cxn>
                    <a:cxn ang="0">
                      <a:pos x="120" y="22"/>
                    </a:cxn>
                    <a:cxn ang="0">
                      <a:pos x="98" y="25"/>
                    </a:cxn>
                    <a:cxn ang="0">
                      <a:pos x="73" y="23"/>
                    </a:cxn>
                    <a:cxn ang="0">
                      <a:pos x="66" y="32"/>
                    </a:cxn>
                    <a:cxn ang="0">
                      <a:pos x="60" y="59"/>
                    </a:cxn>
                    <a:cxn ang="0">
                      <a:pos x="63" y="89"/>
                    </a:cxn>
                    <a:cxn ang="0">
                      <a:pos x="73" y="98"/>
                    </a:cxn>
                    <a:cxn ang="0">
                      <a:pos x="84" y="105"/>
                    </a:cxn>
                    <a:cxn ang="0">
                      <a:pos x="82" y="121"/>
                    </a:cxn>
                    <a:cxn ang="0">
                      <a:pos x="67" y="135"/>
                    </a:cxn>
                    <a:cxn ang="0">
                      <a:pos x="52" y="147"/>
                    </a:cxn>
                    <a:cxn ang="0">
                      <a:pos x="44" y="159"/>
                    </a:cxn>
                    <a:cxn ang="0">
                      <a:pos x="20" y="186"/>
                    </a:cxn>
                    <a:cxn ang="0">
                      <a:pos x="11" y="202"/>
                    </a:cxn>
                    <a:cxn ang="0">
                      <a:pos x="3" y="247"/>
                    </a:cxn>
                    <a:cxn ang="0">
                      <a:pos x="0" y="296"/>
                    </a:cxn>
                    <a:cxn ang="0">
                      <a:pos x="11" y="302"/>
                    </a:cxn>
                    <a:cxn ang="0">
                      <a:pos x="25" y="290"/>
                    </a:cxn>
                    <a:cxn ang="0">
                      <a:pos x="36" y="285"/>
                    </a:cxn>
                    <a:cxn ang="0">
                      <a:pos x="63" y="283"/>
                    </a:cxn>
                    <a:cxn ang="0">
                      <a:pos x="70" y="278"/>
                    </a:cxn>
                    <a:cxn ang="0">
                      <a:pos x="110" y="274"/>
                    </a:cxn>
                    <a:cxn ang="0">
                      <a:pos x="120" y="240"/>
                    </a:cxn>
                    <a:cxn ang="0">
                      <a:pos x="132" y="232"/>
                    </a:cxn>
                    <a:cxn ang="0">
                      <a:pos x="147" y="221"/>
                    </a:cxn>
                    <a:cxn ang="0">
                      <a:pos x="157" y="222"/>
                    </a:cxn>
                    <a:cxn ang="0">
                      <a:pos x="164" y="218"/>
                    </a:cxn>
                    <a:cxn ang="0">
                      <a:pos x="183" y="223"/>
                    </a:cxn>
                    <a:cxn ang="0">
                      <a:pos x="201" y="211"/>
                    </a:cxn>
                    <a:cxn ang="0">
                      <a:pos x="223" y="213"/>
                    </a:cxn>
                    <a:cxn ang="0">
                      <a:pos x="234" y="213"/>
                    </a:cxn>
                    <a:cxn ang="0">
                      <a:pos x="258" y="181"/>
                    </a:cxn>
                    <a:cxn ang="0">
                      <a:pos x="270" y="167"/>
                    </a:cxn>
                    <a:cxn ang="0">
                      <a:pos x="286" y="143"/>
                    </a:cxn>
                    <a:cxn ang="0">
                      <a:pos x="289" y="110"/>
                    </a:cxn>
                    <a:cxn ang="0">
                      <a:pos x="287" y="82"/>
                    </a:cxn>
                    <a:cxn ang="0">
                      <a:pos x="278" y="67"/>
                    </a:cxn>
                    <a:cxn ang="0">
                      <a:pos x="267" y="61"/>
                    </a:cxn>
                    <a:cxn ang="0">
                      <a:pos x="260" y="50"/>
                    </a:cxn>
                    <a:cxn ang="0">
                      <a:pos x="253" y="21"/>
                    </a:cxn>
                    <a:cxn ang="0">
                      <a:pos x="251" y="11"/>
                    </a:cxn>
                    <a:cxn ang="0">
                      <a:pos x="237" y="7"/>
                    </a:cxn>
                    <a:cxn ang="0">
                      <a:pos x="232" y="3"/>
                    </a:cxn>
                  </a:cxnLst>
                  <a:rect l="0" t="0" r="r" b="b"/>
                  <a:pathLst>
                    <a:path w="289" h="302">
                      <a:moveTo>
                        <a:pt x="232" y="3"/>
                      </a:moveTo>
                      <a:lnTo>
                        <a:pt x="232" y="0"/>
                      </a:lnTo>
                      <a:lnTo>
                        <a:pt x="232" y="3"/>
                      </a:lnTo>
                      <a:lnTo>
                        <a:pt x="205" y="21"/>
                      </a:lnTo>
                      <a:lnTo>
                        <a:pt x="186" y="21"/>
                      </a:lnTo>
                      <a:lnTo>
                        <a:pt x="170" y="19"/>
                      </a:lnTo>
                      <a:lnTo>
                        <a:pt x="157" y="24"/>
                      </a:lnTo>
                      <a:lnTo>
                        <a:pt x="143" y="25"/>
                      </a:lnTo>
                      <a:lnTo>
                        <a:pt x="126" y="29"/>
                      </a:lnTo>
                      <a:lnTo>
                        <a:pt x="120" y="22"/>
                      </a:lnTo>
                      <a:lnTo>
                        <a:pt x="108" y="23"/>
                      </a:lnTo>
                      <a:lnTo>
                        <a:pt x="98" y="25"/>
                      </a:lnTo>
                      <a:lnTo>
                        <a:pt x="87" y="22"/>
                      </a:lnTo>
                      <a:lnTo>
                        <a:pt x="73" y="23"/>
                      </a:lnTo>
                      <a:lnTo>
                        <a:pt x="66" y="28"/>
                      </a:lnTo>
                      <a:lnTo>
                        <a:pt x="66" y="32"/>
                      </a:lnTo>
                      <a:lnTo>
                        <a:pt x="63" y="41"/>
                      </a:lnTo>
                      <a:lnTo>
                        <a:pt x="60" y="59"/>
                      </a:lnTo>
                      <a:lnTo>
                        <a:pt x="61" y="81"/>
                      </a:lnTo>
                      <a:lnTo>
                        <a:pt x="63" y="89"/>
                      </a:lnTo>
                      <a:lnTo>
                        <a:pt x="68" y="94"/>
                      </a:lnTo>
                      <a:lnTo>
                        <a:pt x="73" y="98"/>
                      </a:lnTo>
                      <a:lnTo>
                        <a:pt x="82" y="100"/>
                      </a:lnTo>
                      <a:lnTo>
                        <a:pt x="84" y="105"/>
                      </a:lnTo>
                      <a:lnTo>
                        <a:pt x="86" y="113"/>
                      </a:lnTo>
                      <a:lnTo>
                        <a:pt x="82" y="121"/>
                      </a:lnTo>
                      <a:lnTo>
                        <a:pt x="73" y="130"/>
                      </a:lnTo>
                      <a:lnTo>
                        <a:pt x="67" y="135"/>
                      </a:lnTo>
                      <a:lnTo>
                        <a:pt x="56" y="140"/>
                      </a:lnTo>
                      <a:lnTo>
                        <a:pt x="52" y="147"/>
                      </a:lnTo>
                      <a:lnTo>
                        <a:pt x="50" y="153"/>
                      </a:lnTo>
                      <a:lnTo>
                        <a:pt x="44" y="159"/>
                      </a:lnTo>
                      <a:lnTo>
                        <a:pt x="33" y="172"/>
                      </a:lnTo>
                      <a:lnTo>
                        <a:pt x="20" y="186"/>
                      </a:lnTo>
                      <a:lnTo>
                        <a:pt x="17" y="191"/>
                      </a:lnTo>
                      <a:lnTo>
                        <a:pt x="11" y="202"/>
                      </a:lnTo>
                      <a:lnTo>
                        <a:pt x="3" y="233"/>
                      </a:lnTo>
                      <a:lnTo>
                        <a:pt x="3" y="247"/>
                      </a:lnTo>
                      <a:lnTo>
                        <a:pt x="1" y="275"/>
                      </a:lnTo>
                      <a:lnTo>
                        <a:pt x="0" y="296"/>
                      </a:lnTo>
                      <a:lnTo>
                        <a:pt x="4" y="299"/>
                      </a:lnTo>
                      <a:lnTo>
                        <a:pt x="11" y="302"/>
                      </a:lnTo>
                      <a:lnTo>
                        <a:pt x="19" y="301"/>
                      </a:lnTo>
                      <a:lnTo>
                        <a:pt x="25" y="290"/>
                      </a:lnTo>
                      <a:lnTo>
                        <a:pt x="29" y="286"/>
                      </a:lnTo>
                      <a:lnTo>
                        <a:pt x="36" y="285"/>
                      </a:lnTo>
                      <a:lnTo>
                        <a:pt x="41" y="281"/>
                      </a:lnTo>
                      <a:lnTo>
                        <a:pt x="63" y="283"/>
                      </a:lnTo>
                      <a:lnTo>
                        <a:pt x="70" y="280"/>
                      </a:lnTo>
                      <a:lnTo>
                        <a:pt x="70" y="278"/>
                      </a:lnTo>
                      <a:lnTo>
                        <a:pt x="115" y="278"/>
                      </a:lnTo>
                      <a:lnTo>
                        <a:pt x="110" y="274"/>
                      </a:lnTo>
                      <a:lnTo>
                        <a:pt x="122" y="247"/>
                      </a:lnTo>
                      <a:lnTo>
                        <a:pt x="120" y="240"/>
                      </a:lnTo>
                      <a:lnTo>
                        <a:pt x="121" y="234"/>
                      </a:lnTo>
                      <a:lnTo>
                        <a:pt x="132" y="232"/>
                      </a:lnTo>
                      <a:lnTo>
                        <a:pt x="142" y="228"/>
                      </a:lnTo>
                      <a:lnTo>
                        <a:pt x="147" y="221"/>
                      </a:lnTo>
                      <a:lnTo>
                        <a:pt x="153" y="223"/>
                      </a:lnTo>
                      <a:lnTo>
                        <a:pt x="157" y="222"/>
                      </a:lnTo>
                      <a:lnTo>
                        <a:pt x="159" y="216"/>
                      </a:lnTo>
                      <a:lnTo>
                        <a:pt x="164" y="218"/>
                      </a:lnTo>
                      <a:lnTo>
                        <a:pt x="175" y="220"/>
                      </a:lnTo>
                      <a:lnTo>
                        <a:pt x="183" y="223"/>
                      </a:lnTo>
                      <a:lnTo>
                        <a:pt x="195" y="207"/>
                      </a:lnTo>
                      <a:lnTo>
                        <a:pt x="201" y="211"/>
                      </a:lnTo>
                      <a:lnTo>
                        <a:pt x="215" y="216"/>
                      </a:lnTo>
                      <a:lnTo>
                        <a:pt x="223" y="213"/>
                      </a:lnTo>
                      <a:lnTo>
                        <a:pt x="232" y="216"/>
                      </a:lnTo>
                      <a:lnTo>
                        <a:pt x="234" y="213"/>
                      </a:lnTo>
                      <a:lnTo>
                        <a:pt x="240" y="208"/>
                      </a:lnTo>
                      <a:lnTo>
                        <a:pt x="258" y="181"/>
                      </a:lnTo>
                      <a:lnTo>
                        <a:pt x="267" y="170"/>
                      </a:lnTo>
                      <a:lnTo>
                        <a:pt x="270" y="167"/>
                      </a:lnTo>
                      <a:lnTo>
                        <a:pt x="278" y="156"/>
                      </a:lnTo>
                      <a:lnTo>
                        <a:pt x="286" y="143"/>
                      </a:lnTo>
                      <a:lnTo>
                        <a:pt x="288" y="130"/>
                      </a:lnTo>
                      <a:lnTo>
                        <a:pt x="289" y="110"/>
                      </a:lnTo>
                      <a:lnTo>
                        <a:pt x="287" y="100"/>
                      </a:lnTo>
                      <a:lnTo>
                        <a:pt x="287" y="82"/>
                      </a:lnTo>
                      <a:lnTo>
                        <a:pt x="286" y="76"/>
                      </a:lnTo>
                      <a:lnTo>
                        <a:pt x="278" y="67"/>
                      </a:lnTo>
                      <a:lnTo>
                        <a:pt x="274" y="65"/>
                      </a:lnTo>
                      <a:lnTo>
                        <a:pt x="267" y="61"/>
                      </a:lnTo>
                      <a:lnTo>
                        <a:pt x="262" y="56"/>
                      </a:lnTo>
                      <a:lnTo>
                        <a:pt x="260" y="50"/>
                      </a:lnTo>
                      <a:lnTo>
                        <a:pt x="255" y="23"/>
                      </a:lnTo>
                      <a:lnTo>
                        <a:pt x="253" y="21"/>
                      </a:lnTo>
                      <a:lnTo>
                        <a:pt x="251" y="18"/>
                      </a:lnTo>
                      <a:lnTo>
                        <a:pt x="251" y="11"/>
                      </a:lnTo>
                      <a:lnTo>
                        <a:pt x="249" y="9"/>
                      </a:lnTo>
                      <a:lnTo>
                        <a:pt x="237" y="7"/>
                      </a:lnTo>
                      <a:lnTo>
                        <a:pt x="234" y="5"/>
                      </a:lnTo>
                      <a:lnTo>
                        <a:pt x="232" y="3"/>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85" name="任意多边形: 形状 184">
                  <a:extLst>
                    <a:ext uri="{FF2B5EF4-FFF2-40B4-BE49-F238E27FC236}">
                      <a16:creationId xmlns="" xmlns:a16="http://schemas.microsoft.com/office/drawing/2014/main" id="{15BD751F-AEB0-4ABC-B9A8-40E85192D74B}"/>
                    </a:ext>
                  </a:extLst>
                </p:cNvPr>
                <p:cNvSpPr>
                  <a:spLocks noChangeAspect="1"/>
                </p:cNvSpPr>
                <p:nvPr/>
              </p:nvSpPr>
              <p:spPr bwMode="gray">
                <a:xfrm>
                  <a:off x="5264942" y="3710334"/>
                  <a:ext cx="33338" cy="30163"/>
                </a:xfrm>
                <a:custGeom>
                  <a:avLst/>
                  <a:gdLst/>
                  <a:ahLst/>
                  <a:cxnLst>
                    <a:cxn ang="0">
                      <a:pos x="7" y="92"/>
                    </a:cxn>
                    <a:cxn ang="0">
                      <a:pos x="8" y="92"/>
                    </a:cxn>
                    <a:cxn ang="0">
                      <a:pos x="8" y="83"/>
                    </a:cxn>
                    <a:cxn ang="0">
                      <a:pos x="13" y="80"/>
                    </a:cxn>
                    <a:cxn ang="0">
                      <a:pos x="18" y="80"/>
                    </a:cxn>
                    <a:cxn ang="0">
                      <a:pos x="20" y="81"/>
                    </a:cxn>
                    <a:cxn ang="0">
                      <a:pos x="23" y="86"/>
                    </a:cxn>
                    <a:cxn ang="0">
                      <a:pos x="26" y="95"/>
                    </a:cxn>
                    <a:cxn ang="0">
                      <a:pos x="29" y="96"/>
                    </a:cxn>
                    <a:cxn ang="0">
                      <a:pos x="35" y="95"/>
                    </a:cxn>
                    <a:cxn ang="0">
                      <a:pos x="40" y="92"/>
                    </a:cxn>
                    <a:cxn ang="0">
                      <a:pos x="48" y="92"/>
                    </a:cxn>
                    <a:cxn ang="0">
                      <a:pos x="52" y="87"/>
                    </a:cxn>
                    <a:cxn ang="0">
                      <a:pos x="52" y="79"/>
                    </a:cxn>
                    <a:cxn ang="0">
                      <a:pos x="53" y="76"/>
                    </a:cxn>
                    <a:cxn ang="0">
                      <a:pos x="56" y="74"/>
                    </a:cxn>
                    <a:cxn ang="0">
                      <a:pos x="66" y="74"/>
                    </a:cxn>
                    <a:cxn ang="0">
                      <a:pos x="78" y="70"/>
                    </a:cxn>
                    <a:cxn ang="0">
                      <a:pos x="83" y="70"/>
                    </a:cxn>
                    <a:cxn ang="0">
                      <a:pos x="83" y="71"/>
                    </a:cxn>
                    <a:cxn ang="0">
                      <a:pos x="88" y="71"/>
                    </a:cxn>
                    <a:cxn ang="0">
                      <a:pos x="90" y="75"/>
                    </a:cxn>
                    <a:cxn ang="0">
                      <a:pos x="101" y="60"/>
                    </a:cxn>
                    <a:cxn ang="0">
                      <a:pos x="104" y="50"/>
                    </a:cxn>
                    <a:cxn ang="0">
                      <a:pos x="102" y="43"/>
                    </a:cxn>
                    <a:cxn ang="0">
                      <a:pos x="98" y="28"/>
                    </a:cxn>
                    <a:cxn ang="0">
                      <a:pos x="85" y="7"/>
                    </a:cxn>
                    <a:cxn ang="0">
                      <a:pos x="80" y="0"/>
                    </a:cxn>
                    <a:cxn ang="0">
                      <a:pos x="75" y="4"/>
                    </a:cxn>
                    <a:cxn ang="0">
                      <a:pos x="68" y="5"/>
                    </a:cxn>
                    <a:cxn ang="0">
                      <a:pos x="64" y="9"/>
                    </a:cxn>
                    <a:cxn ang="0">
                      <a:pos x="58" y="20"/>
                    </a:cxn>
                    <a:cxn ang="0">
                      <a:pos x="50" y="21"/>
                    </a:cxn>
                    <a:cxn ang="0">
                      <a:pos x="43" y="18"/>
                    </a:cxn>
                    <a:cxn ang="0">
                      <a:pos x="39" y="15"/>
                    </a:cxn>
                    <a:cxn ang="0">
                      <a:pos x="36" y="17"/>
                    </a:cxn>
                    <a:cxn ang="0">
                      <a:pos x="29" y="24"/>
                    </a:cxn>
                    <a:cxn ang="0">
                      <a:pos x="21" y="36"/>
                    </a:cxn>
                    <a:cxn ang="0">
                      <a:pos x="14" y="49"/>
                    </a:cxn>
                    <a:cxn ang="0">
                      <a:pos x="10" y="60"/>
                    </a:cxn>
                    <a:cxn ang="0">
                      <a:pos x="0" y="74"/>
                    </a:cxn>
                    <a:cxn ang="0">
                      <a:pos x="0" y="81"/>
                    </a:cxn>
                    <a:cxn ang="0">
                      <a:pos x="2" y="85"/>
                    </a:cxn>
                    <a:cxn ang="0">
                      <a:pos x="7" y="92"/>
                    </a:cxn>
                  </a:cxnLst>
                  <a:rect l="0" t="0" r="r" b="b"/>
                  <a:pathLst>
                    <a:path w="104" h="96">
                      <a:moveTo>
                        <a:pt x="7" y="92"/>
                      </a:moveTo>
                      <a:lnTo>
                        <a:pt x="8" y="92"/>
                      </a:lnTo>
                      <a:lnTo>
                        <a:pt x="8" y="83"/>
                      </a:lnTo>
                      <a:lnTo>
                        <a:pt x="13" y="80"/>
                      </a:lnTo>
                      <a:lnTo>
                        <a:pt x="18" y="80"/>
                      </a:lnTo>
                      <a:lnTo>
                        <a:pt x="20" y="81"/>
                      </a:lnTo>
                      <a:lnTo>
                        <a:pt x="23" y="86"/>
                      </a:lnTo>
                      <a:lnTo>
                        <a:pt x="26" y="95"/>
                      </a:lnTo>
                      <a:lnTo>
                        <a:pt x="29" y="96"/>
                      </a:lnTo>
                      <a:lnTo>
                        <a:pt x="35" y="95"/>
                      </a:lnTo>
                      <a:lnTo>
                        <a:pt x="40" y="92"/>
                      </a:lnTo>
                      <a:lnTo>
                        <a:pt x="48" y="92"/>
                      </a:lnTo>
                      <a:lnTo>
                        <a:pt x="52" y="87"/>
                      </a:lnTo>
                      <a:lnTo>
                        <a:pt x="52" y="79"/>
                      </a:lnTo>
                      <a:lnTo>
                        <a:pt x="53" y="76"/>
                      </a:lnTo>
                      <a:lnTo>
                        <a:pt x="56" y="74"/>
                      </a:lnTo>
                      <a:lnTo>
                        <a:pt x="66" y="74"/>
                      </a:lnTo>
                      <a:lnTo>
                        <a:pt x="78" y="70"/>
                      </a:lnTo>
                      <a:lnTo>
                        <a:pt x="83" y="70"/>
                      </a:lnTo>
                      <a:lnTo>
                        <a:pt x="83" y="71"/>
                      </a:lnTo>
                      <a:lnTo>
                        <a:pt x="88" y="71"/>
                      </a:lnTo>
                      <a:lnTo>
                        <a:pt x="90" y="75"/>
                      </a:lnTo>
                      <a:lnTo>
                        <a:pt x="101" y="60"/>
                      </a:lnTo>
                      <a:lnTo>
                        <a:pt x="104" y="50"/>
                      </a:lnTo>
                      <a:lnTo>
                        <a:pt x="102" y="43"/>
                      </a:lnTo>
                      <a:lnTo>
                        <a:pt x="98" y="28"/>
                      </a:lnTo>
                      <a:lnTo>
                        <a:pt x="85" y="7"/>
                      </a:lnTo>
                      <a:lnTo>
                        <a:pt x="80" y="0"/>
                      </a:lnTo>
                      <a:lnTo>
                        <a:pt x="75" y="4"/>
                      </a:lnTo>
                      <a:lnTo>
                        <a:pt x="68" y="5"/>
                      </a:lnTo>
                      <a:lnTo>
                        <a:pt x="64" y="9"/>
                      </a:lnTo>
                      <a:lnTo>
                        <a:pt x="58" y="20"/>
                      </a:lnTo>
                      <a:lnTo>
                        <a:pt x="50" y="21"/>
                      </a:lnTo>
                      <a:lnTo>
                        <a:pt x="43" y="18"/>
                      </a:lnTo>
                      <a:lnTo>
                        <a:pt x="39" y="15"/>
                      </a:lnTo>
                      <a:lnTo>
                        <a:pt x="36" y="17"/>
                      </a:lnTo>
                      <a:lnTo>
                        <a:pt x="29" y="24"/>
                      </a:lnTo>
                      <a:lnTo>
                        <a:pt x="21" y="36"/>
                      </a:lnTo>
                      <a:lnTo>
                        <a:pt x="14" y="49"/>
                      </a:lnTo>
                      <a:lnTo>
                        <a:pt x="10" y="60"/>
                      </a:lnTo>
                      <a:lnTo>
                        <a:pt x="0" y="74"/>
                      </a:lnTo>
                      <a:lnTo>
                        <a:pt x="0" y="81"/>
                      </a:lnTo>
                      <a:lnTo>
                        <a:pt x="2" y="85"/>
                      </a:lnTo>
                      <a:lnTo>
                        <a:pt x="7" y="9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86" name="任意多边形: 形状 185">
                  <a:extLst>
                    <a:ext uri="{FF2B5EF4-FFF2-40B4-BE49-F238E27FC236}">
                      <a16:creationId xmlns="" xmlns:a16="http://schemas.microsoft.com/office/drawing/2014/main" id="{DA3F9CC0-E19C-443E-81EB-8E00AC0732EF}"/>
                    </a:ext>
                  </a:extLst>
                </p:cNvPr>
                <p:cNvSpPr>
                  <a:spLocks noChangeAspect="1"/>
                </p:cNvSpPr>
                <p:nvPr/>
              </p:nvSpPr>
              <p:spPr bwMode="gray">
                <a:xfrm>
                  <a:off x="5350667" y="3611909"/>
                  <a:ext cx="138113" cy="160338"/>
                </a:xfrm>
                <a:custGeom>
                  <a:avLst/>
                  <a:gdLst/>
                  <a:ahLst/>
                  <a:cxnLst>
                    <a:cxn ang="0">
                      <a:pos x="387" y="204"/>
                    </a:cxn>
                    <a:cxn ang="0">
                      <a:pos x="387" y="98"/>
                    </a:cxn>
                    <a:cxn ang="0">
                      <a:pos x="412" y="74"/>
                    </a:cxn>
                    <a:cxn ang="0">
                      <a:pos x="435" y="37"/>
                    </a:cxn>
                    <a:cxn ang="0">
                      <a:pos x="421" y="37"/>
                    </a:cxn>
                    <a:cxn ang="0">
                      <a:pos x="374" y="22"/>
                    </a:cxn>
                    <a:cxn ang="0">
                      <a:pos x="336" y="32"/>
                    </a:cxn>
                    <a:cxn ang="0">
                      <a:pos x="297" y="60"/>
                    </a:cxn>
                    <a:cxn ang="0">
                      <a:pos x="250" y="53"/>
                    </a:cxn>
                    <a:cxn ang="0">
                      <a:pos x="213" y="47"/>
                    </a:cxn>
                    <a:cxn ang="0">
                      <a:pos x="164" y="12"/>
                    </a:cxn>
                    <a:cxn ang="0">
                      <a:pos x="132" y="3"/>
                    </a:cxn>
                    <a:cxn ang="0">
                      <a:pos x="103" y="0"/>
                    </a:cxn>
                    <a:cxn ang="0">
                      <a:pos x="69" y="3"/>
                    </a:cxn>
                    <a:cxn ang="0">
                      <a:pos x="28" y="1"/>
                    </a:cxn>
                    <a:cxn ang="0">
                      <a:pos x="0" y="28"/>
                    </a:cxn>
                    <a:cxn ang="0">
                      <a:pos x="5" y="32"/>
                    </a:cxn>
                    <a:cxn ang="0">
                      <a:pos x="19" y="36"/>
                    </a:cxn>
                    <a:cxn ang="0">
                      <a:pos x="21" y="46"/>
                    </a:cxn>
                    <a:cxn ang="0">
                      <a:pos x="28" y="75"/>
                    </a:cxn>
                    <a:cxn ang="0">
                      <a:pos x="35" y="86"/>
                    </a:cxn>
                    <a:cxn ang="0">
                      <a:pos x="46" y="92"/>
                    </a:cxn>
                    <a:cxn ang="0">
                      <a:pos x="55" y="107"/>
                    </a:cxn>
                    <a:cxn ang="0">
                      <a:pos x="57" y="135"/>
                    </a:cxn>
                    <a:cxn ang="0">
                      <a:pos x="54" y="168"/>
                    </a:cxn>
                    <a:cxn ang="0">
                      <a:pos x="38" y="192"/>
                    </a:cxn>
                    <a:cxn ang="0">
                      <a:pos x="26" y="206"/>
                    </a:cxn>
                    <a:cxn ang="0">
                      <a:pos x="2" y="238"/>
                    </a:cxn>
                    <a:cxn ang="0">
                      <a:pos x="8" y="263"/>
                    </a:cxn>
                    <a:cxn ang="0">
                      <a:pos x="18" y="270"/>
                    </a:cxn>
                    <a:cxn ang="0">
                      <a:pos x="35" y="265"/>
                    </a:cxn>
                    <a:cxn ang="0">
                      <a:pos x="45" y="270"/>
                    </a:cxn>
                    <a:cxn ang="0">
                      <a:pos x="26" y="281"/>
                    </a:cxn>
                    <a:cxn ang="0">
                      <a:pos x="7" y="295"/>
                    </a:cxn>
                    <a:cxn ang="0">
                      <a:pos x="207" y="415"/>
                    </a:cxn>
                    <a:cxn ang="0">
                      <a:pos x="210" y="428"/>
                    </a:cxn>
                    <a:cxn ang="0">
                      <a:pos x="218" y="458"/>
                    </a:cxn>
                    <a:cxn ang="0">
                      <a:pos x="306" y="499"/>
                    </a:cxn>
                    <a:cxn ang="0">
                      <a:pos x="314" y="488"/>
                    </a:cxn>
                    <a:cxn ang="0">
                      <a:pos x="324" y="463"/>
                    </a:cxn>
                    <a:cxn ang="0">
                      <a:pos x="342" y="429"/>
                    </a:cxn>
                    <a:cxn ang="0">
                      <a:pos x="352" y="399"/>
                    </a:cxn>
                    <a:cxn ang="0">
                      <a:pos x="360" y="391"/>
                    </a:cxn>
                    <a:cxn ang="0">
                      <a:pos x="379" y="376"/>
                    </a:cxn>
                    <a:cxn ang="0">
                      <a:pos x="388" y="361"/>
                    </a:cxn>
                    <a:cxn ang="0">
                      <a:pos x="403" y="358"/>
                    </a:cxn>
                    <a:cxn ang="0">
                      <a:pos x="417" y="340"/>
                    </a:cxn>
                    <a:cxn ang="0">
                      <a:pos x="393" y="308"/>
                    </a:cxn>
                    <a:cxn ang="0">
                      <a:pos x="387" y="257"/>
                    </a:cxn>
                  </a:cxnLst>
                  <a:rect l="0" t="0" r="r" b="b"/>
                  <a:pathLst>
                    <a:path w="435" h="504">
                      <a:moveTo>
                        <a:pt x="387" y="257"/>
                      </a:moveTo>
                      <a:lnTo>
                        <a:pt x="387" y="204"/>
                      </a:lnTo>
                      <a:lnTo>
                        <a:pt x="387" y="151"/>
                      </a:lnTo>
                      <a:lnTo>
                        <a:pt x="387" y="98"/>
                      </a:lnTo>
                      <a:lnTo>
                        <a:pt x="390" y="96"/>
                      </a:lnTo>
                      <a:lnTo>
                        <a:pt x="412" y="74"/>
                      </a:lnTo>
                      <a:lnTo>
                        <a:pt x="433" y="42"/>
                      </a:lnTo>
                      <a:lnTo>
                        <a:pt x="435" y="37"/>
                      </a:lnTo>
                      <a:lnTo>
                        <a:pt x="430" y="38"/>
                      </a:lnTo>
                      <a:lnTo>
                        <a:pt x="421" y="37"/>
                      </a:lnTo>
                      <a:lnTo>
                        <a:pt x="408" y="38"/>
                      </a:lnTo>
                      <a:lnTo>
                        <a:pt x="374" y="22"/>
                      </a:lnTo>
                      <a:lnTo>
                        <a:pt x="355" y="26"/>
                      </a:lnTo>
                      <a:lnTo>
                        <a:pt x="336" y="32"/>
                      </a:lnTo>
                      <a:lnTo>
                        <a:pt x="320" y="48"/>
                      </a:lnTo>
                      <a:lnTo>
                        <a:pt x="297" y="60"/>
                      </a:lnTo>
                      <a:lnTo>
                        <a:pt x="272" y="59"/>
                      </a:lnTo>
                      <a:lnTo>
                        <a:pt x="250" y="53"/>
                      </a:lnTo>
                      <a:lnTo>
                        <a:pt x="233" y="53"/>
                      </a:lnTo>
                      <a:lnTo>
                        <a:pt x="213" y="47"/>
                      </a:lnTo>
                      <a:lnTo>
                        <a:pt x="202" y="34"/>
                      </a:lnTo>
                      <a:lnTo>
                        <a:pt x="164" y="12"/>
                      </a:lnTo>
                      <a:lnTo>
                        <a:pt x="147" y="4"/>
                      </a:lnTo>
                      <a:lnTo>
                        <a:pt x="132" y="3"/>
                      </a:lnTo>
                      <a:lnTo>
                        <a:pt x="116" y="5"/>
                      </a:lnTo>
                      <a:lnTo>
                        <a:pt x="103" y="0"/>
                      </a:lnTo>
                      <a:lnTo>
                        <a:pt x="82" y="3"/>
                      </a:lnTo>
                      <a:lnTo>
                        <a:pt x="69" y="3"/>
                      </a:lnTo>
                      <a:lnTo>
                        <a:pt x="39" y="0"/>
                      </a:lnTo>
                      <a:lnTo>
                        <a:pt x="28" y="1"/>
                      </a:lnTo>
                      <a:lnTo>
                        <a:pt x="16" y="9"/>
                      </a:lnTo>
                      <a:lnTo>
                        <a:pt x="0" y="28"/>
                      </a:lnTo>
                      <a:lnTo>
                        <a:pt x="2" y="30"/>
                      </a:lnTo>
                      <a:lnTo>
                        <a:pt x="5" y="32"/>
                      </a:lnTo>
                      <a:lnTo>
                        <a:pt x="17" y="34"/>
                      </a:lnTo>
                      <a:lnTo>
                        <a:pt x="19" y="36"/>
                      </a:lnTo>
                      <a:lnTo>
                        <a:pt x="19" y="43"/>
                      </a:lnTo>
                      <a:lnTo>
                        <a:pt x="21" y="46"/>
                      </a:lnTo>
                      <a:lnTo>
                        <a:pt x="23" y="48"/>
                      </a:lnTo>
                      <a:lnTo>
                        <a:pt x="28" y="75"/>
                      </a:lnTo>
                      <a:lnTo>
                        <a:pt x="30" y="81"/>
                      </a:lnTo>
                      <a:lnTo>
                        <a:pt x="35" y="86"/>
                      </a:lnTo>
                      <a:lnTo>
                        <a:pt x="42" y="90"/>
                      </a:lnTo>
                      <a:lnTo>
                        <a:pt x="46" y="92"/>
                      </a:lnTo>
                      <a:lnTo>
                        <a:pt x="54" y="101"/>
                      </a:lnTo>
                      <a:lnTo>
                        <a:pt x="55" y="107"/>
                      </a:lnTo>
                      <a:lnTo>
                        <a:pt x="55" y="125"/>
                      </a:lnTo>
                      <a:lnTo>
                        <a:pt x="57" y="135"/>
                      </a:lnTo>
                      <a:lnTo>
                        <a:pt x="56" y="155"/>
                      </a:lnTo>
                      <a:lnTo>
                        <a:pt x="54" y="168"/>
                      </a:lnTo>
                      <a:lnTo>
                        <a:pt x="46" y="181"/>
                      </a:lnTo>
                      <a:lnTo>
                        <a:pt x="38" y="192"/>
                      </a:lnTo>
                      <a:lnTo>
                        <a:pt x="35" y="195"/>
                      </a:lnTo>
                      <a:lnTo>
                        <a:pt x="26" y="206"/>
                      </a:lnTo>
                      <a:lnTo>
                        <a:pt x="8" y="233"/>
                      </a:lnTo>
                      <a:lnTo>
                        <a:pt x="2" y="238"/>
                      </a:lnTo>
                      <a:lnTo>
                        <a:pt x="1" y="253"/>
                      </a:lnTo>
                      <a:lnTo>
                        <a:pt x="8" y="263"/>
                      </a:lnTo>
                      <a:lnTo>
                        <a:pt x="12" y="272"/>
                      </a:lnTo>
                      <a:lnTo>
                        <a:pt x="18" y="270"/>
                      </a:lnTo>
                      <a:lnTo>
                        <a:pt x="26" y="267"/>
                      </a:lnTo>
                      <a:lnTo>
                        <a:pt x="35" y="265"/>
                      </a:lnTo>
                      <a:lnTo>
                        <a:pt x="45" y="265"/>
                      </a:lnTo>
                      <a:lnTo>
                        <a:pt x="45" y="270"/>
                      </a:lnTo>
                      <a:lnTo>
                        <a:pt x="34" y="274"/>
                      </a:lnTo>
                      <a:lnTo>
                        <a:pt x="26" y="281"/>
                      </a:lnTo>
                      <a:lnTo>
                        <a:pt x="14" y="281"/>
                      </a:lnTo>
                      <a:lnTo>
                        <a:pt x="7" y="295"/>
                      </a:lnTo>
                      <a:lnTo>
                        <a:pt x="16" y="303"/>
                      </a:lnTo>
                      <a:lnTo>
                        <a:pt x="207" y="415"/>
                      </a:lnTo>
                      <a:lnTo>
                        <a:pt x="210" y="420"/>
                      </a:lnTo>
                      <a:lnTo>
                        <a:pt x="210" y="428"/>
                      </a:lnTo>
                      <a:lnTo>
                        <a:pt x="215" y="447"/>
                      </a:lnTo>
                      <a:lnTo>
                        <a:pt x="218" y="458"/>
                      </a:lnTo>
                      <a:lnTo>
                        <a:pt x="296" y="504"/>
                      </a:lnTo>
                      <a:lnTo>
                        <a:pt x="306" y="499"/>
                      </a:lnTo>
                      <a:lnTo>
                        <a:pt x="309" y="495"/>
                      </a:lnTo>
                      <a:lnTo>
                        <a:pt x="314" y="488"/>
                      </a:lnTo>
                      <a:lnTo>
                        <a:pt x="318" y="479"/>
                      </a:lnTo>
                      <a:lnTo>
                        <a:pt x="324" y="463"/>
                      </a:lnTo>
                      <a:lnTo>
                        <a:pt x="333" y="450"/>
                      </a:lnTo>
                      <a:lnTo>
                        <a:pt x="342" y="429"/>
                      </a:lnTo>
                      <a:lnTo>
                        <a:pt x="346" y="413"/>
                      </a:lnTo>
                      <a:lnTo>
                        <a:pt x="352" y="399"/>
                      </a:lnTo>
                      <a:lnTo>
                        <a:pt x="357" y="392"/>
                      </a:lnTo>
                      <a:lnTo>
                        <a:pt x="360" y="391"/>
                      </a:lnTo>
                      <a:lnTo>
                        <a:pt x="378" y="382"/>
                      </a:lnTo>
                      <a:lnTo>
                        <a:pt x="379" y="376"/>
                      </a:lnTo>
                      <a:lnTo>
                        <a:pt x="382" y="370"/>
                      </a:lnTo>
                      <a:lnTo>
                        <a:pt x="388" y="361"/>
                      </a:lnTo>
                      <a:lnTo>
                        <a:pt x="394" y="358"/>
                      </a:lnTo>
                      <a:lnTo>
                        <a:pt x="403" y="358"/>
                      </a:lnTo>
                      <a:lnTo>
                        <a:pt x="414" y="346"/>
                      </a:lnTo>
                      <a:lnTo>
                        <a:pt x="417" y="340"/>
                      </a:lnTo>
                      <a:lnTo>
                        <a:pt x="416" y="337"/>
                      </a:lnTo>
                      <a:lnTo>
                        <a:pt x="393" y="308"/>
                      </a:lnTo>
                      <a:lnTo>
                        <a:pt x="387" y="300"/>
                      </a:lnTo>
                      <a:lnTo>
                        <a:pt x="387" y="25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87" name="任意多边形: 形状 186">
                  <a:extLst>
                    <a:ext uri="{FF2B5EF4-FFF2-40B4-BE49-F238E27FC236}">
                      <a16:creationId xmlns="" xmlns:a16="http://schemas.microsoft.com/office/drawing/2014/main" id="{058DFBBF-5E09-4075-BA5C-C53136E68407}"/>
                    </a:ext>
                  </a:extLst>
                </p:cNvPr>
                <p:cNvSpPr>
                  <a:spLocks noChangeAspect="1"/>
                </p:cNvSpPr>
                <p:nvPr/>
              </p:nvSpPr>
              <p:spPr bwMode="gray">
                <a:xfrm>
                  <a:off x="4455318" y="3399184"/>
                  <a:ext cx="107950" cy="77788"/>
                </a:xfrm>
                <a:custGeom>
                  <a:avLst/>
                  <a:gdLst/>
                  <a:ahLst/>
                  <a:cxnLst>
                    <a:cxn ang="0">
                      <a:pos x="43" y="160"/>
                    </a:cxn>
                    <a:cxn ang="0">
                      <a:pos x="28" y="129"/>
                    </a:cxn>
                    <a:cxn ang="0">
                      <a:pos x="7" y="113"/>
                    </a:cxn>
                    <a:cxn ang="0">
                      <a:pos x="1" y="107"/>
                    </a:cxn>
                    <a:cxn ang="0">
                      <a:pos x="35" y="86"/>
                    </a:cxn>
                    <a:cxn ang="0">
                      <a:pos x="56" y="33"/>
                    </a:cxn>
                    <a:cxn ang="0">
                      <a:pos x="70" y="9"/>
                    </a:cxn>
                    <a:cxn ang="0">
                      <a:pos x="92" y="9"/>
                    </a:cxn>
                    <a:cxn ang="0">
                      <a:pos x="122" y="5"/>
                    </a:cxn>
                    <a:cxn ang="0">
                      <a:pos x="135" y="1"/>
                    </a:cxn>
                    <a:cxn ang="0">
                      <a:pos x="168" y="2"/>
                    </a:cxn>
                    <a:cxn ang="0">
                      <a:pos x="183" y="9"/>
                    </a:cxn>
                    <a:cxn ang="0">
                      <a:pos x="206" y="29"/>
                    </a:cxn>
                    <a:cxn ang="0">
                      <a:pos x="221" y="29"/>
                    </a:cxn>
                    <a:cxn ang="0">
                      <a:pos x="238" y="58"/>
                    </a:cxn>
                    <a:cxn ang="0">
                      <a:pos x="248" y="68"/>
                    </a:cxn>
                    <a:cxn ang="0">
                      <a:pos x="258" y="75"/>
                    </a:cxn>
                    <a:cxn ang="0">
                      <a:pos x="261" y="82"/>
                    </a:cxn>
                    <a:cxn ang="0">
                      <a:pos x="277" y="91"/>
                    </a:cxn>
                    <a:cxn ang="0">
                      <a:pos x="289" y="103"/>
                    </a:cxn>
                    <a:cxn ang="0">
                      <a:pos x="297" y="123"/>
                    </a:cxn>
                    <a:cxn ang="0">
                      <a:pos x="302" y="133"/>
                    </a:cxn>
                    <a:cxn ang="0">
                      <a:pos x="309" y="156"/>
                    </a:cxn>
                    <a:cxn ang="0">
                      <a:pos x="313" y="181"/>
                    </a:cxn>
                    <a:cxn ang="0">
                      <a:pos x="323" y="185"/>
                    </a:cxn>
                    <a:cxn ang="0">
                      <a:pos x="332" y="197"/>
                    </a:cxn>
                    <a:cxn ang="0">
                      <a:pos x="342" y="212"/>
                    </a:cxn>
                    <a:cxn ang="0">
                      <a:pos x="342" y="221"/>
                    </a:cxn>
                    <a:cxn ang="0">
                      <a:pos x="344" y="238"/>
                    </a:cxn>
                    <a:cxn ang="0">
                      <a:pos x="321" y="242"/>
                    </a:cxn>
                    <a:cxn ang="0">
                      <a:pos x="293" y="244"/>
                    </a:cxn>
                    <a:cxn ang="0">
                      <a:pos x="271" y="239"/>
                    </a:cxn>
                    <a:cxn ang="0">
                      <a:pos x="255" y="238"/>
                    </a:cxn>
                    <a:cxn ang="0">
                      <a:pos x="237" y="227"/>
                    </a:cxn>
                    <a:cxn ang="0">
                      <a:pos x="162" y="224"/>
                    </a:cxn>
                    <a:cxn ang="0">
                      <a:pos x="111" y="236"/>
                    </a:cxn>
                    <a:cxn ang="0">
                      <a:pos x="57" y="244"/>
                    </a:cxn>
                    <a:cxn ang="0">
                      <a:pos x="43" y="242"/>
                    </a:cxn>
                    <a:cxn ang="0">
                      <a:pos x="47" y="199"/>
                    </a:cxn>
                    <a:cxn ang="0">
                      <a:pos x="98" y="188"/>
                    </a:cxn>
                    <a:cxn ang="0">
                      <a:pos x="127" y="183"/>
                    </a:cxn>
                    <a:cxn ang="0">
                      <a:pos x="143" y="182"/>
                    </a:cxn>
                    <a:cxn ang="0">
                      <a:pos x="175" y="194"/>
                    </a:cxn>
                    <a:cxn ang="0">
                      <a:pos x="203" y="189"/>
                    </a:cxn>
                    <a:cxn ang="0">
                      <a:pos x="206" y="177"/>
                    </a:cxn>
                    <a:cxn ang="0">
                      <a:pos x="191" y="177"/>
                    </a:cxn>
                    <a:cxn ang="0">
                      <a:pos x="165" y="172"/>
                    </a:cxn>
                    <a:cxn ang="0">
                      <a:pos x="140" y="162"/>
                    </a:cxn>
                    <a:cxn ang="0">
                      <a:pos x="120" y="163"/>
                    </a:cxn>
                  </a:cxnLst>
                  <a:rect l="0" t="0" r="r" b="b"/>
                  <a:pathLst>
                    <a:path w="344" h="244">
                      <a:moveTo>
                        <a:pt x="55" y="174"/>
                      </a:moveTo>
                      <a:lnTo>
                        <a:pt x="54" y="174"/>
                      </a:lnTo>
                      <a:lnTo>
                        <a:pt x="50" y="168"/>
                      </a:lnTo>
                      <a:lnTo>
                        <a:pt x="43" y="160"/>
                      </a:lnTo>
                      <a:lnTo>
                        <a:pt x="41" y="147"/>
                      </a:lnTo>
                      <a:lnTo>
                        <a:pt x="39" y="144"/>
                      </a:lnTo>
                      <a:lnTo>
                        <a:pt x="33" y="138"/>
                      </a:lnTo>
                      <a:lnTo>
                        <a:pt x="28" y="129"/>
                      </a:lnTo>
                      <a:lnTo>
                        <a:pt x="18" y="119"/>
                      </a:lnTo>
                      <a:lnTo>
                        <a:pt x="14" y="112"/>
                      </a:lnTo>
                      <a:lnTo>
                        <a:pt x="9" y="112"/>
                      </a:lnTo>
                      <a:lnTo>
                        <a:pt x="7" y="113"/>
                      </a:lnTo>
                      <a:lnTo>
                        <a:pt x="4" y="117"/>
                      </a:lnTo>
                      <a:lnTo>
                        <a:pt x="1" y="112"/>
                      </a:lnTo>
                      <a:lnTo>
                        <a:pt x="0" y="109"/>
                      </a:lnTo>
                      <a:lnTo>
                        <a:pt x="1" y="107"/>
                      </a:lnTo>
                      <a:lnTo>
                        <a:pt x="6" y="107"/>
                      </a:lnTo>
                      <a:lnTo>
                        <a:pt x="17" y="103"/>
                      </a:lnTo>
                      <a:lnTo>
                        <a:pt x="31" y="91"/>
                      </a:lnTo>
                      <a:lnTo>
                        <a:pt x="35" y="86"/>
                      </a:lnTo>
                      <a:lnTo>
                        <a:pt x="40" y="77"/>
                      </a:lnTo>
                      <a:lnTo>
                        <a:pt x="55" y="56"/>
                      </a:lnTo>
                      <a:lnTo>
                        <a:pt x="56" y="50"/>
                      </a:lnTo>
                      <a:lnTo>
                        <a:pt x="56" y="33"/>
                      </a:lnTo>
                      <a:lnTo>
                        <a:pt x="57" y="32"/>
                      </a:lnTo>
                      <a:lnTo>
                        <a:pt x="61" y="29"/>
                      </a:lnTo>
                      <a:lnTo>
                        <a:pt x="65" y="22"/>
                      </a:lnTo>
                      <a:lnTo>
                        <a:pt x="70" y="9"/>
                      </a:lnTo>
                      <a:lnTo>
                        <a:pt x="73" y="9"/>
                      </a:lnTo>
                      <a:lnTo>
                        <a:pt x="76" y="7"/>
                      </a:lnTo>
                      <a:lnTo>
                        <a:pt x="83" y="9"/>
                      </a:lnTo>
                      <a:lnTo>
                        <a:pt x="92" y="9"/>
                      </a:lnTo>
                      <a:lnTo>
                        <a:pt x="102" y="11"/>
                      </a:lnTo>
                      <a:lnTo>
                        <a:pt x="109" y="10"/>
                      </a:lnTo>
                      <a:lnTo>
                        <a:pt x="111" y="7"/>
                      </a:lnTo>
                      <a:lnTo>
                        <a:pt x="122" y="5"/>
                      </a:lnTo>
                      <a:lnTo>
                        <a:pt x="131" y="6"/>
                      </a:lnTo>
                      <a:lnTo>
                        <a:pt x="133" y="5"/>
                      </a:lnTo>
                      <a:lnTo>
                        <a:pt x="133" y="1"/>
                      </a:lnTo>
                      <a:lnTo>
                        <a:pt x="135" y="1"/>
                      </a:lnTo>
                      <a:lnTo>
                        <a:pt x="141" y="1"/>
                      </a:lnTo>
                      <a:lnTo>
                        <a:pt x="146" y="0"/>
                      </a:lnTo>
                      <a:lnTo>
                        <a:pt x="152" y="2"/>
                      </a:lnTo>
                      <a:lnTo>
                        <a:pt x="168" y="2"/>
                      </a:lnTo>
                      <a:lnTo>
                        <a:pt x="169" y="4"/>
                      </a:lnTo>
                      <a:lnTo>
                        <a:pt x="174" y="2"/>
                      </a:lnTo>
                      <a:lnTo>
                        <a:pt x="176" y="7"/>
                      </a:lnTo>
                      <a:lnTo>
                        <a:pt x="183" y="9"/>
                      </a:lnTo>
                      <a:lnTo>
                        <a:pt x="194" y="17"/>
                      </a:lnTo>
                      <a:lnTo>
                        <a:pt x="195" y="23"/>
                      </a:lnTo>
                      <a:lnTo>
                        <a:pt x="202" y="31"/>
                      </a:lnTo>
                      <a:lnTo>
                        <a:pt x="206" y="29"/>
                      </a:lnTo>
                      <a:lnTo>
                        <a:pt x="212" y="28"/>
                      </a:lnTo>
                      <a:lnTo>
                        <a:pt x="212" y="32"/>
                      </a:lnTo>
                      <a:lnTo>
                        <a:pt x="216" y="33"/>
                      </a:lnTo>
                      <a:lnTo>
                        <a:pt x="221" y="29"/>
                      </a:lnTo>
                      <a:lnTo>
                        <a:pt x="223" y="29"/>
                      </a:lnTo>
                      <a:lnTo>
                        <a:pt x="233" y="44"/>
                      </a:lnTo>
                      <a:lnTo>
                        <a:pt x="238" y="54"/>
                      </a:lnTo>
                      <a:lnTo>
                        <a:pt x="238" y="58"/>
                      </a:lnTo>
                      <a:lnTo>
                        <a:pt x="242" y="59"/>
                      </a:lnTo>
                      <a:lnTo>
                        <a:pt x="245" y="64"/>
                      </a:lnTo>
                      <a:lnTo>
                        <a:pt x="245" y="66"/>
                      </a:lnTo>
                      <a:lnTo>
                        <a:pt x="248" y="68"/>
                      </a:lnTo>
                      <a:lnTo>
                        <a:pt x="251" y="66"/>
                      </a:lnTo>
                      <a:lnTo>
                        <a:pt x="253" y="66"/>
                      </a:lnTo>
                      <a:lnTo>
                        <a:pt x="255" y="74"/>
                      </a:lnTo>
                      <a:lnTo>
                        <a:pt x="258" y="75"/>
                      </a:lnTo>
                      <a:lnTo>
                        <a:pt x="260" y="79"/>
                      </a:lnTo>
                      <a:lnTo>
                        <a:pt x="256" y="80"/>
                      </a:lnTo>
                      <a:lnTo>
                        <a:pt x="256" y="81"/>
                      </a:lnTo>
                      <a:lnTo>
                        <a:pt x="261" y="82"/>
                      </a:lnTo>
                      <a:lnTo>
                        <a:pt x="264" y="86"/>
                      </a:lnTo>
                      <a:lnTo>
                        <a:pt x="267" y="88"/>
                      </a:lnTo>
                      <a:lnTo>
                        <a:pt x="271" y="88"/>
                      </a:lnTo>
                      <a:lnTo>
                        <a:pt x="277" y="91"/>
                      </a:lnTo>
                      <a:lnTo>
                        <a:pt x="280" y="95"/>
                      </a:lnTo>
                      <a:lnTo>
                        <a:pt x="281" y="99"/>
                      </a:lnTo>
                      <a:lnTo>
                        <a:pt x="283" y="101"/>
                      </a:lnTo>
                      <a:lnTo>
                        <a:pt x="289" y="103"/>
                      </a:lnTo>
                      <a:lnTo>
                        <a:pt x="296" y="109"/>
                      </a:lnTo>
                      <a:lnTo>
                        <a:pt x="298" y="112"/>
                      </a:lnTo>
                      <a:lnTo>
                        <a:pt x="299" y="115"/>
                      </a:lnTo>
                      <a:lnTo>
                        <a:pt x="297" y="123"/>
                      </a:lnTo>
                      <a:lnTo>
                        <a:pt x="297" y="129"/>
                      </a:lnTo>
                      <a:lnTo>
                        <a:pt x="299" y="129"/>
                      </a:lnTo>
                      <a:lnTo>
                        <a:pt x="301" y="133"/>
                      </a:lnTo>
                      <a:lnTo>
                        <a:pt x="302" y="133"/>
                      </a:lnTo>
                      <a:lnTo>
                        <a:pt x="305" y="136"/>
                      </a:lnTo>
                      <a:lnTo>
                        <a:pt x="307" y="144"/>
                      </a:lnTo>
                      <a:lnTo>
                        <a:pt x="307" y="150"/>
                      </a:lnTo>
                      <a:lnTo>
                        <a:pt x="309" y="156"/>
                      </a:lnTo>
                      <a:lnTo>
                        <a:pt x="310" y="160"/>
                      </a:lnTo>
                      <a:lnTo>
                        <a:pt x="305" y="167"/>
                      </a:lnTo>
                      <a:lnTo>
                        <a:pt x="305" y="169"/>
                      </a:lnTo>
                      <a:lnTo>
                        <a:pt x="313" y="181"/>
                      </a:lnTo>
                      <a:lnTo>
                        <a:pt x="315" y="187"/>
                      </a:lnTo>
                      <a:lnTo>
                        <a:pt x="316" y="188"/>
                      </a:lnTo>
                      <a:lnTo>
                        <a:pt x="320" y="188"/>
                      </a:lnTo>
                      <a:lnTo>
                        <a:pt x="323" y="185"/>
                      </a:lnTo>
                      <a:lnTo>
                        <a:pt x="328" y="185"/>
                      </a:lnTo>
                      <a:lnTo>
                        <a:pt x="328" y="189"/>
                      </a:lnTo>
                      <a:lnTo>
                        <a:pt x="331" y="193"/>
                      </a:lnTo>
                      <a:lnTo>
                        <a:pt x="332" y="197"/>
                      </a:lnTo>
                      <a:lnTo>
                        <a:pt x="335" y="199"/>
                      </a:lnTo>
                      <a:lnTo>
                        <a:pt x="337" y="204"/>
                      </a:lnTo>
                      <a:lnTo>
                        <a:pt x="341" y="209"/>
                      </a:lnTo>
                      <a:lnTo>
                        <a:pt x="342" y="212"/>
                      </a:lnTo>
                      <a:lnTo>
                        <a:pt x="341" y="212"/>
                      </a:lnTo>
                      <a:lnTo>
                        <a:pt x="340" y="214"/>
                      </a:lnTo>
                      <a:lnTo>
                        <a:pt x="342" y="217"/>
                      </a:lnTo>
                      <a:lnTo>
                        <a:pt x="342" y="221"/>
                      </a:lnTo>
                      <a:lnTo>
                        <a:pt x="339" y="225"/>
                      </a:lnTo>
                      <a:lnTo>
                        <a:pt x="340" y="232"/>
                      </a:lnTo>
                      <a:lnTo>
                        <a:pt x="344" y="236"/>
                      </a:lnTo>
                      <a:lnTo>
                        <a:pt x="344" y="238"/>
                      </a:lnTo>
                      <a:lnTo>
                        <a:pt x="341" y="239"/>
                      </a:lnTo>
                      <a:lnTo>
                        <a:pt x="331" y="239"/>
                      </a:lnTo>
                      <a:lnTo>
                        <a:pt x="325" y="242"/>
                      </a:lnTo>
                      <a:lnTo>
                        <a:pt x="321" y="242"/>
                      </a:lnTo>
                      <a:lnTo>
                        <a:pt x="310" y="241"/>
                      </a:lnTo>
                      <a:lnTo>
                        <a:pt x="308" y="242"/>
                      </a:lnTo>
                      <a:lnTo>
                        <a:pt x="301" y="242"/>
                      </a:lnTo>
                      <a:lnTo>
                        <a:pt x="293" y="244"/>
                      </a:lnTo>
                      <a:lnTo>
                        <a:pt x="287" y="244"/>
                      </a:lnTo>
                      <a:lnTo>
                        <a:pt x="282" y="242"/>
                      </a:lnTo>
                      <a:lnTo>
                        <a:pt x="278" y="242"/>
                      </a:lnTo>
                      <a:lnTo>
                        <a:pt x="271" y="239"/>
                      </a:lnTo>
                      <a:lnTo>
                        <a:pt x="264" y="239"/>
                      </a:lnTo>
                      <a:lnTo>
                        <a:pt x="258" y="233"/>
                      </a:lnTo>
                      <a:lnTo>
                        <a:pt x="255" y="235"/>
                      </a:lnTo>
                      <a:lnTo>
                        <a:pt x="255" y="238"/>
                      </a:lnTo>
                      <a:lnTo>
                        <a:pt x="248" y="237"/>
                      </a:lnTo>
                      <a:lnTo>
                        <a:pt x="248" y="231"/>
                      </a:lnTo>
                      <a:lnTo>
                        <a:pt x="245" y="228"/>
                      </a:lnTo>
                      <a:lnTo>
                        <a:pt x="237" y="227"/>
                      </a:lnTo>
                      <a:lnTo>
                        <a:pt x="231" y="228"/>
                      </a:lnTo>
                      <a:lnTo>
                        <a:pt x="226" y="225"/>
                      </a:lnTo>
                      <a:lnTo>
                        <a:pt x="212" y="224"/>
                      </a:lnTo>
                      <a:lnTo>
                        <a:pt x="162" y="224"/>
                      </a:lnTo>
                      <a:lnTo>
                        <a:pt x="159" y="225"/>
                      </a:lnTo>
                      <a:lnTo>
                        <a:pt x="135" y="225"/>
                      </a:lnTo>
                      <a:lnTo>
                        <a:pt x="122" y="231"/>
                      </a:lnTo>
                      <a:lnTo>
                        <a:pt x="111" y="236"/>
                      </a:lnTo>
                      <a:lnTo>
                        <a:pt x="102" y="238"/>
                      </a:lnTo>
                      <a:lnTo>
                        <a:pt x="72" y="237"/>
                      </a:lnTo>
                      <a:lnTo>
                        <a:pt x="68" y="239"/>
                      </a:lnTo>
                      <a:lnTo>
                        <a:pt x="57" y="244"/>
                      </a:lnTo>
                      <a:lnTo>
                        <a:pt x="50" y="244"/>
                      </a:lnTo>
                      <a:lnTo>
                        <a:pt x="46" y="243"/>
                      </a:lnTo>
                      <a:lnTo>
                        <a:pt x="45" y="241"/>
                      </a:lnTo>
                      <a:lnTo>
                        <a:pt x="43" y="242"/>
                      </a:lnTo>
                      <a:lnTo>
                        <a:pt x="44" y="241"/>
                      </a:lnTo>
                      <a:lnTo>
                        <a:pt x="41" y="239"/>
                      </a:lnTo>
                      <a:lnTo>
                        <a:pt x="43" y="205"/>
                      </a:lnTo>
                      <a:lnTo>
                        <a:pt x="47" y="199"/>
                      </a:lnTo>
                      <a:lnTo>
                        <a:pt x="86" y="195"/>
                      </a:lnTo>
                      <a:lnTo>
                        <a:pt x="94" y="195"/>
                      </a:lnTo>
                      <a:lnTo>
                        <a:pt x="95" y="195"/>
                      </a:lnTo>
                      <a:lnTo>
                        <a:pt x="98" y="188"/>
                      </a:lnTo>
                      <a:lnTo>
                        <a:pt x="103" y="187"/>
                      </a:lnTo>
                      <a:lnTo>
                        <a:pt x="106" y="188"/>
                      </a:lnTo>
                      <a:lnTo>
                        <a:pt x="119" y="187"/>
                      </a:lnTo>
                      <a:lnTo>
                        <a:pt x="127" y="183"/>
                      </a:lnTo>
                      <a:lnTo>
                        <a:pt x="131" y="178"/>
                      </a:lnTo>
                      <a:lnTo>
                        <a:pt x="133" y="177"/>
                      </a:lnTo>
                      <a:lnTo>
                        <a:pt x="140" y="178"/>
                      </a:lnTo>
                      <a:lnTo>
                        <a:pt x="143" y="182"/>
                      </a:lnTo>
                      <a:lnTo>
                        <a:pt x="151" y="184"/>
                      </a:lnTo>
                      <a:lnTo>
                        <a:pt x="159" y="189"/>
                      </a:lnTo>
                      <a:lnTo>
                        <a:pt x="167" y="190"/>
                      </a:lnTo>
                      <a:lnTo>
                        <a:pt x="175" y="194"/>
                      </a:lnTo>
                      <a:lnTo>
                        <a:pt x="183" y="194"/>
                      </a:lnTo>
                      <a:lnTo>
                        <a:pt x="185" y="195"/>
                      </a:lnTo>
                      <a:lnTo>
                        <a:pt x="191" y="192"/>
                      </a:lnTo>
                      <a:lnTo>
                        <a:pt x="203" y="189"/>
                      </a:lnTo>
                      <a:lnTo>
                        <a:pt x="207" y="185"/>
                      </a:lnTo>
                      <a:lnTo>
                        <a:pt x="207" y="182"/>
                      </a:lnTo>
                      <a:lnTo>
                        <a:pt x="207" y="177"/>
                      </a:lnTo>
                      <a:lnTo>
                        <a:pt x="206" y="177"/>
                      </a:lnTo>
                      <a:lnTo>
                        <a:pt x="203" y="177"/>
                      </a:lnTo>
                      <a:lnTo>
                        <a:pt x="200" y="176"/>
                      </a:lnTo>
                      <a:lnTo>
                        <a:pt x="195" y="176"/>
                      </a:lnTo>
                      <a:lnTo>
                        <a:pt x="191" y="177"/>
                      </a:lnTo>
                      <a:lnTo>
                        <a:pt x="180" y="182"/>
                      </a:lnTo>
                      <a:lnTo>
                        <a:pt x="175" y="181"/>
                      </a:lnTo>
                      <a:lnTo>
                        <a:pt x="169" y="178"/>
                      </a:lnTo>
                      <a:lnTo>
                        <a:pt x="165" y="172"/>
                      </a:lnTo>
                      <a:lnTo>
                        <a:pt x="164" y="171"/>
                      </a:lnTo>
                      <a:lnTo>
                        <a:pt x="152" y="171"/>
                      </a:lnTo>
                      <a:lnTo>
                        <a:pt x="146" y="163"/>
                      </a:lnTo>
                      <a:lnTo>
                        <a:pt x="140" y="162"/>
                      </a:lnTo>
                      <a:lnTo>
                        <a:pt x="137" y="161"/>
                      </a:lnTo>
                      <a:lnTo>
                        <a:pt x="131" y="162"/>
                      </a:lnTo>
                      <a:lnTo>
                        <a:pt x="126" y="165"/>
                      </a:lnTo>
                      <a:lnTo>
                        <a:pt x="120" y="163"/>
                      </a:lnTo>
                      <a:lnTo>
                        <a:pt x="115" y="168"/>
                      </a:lnTo>
                      <a:lnTo>
                        <a:pt x="111" y="174"/>
                      </a:lnTo>
                      <a:lnTo>
                        <a:pt x="55" y="174"/>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88" name="任意多边形: 形状 187">
                  <a:extLst>
                    <a:ext uri="{FF2B5EF4-FFF2-40B4-BE49-F238E27FC236}">
                      <a16:creationId xmlns="" xmlns:a16="http://schemas.microsoft.com/office/drawing/2014/main" id="{9B46F930-CF0F-42BC-89C2-71A41E5979D3}"/>
                    </a:ext>
                  </a:extLst>
                </p:cNvPr>
                <p:cNvSpPr>
                  <a:spLocks noChangeAspect="1"/>
                </p:cNvSpPr>
                <p:nvPr/>
              </p:nvSpPr>
              <p:spPr bwMode="gray">
                <a:xfrm>
                  <a:off x="5276055" y="3708747"/>
                  <a:ext cx="190500" cy="187325"/>
                </a:xfrm>
                <a:custGeom>
                  <a:avLst/>
                  <a:gdLst/>
                  <a:ahLst/>
                  <a:cxnLst>
                    <a:cxn ang="0">
                      <a:pos x="450" y="144"/>
                    </a:cxn>
                    <a:cxn ang="0">
                      <a:pos x="521" y="238"/>
                    </a:cxn>
                    <a:cxn ang="0">
                      <a:pos x="505" y="292"/>
                    </a:cxn>
                    <a:cxn ang="0">
                      <a:pos x="538" y="325"/>
                    </a:cxn>
                    <a:cxn ang="0">
                      <a:pos x="537" y="349"/>
                    </a:cxn>
                    <a:cxn ang="0">
                      <a:pos x="536" y="380"/>
                    </a:cxn>
                    <a:cxn ang="0">
                      <a:pos x="528" y="402"/>
                    </a:cxn>
                    <a:cxn ang="0">
                      <a:pos x="542" y="432"/>
                    </a:cxn>
                    <a:cxn ang="0">
                      <a:pos x="550" y="467"/>
                    </a:cxn>
                    <a:cxn ang="0">
                      <a:pos x="561" y="488"/>
                    </a:cxn>
                    <a:cxn ang="0">
                      <a:pos x="587" y="514"/>
                    </a:cxn>
                    <a:cxn ang="0">
                      <a:pos x="593" y="526"/>
                    </a:cxn>
                    <a:cxn ang="0">
                      <a:pos x="541" y="557"/>
                    </a:cxn>
                    <a:cxn ang="0">
                      <a:pos x="476" y="564"/>
                    </a:cxn>
                    <a:cxn ang="0">
                      <a:pos x="436" y="583"/>
                    </a:cxn>
                    <a:cxn ang="0">
                      <a:pos x="378" y="589"/>
                    </a:cxn>
                    <a:cxn ang="0">
                      <a:pos x="355" y="580"/>
                    </a:cxn>
                    <a:cxn ang="0">
                      <a:pos x="331" y="584"/>
                    </a:cxn>
                    <a:cxn ang="0">
                      <a:pos x="280" y="567"/>
                    </a:cxn>
                    <a:cxn ang="0">
                      <a:pos x="270" y="531"/>
                    </a:cxn>
                    <a:cxn ang="0">
                      <a:pos x="249" y="476"/>
                    </a:cxn>
                    <a:cxn ang="0">
                      <a:pos x="229" y="473"/>
                    </a:cxn>
                    <a:cxn ang="0">
                      <a:pos x="208" y="475"/>
                    </a:cxn>
                    <a:cxn ang="0">
                      <a:pos x="178" y="459"/>
                    </a:cxn>
                    <a:cxn ang="0">
                      <a:pos x="125" y="440"/>
                    </a:cxn>
                    <a:cxn ang="0">
                      <a:pos x="95" y="418"/>
                    </a:cxn>
                    <a:cxn ang="0">
                      <a:pos x="65" y="386"/>
                    </a:cxn>
                    <a:cxn ang="0">
                      <a:pos x="49" y="328"/>
                    </a:cxn>
                    <a:cxn ang="0">
                      <a:pos x="11" y="278"/>
                    </a:cxn>
                    <a:cxn ang="0">
                      <a:pos x="9" y="231"/>
                    </a:cxn>
                    <a:cxn ang="0">
                      <a:pos x="0" y="187"/>
                    </a:cxn>
                    <a:cxn ang="0">
                      <a:pos x="39" y="159"/>
                    </a:cxn>
                    <a:cxn ang="0">
                      <a:pos x="64" y="121"/>
                    </a:cxn>
                    <a:cxn ang="0">
                      <a:pos x="52" y="102"/>
                    </a:cxn>
                    <a:cxn ang="0">
                      <a:pos x="49" y="83"/>
                    </a:cxn>
                    <a:cxn ang="0">
                      <a:pos x="66" y="46"/>
                    </a:cxn>
                    <a:cxn ang="0">
                      <a:pos x="66" y="5"/>
                    </a:cxn>
                    <a:cxn ang="0">
                      <a:pos x="119" y="7"/>
                    </a:cxn>
                    <a:cxn ang="0">
                      <a:pos x="118" y="83"/>
                    </a:cxn>
                    <a:cxn ang="0">
                      <a:pos x="133" y="88"/>
                    </a:cxn>
                    <a:cxn ang="0">
                      <a:pos x="148" y="75"/>
                    </a:cxn>
                    <a:cxn ang="0">
                      <a:pos x="173" y="86"/>
                    </a:cxn>
                    <a:cxn ang="0">
                      <a:pos x="186" y="84"/>
                    </a:cxn>
                    <a:cxn ang="0">
                      <a:pos x="214" y="79"/>
                    </a:cxn>
                    <a:cxn ang="0">
                      <a:pos x="209" y="66"/>
                    </a:cxn>
                    <a:cxn ang="0">
                      <a:pos x="209" y="48"/>
                    </a:cxn>
                    <a:cxn ang="0">
                      <a:pos x="225" y="35"/>
                    </a:cxn>
                    <a:cxn ang="0">
                      <a:pos x="238" y="21"/>
                    </a:cxn>
                    <a:cxn ang="0">
                      <a:pos x="251" y="0"/>
                    </a:cxn>
                  </a:cxnLst>
                  <a:rect l="0" t="0" r="r" b="b"/>
                  <a:pathLst>
                    <a:path w="596" h="591">
                      <a:moveTo>
                        <a:pt x="442" y="112"/>
                      </a:moveTo>
                      <a:lnTo>
                        <a:pt x="445" y="117"/>
                      </a:lnTo>
                      <a:lnTo>
                        <a:pt x="445" y="125"/>
                      </a:lnTo>
                      <a:lnTo>
                        <a:pt x="450" y="144"/>
                      </a:lnTo>
                      <a:lnTo>
                        <a:pt x="453" y="155"/>
                      </a:lnTo>
                      <a:lnTo>
                        <a:pt x="531" y="201"/>
                      </a:lnTo>
                      <a:lnTo>
                        <a:pt x="528" y="207"/>
                      </a:lnTo>
                      <a:lnTo>
                        <a:pt x="521" y="238"/>
                      </a:lnTo>
                      <a:lnTo>
                        <a:pt x="517" y="244"/>
                      </a:lnTo>
                      <a:lnTo>
                        <a:pt x="514" y="256"/>
                      </a:lnTo>
                      <a:lnTo>
                        <a:pt x="504" y="281"/>
                      </a:lnTo>
                      <a:lnTo>
                        <a:pt x="505" y="292"/>
                      </a:lnTo>
                      <a:lnTo>
                        <a:pt x="507" y="298"/>
                      </a:lnTo>
                      <a:lnTo>
                        <a:pt x="523" y="309"/>
                      </a:lnTo>
                      <a:lnTo>
                        <a:pt x="530" y="317"/>
                      </a:lnTo>
                      <a:lnTo>
                        <a:pt x="538" y="325"/>
                      </a:lnTo>
                      <a:lnTo>
                        <a:pt x="544" y="336"/>
                      </a:lnTo>
                      <a:lnTo>
                        <a:pt x="544" y="341"/>
                      </a:lnTo>
                      <a:lnTo>
                        <a:pt x="542" y="342"/>
                      </a:lnTo>
                      <a:lnTo>
                        <a:pt x="537" y="349"/>
                      </a:lnTo>
                      <a:lnTo>
                        <a:pt x="536" y="362"/>
                      </a:lnTo>
                      <a:lnTo>
                        <a:pt x="533" y="368"/>
                      </a:lnTo>
                      <a:lnTo>
                        <a:pt x="537" y="374"/>
                      </a:lnTo>
                      <a:lnTo>
                        <a:pt x="536" y="380"/>
                      </a:lnTo>
                      <a:lnTo>
                        <a:pt x="538" y="385"/>
                      </a:lnTo>
                      <a:lnTo>
                        <a:pt x="537" y="395"/>
                      </a:lnTo>
                      <a:lnTo>
                        <a:pt x="531" y="395"/>
                      </a:lnTo>
                      <a:lnTo>
                        <a:pt x="528" y="402"/>
                      </a:lnTo>
                      <a:lnTo>
                        <a:pt x="531" y="412"/>
                      </a:lnTo>
                      <a:lnTo>
                        <a:pt x="537" y="425"/>
                      </a:lnTo>
                      <a:lnTo>
                        <a:pt x="542" y="429"/>
                      </a:lnTo>
                      <a:lnTo>
                        <a:pt x="542" y="432"/>
                      </a:lnTo>
                      <a:lnTo>
                        <a:pt x="538" y="435"/>
                      </a:lnTo>
                      <a:lnTo>
                        <a:pt x="550" y="455"/>
                      </a:lnTo>
                      <a:lnTo>
                        <a:pt x="552" y="460"/>
                      </a:lnTo>
                      <a:lnTo>
                        <a:pt x="550" y="467"/>
                      </a:lnTo>
                      <a:lnTo>
                        <a:pt x="555" y="472"/>
                      </a:lnTo>
                      <a:lnTo>
                        <a:pt x="558" y="478"/>
                      </a:lnTo>
                      <a:lnTo>
                        <a:pt x="558" y="484"/>
                      </a:lnTo>
                      <a:lnTo>
                        <a:pt x="561" y="488"/>
                      </a:lnTo>
                      <a:lnTo>
                        <a:pt x="561" y="497"/>
                      </a:lnTo>
                      <a:lnTo>
                        <a:pt x="573" y="503"/>
                      </a:lnTo>
                      <a:lnTo>
                        <a:pt x="577" y="513"/>
                      </a:lnTo>
                      <a:lnTo>
                        <a:pt x="587" y="514"/>
                      </a:lnTo>
                      <a:lnTo>
                        <a:pt x="592" y="518"/>
                      </a:lnTo>
                      <a:lnTo>
                        <a:pt x="595" y="519"/>
                      </a:lnTo>
                      <a:lnTo>
                        <a:pt x="596" y="525"/>
                      </a:lnTo>
                      <a:lnTo>
                        <a:pt x="593" y="526"/>
                      </a:lnTo>
                      <a:lnTo>
                        <a:pt x="579" y="536"/>
                      </a:lnTo>
                      <a:lnTo>
                        <a:pt x="564" y="550"/>
                      </a:lnTo>
                      <a:lnTo>
                        <a:pt x="560" y="552"/>
                      </a:lnTo>
                      <a:lnTo>
                        <a:pt x="541" y="557"/>
                      </a:lnTo>
                      <a:lnTo>
                        <a:pt x="507" y="569"/>
                      </a:lnTo>
                      <a:lnTo>
                        <a:pt x="499" y="570"/>
                      </a:lnTo>
                      <a:lnTo>
                        <a:pt x="489" y="570"/>
                      </a:lnTo>
                      <a:lnTo>
                        <a:pt x="476" y="564"/>
                      </a:lnTo>
                      <a:lnTo>
                        <a:pt x="467" y="567"/>
                      </a:lnTo>
                      <a:lnTo>
                        <a:pt x="453" y="568"/>
                      </a:lnTo>
                      <a:lnTo>
                        <a:pt x="440" y="581"/>
                      </a:lnTo>
                      <a:lnTo>
                        <a:pt x="436" y="583"/>
                      </a:lnTo>
                      <a:lnTo>
                        <a:pt x="429" y="583"/>
                      </a:lnTo>
                      <a:lnTo>
                        <a:pt x="398" y="581"/>
                      </a:lnTo>
                      <a:lnTo>
                        <a:pt x="387" y="589"/>
                      </a:lnTo>
                      <a:lnTo>
                        <a:pt x="378" y="589"/>
                      </a:lnTo>
                      <a:lnTo>
                        <a:pt x="371" y="591"/>
                      </a:lnTo>
                      <a:lnTo>
                        <a:pt x="366" y="590"/>
                      </a:lnTo>
                      <a:lnTo>
                        <a:pt x="361" y="588"/>
                      </a:lnTo>
                      <a:lnTo>
                        <a:pt x="355" y="580"/>
                      </a:lnTo>
                      <a:lnTo>
                        <a:pt x="348" y="578"/>
                      </a:lnTo>
                      <a:lnTo>
                        <a:pt x="340" y="578"/>
                      </a:lnTo>
                      <a:lnTo>
                        <a:pt x="334" y="583"/>
                      </a:lnTo>
                      <a:lnTo>
                        <a:pt x="331" y="584"/>
                      </a:lnTo>
                      <a:lnTo>
                        <a:pt x="290" y="583"/>
                      </a:lnTo>
                      <a:lnTo>
                        <a:pt x="290" y="579"/>
                      </a:lnTo>
                      <a:lnTo>
                        <a:pt x="285" y="570"/>
                      </a:lnTo>
                      <a:lnTo>
                        <a:pt x="280" y="567"/>
                      </a:lnTo>
                      <a:lnTo>
                        <a:pt x="275" y="559"/>
                      </a:lnTo>
                      <a:lnTo>
                        <a:pt x="274" y="557"/>
                      </a:lnTo>
                      <a:lnTo>
                        <a:pt x="275" y="538"/>
                      </a:lnTo>
                      <a:lnTo>
                        <a:pt x="270" y="531"/>
                      </a:lnTo>
                      <a:lnTo>
                        <a:pt x="269" y="513"/>
                      </a:lnTo>
                      <a:lnTo>
                        <a:pt x="264" y="494"/>
                      </a:lnTo>
                      <a:lnTo>
                        <a:pt x="261" y="487"/>
                      </a:lnTo>
                      <a:lnTo>
                        <a:pt x="249" y="476"/>
                      </a:lnTo>
                      <a:lnTo>
                        <a:pt x="237" y="472"/>
                      </a:lnTo>
                      <a:lnTo>
                        <a:pt x="232" y="480"/>
                      </a:lnTo>
                      <a:lnTo>
                        <a:pt x="230" y="476"/>
                      </a:lnTo>
                      <a:lnTo>
                        <a:pt x="229" y="473"/>
                      </a:lnTo>
                      <a:lnTo>
                        <a:pt x="226" y="472"/>
                      </a:lnTo>
                      <a:lnTo>
                        <a:pt x="221" y="472"/>
                      </a:lnTo>
                      <a:lnTo>
                        <a:pt x="210" y="476"/>
                      </a:lnTo>
                      <a:lnTo>
                        <a:pt x="208" y="475"/>
                      </a:lnTo>
                      <a:lnTo>
                        <a:pt x="203" y="468"/>
                      </a:lnTo>
                      <a:lnTo>
                        <a:pt x="193" y="470"/>
                      </a:lnTo>
                      <a:lnTo>
                        <a:pt x="182" y="462"/>
                      </a:lnTo>
                      <a:lnTo>
                        <a:pt x="178" y="459"/>
                      </a:lnTo>
                      <a:lnTo>
                        <a:pt x="176" y="456"/>
                      </a:lnTo>
                      <a:lnTo>
                        <a:pt x="165" y="456"/>
                      </a:lnTo>
                      <a:lnTo>
                        <a:pt x="154" y="452"/>
                      </a:lnTo>
                      <a:lnTo>
                        <a:pt x="125" y="440"/>
                      </a:lnTo>
                      <a:lnTo>
                        <a:pt x="117" y="438"/>
                      </a:lnTo>
                      <a:lnTo>
                        <a:pt x="109" y="434"/>
                      </a:lnTo>
                      <a:lnTo>
                        <a:pt x="105" y="427"/>
                      </a:lnTo>
                      <a:lnTo>
                        <a:pt x="95" y="418"/>
                      </a:lnTo>
                      <a:lnTo>
                        <a:pt x="87" y="416"/>
                      </a:lnTo>
                      <a:lnTo>
                        <a:pt x="81" y="417"/>
                      </a:lnTo>
                      <a:lnTo>
                        <a:pt x="70" y="398"/>
                      </a:lnTo>
                      <a:lnTo>
                        <a:pt x="65" y="386"/>
                      </a:lnTo>
                      <a:lnTo>
                        <a:pt x="58" y="374"/>
                      </a:lnTo>
                      <a:lnTo>
                        <a:pt x="49" y="352"/>
                      </a:lnTo>
                      <a:lnTo>
                        <a:pt x="50" y="338"/>
                      </a:lnTo>
                      <a:lnTo>
                        <a:pt x="49" y="328"/>
                      </a:lnTo>
                      <a:lnTo>
                        <a:pt x="31" y="310"/>
                      </a:lnTo>
                      <a:lnTo>
                        <a:pt x="9" y="298"/>
                      </a:lnTo>
                      <a:lnTo>
                        <a:pt x="6" y="284"/>
                      </a:lnTo>
                      <a:lnTo>
                        <a:pt x="11" y="278"/>
                      </a:lnTo>
                      <a:lnTo>
                        <a:pt x="15" y="272"/>
                      </a:lnTo>
                      <a:lnTo>
                        <a:pt x="11" y="258"/>
                      </a:lnTo>
                      <a:lnTo>
                        <a:pt x="9" y="246"/>
                      </a:lnTo>
                      <a:lnTo>
                        <a:pt x="9" y="231"/>
                      </a:lnTo>
                      <a:lnTo>
                        <a:pt x="5" y="225"/>
                      </a:lnTo>
                      <a:lnTo>
                        <a:pt x="1" y="222"/>
                      </a:lnTo>
                      <a:lnTo>
                        <a:pt x="0" y="206"/>
                      </a:lnTo>
                      <a:lnTo>
                        <a:pt x="0" y="187"/>
                      </a:lnTo>
                      <a:lnTo>
                        <a:pt x="3" y="186"/>
                      </a:lnTo>
                      <a:lnTo>
                        <a:pt x="14" y="183"/>
                      </a:lnTo>
                      <a:lnTo>
                        <a:pt x="28" y="179"/>
                      </a:lnTo>
                      <a:lnTo>
                        <a:pt x="39" y="159"/>
                      </a:lnTo>
                      <a:lnTo>
                        <a:pt x="44" y="153"/>
                      </a:lnTo>
                      <a:lnTo>
                        <a:pt x="50" y="139"/>
                      </a:lnTo>
                      <a:lnTo>
                        <a:pt x="60" y="127"/>
                      </a:lnTo>
                      <a:lnTo>
                        <a:pt x="64" y="121"/>
                      </a:lnTo>
                      <a:lnTo>
                        <a:pt x="64" y="113"/>
                      </a:lnTo>
                      <a:lnTo>
                        <a:pt x="62" y="107"/>
                      </a:lnTo>
                      <a:lnTo>
                        <a:pt x="58" y="104"/>
                      </a:lnTo>
                      <a:lnTo>
                        <a:pt x="52" y="102"/>
                      </a:lnTo>
                      <a:lnTo>
                        <a:pt x="48" y="99"/>
                      </a:lnTo>
                      <a:lnTo>
                        <a:pt x="48" y="95"/>
                      </a:lnTo>
                      <a:lnTo>
                        <a:pt x="48" y="89"/>
                      </a:lnTo>
                      <a:lnTo>
                        <a:pt x="49" y="83"/>
                      </a:lnTo>
                      <a:lnTo>
                        <a:pt x="54" y="78"/>
                      </a:lnTo>
                      <a:lnTo>
                        <a:pt x="65" y="63"/>
                      </a:lnTo>
                      <a:lnTo>
                        <a:pt x="68" y="53"/>
                      </a:lnTo>
                      <a:lnTo>
                        <a:pt x="66" y="46"/>
                      </a:lnTo>
                      <a:lnTo>
                        <a:pt x="62" y="31"/>
                      </a:lnTo>
                      <a:lnTo>
                        <a:pt x="49" y="10"/>
                      </a:lnTo>
                      <a:lnTo>
                        <a:pt x="44" y="3"/>
                      </a:lnTo>
                      <a:lnTo>
                        <a:pt x="66" y="5"/>
                      </a:lnTo>
                      <a:lnTo>
                        <a:pt x="73" y="2"/>
                      </a:lnTo>
                      <a:lnTo>
                        <a:pt x="73" y="0"/>
                      </a:lnTo>
                      <a:lnTo>
                        <a:pt x="118" y="0"/>
                      </a:lnTo>
                      <a:lnTo>
                        <a:pt x="119" y="7"/>
                      </a:lnTo>
                      <a:lnTo>
                        <a:pt x="118" y="26"/>
                      </a:lnTo>
                      <a:lnTo>
                        <a:pt x="114" y="40"/>
                      </a:lnTo>
                      <a:lnTo>
                        <a:pt x="113" y="61"/>
                      </a:lnTo>
                      <a:lnTo>
                        <a:pt x="118" y="83"/>
                      </a:lnTo>
                      <a:lnTo>
                        <a:pt x="117" y="90"/>
                      </a:lnTo>
                      <a:lnTo>
                        <a:pt x="122" y="99"/>
                      </a:lnTo>
                      <a:lnTo>
                        <a:pt x="129" y="95"/>
                      </a:lnTo>
                      <a:lnTo>
                        <a:pt x="133" y="88"/>
                      </a:lnTo>
                      <a:lnTo>
                        <a:pt x="139" y="86"/>
                      </a:lnTo>
                      <a:lnTo>
                        <a:pt x="138" y="78"/>
                      </a:lnTo>
                      <a:lnTo>
                        <a:pt x="143" y="72"/>
                      </a:lnTo>
                      <a:lnTo>
                        <a:pt x="148" y="75"/>
                      </a:lnTo>
                      <a:lnTo>
                        <a:pt x="157" y="85"/>
                      </a:lnTo>
                      <a:lnTo>
                        <a:pt x="163" y="90"/>
                      </a:lnTo>
                      <a:lnTo>
                        <a:pt x="170" y="86"/>
                      </a:lnTo>
                      <a:lnTo>
                        <a:pt x="173" y="86"/>
                      </a:lnTo>
                      <a:lnTo>
                        <a:pt x="176" y="107"/>
                      </a:lnTo>
                      <a:lnTo>
                        <a:pt x="183" y="101"/>
                      </a:lnTo>
                      <a:lnTo>
                        <a:pt x="182" y="94"/>
                      </a:lnTo>
                      <a:lnTo>
                        <a:pt x="186" y="84"/>
                      </a:lnTo>
                      <a:lnTo>
                        <a:pt x="189" y="83"/>
                      </a:lnTo>
                      <a:lnTo>
                        <a:pt x="200" y="83"/>
                      </a:lnTo>
                      <a:lnTo>
                        <a:pt x="205" y="83"/>
                      </a:lnTo>
                      <a:lnTo>
                        <a:pt x="214" y="79"/>
                      </a:lnTo>
                      <a:lnTo>
                        <a:pt x="225" y="72"/>
                      </a:lnTo>
                      <a:lnTo>
                        <a:pt x="226" y="69"/>
                      </a:lnTo>
                      <a:lnTo>
                        <a:pt x="224" y="64"/>
                      </a:lnTo>
                      <a:lnTo>
                        <a:pt x="209" y="66"/>
                      </a:lnTo>
                      <a:lnTo>
                        <a:pt x="200" y="62"/>
                      </a:lnTo>
                      <a:lnTo>
                        <a:pt x="202" y="58"/>
                      </a:lnTo>
                      <a:lnTo>
                        <a:pt x="211" y="52"/>
                      </a:lnTo>
                      <a:lnTo>
                        <a:pt x="209" y="48"/>
                      </a:lnTo>
                      <a:lnTo>
                        <a:pt x="211" y="46"/>
                      </a:lnTo>
                      <a:lnTo>
                        <a:pt x="219" y="46"/>
                      </a:lnTo>
                      <a:lnTo>
                        <a:pt x="220" y="42"/>
                      </a:lnTo>
                      <a:lnTo>
                        <a:pt x="225" y="35"/>
                      </a:lnTo>
                      <a:lnTo>
                        <a:pt x="226" y="30"/>
                      </a:lnTo>
                      <a:lnTo>
                        <a:pt x="231" y="29"/>
                      </a:lnTo>
                      <a:lnTo>
                        <a:pt x="234" y="20"/>
                      </a:lnTo>
                      <a:lnTo>
                        <a:pt x="238" y="21"/>
                      </a:lnTo>
                      <a:lnTo>
                        <a:pt x="240" y="18"/>
                      </a:lnTo>
                      <a:lnTo>
                        <a:pt x="236" y="12"/>
                      </a:lnTo>
                      <a:lnTo>
                        <a:pt x="240" y="5"/>
                      </a:lnTo>
                      <a:lnTo>
                        <a:pt x="251" y="0"/>
                      </a:lnTo>
                      <a:lnTo>
                        <a:pt x="442" y="11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89" name="任意多边形: 形状 188">
                  <a:extLst>
                    <a:ext uri="{FF2B5EF4-FFF2-40B4-BE49-F238E27FC236}">
                      <a16:creationId xmlns="" xmlns:a16="http://schemas.microsoft.com/office/drawing/2014/main" id="{335A9DB5-2718-430A-8C6B-7C1F6C1ED95E}"/>
                    </a:ext>
                  </a:extLst>
                </p:cNvPr>
                <p:cNvSpPr>
                  <a:spLocks noChangeAspect="1"/>
                </p:cNvSpPr>
                <p:nvPr/>
              </p:nvSpPr>
              <p:spPr bwMode="gray">
                <a:xfrm>
                  <a:off x="4528343" y="3518247"/>
                  <a:ext cx="52388" cy="52388"/>
                </a:xfrm>
                <a:custGeom>
                  <a:avLst/>
                  <a:gdLst/>
                  <a:ahLst/>
                  <a:cxnLst>
                    <a:cxn ang="0">
                      <a:pos x="8" y="51"/>
                    </a:cxn>
                    <a:cxn ang="0">
                      <a:pos x="17" y="50"/>
                    </a:cxn>
                    <a:cxn ang="0">
                      <a:pos x="23" y="39"/>
                    </a:cxn>
                    <a:cxn ang="0">
                      <a:pos x="32" y="37"/>
                    </a:cxn>
                    <a:cxn ang="0">
                      <a:pos x="37" y="31"/>
                    </a:cxn>
                    <a:cxn ang="0">
                      <a:pos x="46" y="16"/>
                    </a:cxn>
                    <a:cxn ang="0">
                      <a:pos x="49" y="6"/>
                    </a:cxn>
                    <a:cxn ang="0">
                      <a:pos x="61" y="7"/>
                    </a:cxn>
                    <a:cxn ang="0">
                      <a:pos x="70" y="5"/>
                    </a:cxn>
                    <a:cxn ang="0">
                      <a:pos x="76" y="0"/>
                    </a:cxn>
                    <a:cxn ang="0">
                      <a:pos x="115" y="1"/>
                    </a:cxn>
                    <a:cxn ang="0">
                      <a:pos x="125" y="12"/>
                    </a:cxn>
                    <a:cxn ang="0">
                      <a:pos x="134" y="21"/>
                    </a:cxn>
                    <a:cxn ang="0">
                      <a:pos x="136" y="27"/>
                    </a:cxn>
                    <a:cxn ang="0">
                      <a:pos x="135" y="32"/>
                    </a:cxn>
                    <a:cxn ang="0">
                      <a:pos x="145" y="35"/>
                    </a:cxn>
                    <a:cxn ang="0">
                      <a:pos x="143" y="40"/>
                    </a:cxn>
                    <a:cxn ang="0">
                      <a:pos x="143" y="45"/>
                    </a:cxn>
                    <a:cxn ang="0">
                      <a:pos x="146" y="53"/>
                    </a:cxn>
                    <a:cxn ang="0">
                      <a:pos x="152" y="60"/>
                    </a:cxn>
                    <a:cxn ang="0">
                      <a:pos x="153" y="71"/>
                    </a:cxn>
                    <a:cxn ang="0">
                      <a:pos x="146" y="85"/>
                    </a:cxn>
                    <a:cxn ang="0">
                      <a:pos x="143" y="92"/>
                    </a:cxn>
                    <a:cxn ang="0">
                      <a:pos x="162" y="82"/>
                    </a:cxn>
                    <a:cxn ang="0">
                      <a:pos x="164" y="85"/>
                    </a:cxn>
                    <a:cxn ang="0">
                      <a:pos x="163" y="93"/>
                    </a:cxn>
                    <a:cxn ang="0">
                      <a:pos x="167" y="98"/>
                    </a:cxn>
                    <a:cxn ang="0">
                      <a:pos x="152" y="105"/>
                    </a:cxn>
                    <a:cxn ang="0">
                      <a:pos x="150" y="123"/>
                    </a:cxn>
                    <a:cxn ang="0">
                      <a:pos x="143" y="129"/>
                    </a:cxn>
                    <a:cxn ang="0">
                      <a:pos x="136" y="136"/>
                    </a:cxn>
                    <a:cxn ang="0">
                      <a:pos x="121" y="146"/>
                    </a:cxn>
                    <a:cxn ang="0">
                      <a:pos x="113" y="148"/>
                    </a:cxn>
                    <a:cxn ang="0">
                      <a:pos x="112" y="156"/>
                    </a:cxn>
                    <a:cxn ang="0">
                      <a:pos x="108" y="163"/>
                    </a:cxn>
                    <a:cxn ang="0">
                      <a:pos x="102" y="166"/>
                    </a:cxn>
                    <a:cxn ang="0">
                      <a:pos x="61" y="147"/>
                    </a:cxn>
                    <a:cxn ang="0">
                      <a:pos x="51" y="140"/>
                    </a:cxn>
                    <a:cxn ang="0">
                      <a:pos x="32" y="124"/>
                    </a:cxn>
                    <a:cxn ang="0">
                      <a:pos x="23" y="118"/>
                    </a:cxn>
                    <a:cxn ang="0">
                      <a:pos x="22" y="110"/>
                    </a:cxn>
                    <a:cxn ang="0">
                      <a:pos x="16" y="102"/>
                    </a:cxn>
                    <a:cxn ang="0">
                      <a:pos x="5" y="93"/>
                    </a:cxn>
                    <a:cxn ang="0">
                      <a:pos x="8" y="86"/>
                    </a:cxn>
                    <a:cxn ang="0">
                      <a:pos x="13" y="87"/>
                    </a:cxn>
                    <a:cxn ang="0">
                      <a:pos x="11" y="82"/>
                    </a:cxn>
                    <a:cxn ang="0">
                      <a:pos x="5" y="78"/>
                    </a:cxn>
                    <a:cxn ang="0">
                      <a:pos x="5" y="65"/>
                    </a:cxn>
                    <a:cxn ang="0">
                      <a:pos x="0" y="60"/>
                    </a:cxn>
                    <a:cxn ang="0">
                      <a:pos x="2" y="49"/>
                    </a:cxn>
                  </a:cxnLst>
                  <a:rect l="0" t="0" r="r" b="b"/>
                  <a:pathLst>
                    <a:path w="167" h="166">
                      <a:moveTo>
                        <a:pt x="2" y="49"/>
                      </a:moveTo>
                      <a:lnTo>
                        <a:pt x="8" y="51"/>
                      </a:lnTo>
                      <a:lnTo>
                        <a:pt x="14" y="51"/>
                      </a:lnTo>
                      <a:lnTo>
                        <a:pt x="17" y="50"/>
                      </a:lnTo>
                      <a:lnTo>
                        <a:pt x="19" y="49"/>
                      </a:lnTo>
                      <a:lnTo>
                        <a:pt x="23" y="39"/>
                      </a:lnTo>
                      <a:lnTo>
                        <a:pt x="28" y="39"/>
                      </a:lnTo>
                      <a:lnTo>
                        <a:pt x="32" y="37"/>
                      </a:lnTo>
                      <a:lnTo>
                        <a:pt x="32" y="32"/>
                      </a:lnTo>
                      <a:lnTo>
                        <a:pt x="37" y="31"/>
                      </a:lnTo>
                      <a:lnTo>
                        <a:pt x="43" y="23"/>
                      </a:lnTo>
                      <a:lnTo>
                        <a:pt x="46" y="16"/>
                      </a:lnTo>
                      <a:lnTo>
                        <a:pt x="45" y="7"/>
                      </a:lnTo>
                      <a:lnTo>
                        <a:pt x="49" y="6"/>
                      </a:lnTo>
                      <a:lnTo>
                        <a:pt x="57" y="5"/>
                      </a:lnTo>
                      <a:lnTo>
                        <a:pt x="61" y="7"/>
                      </a:lnTo>
                      <a:lnTo>
                        <a:pt x="65" y="7"/>
                      </a:lnTo>
                      <a:lnTo>
                        <a:pt x="70" y="5"/>
                      </a:lnTo>
                      <a:lnTo>
                        <a:pt x="76" y="5"/>
                      </a:lnTo>
                      <a:lnTo>
                        <a:pt x="76" y="0"/>
                      </a:lnTo>
                      <a:lnTo>
                        <a:pt x="102" y="0"/>
                      </a:lnTo>
                      <a:lnTo>
                        <a:pt x="115" y="1"/>
                      </a:lnTo>
                      <a:lnTo>
                        <a:pt x="119" y="8"/>
                      </a:lnTo>
                      <a:lnTo>
                        <a:pt x="125" y="12"/>
                      </a:lnTo>
                      <a:lnTo>
                        <a:pt x="129" y="17"/>
                      </a:lnTo>
                      <a:lnTo>
                        <a:pt x="134" y="21"/>
                      </a:lnTo>
                      <a:lnTo>
                        <a:pt x="134" y="23"/>
                      </a:lnTo>
                      <a:lnTo>
                        <a:pt x="136" y="27"/>
                      </a:lnTo>
                      <a:lnTo>
                        <a:pt x="135" y="29"/>
                      </a:lnTo>
                      <a:lnTo>
                        <a:pt x="135" y="32"/>
                      </a:lnTo>
                      <a:lnTo>
                        <a:pt x="142" y="34"/>
                      </a:lnTo>
                      <a:lnTo>
                        <a:pt x="145" y="35"/>
                      </a:lnTo>
                      <a:lnTo>
                        <a:pt x="145" y="38"/>
                      </a:lnTo>
                      <a:lnTo>
                        <a:pt x="143" y="40"/>
                      </a:lnTo>
                      <a:lnTo>
                        <a:pt x="145" y="45"/>
                      </a:lnTo>
                      <a:lnTo>
                        <a:pt x="143" y="45"/>
                      </a:lnTo>
                      <a:lnTo>
                        <a:pt x="145" y="50"/>
                      </a:lnTo>
                      <a:lnTo>
                        <a:pt x="146" y="53"/>
                      </a:lnTo>
                      <a:lnTo>
                        <a:pt x="151" y="56"/>
                      </a:lnTo>
                      <a:lnTo>
                        <a:pt x="152" y="60"/>
                      </a:lnTo>
                      <a:lnTo>
                        <a:pt x="155" y="70"/>
                      </a:lnTo>
                      <a:lnTo>
                        <a:pt x="153" y="71"/>
                      </a:lnTo>
                      <a:lnTo>
                        <a:pt x="148" y="74"/>
                      </a:lnTo>
                      <a:lnTo>
                        <a:pt x="146" y="85"/>
                      </a:lnTo>
                      <a:lnTo>
                        <a:pt x="143" y="90"/>
                      </a:lnTo>
                      <a:lnTo>
                        <a:pt x="143" y="92"/>
                      </a:lnTo>
                      <a:lnTo>
                        <a:pt x="156" y="87"/>
                      </a:lnTo>
                      <a:lnTo>
                        <a:pt x="162" y="82"/>
                      </a:lnTo>
                      <a:lnTo>
                        <a:pt x="163" y="82"/>
                      </a:lnTo>
                      <a:lnTo>
                        <a:pt x="164" y="85"/>
                      </a:lnTo>
                      <a:lnTo>
                        <a:pt x="164" y="88"/>
                      </a:lnTo>
                      <a:lnTo>
                        <a:pt x="163" y="93"/>
                      </a:lnTo>
                      <a:lnTo>
                        <a:pt x="167" y="97"/>
                      </a:lnTo>
                      <a:lnTo>
                        <a:pt x="167" y="98"/>
                      </a:lnTo>
                      <a:lnTo>
                        <a:pt x="157" y="99"/>
                      </a:lnTo>
                      <a:lnTo>
                        <a:pt x="152" y="105"/>
                      </a:lnTo>
                      <a:lnTo>
                        <a:pt x="150" y="107"/>
                      </a:lnTo>
                      <a:lnTo>
                        <a:pt x="150" y="123"/>
                      </a:lnTo>
                      <a:lnTo>
                        <a:pt x="146" y="124"/>
                      </a:lnTo>
                      <a:lnTo>
                        <a:pt x="143" y="129"/>
                      </a:lnTo>
                      <a:lnTo>
                        <a:pt x="140" y="129"/>
                      </a:lnTo>
                      <a:lnTo>
                        <a:pt x="136" y="136"/>
                      </a:lnTo>
                      <a:lnTo>
                        <a:pt x="130" y="137"/>
                      </a:lnTo>
                      <a:lnTo>
                        <a:pt x="121" y="146"/>
                      </a:lnTo>
                      <a:lnTo>
                        <a:pt x="118" y="148"/>
                      </a:lnTo>
                      <a:lnTo>
                        <a:pt x="113" y="148"/>
                      </a:lnTo>
                      <a:lnTo>
                        <a:pt x="112" y="151"/>
                      </a:lnTo>
                      <a:lnTo>
                        <a:pt x="112" y="156"/>
                      </a:lnTo>
                      <a:lnTo>
                        <a:pt x="109" y="157"/>
                      </a:lnTo>
                      <a:lnTo>
                        <a:pt x="108" y="163"/>
                      </a:lnTo>
                      <a:lnTo>
                        <a:pt x="103" y="166"/>
                      </a:lnTo>
                      <a:lnTo>
                        <a:pt x="102" y="166"/>
                      </a:lnTo>
                      <a:lnTo>
                        <a:pt x="91" y="163"/>
                      </a:lnTo>
                      <a:lnTo>
                        <a:pt x="61" y="147"/>
                      </a:lnTo>
                      <a:lnTo>
                        <a:pt x="53" y="146"/>
                      </a:lnTo>
                      <a:lnTo>
                        <a:pt x="51" y="140"/>
                      </a:lnTo>
                      <a:lnTo>
                        <a:pt x="48" y="135"/>
                      </a:lnTo>
                      <a:lnTo>
                        <a:pt x="32" y="124"/>
                      </a:lnTo>
                      <a:lnTo>
                        <a:pt x="24" y="120"/>
                      </a:lnTo>
                      <a:lnTo>
                        <a:pt x="23" y="118"/>
                      </a:lnTo>
                      <a:lnTo>
                        <a:pt x="23" y="113"/>
                      </a:lnTo>
                      <a:lnTo>
                        <a:pt x="22" y="110"/>
                      </a:lnTo>
                      <a:lnTo>
                        <a:pt x="22" y="107"/>
                      </a:lnTo>
                      <a:lnTo>
                        <a:pt x="16" y="102"/>
                      </a:lnTo>
                      <a:lnTo>
                        <a:pt x="10" y="102"/>
                      </a:lnTo>
                      <a:lnTo>
                        <a:pt x="5" y="93"/>
                      </a:lnTo>
                      <a:lnTo>
                        <a:pt x="5" y="86"/>
                      </a:lnTo>
                      <a:lnTo>
                        <a:pt x="8" y="86"/>
                      </a:lnTo>
                      <a:lnTo>
                        <a:pt x="10" y="87"/>
                      </a:lnTo>
                      <a:lnTo>
                        <a:pt x="13" y="87"/>
                      </a:lnTo>
                      <a:lnTo>
                        <a:pt x="13" y="86"/>
                      </a:lnTo>
                      <a:lnTo>
                        <a:pt x="11" y="82"/>
                      </a:lnTo>
                      <a:lnTo>
                        <a:pt x="7" y="81"/>
                      </a:lnTo>
                      <a:lnTo>
                        <a:pt x="5" y="78"/>
                      </a:lnTo>
                      <a:lnTo>
                        <a:pt x="6" y="71"/>
                      </a:lnTo>
                      <a:lnTo>
                        <a:pt x="5" y="65"/>
                      </a:lnTo>
                      <a:lnTo>
                        <a:pt x="3" y="62"/>
                      </a:lnTo>
                      <a:lnTo>
                        <a:pt x="0" y="60"/>
                      </a:lnTo>
                      <a:lnTo>
                        <a:pt x="0" y="55"/>
                      </a:lnTo>
                      <a:lnTo>
                        <a:pt x="2" y="49"/>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90" name="任意多边形: 形状 189">
                  <a:extLst>
                    <a:ext uri="{FF2B5EF4-FFF2-40B4-BE49-F238E27FC236}">
                      <a16:creationId xmlns="" xmlns:a16="http://schemas.microsoft.com/office/drawing/2014/main" id="{66E7CF63-D8D6-48B1-8355-B121732132B2}"/>
                    </a:ext>
                  </a:extLst>
                </p:cNvPr>
                <p:cNvSpPr>
                  <a:spLocks noChangeAspect="1"/>
                </p:cNvSpPr>
                <p:nvPr/>
              </p:nvSpPr>
              <p:spPr bwMode="gray">
                <a:xfrm>
                  <a:off x="4610893" y="3505547"/>
                  <a:ext cx="106363" cy="111125"/>
                </a:xfrm>
                <a:custGeom>
                  <a:avLst/>
                  <a:gdLst/>
                  <a:ahLst/>
                  <a:cxnLst>
                    <a:cxn ang="0">
                      <a:pos x="97" y="342"/>
                    </a:cxn>
                    <a:cxn ang="0">
                      <a:pos x="173" y="317"/>
                    </a:cxn>
                    <a:cxn ang="0">
                      <a:pos x="258" y="307"/>
                    </a:cxn>
                    <a:cxn ang="0">
                      <a:pos x="301" y="315"/>
                    </a:cxn>
                    <a:cxn ang="0">
                      <a:pos x="317" y="310"/>
                    </a:cxn>
                    <a:cxn ang="0">
                      <a:pos x="318" y="280"/>
                    </a:cxn>
                    <a:cxn ang="0">
                      <a:pos x="296" y="238"/>
                    </a:cxn>
                    <a:cxn ang="0">
                      <a:pos x="307" y="199"/>
                    </a:cxn>
                    <a:cxn ang="0">
                      <a:pos x="318" y="161"/>
                    </a:cxn>
                    <a:cxn ang="0">
                      <a:pos x="332" y="144"/>
                    </a:cxn>
                    <a:cxn ang="0">
                      <a:pos x="327" y="95"/>
                    </a:cxn>
                    <a:cxn ang="0">
                      <a:pos x="326" y="82"/>
                    </a:cxn>
                    <a:cxn ang="0">
                      <a:pos x="322" y="70"/>
                    </a:cxn>
                    <a:cxn ang="0">
                      <a:pos x="307" y="54"/>
                    </a:cxn>
                    <a:cxn ang="0">
                      <a:pos x="290" y="48"/>
                    </a:cxn>
                    <a:cxn ang="0">
                      <a:pos x="250" y="49"/>
                    </a:cxn>
                    <a:cxn ang="0">
                      <a:pos x="230" y="61"/>
                    </a:cxn>
                    <a:cxn ang="0">
                      <a:pos x="218" y="57"/>
                    </a:cxn>
                    <a:cxn ang="0">
                      <a:pos x="205" y="50"/>
                    </a:cxn>
                    <a:cxn ang="0">
                      <a:pos x="197" y="39"/>
                    </a:cxn>
                    <a:cxn ang="0">
                      <a:pos x="188" y="30"/>
                    </a:cxn>
                    <a:cxn ang="0">
                      <a:pos x="173" y="25"/>
                    </a:cxn>
                    <a:cxn ang="0">
                      <a:pos x="154" y="16"/>
                    </a:cxn>
                    <a:cxn ang="0">
                      <a:pos x="140" y="27"/>
                    </a:cxn>
                    <a:cxn ang="0">
                      <a:pos x="129" y="10"/>
                    </a:cxn>
                    <a:cxn ang="0">
                      <a:pos x="124" y="1"/>
                    </a:cxn>
                    <a:cxn ang="0">
                      <a:pos x="108" y="5"/>
                    </a:cxn>
                    <a:cxn ang="0">
                      <a:pos x="105" y="18"/>
                    </a:cxn>
                    <a:cxn ang="0">
                      <a:pos x="86" y="27"/>
                    </a:cxn>
                    <a:cxn ang="0">
                      <a:pos x="73" y="25"/>
                    </a:cxn>
                    <a:cxn ang="0">
                      <a:pos x="65" y="27"/>
                    </a:cxn>
                    <a:cxn ang="0">
                      <a:pos x="53" y="18"/>
                    </a:cxn>
                    <a:cxn ang="0">
                      <a:pos x="42" y="25"/>
                    </a:cxn>
                    <a:cxn ang="0">
                      <a:pos x="26" y="39"/>
                    </a:cxn>
                    <a:cxn ang="0">
                      <a:pos x="24" y="70"/>
                    </a:cxn>
                    <a:cxn ang="0">
                      <a:pos x="37" y="90"/>
                    </a:cxn>
                    <a:cxn ang="0">
                      <a:pos x="42" y="97"/>
                    </a:cxn>
                    <a:cxn ang="0">
                      <a:pos x="41" y="111"/>
                    </a:cxn>
                    <a:cxn ang="0">
                      <a:pos x="47" y="125"/>
                    </a:cxn>
                    <a:cxn ang="0">
                      <a:pos x="41" y="129"/>
                    </a:cxn>
                    <a:cxn ang="0">
                      <a:pos x="17" y="128"/>
                    </a:cxn>
                    <a:cxn ang="0">
                      <a:pos x="17" y="139"/>
                    </a:cxn>
                    <a:cxn ang="0">
                      <a:pos x="31" y="145"/>
                    </a:cxn>
                    <a:cxn ang="0">
                      <a:pos x="28" y="152"/>
                    </a:cxn>
                    <a:cxn ang="0">
                      <a:pos x="22" y="177"/>
                    </a:cxn>
                    <a:cxn ang="0">
                      <a:pos x="8" y="192"/>
                    </a:cxn>
                    <a:cxn ang="0">
                      <a:pos x="17" y="202"/>
                    </a:cxn>
                    <a:cxn ang="0">
                      <a:pos x="0" y="233"/>
                    </a:cxn>
                    <a:cxn ang="0">
                      <a:pos x="8" y="236"/>
                    </a:cxn>
                    <a:cxn ang="0">
                      <a:pos x="22" y="245"/>
                    </a:cxn>
                    <a:cxn ang="0">
                      <a:pos x="38" y="256"/>
                    </a:cxn>
                    <a:cxn ang="0">
                      <a:pos x="52" y="267"/>
                    </a:cxn>
                    <a:cxn ang="0">
                      <a:pos x="65" y="280"/>
                    </a:cxn>
                    <a:cxn ang="0">
                      <a:pos x="66" y="300"/>
                    </a:cxn>
                    <a:cxn ang="0">
                      <a:pos x="57" y="311"/>
                    </a:cxn>
                    <a:cxn ang="0">
                      <a:pos x="57" y="350"/>
                    </a:cxn>
                  </a:cxnLst>
                  <a:rect l="0" t="0" r="r" b="b"/>
                  <a:pathLst>
                    <a:path w="337" h="354">
                      <a:moveTo>
                        <a:pt x="57" y="350"/>
                      </a:moveTo>
                      <a:lnTo>
                        <a:pt x="58" y="353"/>
                      </a:lnTo>
                      <a:lnTo>
                        <a:pt x="74" y="354"/>
                      </a:lnTo>
                      <a:lnTo>
                        <a:pt x="97" y="342"/>
                      </a:lnTo>
                      <a:lnTo>
                        <a:pt x="121" y="332"/>
                      </a:lnTo>
                      <a:lnTo>
                        <a:pt x="135" y="326"/>
                      </a:lnTo>
                      <a:lnTo>
                        <a:pt x="160" y="318"/>
                      </a:lnTo>
                      <a:lnTo>
                        <a:pt x="173" y="317"/>
                      </a:lnTo>
                      <a:lnTo>
                        <a:pt x="208" y="311"/>
                      </a:lnTo>
                      <a:lnTo>
                        <a:pt x="219" y="310"/>
                      </a:lnTo>
                      <a:lnTo>
                        <a:pt x="240" y="307"/>
                      </a:lnTo>
                      <a:lnTo>
                        <a:pt x="258" y="307"/>
                      </a:lnTo>
                      <a:lnTo>
                        <a:pt x="274" y="312"/>
                      </a:lnTo>
                      <a:lnTo>
                        <a:pt x="295" y="316"/>
                      </a:lnTo>
                      <a:lnTo>
                        <a:pt x="299" y="316"/>
                      </a:lnTo>
                      <a:lnTo>
                        <a:pt x="301" y="315"/>
                      </a:lnTo>
                      <a:lnTo>
                        <a:pt x="305" y="308"/>
                      </a:lnTo>
                      <a:lnTo>
                        <a:pt x="307" y="307"/>
                      </a:lnTo>
                      <a:lnTo>
                        <a:pt x="313" y="307"/>
                      </a:lnTo>
                      <a:lnTo>
                        <a:pt x="317" y="310"/>
                      </a:lnTo>
                      <a:lnTo>
                        <a:pt x="323" y="308"/>
                      </a:lnTo>
                      <a:lnTo>
                        <a:pt x="323" y="294"/>
                      </a:lnTo>
                      <a:lnTo>
                        <a:pt x="321" y="281"/>
                      </a:lnTo>
                      <a:lnTo>
                        <a:pt x="318" y="280"/>
                      </a:lnTo>
                      <a:lnTo>
                        <a:pt x="311" y="279"/>
                      </a:lnTo>
                      <a:lnTo>
                        <a:pt x="307" y="274"/>
                      </a:lnTo>
                      <a:lnTo>
                        <a:pt x="304" y="258"/>
                      </a:lnTo>
                      <a:lnTo>
                        <a:pt x="296" y="238"/>
                      </a:lnTo>
                      <a:lnTo>
                        <a:pt x="296" y="230"/>
                      </a:lnTo>
                      <a:lnTo>
                        <a:pt x="297" y="213"/>
                      </a:lnTo>
                      <a:lnTo>
                        <a:pt x="301" y="206"/>
                      </a:lnTo>
                      <a:lnTo>
                        <a:pt x="307" y="199"/>
                      </a:lnTo>
                      <a:lnTo>
                        <a:pt x="310" y="194"/>
                      </a:lnTo>
                      <a:lnTo>
                        <a:pt x="310" y="183"/>
                      </a:lnTo>
                      <a:lnTo>
                        <a:pt x="312" y="174"/>
                      </a:lnTo>
                      <a:lnTo>
                        <a:pt x="318" y="161"/>
                      </a:lnTo>
                      <a:lnTo>
                        <a:pt x="322" y="152"/>
                      </a:lnTo>
                      <a:lnTo>
                        <a:pt x="324" y="150"/>
                      </a:lnTo>
                      <a:lnTo>
                        <a:pt x="328" y="145"/>
                      </a:lnTo>
                      <a:lnTo>
                        <a:pt x="332" y="144"/>
                      </a:lnTo>
                      <a:lnTo>
                        <a:pt x="332" y="139"/>
                      </a:lnTo>
                      <a:lnTo>
                        <a:pt x="337" y="138"/>
                      </a:lnTo>
                      <a:lnTo>
                        <a:pt x="334" y="122"/>
                      </a:lnTo>
                      <a:lnTo>
                        <a:pt x="327" y="95"/>
                      </a:lnTo>
                      <a:lnTo>
                        <a:pt x="324" y="91"/>
                      </a:lnTo>
                      <a:lnTo>
                        <a:pt x="321" y="90"/>
                      </a:lnTo>
                      <a:lnTo>
                        <a:pt x="321" y="87"/>
                      </a:lnTo>
                      <a:lnTo>
                        <a:pt x="326" y="82"/>
                      </a:lnTo>
                      <a:lnTo>
                        <a:pt x="323" y="77"/>
                      </a:lnTo>
                      <a:lnTo>
                        <a:pt x="324" y="74"/>
                      </a:lnTo>
                      <a:lnTo>
                        <a:pt x="324" y="68"/>
                      </a:lnTo>
                      <a:lnTo>
                        <a:pt x="322" y="70"/>
                      </a:lnTo>
                      <a:lnTo>
                        <a:pt x="316" y="70"/>
                      </a:lnTo>
                      <a:lnTo>
                        <a:pt x="313" y="69"/>
                      </a:lnTo>
                      <a:lnTo>
                        <a:pt x="308" y="59"/>
                      </a:lnTo>
                      <a:lnTo>
                        <a:pt x="307" y="54"/>
                      </a:lnTo>
                      <a:lnTo>
                        <a:pt x="302" y="53"/>
                      </a:lnTo>
                      <a:lnTo>
                        <a:pt x="296" y="43"/>
                      </a:lnTo>
                      <a:lnTo>
                        <a:pt x="295" y="43"/>
                      </a:lnTo>
                      <a:lnTo>
                        <a:pt x="290" y="48"/>
                      </a:lnTo>
                      <a:lnTo>
                        <a:pt x="279" y="43"/>
                      </a:lnTo>
                      <a:lnTo>
                        <a:pt x="272" y="43"/>
                      </a:lnTo>
                      <a:lnTo>
                        <a:pt x="262" y="46"/>
                      </a:lnTo>
                      <a:lnTo>
                        <a:pt x="250" y="49"/>
                      </a:lnTo>
                      <a:lnTo>
                        <a:pt x="242" y="52"/>
                      </a:lnTo>
                      <a:lnTo>
                        <a:pt x="236" y="53"/>
                      </a:lnTo>
                      <a:lnTo>
                        <a:pt x="234" y="59"/>
                      </a:lnTo>
                      <a:lnTo>
                        <a:pt x="230" y="61"/>
                      </a:lnTo>
                      <a:lnTo>
                        <a:pt x="223" y="58"/>
                      </a:lnTo>
                      <a:lnTo>
                        <a:pt x="221" y="54"/>
                      </a:lnTo>
                      <a:lnTo>
                        <a:pt x="220" y="54"/>
                      </a:lnTo>
                      <a:lnTo>
                        <a:pt x="218" y="57"/>
                      </a:lnTo>
                      <a:lnTo>
                        <a:pt x="214" y="57"/>
                      </a:lnTo>
                      <a:lnTo>
                        <a:pt x="214" y="58"/>
                      </a:lnTo>
                      <a:lnTo>
                        <a:pt x="207" y="54"/>
                      </a:lnTo>
                      <a:lnTo>
                        <a:pt x="205" y="50"/>
                      </a:lnTo>
                      <a:lnTo>
                        <a:pt x="202" y="47"/>
                      </a:lnTo>
                      <a:lnTo>
                        <a:pt x="198" y="47"/>
                      </a:lnTo>
                      <a:lnTo>
                        <a:pt x="198" y="42"/>
                      </a:lnTo>
                      <a:lnTo>
                        <a:pt x="197" y="39"/>
                      </a:lnTo>
                      <a:lnTo>
                        <a:pt x="194" y="38"/>
                      </a:lnTo>
                      <a:lnTo>
                        <a:pt x="191" y="32"/>
                      </a:lnTo>
                      <a:lnTo>
                        <a:pt x="189" y="31"/>
                      </a:lnTo>
                      <a:lnTo>
                        <a:pt x="188" y="30"/>
                      </a:lnTo>
                      <a:lnTo>
                        <a:pt x="187" y="25"/>
                      </a:lnTo>
                      <a:lnTo>
                        <a:pt x="187" y="23"/>
                      </a:lnTo>
                      <a:lnTo>
                        <a:pt x="184" y="22"/>
                      </a:lnTo>
                      <a:lnTo>
                        <a:pt x="173" y="25"/>
                      </a:lnTo>
                      <a:lnTo>
                        <a:pt x="171" y="23"/>
                      </a:lnTo>
                      <a:lnTo>
                        <a:pt x="167" y="17"/>
                      </a:lnTo>
                      <a:lnTo>
                        <a:pt x="165" y="16"/>
                      </a:lnTo>
                      <a:lnTo>
                        <a:pt x="154" y="16"/>
                      </a:lnTo>
                      <a:lnTo>
                        <a:pt x="150" y="16"/>
                      </a:lnTo>
                      <a:lnTo>
                        <a:pt x="148" y="23"/>
                      </a:lnTo>
                      <a:lnTo>
                        <a:pt x="144" y="23"/>
                      </a:lnTo>
                      <a:lnTo>
                        <a:pt x="140" y="27"/>
                      </a:lnTo>
                      <a:lnTo>
                        <a:pt x="130" y="27"/>
                      </a:lnTo>
                      <a:lnTo>
                        <a:pt x="132" y="25"/>
                      </a:lnTo>
                      <a:lnTo>
                        <a:pt x="130" y="14"/>
                      </a:lnTo>
                      <a:lnTo>
                        <a:pt x="129" y="10"/>
                      </a:lnTo>
                      <a:lnTo>
                        <a:pt x="129" y="9"/>
                      </a:lnTo>
                      <a:lnTo>
                        <a:pt x="129" y="4"/>
                      </a:lnTo>
                      <a:lnTo>
                        <a:pt x="127" y="0"/>
                      </a:lnTo>
                      <a:lnTo>
                        <a:pt x="124" y="1"/>
                      </a:lnTo>
                      <a:lnTo>
                        <a:pt x="118" y="1"/>
                      </a:lnTo>
                      <a:lnTo>
                        <a:pt x="116" y="9"/>
                      </a:lnTo>
                      <a:lnTo>
                        <a:pt x="114" y="9"/>
                      </a:lnTo>
                      <a:lnTo>
                        <a:pt x="108" y="5"/>
                      </a:lnTo>
                      <a:lnTo>
                        <a:pt x="106" y="5"/>
                      </a:lnTo>
                      <a:lnTo>
                        <a:pt x="103" y="9"/>
                      </a:lnTo>
                      <a:lnTo>
                        <a:pt x="103" y="12"/>
                      </a:lnTo>
                      <a:lnTo>
                        <a:pt x="105" y="18"/>
                      </a:lnTo>
                      <a:lnTo>
                        <a:pt x="103" y="21"/>
                      </a:lnTo>
                      <a:lnTo>
                        <a:pt x="92" y="21"/>
                      </a:lnTo>
                      <a:lnTo>
                        <a:pt x="86" y="23"/>
                      </a:lnTo>
                      <a:lnTo>
                        <a:pt x="86" y="27"/>
                      </a:lnTo>
                      <a:lnTo>
                        <a:pt x="84" y="32"/>
                      </a:lnTo>
                      <a:lnTo>
                        <a:pt x="80" y="32"/>
                      </a:lnTo>
                      <a:lnTo>
                        <a:pt x="76" y="30"/>
                      </a:lnTo>
                      <a:lnTo>
                        <a:pt x="73" y="25"/>
                      </a:lnTo>
                      <a:lnTo>
                        <a:pt x="70" y="25"/>
                      </a:lnTo>
                      <a:lnTo>
                        <a:pt x="68" y="26"/>
                      </a:lnTo>
                      <a:lnTo>
                        <a:pt x="66" y="27"/>
                      </a:lnTo>
                      <a:lnTo>
                        <a:pt x="65" y="27"/>
                      </a:lnTo>
                      <a:lnTo>
                        <a:pt x="64" y="21"/>
                      </a:lnTo>
                      <a:lnTo>
                        <a:pt x="60" y="16"/>
                      </a:lnTo>
                      <a:lnTo>
                        <a:pt x="57" y="15"/>
                      </a:lnTo>
                      <a:lnTo>
                        <a:pt x="53" y="18"/>
                      </a:lnTo>
                      <a:lnTo>
                        <a:pt x="48" y="17"/>
                      </a:lnTo>
                      <a:lnTo>
                        <a:pt x="46" y="18"/>
                      </a:lnTo>
                      <a:lnTo>
                        <a:pt x="43" y="21"/>
                      </a:lnTo>
                      <a:lnTo>
                        <a:pt x="42" y="25"/>
                      </a:lnTo>
                      <a:lnTo>
                        <a:pt x="39" y="28"/>
                      </a:lnTo>
                      <a:lnTo>
                        <a:pt x="33" y="30"/>
                      </a:lnTo>
                      <a:lnTo>
                        <a:pt x="32" y="32"/>
                      </a:lnTo>
                      <a:lnTo>
                        <a:pt x="26" y="39"/>
                      </a:lnTo>
                      <a:lnTo>
                        <a:pt x="25" y="42"/>
                      </a:lnTo>
                      <a:lnTo>
                        <a:pt x="22" y="44"/>
                      </a:lnTo>
                      <a:lnTo>
                        <a:pt x="24" y="53"/>
                      </a:lnTo>
                      <a:lnTo>
                        <a:pt x="24" y="70"/>
                      </a:lnTo>
                      <a:lnTo>
                        <a:pt x="24" y="73"/>
                      </a:lnTo>
                      <a:lnTo>
                        <a:pt x="31" y="76"/>
                      </a:lnTo>
                      <a:lnTo>
                        <a:pt x="38" y="76"/>
                      </a:lnTo>
                      <a:lnTo>
                        <a:pt x="37" y="90"/>
                      </a:lnTo>
                      <a:lnTo>
                        <a:pt x="41" y="89"/>
                      </a:lnTo>
                      <a:lnTo>
                        <a:pt x="44" y="93"/>
                      </a:lnTo>
                      <a:lnTo>
                        <a:pt x="44" y="96"/>
                      </a:lnTo>
                      <a:lnTo>
                        <a:pt x="42" y="97"/>
                      </a:lnTo>
                      <a:lnTo>
                        <a:pt x="38" y="101"/>
                      </a:lnTo>
                      <a:lnTo>
                        <a:pt x="35" y="109"/>
                      </a:lnTo>
                      <a:lnTo>
                        <a:pt x="37" y="109"/>
                      </a:lnTo>
                      <a:lnTo>
                        <a:pt x="41" y="111"/>
                      </a:lnTo>
                      <a:lnTo>
                        <a:pt x="44" y="111"/>
                      </a:lnTo>
                      <a:lnTo>
                        <a:pt x="44" y="117"/>
                      </a:lnTo>
                      <a:lnTo>
                        <a:pt x="47" y="120"/>
                      </a:lnTo>
                      <a:lnTo>
                        <a:pt x="47" y="125"/>
                      </a:lnTo>
                      <a:lnTo>
                        <a:pt x="48" y="134"/>
                      </a:lnTo>
                      <a:lnTo>
                        <a:pt x="47" y="134"/>
                      </a:lnTo>
                      <a:lnTo>
                        <a:pt x="44" y="128"/>
                      </a:lnTo>
                      <a:lnTo>
                        <a:pt x="41" y="129"/>
                      </a:lnTo>
                      <a:lnTo>
                        <a:pt x="38" y="129"/>
                      </a:lnTo>
                      <a:lnTo>
                        <a:pt x="35" y="125"/>
                      </a:lnTo>
                      <a:lnTo>
                        <a:pt x="26" y="124"/>
                      </a:lnTo>
                      <a:lnTo>
                        <a:pt x="17" y="128"/>
                      </a:lnTo>
                      <a:lnTo>
                        <a:pt x="17" y="129"/>
                      </a:lnTo>
                      <a:lnTo>
                        <a:pt x="19" y="129"/>
                      </a:lnTo>
                      <a:lnTo>
                        <a:pt x="20" y="134"/>
                      </a:lnTo>
                      <a:lnTo>
                        <a:pt x="17" y="139"/>
                      </a:lnTo>
                      <a:lnTo>
                        <a:pt x="20" y="141"/>
                      </a:lnTo>
                      <a:lnTo>
                        <a:pt x="26" y="141"/>
                      </a:lnTo>
                      <a:lnTo>
                        <a:pt x="30" y="141"/>
                      </a:lnTo>
                      <a:lnTo>
                        <a:pt x="31" y="145"/>
                      </a:lnTo>
                      <a:lnTo>
                        <a:pt x="30" y="147"/>
                      </a:lnTo>
                      <a:lnTo>
                        <a:pt x="32" y="147"/>
                      </a:lnTo>
                      <a:lnTo>
                        <a:pt x="33" y="150"/>
                      </a:lnTo>
                      <a:lnTo>
                        <a:pt x="28" y="152"/>
                      </a:lnTo>
                      <a:lnTo>
                        <a:pt x="27" y="157"/>
                      </a:lnTo>
                      <a:lnTo>
                        <a:pt x="27" y="166"/>
                      </a:lnTo>
                      <a:lnTo>
                        <a:pt x="22" y="172"/>
                      </a:lnTo>
                      <a:lnTo>
                        <a:pt x="22" y="177"/>
                      </a:lnTo>
                      <a:lnTo>
                        <a:pt x="9" y="176"/>
                      </a:lnTo>
                      <a:lnTo>
                        <a:pt x="5" y="178"/>
                      </a:lnTo>
                      <a:lnTo>
                        <a:pt x="6" y="183"/>
                      </a:lnTo>
                      <a:lnTo>
                        <a:pt x="8" y="192"/>
                      </a:lnTo>
                      <a:lnTo>
                        <a:pt x="10" y="193"/>
                      </a:lnTo>
                      <a:lnTo>
                        <a:pt x="12" y="197"/>
                      </a:lnTo>
                      <a:lnTo>
                        <a:pt x="12" y="198"/>
                      </a:lnTo>
                      <a:lnTo>
                        <a:pt x="17" y="202"/>
                      </a:lnTo>
                      <a:lnTo>
                        <a:pt x="14" y="217"/>
                      </a:lnTo>
                      <a:lnTo>
                        <a:pt x="12" y="220"/>
                      </a:lnTo>
                      <a:lnTo>
                        <a:pt x="4" y="227"/>
                      </a:lnTo>
                      <a:lnTo>
                        <a:pt x="0" y="233"/>
                      </a:lnTo>
                      <a:lnTo>
                        <a:pt x="0" y="235"/>
                      </a:lnTo>
                      <a:lnTo>
                        <a:pt x="3" y="235"/>
                      </a:lnTo>
                      <a:lnTo>
                        <a:pt x="4" y="237"/>
                      </a:lnTo>
                      <a:lnTo>
                        <a:pt x="8" y="236"/>
                      </a:lnTo>
                      <a:lnTo>
                        <a:pt x="9" y="238"/>
                      </a:lnTo>
                      <a:lnTo>
                        <a:pt x="11" y="240"/>
                      </a:lnTo>
                      <a:lnTo>
                        <a:pt x="15" y="240"/>
                      </a:lnTo>
                      <a:lnTo>
                        <a:pt x="22" y="245"/>
                      </a:lnTo>
                      <a:lnTo>
                        <a:pt x="32" y="245"/>
                      </a:lnTo>
                      <a:lnTo>
                        <a:pt x="35" y="245"/>
                      </a:lnTo>
                      <a:lnTo>
                        <a:pt x="38" y="252"/>
                      </a:lnTo>
                      <a:lnTo>
                        <a:pt x="38" y="256"/>
                      </a:lnTo>
                      <a:lnTo>
                        <a:pt x="41" y="257"/>
                      </a:lnTo>
                      <a:lnTo>
                        <a:pt x="44" y="262"/>
                      </a:lnTo>
                      <a:lnTo>
                        <a:pt x="46" y="265"/>
                      </a:lnTo>
                      <a:lnTo>
                        <a:pt x="52" y="267"/>
                      </a:lnTo>
                      <a:lnTo>
                        <a:pt x="57" y="272"/>
                      </a:lnTo>
                      <a:lnTo>
                        <a:pt x="63" y="270"/>
                      </a:lnTo>
                      <a:lnTo>
                        <a:pt x="63" y="275"/>
                      </a:lnTo>
                      <a:lnTo>
                        <a:pt x="65" y="280"/>
                      </a:lnTo>
                      <a:lnTo>
                        <a:pt x="66" y="286"/>
                      </a:lnTo>
                      <a:lnTo>
                        <a:pt x="64" y="294"/>
                      </a:lnTo>
                      <a:lnTo>
                        <a:pt x="66" y="299"/>
                      </a:lnTo>
                      <a:lnTo>
                        <a:pt x="66" y="300"/>
                      </a:lnTo>
                      <a:lnTo>
                        <a:pt x="62" y="300"/>
                      </a:lnTo>
                      <a:lnTo>
                        <a:pt x="60" y="303"/>
                      </a:lnTo>
                      <a:lnTo>
                        <a:pt x="60" y="311"/>
                      </a:lnTo>
                      <a:lnTo>
                        <a:pt x="57" y="311"/>
                      </a:lnTo>
                      <a:lnTo>
                        <a:pt x="57" y="313"/>
                      </a:lnTo>
                      <a:lnTo>
                        <a:pt x="57" y="318"/>
                      </a:lnTo>
                      <a:lnTo>
                        <a:pt x="55" y="323"/>
                      </a:lnTo>
                      <a:lnTo>
                        <a:pt x="57" y="35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91" name="任意多边形: 形状 190">
                  <a:extLst>
                    <a:ext uri="{FF2B5EF4-FFF2-40B4-BE49-F238E27FC236}">
                      <a16:creationId xmlns="" xmlns:a16="http://schemas.microsoft.com/office/drawing/2014/main" id="{3BC67224-2B44-435E-960F-284E05F419A9}"/>
                    </a:ext>
                  </a:extLst>
                </p:cNvPr>
                <p:cNvSpPr>
                  <a:spLocks noChangeAspect="1"/>
                </p:cNvSpPr>
                <p:nvPr/>
              </p:nvSpPr>
              <p:spPr bwMode="gray">
                <a:xfrm>
                  <a:off x="4756943" y="3497609"/>
                  <a:ext cx="38100" cy="90488"/>
                </a:xfrm>
                <a:custGeom>
                  <a:avLst/>
                  <a:gdLst/>
                  <a:ahLst/>
                  <a:cxnLst>
                    <a:cxn ang="0">
                      <a:pos x="80" y="281"/>
                    </a:cxn>
                    <a:cxn ang="0">
                      <a:pos x="77" y="279"/>
                    </a:cxn>
                    <a:cxn ang="0">
                      <a:pos x="61" y="262"/>
                    </a:cxn>
                    <a:cxn ang="0">
                      <a:pos x="53" y="252"/>
                    </a:cxn>
                    <a:cxn ang="0">
                      <a:pos x="48" y="241"/>
                    </a:cxn>
                    <a:cxn ang="0">
                      <a:pos x="47" y="231"/>
                    </a:cxn>
                    <a:cxn ang="0">
                      <a:pos x="46" y="209"/>
                    </a:cxn>
                    <a:cxn ang="0">
                      <a:pos x="47" y="188"/>
                    </a:cxn>
                    <a:cxn ang="0">
                      <a:pos x="43" y="148"/>
                    </a:cxn>
                    <a:cxn ang="0">
                      <a:pos x="42" y="114"/>
                    </a:cxn>
                    <a:cxn ang="0">
                      <a:pos x="41" y="101"/>
                    </a:cxn>
                    <a:cxn ang="0">
                      <a:pos x="38" y="95"/>
                    </a:cxn>
                    <a:cxn ang="0">
                      <a:pos x="34" y="89"/>
                    </a:cxn>
                    <a:cxn ang="0">
                      <a:pos x="32" y="68"/>
                    </a:cxn>
                    <a:cxn ang="0">
                      <a:pos x="29" y="53"/>
                    </a:cxn>
                    <a:cxn ang="0">
                      <a:pos x="25" y="48"/>
                    </a:cxn>
                    <a:cxn ang="0">
                      <a:pos x="18" y="41"/>
                    </a:cxn>
                    <a:cxn ang="0">
                      <a:pos x="14" y="33"/>
                    </a:cxn>
                    <a:cxn ang="0">
                      <a:pos x="5" y="27"/>
                    </a:cxn>
                    <a:cxn ang="0">
                      <a:pos x="4" y="21"/>
                    </a:cxn>
                    <a:cxn ang="0">
                      <a:pos x="8" y="16"/>
                    </a:cxn>
                    <a:cxn ang="0">
                      <a:pos x="8" y="11"/>
                    </a:cxn>
                    <a:cxn ang="0">
                      <a:pos x="11" y="6"/>
                    </a:cxn>
                    <a:cxn ang="0">
                      <a:pos x="10" y="5"/>
                    </a:cxn>
                    <a:cxn ang="0">
                      <a:pos x="2" y="4"/>
                    </a:cxn>
                    <a:cxn ang="0">
                      <a:pos x="0" y="3"/>
                    </a:cxn>
                    <a:cxn ang="0">
                      <a:pos x="0" y="0"/>
                    </a:cxn>
                    <a:cxn ang="0">
                      <a:pos x="0" y="1"/>
                    </a:cxn>
                    <a:cxn ang="0">
                      <a:pos x="35" y="6"/>
                    </a:cxn>
                    <a:cxn ang="0">
                      <a:pos x="38" y="11"/>
                    </a:cxn>
                    <a:cxn ang="0">
                      <a:pos x="42" y="11"/>
                    </a:cxn>
                    <a:cxn ang="0">
                      <a:pos x="45" y="8"/>
                    </a:cxn>
                    <a:cxn ang="0">
                      <a:pos x="59" y="9"/>
                    </a:cxn>
                    <a:cxn ang="0">
                      <a:pos x="61" y="8"/>
                    </a:cxn>
                    <a:cxn ang="0">
                      <a:pos x="58" y="10"/>
                    </a:cxn>
                    <a:cxn ang="0">
                      <a:pos x="57" y="17"/>
                    </a:cxn>
                    <a:cxn ang="0">
                      <a:pos x="53" y="25"/>
                    </a:cxn>
                    <a:cxn ang="0">
                      <a:pos x="52" y="35"/>
                    </a:cxn>
                    <a:cxn ang="0">
                      <a:pos x="52" y="43"/>
                    </a:cxn>
                    <a:cxn ang="0">
                      <a:pos x="57" y="47"/>
                    </a:cxn>
                    <a:cxn ang="0">
                      <a:pos x="63" y="51"/>
                    </a:cxn>
                    <a:cxn ang="0">
                      <a:pos x="67" y="51"/>
                    </a:cxn>
                    <a:cxn ang="0">
                      <a:pos x="72" y="53"/>
                    </a:cxn>
                    <a:cxn ang="0">
                      <a:pos x="84" y="69"/>
                    </a:cxn>
                    <a:cxn ang="0">
                      <a:pos x="93" y="89"/>
                    </a:cxn>
                    <a:cxn ang="0">
                      <a:pos x="99" y="110"/>
                    </a:cxn>
                    <a:cxn ang="0">
                      <a:pos x="102" y="119"/>
                    </a:cxn>
                    <a:cxn ang="0">
                      <a:pos x="104" y="125"/>
                    </a:cxn>
                    <a:cxn ang="0">
                      <a:pos x="106" y="134"/>
                    </a:cxn>
                    <a:cxn ang="0">
                      <a:pos x="108" y="145"/>
                    </a:cxn>
                    <a:cxn ang="0">
                      <a:pos x="110" y="164"/>
                    </a:cxn>
                    <a:cxn ang="0">
                      <a:pos x="110" y="215"/>
                    </a:cxn>
                    <a:cxn ang="0">
                      <a:pos x="106" y="238"/>
                    </a:cxn>
                    <a:cxn ang="0">
                      <a:pos x="106" y="248"/>
                    </a:cxn>
                    <a:cxn ang="0">
                      <a:pos x="110" y="261"/>
                    </a:cxn>
                    <a:cxn ang="0">
                      <a:pos x="112" y="268"/>
                    </a:cxn>
                    <a:cxn ang="0">
                      <a:pos x="113" y="269"/>
                    </a:cxn>
                    <a:cxn ang="0">
                      <a:pos x="120" y="270"/>
                    </a:cxn>
                    <a:cxn ang="0">
                      <a:pos x="99" y="275"/>
                    </a:cxn>
                    <a:cxn ang="0">
                      <a:pos x="80" y="281"/>
                    </a:cxn>
                  </a:cxnLst>
                  <a:rect l="0" t="0" r="r" b="b"/>
                  <a:pathLst>
                    <a:path w="120" h="281">
                      <a:moveTo>
                        <a:pt x="80" y="281"/>
                      </a:moveTo>
                      <a:lnTo>
                        <a:pt x="77" y="279"/>
                      </a:lnTo>
                      <a:lnTo>
                        <a:pt x="61" y="262"/>
                      </a:lnTo>
                      <a:lnTo>
                        <a:pt x="53" y="252"/>
                      </a:lnTo>
                      <a:lnTo>
                        <a:pt x="48" y="241"/>
                      </a:lnTo>
                      <a:lnTo>
                        <a:pt x="47" y="231"/>
                      </a:lnTo>
                      <a:lnTo>
                        <a:pt x="46" y="209"/>
                      </a:lnTo>
                      <a:lnTo>
                        <a:pt x="47" y="188"/>
                      </a:lnTo>
                      <a:lnTo>
                        <a:pt x="43" y="148"/>
                      </a:lnTo>
                      <a:lnTo>
                        <a:pt x="42" y="114"/>
                      </a:lnTo>
                      <a:lnTo>
                        <a:pt x="41" y="101"/>
                      </a:lnTo>
                      <a:lnTo>
                        <a:pt x="38" y="95"/>
                      </a:lnTo>
                      <a:lnTo>
                        <a:pt x="34" y="89"/>
                      </a:lnTo>
                      <a:lnTo>
                        <a:pt x="32" y="68"/>
                      </a:lnTo>
                      <a:lnTo>
                        <a:pt x="29" y="53"/>
                      </a:lnTo>
                      <a:lnTo>
                        <a:pt x="25" y="48"/>
                      </a:lnTo>
                      <a:lnTo>
                        <a:pt x="18" y="41"/>
                      </a:lnTo>
                      <a:lnTo>
                        <a:pt x="14" y="33"/>
                      </a:lnTo>
                      <a:lnTo>
                        <a:pt x="5" y="27"/>
                      </a:lnTo>
                      <a:lnTo>
                        <a:pt x="4" y="21"/>
                      </a:lnTo>
                      <a:lnTo>
                        <a:pt x="8" y="16"/>
                      </a:lnTo>
                      <a:lnTo>
                        <a:pt x="8" y="11"/>
                      </a:lnTo>
                      <a:lnTo>
                        <a:pt x="11" y="6"/>
                      </a:lnTo>
                      <a:lnTo>
                        <a:pt x="10" y="5"/>
                      </a:lnTo>
                      <a:lnTo>
                        <a:pt x="2" y="4"/>
                      </a:lnTo>
                      <a:lnTo>
                        <a:pt x="0" y="3"/>
                      </a:lnTo>
                      <a:lnTo>
                        <a:pt x="0" y="0"/>
                      </a:lnTo>
                      <a:lnTo>
                        <a:pt x="0" y="1"/>
                      </a:lnTo>
                      <a:lnTo>
                        <a:pt x="35" y="6"/>
                      </a:lnTo>
                      <a:lnTo>
                        <a:pt x="38" y="11"/>
                      </a:lnTo>
                      <a:lnTo>
                        <a:pt x="42" y="11"/>
                      </a:lnTo>
                      <a:lnTo>
                        <a:pt x="45" y="8"/>
                      </a:lnTo>
                      <a:lnTo>
                        <a:pt x="59" y="9"/>
                      </a:lnTo>
                      <a:lnTo>
                        <a:pt x="61" y="8"/>
                      </a:lnTo>
                      <a:lnTo>
                        <a:pt x="58" y="10"/>
                      </a:lnTo>
                      <a:lnTo>
                        <a:pt x="57" y="17"/>
                      </a:lnTo>
                      <a:lnTo>
                        <a:pt x="53" y="25"/>
                      </a:lnTo>
                      <a:lnTo>
                        <a:pt x="52" y="35"/>
                      </a:lnTo>
                      <a:lnTo>
                        <a:pt x="52" y="43"/>
                      </a:lnTo>
                      <a:lnTo>
                        <a:pt x="57" y="47"/>
                      </a:lnTo>
                      <a:lnTo>
                        <a:pt x="63" y="51"/>
                      </a:lnTo>
                      <a:lnTo>
                        <a:pt x="67" y="51"/>
                      </a:lnTo>
                      <a:lnTo>
                        <a:pt x="72" y="53"/>
                      </a:lnTo>
                      <a:lnTo>
                        <a:pt x="84" y="69"/>
                      </a:lnTo>
                      <a:lnTo>
                        <a:pt x="93" y="89"/>
                      </a:lnTo>
                      <a:lnTo>
                        <a:pt x="99" y="110"/>
                      </a:lnTo>
                      <a:lnTo>
                        <a:pt x="102" y="119"/>
                      </a:lnTo>
                      <a:lnTo>
                        <a:pt x="104" y="125"/>
                      </a:lnTo>
                      <a:lnTo>
                        <a:pt x="106" y="134"/>
                      </a:lnTo>
                      <a:lnTo>
                        <a:pt x="108" y="145"/>
                      </a:lnTo>
                      <a:lnTo>
                        <a:pt x="110" y="164"/>
                      </a:lnTo>
                      <a:lnTo>
                        <a:pt x="110" y="215"/>
                      </a:lnTo>
                      <a:lnTo>
                        <a:pt x="106" y="238"/>
                      </a:lnTo>
                      <a:lnTo>
                        <a:pt x="106" y="248"/>
                      </a:lnTo>
                      <a:lnTo>
                        <a:pt x="110" y="261"/>
                      </a:lnTo>
                      <a:lnTo>
                        <a:pt x="112" y="268"/>
                      </a:lnTo>
                      <a:lnTo>
                        <a:pt x="113" y="269"/>
                      </a:lnTo>
                      <a:lnTo>
                        <a:pt x="120" y="270"/>
                      </a:lnTo>
                      <a:lnTo>
                        <a:pt x="99" y="275"/>
                      </a:lnTo>
                      <a:lnTo>
                        <a:pt x="80" y="281"/>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92" name="任意多边形: 形状 191">
                  <a:extLst>
                    <a:ext uri="{FF2B5EF4-FFF2-40B4-BE49-F238E27FC236}">
                      <a16:creationId xmlns="" xmlns:a16="http://schemas.microsoft.com/office/drawing/2014/main" id="{430740AF-2FBA-4FDD-AF78-09E98AD59BB4}"/>
                    </a:ext>
                  </a:extLst>
                </p:cNvPr>
                <p:cNvSpPr>
                  <a:spLocks noChangeAspect="1"/>
                </p:cNvSpPr>
                <p:nvPr/>
              </p:nvSpPr>
              <p:spPr bwMode="gray">
                <a:xfrm>
                  <a:off x="4972842" y="3600797"/>
                  <a:ext cx="331788" cy="323850"/>
                </a:xfrm>
                <a:custGeom>
                  <a:avLst/>
                  <a:gdLst/>
                  <a:ahLst/>
                  <a:cxnLst>
                    <a:cxn ang="0">
                      <a:pos x="960" y="671"/>
                    </a:cxn>
                    <a:cxn ang="0">
                      <a:pos x="939" y="609"/>
                    </a:cxn>
                    <a:cxn ang="0">
                      <a:pos x="933" y="528"/>
                    </a:cxn>
                    <a:cxn ang="0">
                      <a:pos x="933" y="488"/>
                    </a:cxn>
                    <a:cxn ang="0">
                      <a:pos x="927" y="435"/>
                    </a:cxn>
                    <a:cxn ang="0">
                      <a:pos x="934" y="392"/>
                    </a:cxn>
                    <a:cxn ang="0">
                      <a:pos x="960" y="337"/>
                    </a:cxn>
                    <a:cxn ang="0">
                      <a:pos x="979" y="248"/>
                    </a:cxn>
                    <a:cxn ang="0">
                      <a:pos x="1015" y="202"/>
                    </a:cxn>
                    <a:cxn ang="0">
                      <a:pos x="1043" y="167"/>
                    </a:cxn>
                    <a:cxn ang="0">
                      <a:pos x="1020" y="143"/>
                    </a:cxn>
                    <a:cxn ang="0">
                      <a:pos x="1019" y="90"/>
                    </a:cxn>
                    <a:cxn ang="0">
                      <a:pos x="955" y="36"/>
                    </a:cxn>
                    <a:cxn ang="0">
                      <a:pos x="892" y="52"/>
                    </a:cxn>
                    <a:cxn ang="0">
                      <a:pos x="839" y="5"/>
                    </a:cxn>
                    <a:cxn ang="0">
                      <a:pos x="771" y="0"/>
                    </a:cxn>
                    <a:cxn ang="0">
                      <a:pos x="697" y="16"/>
                    </a:cxn>
                    <a:cxn ang="0">
                      <a:pos x="676" y="10"/>
                    </a:cxn>
                    <a:cxn ang="0">
                      <a:pos x="601" y="27"/>
                    </a:cxn>
                    <a:cxn ang="0">
                      <a:pos x="509" y="53"/>
                    </a:cxn>
                    <a:cxn ang="0">
                      <a:pos x="436" y="25"/>
                    </a:cxn>
                    <a:cxn ang="0">
                      <a:pos x="384" y="16"/>
                    </a:cxn>
                    <a:cxn ang="0">
                      <a:pos x="359" y="75"/>
                    </a:cxn>
                    <a:cxn ang="0">
                      <a:pos x="326" y="159"/>
                    </a:cxn>
                    <a:cxn ang="0">
                      <a:pos x="298" y="327"/>
                    </a:cxn>
                    <a:cxn ang="0">
                      <a:pos x="217" y="423"/>
                    </a:cxn>
                    <a:cxn ang="0">
                      <a:pos x="181" y="516"/>
                    </a:cxn>
                    <a:cxn ang="0">
                      <a:pos x="112" y="531"/>
                    </a:cxn>
                    <a:cxn ang="0">
                      <a:pos x="68" y="551"/>
                    </a:cxn>
                    <a:cxn ang="0">
                      <a:pos x="18" y="560"/>
                    </a:cxn>
                    <a:cxn ang="0">
                      <a:pos x="3" y="612"/>
                    </a:cxn>
                    <a:cxn ang="0">
                      <a:pos x="9" y="624"/>
                    </a:cxn>
                    <a:cxn ang="0">
                      <a:pos x="70" y="606"/>
                    </a:cxn>
                    <a:cxn ang="0">
                      <a:pos x="155" y="606"/>
                    </a:cxn>
                    <a:cxn ang="0">
                      <a:pos x="225" y="613"/>
                    </a:cxn>
                    <a:cxn ang="0">
                      <a:pos x="244" y="654"/>
                    </a:cxn>
                    <a:cxn ang="0">
                      <a:pos x="289" y="727"/>
                    </a:cxn>
                    <a:cxn ang="0">
                      <a:pos x="366" y="725"/>
                    </a:cxn>
                    <a:cxn ang="0">
                      <a:pos x="393" y="694"/>
                    </a:cxn>
                    <a:cxn ang="0">
                      <a:pos x="444" y="664"/>
                    </a:cxn>
                    <a:cxn ang="0">
                      <a:pos x="520" y="699"/>
                    </a:cxn>
                    <a:cxn ang="0">
                      <a:pos x="527" y="781"/>
                    </a:cxn>
                    <a:cxn ang="0">
                      <a:pos x="541" y="850"/>
                    </a:cxn>
                    <a:cxn ang="0">
                      <a:pos x="531" y="894"/>
                    </a:cxn>
                    <a:cxn ang="0">
                      <a:pos x="549" y="908"/>
                    </a:cxn>
                    <a:cxn ang="0">
                      <a:pos x="613" y="891"/>
                    </a:cxn>
                    <a:cxn ang="0">
                      <a:pos x="645" y="882"/>
                    </a:cxn>
                    <a:cxn ang="0">
                      <a:pos x="667" y="903"/>
                    </a:cxn>
                    <a:cxn ang="0">
                      <a:pos x="697" y="901"/>
                    </a:cxn>
                    <a:cxn ang="0">
                      <a:pos x="736" y="925"/>
                    </a:cxn>
                    <a:cxn ang="0">
                      <a:pos x="799" y="934"/>
                    </a:cxn>
                    <a:cxn ang="0">
                      <a:pos x="858" y="961"/>
                    </a:cxn>
                    <a:cxn ang="0">
                      <a:pos x="898" y="999"/>
                    </a:cxn>
                    <a:cxn ang="0">
                      <a:pos x="941" y="1010"/>
                    </a:cxn>
                    <a:cxn ang="0">
                      <a:pos x="959" y="1018"/>
                    </a:cxn>
                    <a:cxn ang="0">
                      <a:pos x="956" y="958"/>
                    </a:cxn>
                    <a:cxn ang="0">
                      <a:pos x="911" y="955"/>
                    </a:cxn>
                    <a:cxn ang="0">
                      <a:pos x="895" y="917"/>
                    </a:cxn>
                    <a:cxn ang="0">
                      <a:pos x="912" y="820"/>
                    </a:cxn>
                    <a:cxn ang="0">
                      <a:pos x="914" y="772"/>
                    </a:cxn>
                    <a:cxn ang="0">
                      <a:pos x="941" y="748"/>
                    </a:cxn>
                  </a:cxnLst>
                  <a:rect l="0" t="0" r="r" b="b"/>
                  <a:pathLst>
                    <a:path w="1045" h="1018">
                      <a:moveTo>
                        <a:pt x="1003" y="735"/>
                      </a:moveTo>
                      <a:lnTo>
                        <a:pt x="995" y="700"/>
                      </a:lnTo>
                      <a:lnTo>
                        <a:pt x="986" y="688"/>
                      </a:lnTo>
                      <a:lnTo>
                        <a:pt x="972" y="684"/>
                      </a:lnTo>
                      <a:lnTo>
                        <a:pt x="960" y="671"/>
                      </a:lnTo>
                      <a:lnTo>
                        <a:pt x="952" y="662"/>
                      </a:lnTo>
                      <a:lnTo>
                        <a:pt x="945" y="646"/>
                      </a:lnTo>
                      <a:lnTo>
                        <a:pt x="940" y="639"/>
                      </a:lnTo>
                      <a:lnTo>
                        <a:pt x="936" y="622"/>
                      </a:lnTo>
                      <a:lnTo>
                        <a:pt x="939" y="609"/>
                      </a:lnTo>
                      <a:lnTo>
                        <a:pt x="939" y="597"/>
                      </a:lnTo>
                      <a:lnTo>
                        <a:pt x="933" y="585"/>
                      </a:lnTo>
                      <a:lnTo>
                        <a:pt x="927" y="566"/>
                      </a:lnTo>
                      <a:lnTo>
                        <a:pt x="928" y="551"/>
                      </a:lnTo>
                      <a:lnTo>
                        <a:pt x="933" y="528"/>
                      </a:lnTo>
                      <a:lnTo>
                        <a:pt x="932" y="517"/>
                      </a:lnTo>
                      <a:lnTo>
                        <a:pt x="928" y="520"/>
                      </a:lnTo>
                      <a:lnTo>
                        <a:pt x="927" y="515"/>
                      </a:lnTo>
                      <a:lnTo>
                        <a:pt x="928" y="503"/>
                      </a:lnTo>
                      <a:lnTo>
                        <a:pt x="933" y="488"/>
                      </a:lnTo>
                      <a:lnTo>
                        <a:pt x="934" y="478"/>
                      </a:lnTo>
                      <a:lnTo>
                        <a:pt x="938" y="471"/>
                      </a:lnTo>
                      <a:lnTo>
                        <a:pt x="935" y="447"/>
                      </a:lnTo>
                      <a:lnTo>
                        <a:pt x="933" y="441"/>
                      </a:lnTo>
                      <a:lnTo>
                        <a:pt x="927" y="435"/>
                      </a:lnTo>
                      <a:lnTo>
                        <a:pt x="922" y="428"/>
                      </a:lnTo>
                      <a:lnTo>
                        <a:pt x="920" y="424"/>
                      </a:lnTo>
                      <a:lnTo>
                        <a:pt x="920" y="417"/>
                      </a:lnTo>
                      <a:lnTo>
                        <a:pt x="930" y="403"/>
                      </a:lnTo>
                      <a:lnTo>
                        <a:pt x="934" y="392"/>
                      </a:lnTo>
                      <a:lnTo>
                        <a:pt x="941" y="379"/>
                      </a:lnTo>
                      <a:lnTo>
                        <a:pt x="949" y="367"/>
                      </a:lnTo>
                      <a:lnTo>
                        <a:pt x="956" y="360"/>
                      </a:lnTo>
                      <a:lnTo>
                        <a:pt x="959" y="358"/>
                      </a:lnTo>
                      <a:lnTo>
                        <a:pt x="960" y="337"/>
                      </a:lnTo>
                      <a:lnTo>
                        <a:pt x="962" y="309"/>
                      </a:lnTo>
                      <a:lnTo>
                        <a:pt x="962" y="295"/>
                      </a:lnTo>
                      <a:lnTo>
                        <a:pt x="970" y="264"/>
                      </a:lnTo>
                      <a:lnTo>
                        <a:pt x="976" y="253"/>
                      </a:lnTo>
                      <a:lnTo>
                        <a:pt x="979" y="248"/>
                      </a:lnTo>
                      <a:lnTo>
                        <a:pt x="992" y="234"/>
                      </a:lnTo>
                      <a:lnTo>
                        <a:pt x="1003" y="221"/>
                      </a:lnTo>
                      <a:lnTo>
                        <a:pt x="1009" y="215"/>
                      </a:lnTo>
                      <a:lnTo>
                        <a:pt x="1011" y="209"/>
                      </a:lnTo>
                      <a:lnTo>
                        <a:pt x="1015" y="202"/>
                      </a:lnTo>
                      <a:lnTo>
                        <a:pt x="1026" y="197"/>
                      </a:lnTo>
                      <a:lnTo>
                        <a:pt x="1032" y="192"/>
                      </a:lnTo>
                      <a:lnTo>
                        <a:pt x="1041" y="183"/>
                      </a:lnTo>
                      <a:lnTo>
                        <a:pt x="1045" y="175"/>
                      </a:lnTo>
                      <a:lnTo>
                        <a:pt x="1043" y="167"/>
                      </a:lnTo>
                      <a:lnTo>
                        <a:pt x="1041" y="162"/>
                      </a:lnTo>
                      <a:lnTo>
                        <a:pt x="1032" y="160"/>
                      </a:lnTo>
                      <a:lnTo>
                        <a:pt x="1027" y="156"/>
                      </a:lnTo>
                      <a:lnTo>
                        <a:pt x="1022" y="151"/>
                      </a:lnTo>
                      <a:lnTo>
                        <a:pt x="1020" y="143"/>
                      </a:lnTo>
                      <a:lnTo>
                        <a:pt x="1019" y="121"/>
                      </a:lnTo>
                      <a:lnTo>
                        <a:pt x="1022" y="103"/>
                      </a:lnTo>
                      <a:lnTo>
                        <a:pt x="1025" y="94"/>
                      </a:lnTo>
                      <a:lnTo>
                        <a:pt x="1025" y="90"/>
                      </a:lnTo>
                      <a:lnTo>
                        <a:pt x="1019" y="90"/>
                      </a:lnTo>
                      <a:lnTo>
                        <a:pt x="1013" y="85"/>
                      </a:lnTo>
                      <a:lnTo>
                        <a:pt x="1004" y="76"/>
                      </a:lnTo>
                      <a:lnTo>
                        <a:pt x="990" y="68"/>
                      </a:lnTo>
                      <a:lnTo>
                        <a:pt x="966" y="42"/>
                      </a:lnTo>
                      <a:lnTo>
                        <a:pt x="955" y="36"/>
                      </a:lnTo>
                      <a:lnTo>
                        <a:pt x="943" y="46"/>
                      </a:lnTo>
                      <a:lnTo>
                        <a:pt x="932" y="47"/>
                      </a:lnTo>
                      <a:lnTo>
                        <a:pt x="905" y="41"/>
                      </a:lnTo>
                      <a:lnTo>
                        <a:pt x="898" y="49"/>
                      </a:lnTo>
                      <a:lnTo>
                        <a:pt x="892" y="52"/>
                      </a:lnTo>
                      <a:lnTo>
                        <a:pt x="869" y="43"/>
                      </a:lnTo>
                      <a:lnTo>
                        <a:pt x="864" y="33"/>
                      </a:lnTo>
                      <a:lnTo>
                        <a:pt x="858" y="25"/>
                      </a:lnTo>
                      <a:lnTo>
                        <a:pt x="846" y="16"/>
                      </a:lnTo>
                      <a:lnTo>
                        <a:pt x="839" y="5"/>
                      </a:lnTo>
                      <a:lnTo>
                        <a:pt x="811" y="5"/>
                      </a:lnTo>
                      <a:lnTo>
                        <a:pt x="803" y="16"/>
                      </a:lnTo>
                      <a:lnTo>
                        <a:pt x="791" y="9"/>
                      </a:lnTo>
                      <a:lnTo>
                        <a:pt x="784" y="16"/>
                      </a:lnTo>
                      <a:lnTo>
                        <a:pt x="771" y="0"/>
                      </a:lnTo>
                      <a:lnTo>
                        <a:pt x="756" y="5"/>
                      </a:lnTo>
                      <a:lnTo>
                        <a:pt x="733" y="9"/>
                      </a:lnTo>
                      <a:lnTo>
                        <a:pt x="713" y="4"/>
                      </a:lnTo>
                      <a:lnTo>
                        <a:pt x="709" y="16"/>
                      </a:lnTo>
                      <a:lnTo>
                        <a:pt x="697" y="16"/>
                      </a:lnTo>
                      <a:lnTo>
                        <a:pt x="690" y="19"/>
                      </a:lnTo>
                      <a:lnTo>
                        <a:pt x="682" y="16"/>
                      </a:lnTo>
                      <a:lnTo>
                        <a:pt x="683" y="16"/>
                      </a:lnTo>
                      <a:lnTo>
                        <a:pt x="682" y="10"/>
                      </a:lnTo>
                      <a:lnTo>
                        <a:pt x="676" y="10"/>
                      </a:lnTo>
                      <a:lnTo>
                        <a:pt x="665" y="16"/>
                      </a:lnTo>
                      <a:lnTo>
                        <a:pt x="639" y="21"/>
                      </a:lnTo>
                      <a:lnTo>
                        <a:pt x="628" y="27"/>
                      </a:lnTo>
                      <a:lnTo>
                        <a:pt x="610" y="32"/>
                      </a:lnTo>
                      <a:lnTo>
                        <a:pt x="601" y="27"/>
                      </a:lnTo>
                      <a:lnTo>
                        <a:pt x="583" y="24"/>
                      </a:lnTo>
                      <a:lnTo>
                        <a:pt x="569" y="32"/>
                      </a:lnTo>
                      <a:lnTo>
                        <a:pt x="567" y="49"/>
                      </a:lnTo>
                      <a:lnTo>
                        <a:pt x="559" y="53"/>
                      </a:lnTo>
                      <a:lnTo>
                        <a:pt x="509" y="53"/>
                      </a:lnTo>
                      <a:lnTo>
                        <a:pt x="486" y="47"/>
                      </a:lnTo>
                      <a:lnTo>
                        <a:pt x="472" y="37"/>
                      </a:lnTo>
                      <a:lnTo>
                        <a:pt x="465" y="46"/>
                      </a:lnTo>
                      <a:lnTo>
                        <a:pt x="457" y="43"/>
                      </a:lnTo>
                      <a:lnTo>
                        <a:pt x="436" y="25"/>
                      </a:lnTo>
                      <a:lnTo>
                        <a:pt x="434" y="16"/>
                      </a:lnTo>
                      <a:lnTo>
                        <a:pt x="427" y="6"/>
                      </a:lnTo>
                      <a:lnTo>
                        <a:pt x="411" y="5"/>
                      </a:lnTo>
                      <a:lnTo>
                        <a:pt x="397" y="5"/>
                      </a:lnTo>
                      <a:lnTo>
                        <a:pt x="384" y="16"/>
                      </a:lnTo>
                      <a:lnTo>
                        <a:pt x="378" y="22"/>
                      </a:lnTo>
                      <a:lnTo>
                        <a:pt x="371" y="37"/>
                      </a:lnTo>
                      <a:lnTo>
                        <a:pt x="363" y="42"/>
                      </a:lnTo>
                      <a:lnTo>
                        <a:pt x="360" y="56"/>
                      </a:lnTo>
                      <a:lnTo>
                        <a:pt x="359" y="75"/>
                      </a:lnTo>
                      <a:lnTo>
                        <a:pt x="362" y="84"/>
                      </a:lnTo>
                      <a:lnTo>
                        <a:pt x="349" y="86"/>
                      </a:lnTo>
                      <a:lnTo>
                        <a:pt x="352" y="103"/>
                      </a:lnTo>
                      <a:lnTo>
                        <a:pt x="347" y="122"/>
                      </a:lnTo>
                      <a:lnTo>
                        <a:pt x="326" y="159"/>
                      </a:lnTo>
                      <a:lnTo>
                        <a:pt x="316" y="183"/>
                      </a:lnTo>
                      <a:lnTo>
                        <a:pt x="307" y="227"/>
                      </a:lnTo>
                      <a:lnTo>
                        <a:pt x="306" y="293"/>
                      </a:lnTo>
                      <a:lnTo>
                        <a:pt x="299" y="323"/>
                      </a:lnTo>
                      <a:lnTo>
                        <a:pt x="298" y="327"/>
                      </a:lnTo>
                      <a:lnTo>
                        <a:pt x="283" y="340"/>
                      </a:lnTo>
                      <a:lnTo>
                        <a:pt x="264" y="350"/>
                      </a:lnTo>
                      <a:lnTo>
                        <a:pt x="247" y="366"/>
                      </a:lnTo>
                      <a:lnTo>
                        <a:pt x="224" y="402"/>
                      </a:lnTo>
                      <a:lnTo>
                        <a:pt x="217" y="423"/>
                      </a:lnTo>
                      <a:lnTo>
                        <a:pt x="213" y="444"/>
                      </a:lnTo>
                      <a:lnTo>
                        <a:pt x="213" y="462"/>
                      </a:lnTo>
                      <a:lnTo>
                        <a:pt x="209" y="480"/>
                      </a:lnTo>
                      <a:lnTo>
                        <a:pt x="196" y="501"/>
                      </a:lnTo>
                      <a:lnTo>
                        <a:pt x="181" y="516"/>
                      </a:lnTo>
                      <a:lnTo>
                        <a:pt x="167" y="523"/>
                      </a:lnTo>
                      <a:lnTo>
                        <a:pt x="144" y="544"/>
                      </a:lnTo>
                      <a:lnTo>
                        <a:pt x="123" y="552"/>
                      </a:lnTo>
                      <a:lnTo>
                        <a:pt x="113" y="549"/>
                      </a:lnTo>
                      <a:lnTo>
                        <a:pt x="112" y="531"/>
                      </a:lnTo>
                      <a:lnTo>
                        <a:pt x="110" y="526"/>
                      </a:lnTo>
                      <a:lnTo>
                        <a:pt x="96" y="530"/>
                      </a:lnTo>
                      <a:lnTo>
                        <a:pt x="83" y="532"/>
                      </a:lnTo>
                      <a:lnTo>
                        <a:pt x="75" y="538"/>
                      </a:lnTo>
                      <a:lnTo>
                        <a:pt x="68" y="551"/>
                      </a:lnTo>
                      <a:lnTo>
                        <a:pt x="56" y="554"/>
                      </a:lnTo>
                      <a:lnTo>
                        <a:pt x="40" y="544"/>
                      </a:lnTo>
                      <a:lnTo>
                        <a:pt x="36" y="546"/>
                      </a:lnTo>
                      <a:lnTo>
                        <a:pt x="27" y="552"/>
                      </a:lnTo>
                      <a:lnTo>
                        <a:pt x="18" y="560"/>
                      </a:lnTo>
                      <a:lnTo>
                        <a:pt x="14" y="576"/>
                      </a:lnTo>
                      <a:lnTo>
                        <a:pt x="11" y="591"/>
                      </a:lnTo>
                      <a:lnTo>
                        <a:pt x="10" y="603"/>
                      </a:lnTo>
                      <a:lnTo>
                        <a:pt x="2" y="608"/>
                      </a:lnTo>
                      <a:lnTo>
                        <a:pt x="3" y="612"/>
                      </a:lnTo>
                      <a:lnTo>
                        <a:pt x="3" y="619"/>
                      </a:lnTo>
                      <a:lnTo>
                        <a:pt x="0" y="625"/>
                      </a:lnTo>
                      <a:lnTo>
                        <a:pt x="2" y="629"/>
                      </a:lnTo>
                      <a:lnTo>
                        <a:pt x="3" y="627"/>
                      </a:lnTo>
                      <a:lnTo>
                        <a:pt x="9" y="624"/>
                      </a:lnTo>
                      <a:lnTo>
                        <a:pt x="27" y="619"/>
                      </a:lnTo>
                      <a:lnTo>
                        <a:pt x="41" y="612"/>
                      </a:lnTo>
                      <a:lnTo>
                        <a:pt x="54" y="607"/>
                      </a:lnTo>
                      <a:lnTo>
                        <a:pt x="63" y="607"/>
                      </a:lnTo>
                      <a:lnTo>
                        <a:pt x="70" y="606"/>
                      </a:lnTo>
                      <a:lnTo>
                        <a:pt x="94" y="607"/>
                      </a:lnTo>
                      <a:lnTo>
                        <a:pt x="116" y="605"/>
                      </a:lnTo>
                      <a:lnTo>
                        <a:pt x="123" y="607"/>
                      </a:lnTo>
                      <a:lnTo>
                        <a:pt x="142" y="608"/>
                      </a:lnTo>
                      <a:lnTo>
                        <a:pt x="155" y="606"/>
                      </a:lnTo>
                      <a:lnTo>
                        <a:pt x="169" y="606"/>
                      </a:lnTo>
                      <a:lnTo>
                        <a:pt x="202" y="603"/>
                      </a:lnTo>
                      <a:lnTo>
                        <a:pt x="218" y="605"/>
                      </a:lnTo>
                      <a:lnTo>
                        <a:pt x="220" y="606"/>
                      </a:lnTo>
                      <a:lnTo>
                        <a:pt x="225" y="613"/>
                      </a:lnTo>
                      <a:lnTo>
                        <a:pt x="229" y="614"/>
                      </a:lnTo>
                      <a:lnTo>
                        <a:pt x="233" y="613"/>
                      </a:lnTo>
                      <a:lnTo>
                        <a:pt x="237" y="622"/>
                      </a:lnTo>
                      <a:lnTo>
                        <a:pt x="242" y="640"/>
                      </a:lnTo>
                      <a:lnTo>
                        <a:pt x="244" y="654"/>
                      </a:lnTo>
                      <a:lnTo>
                        <a:pt x="245" y="659"/>
                      </a:lnTo>
                      <a:lnTo>
                        <a:pt x="252" y="671"/>
                      </a:lnTo>
                      <a:lnTo>
                        <a:pt x="256" y="687"/>
                      </a:lnTo>
                      <a:lnTo>
                        <a:pt x="268" y="700"/>
                      </a:lnTo>
                      <a:lnTo>
                        <a:pt x="289" y="727"/>
                      </a:lnTo>
                      <a:lnTo>
                        <a:pt x="301" y="732"/>
                      </a:lnTo>
                      <a:lnTo>
                        <a:pt x="315" y="732"/>
                      </a:lnTo>
                      <a:lnTo>
                        <a:pt x="336" y="725"/>
                      </a:lnTo>
                      <a:lnTo>
                        <a:pt x="349" y="722"/>
                      </a:lnTo>
                      <a:lnTo>
                        <a:pt x="366" y="725"/>
                      </a:lnTo>
                      <a:lnTo>
                        <a:pt x="386" y="725"/>
                      </a:lnTo>
                      <a:lnTo>
                        <a:pt x="389" y="710"/>
                      </a:lnTo>
                      <a:lnTo>
                        <a:pt x="390" y="703"/>
                      </a:lnTo>
                      <a:lnTo>
                        <a:pt x="392" y="698"/>
                      </a:lnTo>
                      <a:lnTo>
                        <a:pt x="393" y="694"/>
                      </a:lnTo>
                      <a:lnTo>
                        <a:pt x="395" y="689"/>
                      </a:lnTo>
                      <a:lnTo>
                        <a:pt x="396" y="678"/>
                      </a:lnTo>
                      <a:lnTo>
                        <a:pt x="398" y="670"/>
                      </a:lnTo>
                      <a:lnTo>
                        <a:pt x="441" y="670"/>
                      </a:lnTo>
                      <a:lnTo>
                        <a:pt x="444" y="664"/>
                      </a:lnTo>
                      <a:lnTo>
                        <a:pt x="467" y="664"/>
                      </a:lnTo>
                      <a:lnTo>
                        <a:pt x="466" y="686"/>
                      </a:lnTo>
                      <a:lnTo>
                        <a:pt x="514" y="687"/>
                      </a:lnTo>
                      <a:lnTo>
                        <a:pt x="518" y="691"/>
                      </a:lnTo>
                      <a:lnTo>
                        <a:pt x="520" y="699"/>
                      </a:lnTo>
                      <a:lnTo>
                        <a:pt x="522" y="731"/>
                      </a:lnTo>
                      <a:lnTo>
                        <a:pt x="525" y="743"/>
                      </a:lnTo>
                      <a:lnTo>
                        <a:pt x="525" y="759"/>
                      </a:lnTo>
                      <a:lnTo>
                        <a:pt x="527" y="775"/>
                      </a:lnTo>
                      <a:lnTo>
                        <a:pt x="527" y="781"/>
                      </a:lnTo>
                      <a:lnTo>
                        <a:pt x="524" y="792"/>
                      </a:lnTo>
                      <a:lnTo>
                        <a:pt x="524" y="806"/>
                      </a:lnTo>
                      <a:lnTo>
                        <a:pt x="526" y="815"/>
                      </a:lnTo>
                      <a:lnTo>
                        <a:pt x="535" y="829"/>
                      </a:lnTo>
                      <a:lnTo>
                        <a:pt x="541" y="850"/>
                      </a:lnTo>
                      <a:lnTo>
                        <a:pt x="547" y="866"/>
                      </a:lnTo>
                      <a:lnTo>
                        <a:pt x="547" y="874"/>
                      </a:lnTo>
                      <a:lnTo>
                        <a:pt x="542" y="881"/>
                      </a:lnTo>
                      <a:lnTo>
                        <a:pt x="531" y="892"/>
                      </a:lnTo>
                      <a:lnTo>
                        <a:pt x="531" y="894"/>
                      </a:lnTo>
                      <a:lnTo>
                        <a:pt x="532" y="897"/>
                      </a:lnTo>
                      <a:lnTo>
                        <a:pt x="534" y="898"/>
                      </a:lnTo>
                      <a:lnTo>
                        <a:pt x="537" y="899"/>
                      </a:lnTo>
                      <a:lnTo>
                        <a:pt x="543" y="907"/>
                      </a:lnTo>
                      <a:lnTo>
                        <a:pt x="549" y="908"/>
                      </a:lnTo>
                      <a:lnTo>
                        <a:pt x="552" y="907"/>
                      </a:lnTo>
                      <a:lnTo>
                        <a:pt x="554" y="901"/>
                      </a:lnTo>
                      <a:lnTo>
                        <a:pt x="557" y="893"/>
                      </a:lnTo>
                      <a:lnTo>
                        <a:pt x="562" y="891"/>
                      </a:lnTo>
                      <a:lnTo>
                        <a:pt x="613" y="891"/>
                      </a:lnTo>
                      <a:lnTo>
                        <a:pt x="623" y="887"/>
                      </a:lnTo>
                      <a:lnTo>
                        <a:pt x="632" y="890"/>
                      </a:lnTo>
                      <a:lnTo>
                        <a:pt x="634" y="890"/>
                      </a:lnTo>
                      <a:lnTo>
                        <a:pt x="644" y="882"/>
                      </a:lnTo>
                      <a:lnTo>
                        <a:pt x="645" y="882"/>
                      </a:lnTo>
                      <a:lnTo>
                        <a:pt x="655" y="880"/>
                      </a:lnTo>
                      <a:lnTo>
                        <a:pt x="659" y="880"/>
                      </a:lnTo>
                      <a:lnTo>
                        <a:pt x="661" y="881"/>
                      </a:lnTo>
                      <a:lnTo>
                        <a:pt x="667" y="891"/>
                      </a:lnTo>
                      <a:lnTo>
                        <a:pt x="667" y="903"/>
                      </a:lnTo>
                      <a:lnTo>
                        <a:pt x="669" y="908"/>
                      </a:lnTo>
                      <a:lnTo>
                        <a:pt x="672" y="908"/>
                      </a:lnTo>
                      <a:lnTo>
                        <a:pt x="686" y="902"/>
                      </a:lnTo>
                      <a:lnTo>
                        <a:pt x="691" y="901"/>
                      </a:lnTo>
                      <a:lnTo>
                        <a:pt x="697" y="901"/>
                      </a:lnTo>
                      <a:lnTo>
                        <a:pt x="708" y="896"/>
                      </a:lnTo>
                      <a:lnTo>
                        <a:pt x="714" y="904"/>
                      </a:lnTo>
                      <a:lnTo>
                        <a:pt x="718" y="913"/>
                      </a:lnTo>
                      <a:lnTo>
                        <a:pt x="723" y="919"/>
                      </a:lnTo>
                      <a:lnTo>
                        <a:pt x="736" y="925"/>
                      </a:lnTo>
                      <a:lnTo>
                        <a:pt x="748" y="933"/>
                      </a:lnTo>
                      <a:lnTo>
                        <a:pt x="766" y="940"/>
                      </a:lnTo>
                      <a:lnTo>
                        <a:pt x="778" y="941"/>
                      </a:lnTo>
                      <a:lnTo>
                        <a:pt x="787" y="939"/>
                      </a:lnTo>
                      <a:lnTo>
                        <a:pt x="799" y="934"/>
                      </a:lnTo>
                      <a:lnTo>
                        <a:pt x="809" y="931"/>
                      </a:lnTo>
                      <a:lnTo>
                        <a:pt x="814" y="933"/>
                      </a:lnTo>
                      <a:lnTo>
                        <a:pt x="833" y="951"/>
                      </a:lnTo>
                      <a:lnTo>
                        <a:pt x="847" y="957"/>
                      </a:lnTo>
                      <a:lnTo>
                        <a:pt x="858" y="961"/>
                      </a:lnTo>
                      <a:lnTo>
                        <a:pt x="869" y="962"/>
                      </a:lnTo>
                      <a:lnTo>
                        <a:pt x="876" y="968"/>
                      </a:lnTo>
                      <a:lnTo>
                        <a:pt x="881" y="980"/>
                      </a:lnTo>
                      <a:lnTo>
                        <a:pt x="885" y="987"/>
                      </a:lnTo>
                      <a:lnTo>
                        <a:pt x="898" y="999"/>
                      </a:lnTo>
                      <a:lnTo>
                        <a:pt x="912" y="1007"/>
                      </a:lnTo>
                      <a:lnTo>
                        <a:pt x="922" y="1011"/>
                      </a:lnTo>
                      <a:lnTo>
                        <a:pt x="932" y="1012"/>
                      </a:lnTo>
                      <a:lnTo>
                        <a:pt x="935" y="1012"/>
                      </a:lnTo>
                      <a:lnTo>
                        <a:pt x="941" y="1010"/>
                      </a:lnTo>
                      <a:lnTo>
                        <a:pt x="945" y="1009"/>
                      </a:lnTo>
                      <a:lnTo>
                        <a:pt x="946" y="1010"/>
                      </a:lnTo>
                      <a:lnTo>
                        <a:pt x="951" y="1017"/>
                      </a:lnTo>
                      <a:lnTo>
                        <a:pt x="955" y="1018"/>
                      </a:lnTo>
                      <a:lnTo>
                        <a:pt x="959" y="1018"/>
                      </a:lnTo>
                      <a:lnTo>
                        <a:pt x="961" y="1016"/>
                      </a:lnTo>
                      <a:lnTo>
                        <a:pt x="961" y="1009"/>
                      </a:lnTo>
                      <a:lnTo>
                        <a:pt x="960" y="1001"/>
                      </a:lnTo>
                      <a:lnTo>
                        <a:pt x="959" y="966"/>
                      </a:lnTo>
                      <a:lnTo>
                        <a:pt x="956" y="958"/>
                      </a:lnTo>
                      <a:lnTo>
                        <a:pt x="950" y="957"/>
                      </a:lnTo>
                      <a:lnTo>
                        <a:pt x="941" y="962"/>
                      </a:lnTo>
                      <a:lnTo>
                        <a:pt x="930" y="960"/>
                      </a:lnTo>
                      <a:lnTo>
                        <a:pt x="918" y="960"/>
                      </a:lnTo>
                      <a:lnTo>
                        <a:pt x="911" y="955"/>
                      </a:lnTo>
                      <a:lnTo>
                        <a:pt x="901" y="942"/>
                      </a:lnTo>
                      <a:lnTo>
                        <a:pt x="895" y="936"/>
                      </a:lnTo>
                      <a:lnTo>
                        <a:pt x="893" y="934"/>
                      </a:lnTo>
                      <a:lnTo>
                        <a:pt x="892" y="924"/>
                      </a:lnTo>
                      <a:lnTo>
                        <a:pt x="895" y="917"/>
                      </a:lnTo>
                      <a:lnTo>
                        <a:pt x="897" y="905"/>
                      </a:lnTo>
                      <a:lnTo>
                        <a:pt x="912" y="866"/>
                      </a:lnTo>
                      <a:lnTo>
                        <a:pt x="913" y="859"/>
                      </a:lnTo>
                      <a:lnTo>
                        <a:pt x="914" y="834"/>
                      </a:lnTo>
                      <a:lnTo>
                        <a:pt x="912" y="820"/>
                      </a:lnTo>
                      <a:lnTo>
                        <a:pt x="905" y="801"/>
                      </a:lnTo>
                      <a:lnTo>
                        <a:pt x="905" y="791"/>
                      </a:lnTo>
                      <a:lnTo>
                        <a:pt x="907" y="788"/>
                      </a:lnTo>
                      <a:lnTo>
                        <a:pt x="909" y="779"/>
                      </a:lnTo>
                      <a:lnTo>
                        <a:pt x="914" y="772"/>
                      </a:lnTo>
                      <a:lnTo>
                        <a:pt x="922" y="758"/>
                      </a:lnTo>
                      <a:lnTo>
                        <a:pt x="924" y="756"/>
                      </a:lnTo>
                      <a:lnTo>
                        <a:pt x="929" y="752"/>
                      </a:lnTo>
                      <a:lnTo>
                        <a:pt x="932" y="752"/>
                      </a:lnTo>
                      <a:lnTo>
                        <a:pt x="941" y="748"/>
                      </a:lnTo>
                      <a:lnTo>
                        <a:pt x="1003" y="735"/>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93" name="任意多边形: 形状 192">
                  <a:extLst>
                    <a:ext uri="{FF2B5EF4-FFF2-40B4-BE49-F238E27FC236}">
                      <a16:creationId xmlns="" xmlns:a16="http://schemas.microsoft.com/office/drawing/2014/main" id="{A5418354-CCF6-44A3-BCEB-537E5E961198}"/>
                    </a:ext>
                  </a:extLst>
                </p:cNvPr>
                <p:cNvSpPr>
                  <a:spLocks noChangeAspect="1"/>
                </p:cNvSpPr>
                <p:nvPr/>
              </p:nvSpPr>
              <p:spPr bwMode="gray">
                <a:xfrm>
                  <a:off x="5488780" y="3469034"/>
                  <a:ext cx="25400" cy="33338"/>
                </a:xfrm>
                <a:custGeom>
                  <a:avLst/>
                  <a:gdLst/>
                  <a:ahLst/>
                  <a:cxnLst>
                    <a:cxn ang="0">
                      <a:pos x="65" y="0"/>
                    </a:cxn>
                    <a:cxn ang="0">
                      <a:pos x="48" y="11"/>
                    </a:cxn>
                    <a:cxn ang="0">
                      <a:pos x="33" y="19"/>
                    </a:cxn>
                    <a:cxn ang="0">
                      <a:pos x="28" y="25"/>
                    </a:cxn>
                    <a:cxn ang="0">
                      <a:pos x="22" y="29"/>
                    </a:cxn>
                    <a:cxn ang="0">
                      <a:pos x="17" y="51"/>
                    </a:cxn>
                    <a:cxn ang="0">
                      <a:pos x="15" y="62"/>
                    </a:cxn>
                    <a:cxn ang="0">
                      <a:pos x="9" y="74"/>
                    </a:cxn>
                    <a:cxn ang="0">
                      <a:pos x="0" y="85"/>
                    </a:cxn>
                    <a:cxn ang="0">
                      <a:pos x="0" y="88"/>
                    </a:cxn>
                    <a:cxn ang="0">
                      <a:pos x="1" y="97"/>
                    </a:cxn>
                    <a:cxn ang="0">
                      <a:pos x="7" y="103"/>
                    </a:cxn>
                    <a:cxn ang="0">
                      <a:pos x="20" y="105"/>
                    </a:cxn>
                    <a:cxn ang="0">
                      <a:pos x="24" y="102"/>
                    </a:cxn>
                    <a:cxn ang="0">
                      <a:pos x="31" y="105"/>
                    </a:cxn>
                    <a:cxn ang="0">
                      <a:pos x="32" y="103"/>
                    </a:cxn>
                    <a:cxn ang="0">
                      <a:pos x="33" y="100"/>
                    </a:cxn>
                    <a:cxn ang="0">
                      <a:pos x="45" y="96"/>
                    </a:cxn>
                    <a:cxn ang="0">
                      <a:pos x="50" y="97"/>
                    </a:cxn>
                    <a:cxn ang="0">
                      <a:pos x="59" y="105"/>
                    </a:cxn>
                    <a:cxn ang="0">
                      <a:pos x="59" y="106"/>
                    </a:cxn>
                    <a:cxn ang="0">
                      <a:pos x="61" y="100"/>
                    </a:cxn>
                    <a:cxn ang="0">
                      <a:pos x="71" y="88"/>
                    </a:cxn>
                    <a:cxn ang="0">
                      <a:pos x="76" y="76"/>
                    </a:cxn>
                    <a:cxn ang="0">
                      <a:pos x="79" y="74"/>
                    </a:cxn>
                    <a:cxn ang="0">
                      <a:pos x="76" y="72"/>
                    </a:cxn>
                    <a:cxn ang="0">
                      <a:pos x="74" y="72"/>
                    </a:cxn>
                    <a:cxn ang="0">
                      <a:pos x="71" y="69"/>
                    </a:cxn>
                    <a:cxn ang="0">
                      <a:pos x="64" y="70"/>
                    </a:cxn>
                    <a:cxn ang="0">
                      <a:pos x="56" y="69"/>
                    </a:cxn>
                    <a:cxn ang="0">
                      <a:pos x="48" y="72"/>
                    </a:cxn>
                    <a:cxn ang="0">
                      <a:pos x="47" y="74"/>
                    </a:cxn>
                    <a:cxn ang="0">
                      <a:pos x="44" y="75"/>
                    </a:cxn>
                    <a:cxn ang="0">
                      <a:pos x="40" y="74"/>
                    </a:cxn>
                    <a:cxn ang="0">
                      <a:pos x="38" y="70"/>
                    </a:cxn>
                    <a:cxn ang="0">
                      <a:pos x="39" y="69"/>
                    </a:cxn>
                    <a:cxn ang="0">
                      <a:pos x="44" y="70"/>
                    </a:cxn>
                    <a:cxn ang="0">
                      <a:pos x="47" y="70"/>
                    </a:cxn>
                    <a:cxn ang="0">
                      <a:pos x="48" y="67"/>
                    </a:cxn>
                    <a:cxn ang="0">
                      <a:pos x="53" y="59"/>
                    </a:cxn>
                    <a:cxn ang="0">
                      <a:pos x="56" y="57"/>
                    </a:cxn>
                    <a:cxn ang="0">
                      <a:pos x="61" y="57"/>
                    </a:cxn>
                    <a:cxn ang="0">
                      <a:pos x="66" y="51"/>
                    </a:cxn>
                    <a:cxn ang="0">
                      <a:pos x="77" y="48"/>
                    </a:cxn>
                    <a:cxn ang="0">
                      <a:pos x="83" y="45"/>
                    </a:cxn>
                    <a:cxn ang="0">
                      <a:pos x="83" y="38"/>
                    </a:cxn>
                    <a:cxn ang="0">
                      <a:pos x="81" y="22"/>
                    </a:cxn>
                    <a:cxn ang="0">
                      <a:pos x="80" y="20"/>
                    </a:cxn>
                    <a:cxn ang="0">
                      <a:pos x="75" y="16"/>
                    </a:cxn>
                    <a:cxn ang="0">
                      <a:pos x="71" y="9"/>
                    </a:cxn>
                    <a:cxn ang="0">
                      <a:pos x="67" y="5"/>
                    </a:cxn>
                    <a:cxn ang="0">
                      <a:pos x="65" y="0"/>
                    </a:cxn>
                  </a:cxnLst>
                  <a:rect l="0" t="0" r="r" b="b"/>
                  <a:pathLst>
                    <a:path w="83" h="106">
                      <a:moveTo>
                        <a:pt x="65" y="0"/>
                      </a:moveTo>
                      <a:lnTo>
                        <a:pt x="48" y="11"/>
                      </a:lnTo>
                      <a:lnTo>
                        <a:pt x="33" y="19"/>
                      </a:lnTo>
                      <a:lnTo>
                        <a:pt x="28" y="25"/>
                      </a:lnTo>
                      <a:lnTo>
                        <a:pt x="22" y="29"/>
                      </a:lnTo>
                      <a:lnTo>
                        <a:pt x="17" y="51"/>
                      </a:lnTo>
                      <a:lnTo>
                        <a:pt x="15" y="62"/>
                      </a:lnTo>
                      <a:lnTo>
                        <a:pt x="9" y="74"/>
                      </a:lnTo>
                      <a:lnTo>
                        <a:pt x="0" y="85"/>
                      </a:lnTo>
                      <a:lnTo>
                        <a:pt x="0" y="88"/>
                      </a:lnTo>
                      <a:lnTo>
                        <a:pt x="1" y="97"/>
                      </a:lnTo>
                      <a:lnTo>
                        <a:pt x="7" y="103"/>
                      </a:lnTo>
                      <a:lnTo>
                        <a:pt x="20" y="105"/>
                      </a:lnTo>
                      <a:lnTo>
                        <a:pt x="24" y="102"/>
                      </a:lnTo>
                      <a:lnTo>
                        <a:pt x="31" y="105"/>
                      </a:lnTo>
                      <a:lnTo>
                        <a:pt x="32" y="103"/>
                      </a:lnTo>
                      <a:lnTo>
                        <a:pt x="33" y="100"/>
                      </a:lnTo>
                      <a:lnTo>
                        <a:pt x="45" y="96"/>
                      </a:lnTo>
                      <a:lnTo>
                        <a:pt x="50" y="97"/>
                      </a:lnTo>
                      <a:lnTo>
                        <a:pt x="59" y="105"/>
                      </a:lnTo>
                      <a:lnTo>
                        <a:pt x="59" y="106"/>
                      </a:lnTo>
                      <a:lnTo>
                        <a:pt x="61" y="100"/>
                      </a:lnTo>
                      <a:lnTo>
                        <a:pt x="71" y="88"/>
                      </a:lnTo>
                      <a:lnTo>
                        <a:pt x="76" y="76"/>
                      </a:lnTo>
                      <a:lnTo>
                        <a:pt x="79" y="74"/>
                      </a:lnTo>
                      <a:lnTo>
                        <a:pt x="76" y="72"/>
                      </a:lnTo>
                      <a:lnTo>
                        <a:pt x="74" y="72"/>
                      </a:lnTo>
                      <a:lnTo>
                        <a:pt x="71" y="69"/>
                      </a:lnTo>
                      <a:lnTo>
                        <a:pt x="64" y="70"/>
                      </a:lnTo>
                      <a:lnTo>
                        <a:pt x="56" y="69"/>
                      </a:lnTo>
                      <a:lnTo>
                        <a:pt x="48" y="72"/>
                      </a:lnTo>
                      <a:lnTo>
                        <a:pt x="47" y="74"/>
                      </a:lnTo>
                      <a:lnTo>
                        <a:pt x="44" y="75"/>
                      </a:lnTo>
                      <a:lnTo>
                        <a:pt x="40" y="74"/>
                      </a:lnTo>
                      <a:lnTo>
                        <a:pt x="38" y="70"/>
                      </a:lnTo>
                      <a:lnTo>
                        <a:pt x="39" y="69"/>
                      </a:lnTo>
                      <a:lnTo>
                        <a:pt x="44" y="70"/>
                      </a:lnTo>
                      <a:lnTo>
                        <a:pt x="47" y="70"/>
                      </a:lnTo>
                      <a:lnTo>
                        <a:pt x="48" y="67"/>
                      </a:lnTo>
                      <a:lnTo>
                        <a:pt x="53" y="59"/>
                      </a:lnTo>
                      <a:lnTo>
                        <a:pt x="56" y="57"/>
                      </a:lnTo>
                      <a:lnTo>
                        <a:pt x="61" y="57"/>
                      </a:lnTo>
                      <a:lnTo>
                        <a:pt x="66" y="51"/>
                      </a:lnTo>
                      <a:lnTo>
                        <a:pt x="77" y="48"/>
                      </a:lnTo>
                      <a:lnTo>
                        <a:pt x="83" y="45"/>
                      </a:lnTo>
                      <a:lnTo>
                        <a:pt x="83" y="38"/>
                      </a:lnTo>
                      <a:lnTo>
                        <a:pt x="81" y="22"/>
                      </a:lnTo>
                      <a:lnTo>
                        <a:pt x="80" y="20"/>
                      </a:lnTo>
                      <a:lnTo>
                        <a:pt x="75" y="16"/>
                      </a:lnTo>
                      <a:lnTo>
                        <a:pt x="71" y="9"/>
                      </a:lnTo>
                      <a:lnTo>
                        <a:pt x="67" y="5"/>
                      </a:lnTo>
                      <a:lnTo>
                        <a:pt x="65"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194" name="组合 193">
                  <a:extLst>
                    <a:ext uri="{FF2B5EF4-FFF2-40B4-BE49-F238E27FC236}">
                      <a16:creationId xmlns="" xmlns:a16="http://schemas.microsoft.com/office/drawing/2014/main" id="{5E7176E3-4E1A-4B25-AEAD-FE7CA9290F27}"/>
                    </a:ext>
                  </a:extLst>
                </p:cNvPr>
                <p:cNvGrpSpPr>
                  <a:grpSpLocks noChangeAspect="1"/>
                </p:cNvGrpSpPr>
                <p:nvPr/>
              </p:nvGrpSpPr>
              <p:grpSpPr bwMode="gray">
                <a:xfrm>
                  <a:off x="5141117" y="3280172"/>
                  <a:ext cx="289379" cy="349201"/>
                  <a:chOff x="3548063" y="12700"/>
                  <a:chExt cx="5667375" cy="6838950"/>
                </a:xfrm>
                <a:grpFill/>
              </p:grpSpPr>
              <p:sp>
                <p:nvSpPr>
                  <p:cNvPr id="195" name="任意多边形: 形状 194">
                    <a:extLst>
                      <a:ext uri="{FF2B5EF4-FFF2-40B4-BE49-F238E27FC236}">
                        <a16:creationId xmlns="" xmlns:a16="http://schemas.microsoft.com/office/drawing/2014/main" id="{C994AFD4-847A-42E9-B1F9-81628CC239B7}"/>
                      </a:ext>
                    </a:extLst>
                  </p:cNvPr>
                  <p:cNvSpPr>
                    <a:spLocks/>
                  </p:cNvSpPr>
                  <p:nvPr/>
                </p:nvSpPr>
                <p:spPr bwMode="gray">
                  <a:xfrm>
                    <a:off x="4084638" y="3873500"/>
                    <a:ext cx="4257675" cy="2978150"/>
                  </a:xfrm>
                  <a:custGeom>
                    <a:avLst/>
                    <a:gdLst/>
                    <a:ahLst/>
                    <a:cxnLst>
                      <a:cxn ang="0">
                        <a:pos x="48" y="773"/>
                      </a:cxn>
                      <a:cxn ang="0">
                        <a:pos x="161" y="852"/>
                      </a:cxn>
                      <a:cxn ang="0">
                        <a:pos x="327" y="893"/>
                      </a:cxn>
                      <a:cxn ang="0">
                        <a:pos x="367" y="981"/>
                      </a:cxn>
                      <a:cxn ang="0">
                        <a:pos x="535" y="1117"/>
                      </a:cxn>
                      <a:cxn ang="0">
                        <a:pos x="626" y="1220"/>
                      </a:cxn>
                      <a:cxn ang="0">
                        <a:pos x="678" y="1341"/>
                      </a:cxn>
                      <a:cxn ang="0">
                        <a:pos x="854" y="1468"/>
                      </a:cxn>
                      <a:cxn ang="0">
                        <a:pos x="909" y="1581"/>
                      </a:cxn>
                      <a:cxn ang="0">
                        <a:pos x="1000" y="1688"/>
                      </a:cxn>
                      <a:cxn ang="0">
                        <a:pos x="1141" y="1680"/>
                      </a:cxn>
                      <a:cxn ang="0">
                        <a:pos x="1339" y="1660"/>
                      </a:cxn>
                      <a:cxn ang="0">
                        <a:pos x="1531" y="1816"/>
                      </a:cxn>
                      <a:cxn ang="0">
                        <a:pos x="1614" y="1872"/>
                      </a:cxn>
                      <a:cxn ang="0">
                        <a:pos x="1741" y="1860"/>
                      </a:cxn>
                      <a:cxn ang="0">
                        <a:pos x="1850" y="1876"/>
                      </a:cxn>
                      <a:cxn ang="0">
                        <a:pos x="2024" y="1836"/>
                      </a:cxn>
                      <a:cxn ang="0">
                        <a:pos x="2268" y="1775"/>
                      </a:cxn>
                      <a:cxn ang="0">
                        <a:pos x="2420" y="1664"/>
                      </a:cxn>
                      <a:cxn ang="0">
                        <a:pos x="2674" y="1664"/>
                      </a:cxn>
                      <a:cxn ang="0">
                        <a:pos x="2678" y="1511"/>
                      </a:cxn>
                      <a:cxn ang="0">
                        <a:pos x="2523" y="1448"/>
                      </a:cxn>
                      <a:cxn ang="0">
                        <a:pos x="2444" y="1260"/>
                      </a:cxn>
                      <a:cxn ang="0">
                        <a:pos x="2311" y="1137"/>
                      </a:cxn>
                      <a:cxn ang="0">
                        <a:pos x="2248" y="1028"/>
                      </a:cxn>
                      <a:cxn ang="0">
                        <a:pos x="2137" y="1000"/>
                      </a:cxn>
                      <a:cxn ang="0">
                        <a:pos x="2060" y="957"/>
                      </a:cxn>
                      <a:cxn ang="0">
                        <a:pos x="2101" y="852"/>
                      </a:cxn>
                      <a:cxn ang="0">
                        <a:pos x="2272" y="824"/>
                      </a:cxn>
                      <a:cxn ang="0">
                        <a:pos x="2307" y="608"/>
                      </a:cxn>
                      <a:cxn ang="0">
                        <a:pos x="2284" y="481"/>
                      </a:cxn>
                      <a:cxn ang="0">
                        <a:pos x="2115" y="123"/>
                      </a:cxn>
                      <a:cxn ang="0">
                        <a:pos x="2020" y="60"/>
                      </a:cxn>
                      <a:cxn ang="0">
                        <a:pos x="1947" y="254"/>
                      </a:cxn>
                      <a:cxn ang="0">
                        <a:pos x="1713" y="551"/>
                      </a:cxn>
                      <a:cxn ang="0">
                        <a:pos x="1412" y="428"/>
                      </a:cxn>
                      <a:cxn ang="0">
                        <a:pos x="1222" y="561"/>
                      </a:cxn>
                      <a:cxn ang="0">
                        <a:pos x="965" y="586"/>
                      </a:cxn>
                      <a:cxn ang="0">
                        <a:pos x="632" y="598"/>
                      </a:cxn>
                      <a:cxn ang="0">
                        <a:pos x="521" y="408"/>
                      </a:cxn>
                      <a:cxn ang="0">
                        <a:pos x="299" y="555"/>
                      </a:cxn>
                      <a:cxn ang="0">
                        <a:pos x="18" y="583"/>
                      </a:cxn>
                    </a:cxnLst>
                    <a:rect l="0" t="0" r="r" b="b"/>
                    <a:pathLst>
                      <a:path w="2682" h="1876">
                        <a:moveTo>
                          <a:pt x="0" y="682"/>
                        </a:moveTo>
                        <a:lnTo>
                          <a:pt x="8" y="733"/>
                        </a:lnTo>
                        <a:lnTo>
                          <a:pt x="48" y="773"/>
                        </a:lnTo>
                        <a:lnTo>
                          <a:pt x="92" y="777"/>
                        </a:lnTo>
                        <a:lnTo>
                          <a:pt x="143" y="792"/>
                        </a:lnTo>
                        <a:lnTo>
                          <a:pt x="161" y="852"/>
                        </a:lnTo>
                        <a:lnTo>
                          <a:pt x="204" y="866"/>
                        </a:lnTo>
                        <a:lnTo>
                          <a:pt x="296" y="866"/>
                        </a:lnTo>
                        <a:lnTo>
                          <a:pt x="327" y="893"/>
                        </a:lnTo>
                        <a:lnTo>
                          <a:pt x="367" y="921"/>
                        </a:lnTo>
                        <a:lnTo>
                          <a:pt x="371" y="941"/>
                        </a:lnTo>
                        <a:lnTo>
                          <a:pt x="367" y="981"/>
                        </a:lnTo>
                        <a:lnTo>
                          <a:pt x="391" y="1024"/>
                        </a:lnTo>
                        <a:lnTo>
                          <a:pt x="466" y="1072"/>
                        </a:lnTo>
                        <a:lnTo>
                          <a:pt x="535" y="1117"/>
                        </a:lnTo>
                        <a:lnTo>
                          <a:pt x="563" y="1157"/>
                        </a:lnTo>
                        <a:lnTo>
                          <a:pt x="606" y="1181"/>
                        </a:lnTo>
                        <a:lnTo>
                          <a:pt x="626" y="1220"/>
                        </a:lnTo>
                        <a:lnTo>
                          <a:pt x="642" y="1264"/>
                        </a:lnTo>
                        <a:lnTo>
                          <a:pt x="670" y="1300"/>
                        </a:lnTo>
                        <a:lnTo>
                          <a:pt x="678" y="1341"/>
                        </a:lnTo>
                        <a:lnTo>
                          <a:pt x="713" y="1353"/>
                        </a:lnTo>
                        <a:lnTo>
                          <a:pt x="830" y="1432"/>
                        </a:lnTo>
                        <a:lnTo>
                          <a:pt x="854" y="1468"/>
                        </a:lnTo>
                        <a:lnTo>
                          <a:pt x="858" y="1511"/>
                        </a:lnTo>
                        <a:lnTo>
                          <a:pt x="882" y="1539"/>
                        </a:lnTo>
                        <a:lnTo>
                          <a:pt x="909" y="1581"/>
                        </a:lnTo>
                        <a:lnTo>
                          <a:pt x="957" y="1616"/>
                        </a:lnTo>
                        <a:lnTo>
                          <a:pt x="981" y="1648"/>
                        </a:lnTo>
                        <a:lnTo>
                          <a:pt x="1000" y="1688"/>
                        </a:lnTo>
                        <a:lnTo>
                          <a:pt x="1092" y="1723"/>
                        </a:lnTo>
                        <a:lnTo>
                          <a:pt x="1115" y="1712"/>
                        </a:lnTo>
                        <a:lnTo>
                          <a:pt x="1141" y="1680"/>
                        </a:lnTo>
                        <a:lnTo>
                          <a:pt x="1248" y="1704"/>
                        </a:lnTo>
                        <a:lnTo>
                          <a:pt x="1292" y="1700"/>
                        </a:lnTo>
                        <a:lnTo>
                          <a:pt x="1339" y="1660"/>
                        </a:lnTo>
                        <a:lnTo>
                          <a:pt x="1383" y="1684"/>
                        </a:lnTo>
                        <a:lnTo>
                          <a:pt x="1476" y="1787"/>
                        </a:lnTo>
                        <a:lnTo>
                          <a:pt x="1531" y="1816"/>
                        </a:lnTo>
                        <a:lnTo>
                          <a:pt x="1567" y="1852"/>
                        </a:lnTo>
                        <a:lnTo>
                          <a:pt x="1591" y="1872"/>
                        </a:lnTo>
                        <a:lnTo>
                          <a:pt x="1614" y="1872"/>
                        </a:lnTo>
                        <a:lnTo>
                          <a:pt x="1642" y="1852"/>
                        </a:lnTo>
                        <a:lnTo>
                          <a:pt x="1697" y="1848"/>
                        </a:lnTo>
                        <a:lnTo>
                          <a:pt x="1741" y="1860"/>
                        </a:lnTo>
                        <a:lnTo>
                          <a:pt x="1779" y="1852"/>
                        </a:lnTo>
                        <a:lnTo>
                          <a:pt x="1826" y="1848"/>
                        </a:lnTo>
                        <a:lnTo>
                          <a:pt x="1850" y="1876"/>
                        </a:lnTo>
                        <a:lnTo>
                          <a:pt x="1917" y="1860"/>
                        </a:lnTo>
                        <a:lnTo>
                          <a:pt x="1973" y="1856"/>
                        </a:lnTo>
                        <a:lnTo>
                          <a:pt x="2024" y="1836"/>
                        </a:lnTo>
                        <a:lnTo>
                          <a:pt x="2086" y="1844"/>
                        </a:lnTo>
                        <a:lnTo>
                          <a:pt x="2161" y="1844"/>
                        </a:lnTo>
                        <a:lnTo>
                          <a:pt x="2268" y="1775"/>
                        </a:lnTo>
                        <a:lnTo>
                          <a:pt x="2331" y="1700"/>
                        </a:lnTo>
                        <a:lnTo>
                          <a:pt x="2379" y="1668"/>
                        </a:lnTo>
                        <a:lnTo>
                          <a:pt x="2420" y="1664"/>
                        </a:lnTo>
                        <a:lnTo>
                          <a:pt x="2539" y="1676"/>
                        </a:lnTo>
                        <a:lnTo>
                          <a:pt x="2591" y="1676"/>
                        </a:lnTo>
                        <a:lnTo>
                          <a:pt x="2674" y="1664"/>
                        </a:lnTo>
                        <a:lnTo>
                          <a:pt x="2678" y="1577"/>
                        </a:lnTo>
                        <a:lnTo>
                          <a:pt x="2682" y="1539"/>
                        </a:lnTo>
                        <a:lnTo>
                          <a:pt x="2678" y="1511"/>
                        </a:lnTo>
                        <a:lnTo>
                          <a:pt x="2650" y="1492"/>
                        </a:lnTo>
                        <a:lnTo>
                          <a:pt x="2555" y="1472"/>
                        </a:lnTo>
                        <a:lnTo>
                          <a:pt x="2523" y="1448"/>
                        </a:lnTo>
                        <a:lnTo>
                          <a:pt x="2503" y="1412"/>
                        </a:lnTo>
                        <a:lnTo>
                          <a:pt x="2464" y="1307"/>
                        </a:lnTo>
                        <a:lnTo>
                          <a:pt x="2444" y="1260"/>
                        </a:lnTo>
                        <a:lnTo>
                          <a:pt x="2424" y="1220"/>
                        </a:lnTo>
                        <a:lnTo>
                          <a:pt x="2339" y="1169"/>
                        </a:lnTo>
                        <a:lnTo>
                          <a:pt x="2311" y="1137"/>
                        </a:lnTo>
                        <a:lnTo>
                          <a:pt x="2288" y="1105"/>
                        </a:lnTo>
                        <a:lnTo>
                          <a:pt x="2280" y="1068"/>
                        </a:lnTo>
                        <a:lnTo>
                          <a:pt x="2248" y="1028"/>
                        </a:lnTo>
                        <a:lnTo>
                          <a:pt x="2212" y="1008"/>
                        </a:lnTo>
                        <a:lnTo>
                          <a:pt x="2169" y="993"/>
                        </a:lnTo>
                        <a:lnTo>
                          <a:pt x="2137" y="1000"/>
                        </a:lnTo>
                        <a:lnTo>
                          <a:pt x="2105" y="973"/>
                        </a:lnTo>
                        <a:lnTo>
                          <a:pt x="2082" y="973"/>
                        </a:lnTo>
                        <a:lnTo>
                          <a:pt x="2060" y="957"/>
                        </a:lnTo>
                        <a:lnTo>
                          <a:pt x="2078" y="925"/>
                        </a:lnTo>
                        <a:lnTo>
                          <a:pt x="2101" y="905"/>
                        </a:lnTo>
                        <a:lnTo>
                          <a:pt x="2101" y="852"/>
                        </a:lnTo>
                        <a:lnTo>
                          <a:pt x="2141" y="836"/>
                        </a:lnTo>
                        <a:lnTo>
                          <a:pt x="2228" y="844"/>
                        </a:lnTo>
                        <a:lnTo>
                          <a:pt x="2272" y="824"/>
                        </a:lnTo>
                        <a:lnTo>
                          <a:pt x="2299" y="800"/>
                        </a:lnTo>
                        <a:lnTo>
                          <a:pt x="2307" y="741"/>
                        </a:lnTo>
                        <a:lnTo>
                          <a:pt x="2307" y="608"/>
                        </a:lnTo>
                        <a:lnTo>
                          <a:pt x="2295" y="608"/>
                        </a:lnTo>
                        <a:lnTo>
                          <a:pt x="2264" y="608"/>
                        </a:lnTo>
                        <a:lnTo>
                          <a:pt x="2284" y="481"/>
                        </a:lnTo>
                        <a:lnTo>
                          <a:pt x="2204" y="371"/>
                        </a:lnTo>
                        <a:lnTo>
                          <a:pt x="2131" y="329"/>
                        </a:lnTo>
                        <a:lnTo>
                          <a:pt x="2115" y="123"/>
                        </a:lnTo>
                        <a:lnTo>
                          <a:pt x="2137" y="16"/>
                        </a:lnTo>
                        <a:lnTo>
                          <a:pt x="2026" y="0"/>
                        </a:lnTo>
                        <a:lnTo>
                          <a:pt x="2020" y="60"/>
                        </a:lnTo>
                        <a:lnTo>
                          <a:pt x="1899" y="79"/>
                        </a:lnTo>
                        <a:lnTo>
                          <a:pt x="1947" y="139"/>
                        </a:lnTo>
                        <a:lnTo>
                          <a:pt x="1947" y="254"/>
                        </a:lnTo>
                        <a:lnTo>
                          <a:pt x="1957" y="285"/>
                        </a:lnTo>
                        <a:lnTo>
                          <a:pt x="1862" y="345"/>
                        </a:lnTo>
                        <a:lnTo>
                          <a:pt x="1713" y="551"/>
                        </a:lnTo>
                        <a:lnTo>
                          <a:pt x="1630" y="571"/>
                        </a:lnTo>
                        <a:lnTo>
                          <a:pt x="1567" y="513"/>
                        </a:lnTo>
                        <a:lnTo>
                          <a:pt x="1412" y="428"/>
                        </a:lnTo>
                        <a:lnTo>
                          <a:pt x="1329" y="466"/>
                        </a:lnTo>
                        <a:lnTo>
                          <a:pt x="1333" y="555"/>
                        </a:lnTo>
                        <a:lnTo>
                          <a:pt x="1222" y="561"/>
                        </a:lnTo>
                        <a:lnTo>
                          <a:pt x="1159" y="630"/>
                        </a:lnTo>
                        <a:lnTo>
                          <a:pt x="1006" y="630"/>
                        </a:lnTo>
                        <a:lnTo>
                          <a:pt x="965" y="586"/>
                        </a:lnTo>
                        <a:lnTo>
                          <a:pt x="795" y="583"/>
                        </a:lnTo>
                        <a:lnTo>
                          <a:pt x="715" y="624"/>
                        </a:lnTo>
                        <a:lnTo>
                          <a:pt x="632" y="598"/>
                        </a:lnTo>
                        <a:lnTo>
                          <a:pt x="610" y="519"/>
                        </a:lnTo>
                        <a:lnTo>
                          <a:pt x="547" y="472"/>
                        </a:lnTo>
                        <a:lnTo>
                          <a:pt x="521" y="408"/>
                        </a:lnTo>
                        <a:lnTo>
                          <a:pt x="357" y="444"/>
                        </a:lnTo>
                        <a:lnTo>
                          <a:pt x="367" y="497"/>
                        </a:lnTo>
                        <a:lnTo>
                          <a:pt x="299" y="555"/>
                        </a:lnTo>
                        <a:lnTo>
                          <a:pt x="204" y="535"/>
                        </a:lnTo>
                        <a:lnTo>
                          <a:pt x="125" y="577"/>
                        </a:lnTo>
                        <a:lnTo>
                          <a:pt x="18" y="583"/>
                        </a:lnTo>
                        <a:lnTo>
                          <a:pt x="8" y="620"/>
                        </a:lnTo>
                        <a:lnTo>
                          <a:pt x="0" y="68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96" name="任意多边形: 形状 195">
                    <a:extLst>
                      <a:ext uri="{FF2B5EF4-FFF2-40B4-BE49-F238E27FC236}">
                        <a16:creationId xmlns="" xmlns:a16="http://schemas.microsoft.com/office/drawing/2014/main" id="{82371F6F-5EB2-4088-8FE5-3EC80D869E73}"/>
                      </a:ext>
                    </a:extLst>
                  </p:cNvPr>
                  <p:cNvSpPr>
                    <a:spLocks/>
                  </p:cNvSpPr>
                  <p:nvPr/>
                </p:nvSpPr>
                <p:spPr bwMode="gray">
                  <a:xfrm>
                    <a:off x="3548063" y="12700"/>
                    <a:ext cx="5667375" cy="4860925"/>
                  </a:xfrm>
                  <a:custGeom>
                    <a:avLst/>
                    <a:gdLst/>
                    <a:ahLst/>
                    <a:cxnLst>
                      <a:cxn ang="0">
                        <a:pos x="158" y="2581"/>
                      </a:cxn>
                      <a:cxn ang="0">
                        <a:pos x="200" y="2618"/>
                      </a:cxn>
                      <a:cxn ang="0">
                        <a:pos x="178" y="2702"/>
                      </a:cxn>
                      <a:cxn ang="0">
                        <a:pos x="346" y="2917"/>
                      </a:cxn>
                      <a:cxn ang="0">
                        <a:pos x="463" y="3009"/>
                      </a:cxn>
                      <a:cxn ang="0">
                        <a:pos x="705" y="2929"/>
                      </a:cxn>
                      <a:cxn ang="0">
                        <a:pos x="885" y="2904"/>
                      </a:cxn>
                      <a:cxn ang="0">
                        <a:pos x="1053" y="3056"/>
                      </a:cxn>
                      <a:cxn ang="0">
                        <a:pos x="1344" y="3062"/>
                      </a:cxn>
                      <a:cxn ang="0">
                        <a:pos x="1671" y="2987"/>
                      </a:cxn>
                      <a:cxn ang="0">
                        <a:pos x="1905" y="2945"/>
                      </a:cxn>
                      <a:cxn ang="0">
                        <a:pos x="2200" y="2777"/>
                      </a:cxn>
                      <a:cxn ang="0">
                        <a:pos x="2285" y="2571"/>
                      </a:cxn>
                      <a:cxn ang="0">
                        <a:pos x="2364" y="2432"/>
                      </a:cxn>
                      <a:cxn ang="0">
                        <a:pos x="2469" y="2761"/>
                      </a:cxn>
                      <a:cxn ang="0">
                        <a:pos x="2602" y="3040"/>
                      </a:cxn>
                      <a:cxn ang="0">
                        <a:pos x="2645" y="2997"/>
                      </a:cxn>
                      <a:cxn ang="0">
                        <a:pos x="2661" y="2866"/>
                      </a:cxn>
                      <a:cxn ang="0">
                        <a:pos x="2689" y="2805"/>
                      </a:cxn>
                      <a:cxn ang="0">
                        <a:pos x="2786" y="2737"/>
                      </a:cxn>
                      <a:cxn ang="0">
                        <a:pos x="2845" y="2557"/>
                      </a:cxn>
                      <a:cxn ang="0">
                        <a:pos x="3053" y="2317"/>
                      </a:cxn>
                      <a:cxn ang="0">
                        <a:pos x="3152" y="1998"/>
                      </a:cxn>
                      <a:cxn ang="0">
                        <a:pos x="3156" y="1790"/>
                      </a:cxn>
                      <a:cxn ang="0">
                        <a:pos x="3231" y="1519"/>
                      </a:cxn>
                      <a:cxn ang="0">
                        <a:pos x="3263" y="1371"/>
                      </a:cxn>
                      <a:cxn ang="0">
                        <a:pos x="3368" y="1319"/>
                      </a:cxn>
                      <a:cxn ang="0">
                        <a:pos x="3534" y="1244"/>
                      </a:cxn>
                      <a:cxn ang="0">
                        <a:pos x="3558" y="1115"/>
                      </a:cxn>
                      <a:cxn ang="0">
                        <a:pos x="3507" y="1107"/>
                      </a:cxn>
                      <a:cxn ang="0">
                        <a:pos x="3435" y="1032"/>
                      </a:cxn>
                      <a:cxn ang="0">
                        <a:pos x="3334" y="960"/>
                      </a:cxn>
                      <a:cxn ang="0">
                        <a:pos x="3295" y="616"/>
                      </a:cxn>
                      <a:cxn ang="0">
                        <a:pos x="3291" y="436"/>
                      </a:cxn>
                      <a:cxn ang="0">
                        <a:pos x="3224" y="255"/>
                      </a:cxn>
                      <a:cxn ang="0">
                        <a:pos x="3097" y="121"/>
                      </a:cxn>
                      <a:cxn ang="0">
                        <a:pos x="2948" y="0"/>
                      </a:cxn>
                      <a:cxn ang="0">
                        <a:pos x="2758" y="180"/>
                      </a:cxn>
                      <a:cxn ang="0">
                        <a:pos x="2507" y="313"/>
                      </a:cxn>
                      <a:cxn ang="0">
                        <a:pos x="2075" y="212"/>
                      </a:cxn>
                      <a:cxn ang="0">
                        <a:pos x="2043" y="208"/>
                      </a:cxn>
                      <a:cxn ang="0">
                        <a:pos x="1697" y="255"/>
                      </a:cxn>
                      <a:cxn ang="0">
                        <a:pos x="1083" y="255"/>
                      </a:cxn>
                      <a:cxn ang="0">
                        <a:pos x="669" y="463"/>
                      </a:cxn>
                      <a:cxn ang="0">
                        <a:pos x="465" y="824"/>
                      </a:cxn>
                      <a:cxn ang="0">
                        <a:pos x="465" y="1472"/>
                      </a:cxn>
                      <a:cxn ang="0">
                        <a:pos x="319" y="1668"/>
                      </a:cxn>
                      <a:cxn ang="0">
                        <a:pos x="232" y="1683"/>
                      </a:cxn>
                      <a:cxn ang="0">
                        <a:pos x="200" y="1806"/>
                      </a:cxn>
                      <a:cxn ang="0">
                        <a:pos x="91" y="1994"/>
                      </a:cxn>
                      <a:cxn ang="0">
                        <a:pos x="87" y="2050"/>
                      </a:cxn>
                      <a:cxn ang="0">
                        <a:pos x="36" y="2125"/>
                      </a:cxn>
                      <a:cxn ang="0">
                        <a:pos x="4" y="2258"/>
                      </a:cxn>
                      <a:cxn ang="0">
                        <a:pos x="12" y="2341"/>
                      </a:cxn>
                      <a:cxn ang="0">
                        <a:pos x="91" y="2383"/>
                      </a:cxn>
                    </a:cxnLst>
                    <a:rect l="0" t="0" r="r" b="b"/>
                    <a:pathLst>
                      <a:path w="3570" h="3062">
                        <a:moveTo>
                          <a:pt x="91" y="2383"/>
                        </a:moveTo>
                        <a:lnTo>
                          <a:pt x="111" y="2446"/>
                        </a:lnTo>
                        <a:lnTo>
                          <a:pt x="158" y="2581"/>
                        </a:lnTo>
                        <a:lnTo>
                          <a:pt x="162" y="2589"/>
                        </a:lnTo>
                        <a:lnTo>
                          <a:pt x="188" y="2599"/>
                        </a:lnTo>
                        <a:lnTo>
                          <a:pt x="200" y="2618"/>
                        </a:lnTo>
                        <a:lnTo>
                          <a:pt x="212" y="2654"/>
                        </a:lnTo>
                        <a:lnTo>
                          <a:pt x="212" y="2686"/>
                        </a:lnTo>
                        <a:lnTo>
                          <a:pt x="178" y="2702"/>
                        </a:lnTo>
                        <a:lnTo>
                          <a:pt x="216" y="2761"/>
                        </a:lnTo>
                        <a:lnTo>
                          <a:pt x="283" y="2834"/>
                        </a:lnTo>
                        <a:lnTo>
                          <a:pt x="346" y="2917"/>
                        </a:lnTo>
                        <a:lnTo>
                          <a:pt x="366" y="2981"/>
                        </a:lnTo>
                        <a:lnTo>
                          <a:pt x="356" y="3015"/>
                        </a:lnTo>
                        <a:lnTo>
                          <a:pt x="463" y="3009"/>
                        </a:lnTo>
                        <a:lnTo>
                          <a:pt x="542" y="2967"/>
                        </a:lnTo>
                        <a:lnTo>
                          <a:pt x="637" y="2987"/>
                        </a:lnTo>
                        <a:lnTo>
                          <a:pt x="705" y="2929"/>
                        </a:lnTo>
                        <a:lnTo>
                          <a:pt x="695" y="2876"/>
                        </a:lnTo>
                        <a:lnTo>
                          <a:pt x="859" y="2840"/>
                        </a:lnTo>
                        <a:lnTo>
                          <a:pt x="885" y="2904"/>
                        </a:lnTo>
                        <a:lnTo>
                          <a:pt x="948" y="2951"/>
                        </a:lnTo>
                        <a:lnTo>
                          <a:pt x="970" y="3030"/>
                        </a:lnTo>
                        <a:lnTo>
                          <a:pt x="1053" y="3056"/>
                        </a:lnTo>
                        <a:lnTo>
                          <a:pt x="1133" y="3015"/>
                        </a:lnTo>
                        <a:lnTo>
                          <a:pt x="1303" y="3018"/>
                        </a:lnTo>
                        <a:lnTo>
                          <a:pt x="1344" y="3062"/>
                        </a:lnTo>
                        <a:lnTo>
                          <a:pt x="1497" y="3062"/>
                        </a:lnTo>
                        <a:lnTo>
                          <a:pt x="1560" y="2993"/>
                        </a:lnTo>
                        <a:lnTo>
                          <a:pt x="1671" y="2987"/>
                        </a:lnTo>
                        <a:lnTo>
                          <a:pt x="1667" y="2898"/>
                        </a:lnTo>
                        <a:lnTo>
                          <a:pt x="1750" y="2860"/>
                        </a:lnTo>
                        <a:lnTo>
                          <a:pt x="1905" y="2945"/>
                        </a:lnTo>
                        <a:lnTo>
                          <a:pt x="1968" y="3003"/>
                        </a:lnTo>
                        <a:lnTo>
                          <a:pt x="2051" y="2983"/>
                        </a:lnTo>
                        <a:lnTo>
                          <a:pt x="2200" y="2777"/>
                        </a:lnTo>
                        <a:lnTo>
                          <a:pt x="2295" y="2717"/>
                        </a:lnTo>
                        <a:lnTo>
                          <a:pt x="2285" y="2686"/>
                        </a:lnTo>
                        <a:lnTo>
                          <a:pt x="2285" y="2571"/>
                        </a:lnTo>
                        <a:lnTo>
                          <a:pt x="2237" y="2511"/>
                        </a:lnTo>
                        <a:lnTo>
                          <a:pt x="2358" y="2492"/>
                        </a:lnTo>
                        <a:lnTo>
                          <a:pt x="2364" y="2432"/>
                        </a:lnTo>
                        <a:lnTo>
                          <a:pt x="2475" y="2448"/>
                        </a:lnTo>
                        <a:lnTo>
                          <a:pt x="2453" y="2555"/>
                        </a:lnTo>
                        <a:lnTo>
                          <a:pt x="2469" y="2761"/>
                        </a:lnTo>
                        <a:lnTo>
                          <a:pt x="2542" y="2803"/>
                        </a:lnTo>
                        <a:lnTo>
                          <a:pt x="2622" y="2913"/>
                        </a:lnTo>
                        <a:lnTo>
                          <a:pt x="2602" y="3040"/>
                        </a:lnTo>
                        <a:lnTo>
                          <a:pt x="2633" y="3040"/>
                        </a:lnTo>
                        <a:lnTo>
                          <a:pt x="2645" y="3040"/>
                        </a:lnTo>
                        <a:lnTo>
                          <a:pt x="2645" y="2997"/>
                        </a:lnTo>
                        <a:lnTo>
                          <a:pt x="2661" y="2933"/>
                        </a:lnTo>
                        <a:lnTo>
                          <a:pt x="2669" y="2890"/>
                        </a:lnTo>
                        <a:lnTo>
                          <a:pt x="2661" y="2866"/>
                        </a:lnTo>
                        <a:lnTo>
                          <a:pt x="2661" y="2822"/>
                        </a:lnTo>
                        <a:lnTo>
                          <a:pt x="2677" y="2830"/>
                        </a:lnTo>
                        <a:lnTo>
                          <a:pt x="2689" y="2805"/>
                        </a:lnTo>
                        <a:lnTo>
                          <a:pt x="2717" y="2757"/>
                        </a:lnTo>
                        <a:lnTo>
                          <a:pt x="2742" y="2737"/>
                        </a:lnTo>
                        <a:lnTo>
                          <a:pt x="2786" y="2737"/>
                        </a:lnTo>
                        <a:lnTo>
                          <a:pt x="2806" y="2717"/>
                        </a:lnTo>
                        <a:lnTo>
                          <a:pt x="2826" y="2610"/>
                        </a:lnTo>
                        <a:lnTo>
                          <a:pt x="2845" y="2557"/>
                        </a:lnTo>
                        <a:lnTo>
                          <a:pt x="2984" y="2363"/>
                        </a:lnTo>
                        <a:lnTo>
                          <a:pt x="3020" y="2325"/>
                        </a:lnTo>
                        <a:lnTo>
                          <a:pt x="3053" y="2317"/>
                        </a:lnTo>
                        <a:lnTo>
                          <a:pt x="3081" y="2286"/>
                        </a:lnTo>
                        <a:lnTo>
                          <a:pt x="3152" y="2062"/>
                        </a:lnTo>
                        <a:lnTo>
                          <a:pt x="3152" y="1998"/>
                        </a:lnTo>
                        <a:lnTo>
                          <a:pt x="3140" y="1935"/>
                        </a:lnTo>
                        <a:lnTo>
                          <a:pt x="3140" y="1858"/>
                        </a:lnTo>
                        <a:lnTo>
                          <a:pt x="3156" y="1790"/>
                        </a:lnTo>
                        <a:lnTo>
                          <a:pt x="3184" y="1735"/>
                        </a:lnTo>
                        <a:lnTo>
                          <a:pt x="3220" y="1602"/>
                        </a:lnTo>
                        <a:lnTo>
                          <a:pt x="3231" y="1519"/>
                        </a:lnTo>
                        <a:lnTo>
                          <a:pt x="3231" y="1487"/>
                        </a:lnTo>
                        <a:lnTo>
                          <a:pt x="3247" y="1406"/>
                        </a:lnTo>
                        <a:lnTo>
                          <a:pt x="3263" y="1371"/>
                        </a:lnTo>
                        <a:lnTo>
                          <a:pt x="3315" y="1367"/>
                        </a:lnTo>
                        <a:lnTo>
                          <a:pt x="3350" y="1347"/>
                        </a:lnTo>
                        <a:lnTo>
                          <a:pt x="3368" y="1319"/>
                        </a:lnTo>
                        <a:lnTo>
                          <a:pt x="3451" y="1279"/>
                        </a:lnTo>
                        <a:lnTo>
                          <a:pt x="3483" y="1268"/>
                        </a:lnTo>
                        <a:lnTo>
                          <a:pt x="3534" y="1244"/>
                        </a:lnTo>
                        <a:lnTo>
                          <a:pt x="3562" y="1186"/>
                        </a:lnTo>
                        <a:lnTo>
                          <a:pt x="3570" y="1151"/>
                        </a:lnTo>
                        <a:lnTo>
                          <a:pt x="3558" y="1115"/>
                        </a:lnTo>
                        <a:lnTo>
                          <a:pt x="3538" y="1115"/>
                        </a:lnTo>
                        <a:lnTo>
                          <a:pt x="3527" y="1099"/>
                        </a:lnTo>
                        <a:lnTo>
                          <a:pt x="3507" y="1107"/>
                        </a:lnTo>
                        <a:lnTo>
                          <a:pt x="3491" y="1060"/>
                        </a:lnTo>
                        <a:lnTo>
                          <a:pt x="3463" y="1036"/>
                        </a:lnTo>
                        <a:lnTo>
                          <a:pt x="3435" y="1032"/>
                        </a:lnTo>
                        <a:lnTo>
                          <a:pt x="3376" y="1008"/>
                        </a:lnTo>
                        <a:lnTo>
                          <a:pt x="3354" y="988"/>
                        </a:lnTo>
                        <a:lnTo>
                          <a:pt x="3334" y="960"/>
                        </a:lnTo>
                        <a:lnTo>
                          <a:pt x="3307" y="840"/>
                        </a:lnTo>
                        <a:lnTo>
                          <a:pt x="3295" y="749"/>
                        </a:lnTo>
                        <a:lnTo>
                          <a:pt x="3295" y="616"/>
                        </a:lnTo>
                        <a:lnTo>
                          <a:pt x="3291" y="459"/>
                        </a:lnTo>
                        <a:lnTo>
                          <a:pt x="3303" y="463"/>
                        </a:lnTo>
                        <a:lnTo>
                          <a:pt x="3291" y="436"/>
                        </a:lnTo>
                        <a:lnTo>
                          <a:pt x="3231" y="368"/>
                        </a:lnTo>
                        <a:lnTo>
                          <a:pt x="3228" y="317"/>
                        </a:lnTo>
                        <a:lnTo>
                          <a:pt x="3224" y="255"/>
                        </a:lnTo>
                        <a:lnTo>
                          <a:pt x="3180" y="192"/>
                        </a:lnTo>
                        <a:lnTo>
                          <a:pt x="3140" y="172"/>
                        </a:lnTo>
                        <a:lnTo>
                          <a:pt x="3097" y="121"/>
                        </a:lnTo>
                        <a:lnTo>
                          <a:pt x="3053" y="97"/>
                        </a:lnTo>
                        <a:lnTo>
                          <a:pt x="2996" y="73"/>
                        </a:lnTo>
                        <a:lnTo>
                          <a:pt x="2948" y="0"/>
                        </a:lnTo>
                        <a:lnTo>
                          <a:pt x="2861" y="77"/>
                        </a:lnTo>
                        <a:lnTo>
                          <a:pt x="2806" y="57"/>
                        </a:lnTo>
                        <a:lnTo>
                          <a:pt x="2758" y="180"/>
                        </a:lnTo>
                        <a:lnTo>
                          <a:pt x="2645" y="208"/>
                        </a:lnTo>
                        <a:lnTo>
                          <a:pt x="2614" y="305"/>
                        </a:lnTo>
                        <a:lnTo>
                          <a:pt x="2507" y="313"/>
                        </a:lnTo>
                        <a:lnTo>
                          <a:pt x="2435" y="261"/>
                        </a:lnTo>
                        <a:lnTo>
                          <a:pt x="2055" y="255"/>
                        </a:lnTo>
                        <a:lnTo>
                          <a:pt x="2075" y="212"/>
                        </a:lnTo>
                        <a:lnTo>
                          <a:pt x="2063" y="212"/>
                        </a:lnTo>
                        <a:lnTo>
                          <a:pt x="2055" y="208"/>
                        </a:lnTo>
                        <a:lnTo>
                          <a:pt x="2043" y="208"/>
                        </a:lnTo>
                        <a:lnTo>
                          <a:pt x="2016" y="255"/>
                        </a:lnTo>
                        <a:lnTo>
                          <a:pt x="1905" y="255"/>
                        </a:lnTo>
                        <a:lnTo>
                          <a:pt x="1697" y="255"/>
                        </a:lnTo>
                        <a:lnTo>
                          <a:pt x="1491" y="255"/>
                        </a:lnTo>
                        <a:lnTo>
                          <a:pt x="1283" y="255"/>
                        </a:lnTo>
                        <a:lnTo>
                          <a:pt x="1083" y="255"/>
                        </a:lnTo>
                        <a:lnTo>
                          <a:pt x="877" y="255"/>
                        </a:lnTo>
                        <a:lnTo>
                          <a:pt x="669" y="255"/>
                        </a:lnTo>
                        <a:lnTo>
                          <a:pt x="669" y="463"/>
                        </a:lnTo>
                        <a:lnTo>
                          <a:pt x="669" y="695"/>
                        </a:lnTo>
                        <a:lnTo>
                          <a:pt x="465" y="695"/>
                        </a:lnTo>
                        <a:lnTo>
                          <a:pt x="465" y="824"/>
                        </a:lnTo>
                        <a:lnTo>
                          <a:pt x="465" y="1044"/>
                        </a:lnTo>
                        <a:lnTo>
                          <a:pt x="465" y="1256"/>
                        </a:lnTo>
                        <a:lnTo>
                          <a:pt x="465" y="1472"/>
                        </a:lnTo>
                        <a:lnTo>
                          <a:pt x="457" y="1664"/>
                        </a:lnTo>
                        <a:lnTo>
                          <a:pt x="434" y="1668"/>
                        </a:lnTo>
                        <a:lnTo>
                          <a:pt x="319" y="1668"/>
                        </a:lnTo>
                        <a:lnTo>
                          <a:pt x="283" y="1672"/>
                        </a:lnTo>
                        <a:lnTo>
                          <a:pt x="236" y="1679"/>
                        </a:lnTo>
                        <a:lnTo>
                          <a:pt x="232" y="1683"/>
                        </a:lnTo>
                        <a:lnTo>
                          <a:pt x="220" y="1719"/>
                        </a:lnTo>
                        <a:lnTo>
                          <a:pt x="216" y="1763"/>
                        </a:lnTo>
                        <a:lnTo>
                          <a:pt x="200" y="1806"/>
                        </a:lnTo>
                        <a:lnTo>
                          <a:pt x="154" y="1874"/>
                        </a:lnTo>
                        <a:lnTo>
                          <a:pt x="91" y="1943"/>
                        </a:lnTo>
                        <a:lnTo>
                          <a:pt x="91" y="1994"/>
                        </a:lnTo>
                        <a:lnTo>
                          <a:pt x="95" y="2026"/>
                        </a:lnTo>
                        <a:lnTo>
                          <a:pt x="91" y="2046"/>
                        </a:lnTo>
                        <a:lnTo>
                          <a:pt x="87" y="2050"/>
                        </a:lnTo>
                        <a:lnTo>
                          <a:pt x="55" y="2070"/>
                        </a:lnTo>
                        <a:lnTo>
                          <a:pt x="43" y="2086"/>
                        </a:lnTo>
                        <a:lnTo>
                          <a:pt x="36" y="2125"/>
                        </a:lnTo>
                        <a:lnTo>
                          <a:pt x="36" y="2179"/>
                        </a:lnTo>
                        <a:lnTo>
                          <a:pt x="28" y="2214"/>
                        </a:lnTo>
                        <a:lnTo>
                          <a:pt x="4" y="2258"/>
                        </a:lnTo>
                        <a:lnTo>
                          <a:pt x="0" y="2278"/>
                        </a:lnTo>
                        <a:lnTo>
                          <a:pt x="0" y="2341"/>
                        </a:lnTo>
                        <a:lnTo>
                          <a:pt x="12" y="2341"/>
                        </a:lnTo>
                        <a:lnTo>
                          <a:pt x="32" y="2337"/>
                        </a:lnTo>
                        <a:lnTo>
                          <a:pt x="95" y="2321"/>
                        </a:lnTo>
                        <a:lnTo>
                          <a:pt x="91" y="2383"/>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grpSp>
        </p:grpSp>
      </p:grpSp>
      <p:grpSp>
        <p:nvGrpSpPr>
          <p:cNvPr id="5" name="千图设计师MC：ID 29795607库_组合 4">
            <a:extLst>
              <a:ext uri="{FF2B5EF4-FFF2-40B4-BE49-F238E27FC236}">
                <a16:creationId xmlns="" xmlns:a16="http://schemas.microsoft.com/office/drawing/2014/main" id="{DB92BCA6-5813-4CE3-808C-C19358059737}"/>
              </a:ext>
            </a:extLst>
          </p:cNvPr>
          <p:cNvGrpSpPr/>
          <p:nvPr>
            <p:custDataLst>
              <p:tags r:id="rId2"/>
            </p:custDataLst>
          </p:nvPr>
        </p:nvGrpSpPr>
        <p:grpSpPr>
          <a:xfrm>
            <a:off x="8571769" y="1406752"/>
            <a:ext cx="2074388" cy="3930222"/>
            <a:chOff x="8614109" y="1406752"/>
            <a:chExt cx="2074388" cy="3930222"/>
          </a:xfrm>
        </p:grpSpPr>
        <p:grpSp>
          <p:nvGrpSpPr>
            <p:cNvPr id="19" name="组合 18">
              <a:extLst>
                <a:ext uri="{FF2B5EF4-FFF2-40B4-BE49-F238E27FC236}">
                  <a16:creationId xmlns="" xmlns:a16="http://schemas.microsoft.com/office/drawing/2014/main" id="{FD2266EF-78EC-4BAF-A36B-04300F7DEFF3}"/>
                </a:ext>
              </a:extLst>
            </p:cNvPr>
            <p:cNvGrpSpPr/>
            <p:nvPr/>
          </p:nvGrpSpPr>
          <p:grpSpPr>
            <a:xfrm>
              <a:off x="8614109" y="1406752"/>
              <a:ext cx="2074388" cy="1792108"/>
              <a:chOff x="8351991" y="1617789"/>
              <a:chExt cx="2074388" cy="1792108"/>
            </a:xfrm>
          </p:grpSpPr>
          <p:sp>
            <p:nvSpPr>
              <p:cNvPr id="29" name="任意多边形: 形状 28">
                <a:extLst>
                  <a:ext uri="{FF2B5EF4-FFF2-40B4-BE49-F238E27FC236}">
                    <a16:creationId xmlns="" xmlns:a16="http://schemas.microsoft.com/office/drawing/2014/main" id="{000BE93B-1A1D-4EE3-A969-F5044FCE6E87}"/>
                  </a:ext>
                </a:extLst>
              </p:cNvPr>
              <p:cNvSpPr/>
              <p:nvPr/>
            </p:nvSpPr>
            <p:spPr>
              <a:xfrm>
                <a:off x="9253924" y="1617789"/>
                <a:ext cx="234086" cy="456136"/>
              </a:xfrm>
              <a:custGeom>
                <a:avLst/>
                <a:gdLst/>
                <a:ahLst/>
                <a:cxnLst/>
                <a:rect l="l" t="t" r="r" b="b"/>
                <a:pathLst>
                  <a:path w="114337" h="222795">
                    <a:moveTo>
                      <a:pt x="57169" y="192658"/>
                    </a:moveTo>
                    <a:cubicBezTo>
                      <a:pt x="54118" y="192658"/>
                      <a:pt x="51495" y="193755"/>
                      <a:pt x="49300" y="195950"/>
                    </a:cubicBezTo>
                    <a:cubicBezTo>
                      <a:pt x="47105" y="198146"/>
                      <a:pt x="46007" y="200769"/>
                      <a:pt x="46007" y="203820"/>
                    </a:cubicBezTo>
                    <a:cubicBezTo>
                      <a:pt x="46007" y="206871"/>
                      <a:pt x="47105" y="209475"/>
                      <a:pt x="49300" y="211633"/>
                    </a:cubicBezTo>
                    <a:cubicBezTo>
                      <a:pt x="51495" y="213791"/>
                      <a:pt x="54118" y="214870"/>
                      <a:pt x="57169" y="214870"/>
                    </a:cubicBezTo>
                    <a:cubicBezTo>
                      <a:pt x="60220" y="214870"/>
                      <a:pt x="62843" y="213791"/>
                      <a:pt x="65039" y="211633"/>
                    </a:cubicBezTo>
                    <a:cubicBezTo>
                      <a:pt x="67234" y="209475"/>
                      <a:pt x="68331" y="206871"/>
                      <a:pt x="68331" y="203820"/>
                    </a:cubicBezTo>
                    <a:cubicBezTo>
                      <a:pt x="68331" y="200769"/>
                      <a:pt x="67234" y="198146"/>
                      <a:pt x="65039" y="195950"/>
                    </a:cubicBezTo>
                    <a:cubicBezTo>
                      <a:pt x="62843" y="193755"/>
                      <a:pt x="60220" y="192658"/>
                      <a:pt x="57169" y="192658"/>
                    </a:cubicBezTo>
                    <a:close/>
                    <a:moveTo>
                      <a:pt x="9619" y="40183"/>
                    </a:moveTo>
                    <a:lnTo>
                      <a:pt x="9619" y="184621"/>
                    </a:lnTo>
                    <a:lnTo>
                      <a:pt x="104720" y="184621"/>
                    </a:lnTo>
                    <a:lnTo>
                      <a:pt x="104720" y="40183"/>
                    </a:lnTo>
                    <a:close/>
                    <a:moveTo>
                      <a:pt x="48463" y="17078"/>
                    </a:moveTo>
                    <a:cubicBezTo>
                      <a:pt x="47272" y="17078"/>
                      <a:pt x="46677" y="17785"/>
                      <a:pt x="46677" y="19198"/>
                    </a:cubicBezTo>
                    <a:cubicBezTo>
                      <a:pt x="46677" y="20389"/>
                      <a:pt x="47272" y="20984"/>
                      <a:pt x="48463" y="20984"/>
                    </a:cubicBezTo>
                    <a:lnTo>
                      <a:pt x="65876" y="20984"/>
                    </a:lnTo>
                    <a:cubicBezTo>
                      <a:pt x="67066" y="20984"/>
                      <a:pt x="67662" y="20389"/>
                      <a:pt x="67662" y="19198"/>
                    </a:cubicBezTo>
                    <a:cubicBezTo>
                      <a:pt x="67662" y="17785"/>
                      <a:pt x="67066" y="17078"/>
                      <a:pt x="65876" y="17078"/>
                    </a:cubicBezTo>
                    <a:close/>
                    <a:moveTo>
                      <a:pt x="18995" y="0"/>
                    </a:moveTo>
                    <a:cubicBezTo>
                      <a:pt x="19144" y="0"/>
                      <a:pt x="19311" y="37"/>
                      <a:pt x="19497" y="111"/>
                    </a:cubicBezTo>
                    <a:cubicBezTo>
                      <a:pt x="19683" y="186"/>
                      <a:pt x="19813" y="223"/>
                      <a:pt x="19888" y="223"/>
                    </a:cubicBezTo>
                    <a:lnTo>
                      <a:pt x="94451" y="223"/>
                    </a:lnTo>
                    <a:cubicBezTo>
                      <a:pt x="94525" y="223"/>
                      <a:pt x="94655" y="186"/>
                      <a:pt x="94841" y="111"/>
                    </a:cubicBezTo>
                    <a:cubicBezTo>
                      <a:pt x="95027" y="37"/>
                      <a:pt x="95195" y="0"/>
                      <a:pt x="95344" y="0"/>
                    </a:cubicBezTo>
                    <a:cubicBezTo>
                      <a:pt x="100627" y="0"/>
                      <a:pt x="105166" y="1897"/>
                      <a:pt x="108961" y="5692"/>
                    </a:cubicBezTo>
                    <a:cubicBezTo>
                      <a:pt x="112757" y="9487"/>
                      <a:pt x="114542" y="13989"/>
                      <a:pt x="114319" y="19198"/>
                    </a:cubicBezTo>
                    <a:lnTo>
                      <a:pt x="114319" y="203820"/>
                    </a:lnTo>
                    <a:cubicBezTo>
                      <a:pt x="114319" y="208805"/>
                      <a:pt x="112571" y="213121"/>
                      <a:pt x="109073" y="216768"/>
                    </a:cubicBezTo>
                    <a:cubicBezTo>
                      <a:pt x="105576" y="220414"/>
                      <a:pt x="101371" y="222423"/>
                      <a:pt x="96460" y="222795"/>
                    </a:cubicBezTo>
                    <a:lnTo>
                      <a:pt x="17879" y="222795"/>
                    </a:lnTo>
                    <a:cubicBezTo>
                      <a:pt x="12967" y="222423"/>
                      <a:pt x="8763" y="220414"/>
                      <a:pt x="5265" y="216768"/>
                    </a:cubicBezTo>
                    <a:cubicBezTo>
                      <a:pt x="1768" y="213121"/>
                      <a:pt x="19" y="208805"/>
                      <a:pt x="19" y="203820"/>
                    </a:cubicBezTo>
                    <a:lnTo>
                      <a:pt x="19" y="19198"/>
                    </a:lnTo>
                    <a:cubicBezTo>
                      <a:pt x="-204" y="13989"/>
                      <a:pt x="1582" y="9487"/>
                      <a:pt x="5377" y="5692"/>
                    </a:cubicBezTo>
                    <a:cubicBezTo>
                      <a:pt x="9172" y="1897"/>
                      <a:pt x="13711" y="0"/>
                      <a:pt x="18995" y="0"/>
                    </a:cubicBezTo>
                    <a:close/>
                  </a:path>
                </a:pathLst>
              </a:custGeom>
              <a:solidFill>
                <a:schemeClr val="accent3">
                  <a:lumMod val="100000"/>
                </a:schemeClr>
              </a:solidFill>
              <a:ln>
                <a:noFill/>
              </a:ln>
              <a:effectLst/>
            </p:spPr>
            <p:txBody>
              <a:bodyPr anchor="ctr"/>
              <a:lstStyle/>
              <a:p>
                <a:pPr algn="ctr"/>
                <a:endParaRPr/>
              </a:p>
            </p:txBody>
          </p:sp>
          <p:sp>
            <p:nvSpPr>
              <p:cNvPr id="30" name="任意多边形: 形状 29">
                <a:extLst>
                  <a:ext uri="{FF2B5EF4-FFF2-40B4-BE49-F238E27FC236}">
                    <a16:creationId xmlns="" xmlns:a16="http://schemas.microsoft.com/office/drawing/2014/main" id="{F7D1E63B-C8FF-45B3-9C6A-E7912AFE69FD}"/>
                  </a:ext>
                </a:extLst>
              </p:cNvPr>
              <p:cNvSpPr>
                <a:spLocks/>
              </p:cNvSpPr>
              <p:nvPr/>
            </p:nvSpPr>
            <p:spPr bwMode="auto">
              <a:xfrm>
                <a:off x="8986241" y="2114095"/>
                <a:ext cx="169409" cy="399662"/>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solidFill>
                <a:schemeClr val="accent3">
                  <a:lumMod val="100000"/>
                </a:schemeClr>
              </a:solidFill>
              <a:ln>
                <a:noFill/>
              </a:ln>
            </p:spPr>
            <p:txBody>
              <a:bodyPr anchor="ctr"/>
              <a:lstStyle/>
              <a:p>
                <a:pPr algn="ctr"/>
                <a:endParaRPr/>
              </a:p>
            </p:txBody>
          </p:sp>
          <p:sp>
            <p:nvSpPr>
              <p:cNvPr id="31" name="文本框 405">
                <a:extLst>
                  <a:ext uri="{FF2B5EF4-FFF2-40B4-BE49-F238E27FC236}">
                    <a16:creationId xmlns="" xmlns:a16="http://schemas.microsoft.com/office/drawing/2014/main" id="{497EA6C2-7746-457A-8FB7-3DF0F3423AAB}"/>
                  </a:ext>
                </a:extLst>
              </p:cNvPr>
              <p:cNvSpPr txBox="1"/>
              <p:nvPr/>
            </p:nvSpPr>
            <p:spPr>
              <a:xfrm>
                <a:off x="8875218" y="2575959"/>
                <a:ext cx="391454" cy="246221"/>
              </a:xfrm>
              <a:prstGeom prst="rect">
                <a:avLst/>
              </a:prstGeom>
              <a:noFill/>
            </p:spPr>
            <p:txBody>
              <a:bodyPr wrap="none">
                <a:normAutofit/>
              </a:bodyPr>
              <a:lstStyle/>
              <a:p>
                <a:pPr algn="ctr"/>
                <a:r>
                  <a:rPr lang="en-US" sz="1000">
                    <a:solidFill>
                      <a:schemeClr val="dk1">
                        <a:lumMod val="100000"/>
                      </a:schemeClr>
                    </a:solidFill>
                    <a:latin typeface="Impact" panose="020B0806030902050204" pitchFamily="34" charset="0"/>
                  </a:rPr>
                  <a:t>75%</a:t>
                </a:r>
              </a:p>
            </p:txBody>
          </p:sp>
          <p:sp>
            <p:nvSpPr>
              <p:cNvPr id="32" name="任意多边形: 形状 31">
                <a:extLst>
                  <a:ext uri="{FF2B5EF4-FFF2-40B4-BE49-F238E27FC236}">
                    <a16:creationId xmlns="" xmlns:a16="http://schemas.microsoft.com/office/drawing/2014/main" id="{E73C91F9-25EC-4B1D-9E07-50D57AD1CCEA}"/>
                  </a:ext>
                </a:extLst>
              </p:cNvPr>
              <p:cNvSpPr>
                <a:spLocks/>
              </p:cNvSpPr>
              <p:nvPr/>
            </p:nvSpPr>
            <p:spPr bwMode="auto">
              <a:xfrm>
                <a:off x="9618437" y="2114095"/>
                <a:ext cx="171284" cy="399662"/>
              </a:xfrm>
              <a:custGeom>
                <a:avLst/>
                <a:gdLst>
                  <a:gd name="connsiteX0" fmla="*/ 585642 w 1431418"/>
                  <a:gd name="connsiteY0" fmla="*/ 601663 h 3098801"/>
                  <a:gd name="connsiteX1" fmla="*/ 692790 w 1431418"/>
                  <a:gd name="connsiteY1" fmla="*/ 601663 h 3098801"/>
                  <a:gd name="connsiteX2" fmla="*/ 738710 w 1431418"/>
                  <a:gd name="connsiteY2" fmla="*/ 601663 h 3098801"/>
                  <a:gd name="connsiteX3" fmla="*/ 845858 w 1431418"/>
                  <a:gd name="connsiteY3" fmla="*/ 601663 h 3098801"/>
                  <a:gd name="connsiteX4" fmla="*/ 1197916 w 1431418"/>
                  <a:gd name="connsiteY4" fmla="*/ 872437 h 3098801"/>
                  <a:gd name="connsiteX5" fmla="*/ 1213223 w 1431418"/>
                  <a:gd name="connsiteY5" fmla="*/ 872437 h 3098801"/>
                  <a:gd name="connsiteX6" fmla="*/ 1427518 w 1431418"/>
                  <a:gd name="connsiteY6" fmla="*/ 1549372 h 3098801"/>
                  <a:gd name="connsiteX7" fmla="*/ 1350984 w 1431418"/>
                  <a:gd name="connsiteY7" fmla="*/ 1699802 h 3098801"/>
                  <a:gd name="connsiteX8" fmla="*/ 1213223 w 1431418"/>
                  <a:gd name="connsiteY8" fmla="*/ 1624587 h 3098801"/>
                  <a:gd name="connsiteX9" fmla="*/ 998927 w 1431418"/>
                  <a:gd name="connsiteY9" fmla="*/ 977738 h 3098801"/>
                  <a:gd name="connsiteX10" fmla="*/ 953006 w 1431418"/>
                  <a:gd name="connsiteY10" fmla="*/ 977738 h 3098801"/>
                  <a:gd name="connsiteX11" fmla="*/ 1320370 w 1431418"/>
                  <a:gd name="connsiteY11" fmla="*/ 2090920 h 3098801"/>
                  <a:gd name="connsiteX12" fmla="*/ 1029540 w 1431418"/>
                  <a:gd name="connsiteY12" fmla="*/ 2090920 h 3098801"/>
                  <a:gd name="connsiteX13" fmla="*/ 1029540 w 1431418"/>
                  <a:gd name="connsiteY13" fmla="*/ 2978457 h 3098801"/>
                  <a:gd name="connsiteX14" fmla="*/ 891779 w 1431418"/>
                  <a:gd name="connsiteY14" fmla="*/ 3098801 h 3098801"/>
                  <a:gd name="connsiteX15" fmla="*/ 769324 w 1431418"/>
                  <a:gd name="connsiteY15" fmla="*/ 2978457 h 3098801"/>
                  <a:gd name="connsiteX16" fmla="*/ 769324 w 1431418"/>
                  <a:gd name="connsiteY16" fmla="*/ 2090920 h 3098801"/>
                  <a:gd name="connsiteX17" fmla="*/ 662176 w 1431418"/>
                  <a:gd name="connsiteY17" fmla="*/ 2090920 h 3098801"/>
                  <a:gd name="connsiteX18" fmla="*/ 662176 w 1431418"/>
                  <a:gd name="connsiteY18" fmla="*/ 2978457 h 3098801"/>
                  <a:gd name="connsiteX19" fmla="*/ 539722 w 1431418"/>
                  <a:gd name="connsiteY19" fmla="*/ 3098801 h 3098801"/>
                  <a:gd name="connsiteX20" fmla="*/ 401960 w 1431418"/>
                  <a:gd name="connsiteY20" fmla="*/ 2978457 h 3098801"/>
                  <a:gd name="connsiteX21" fmla="*/ 401960 w 1431418"/>
                  <a:gd name="connsiteY21" fmla="*/ 2090920 h 3098801"/>
                  <a:gd name="connsiteX22" fmla="*/ 111130 w 1431418"/>
                  <a:gd name="connsiteY22" fmla="*/ 2090920 h 3098801"/>
                  <a:gd name="connsiteX23" fmla="*/ 478494 w 1431418"/>
                  <a:gd name="connsiteY23" fmla="*/ 977738 h 3098801"/>
                  <a:gd name="connsiteX24" fmla="*/ 417267 w 1431418"/>
                  <a:gd name="connsiteY24" fmla="*/ 977738 h 3098801"/>
                  <a:gd name="connsiteX25" fmla="*/ 202971 w 1431418"/>
                  <a:gd name="connsiteY25" fmla="*/ 1624587 h 3098801"/>
                  <a:gd name="connsiteX26" fmla="*/ 65209 w 1431418"/>
                  <a:gd name="connsiteY26" fmla="*/ 1699802 h 3098801"/>
                  <a:gd name="connsiteX27" fmla="*/ 3982 w 1431418"/>
                  <a:gd name="connsiteY27" fmla="*/ 1549372 h 3098801"/>
                  <a:gd name="connsiteX28" fmla="*/ 218278 w 1431418"/>
                  <a:gd name="connsiteY28" fmla="*/ 872437 h 3098801"/>
                  <a:gd name="connsiteX29" fmla="*/ 233585 w 1431418"/>
                  <a:gd name="connsiteY29" fmla="*/ 872437 h 3098801"/>
                  <a:gd name="connsiteX30" fmla="*/ 585642 w 1431418"/>
                  <a:gd name="connsiteY30" fmla="*/ 601663 h 3098801"/>
                  <a:gd name="connsiteX31" fmla="*/ 715750 w 1431418"/>
                  <a:gd name="connsiteY31" fmla="*/ 0 h 3098801"/>
                  <a:gd name="connsiteX32" fmla="*/ 998325 w 1431418"/>
                  <a:gd name="connsiteY32" fmla="*/ 270669 h 3098801"/>
                  <a:gd name="connsiteX33" fmla="*/ 715750 w 1431418"/>
                  <a:gd name="connsiteY33" fmla="*/ 541338 h 3098801"/>
                  <a:gd name="connsiteX34" fmla="*/ 433175 w 1431418"/>
                  <a:gd name="connsiteY34" fmla="*/ 270669 h 3098801"/>
                  <a:gd name="connsiteX35" fmla="*/ 715750 w 1431418"/>
                  <a:gd name="connsiteY35" fmla="*/ 0 h 30988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431418" h="3098801">
                    <a:moveTo>
                      <a:pt x="585642" y="601663"/>
                    </a:moveTo>
                    <a:cubicBezTo>
                      <a:pt x="646869" y="601663"/>
                      <a:pt x="631563" y="601663"/>
                      <a:pt x="692790" y="601663"/>
                    </a:cubicBezTo>
                    <a:cubicBezTo>
                      <a:pt x="708097" y="601663"/>
                      <a:pt x="723404" y="601663"/>
                      <a:pt x="738710" y="601663"/>
                    </a:cubicBezTo>
                    <a:cubicBezTo>
                      <a:pt x="799938" y="601663"/>
                      <a:pt x="784631" y="601663"/>
                      <a:pt x="845858" y="601663"/>
                    </a:cubicBezTo>
                    <a:cubicBezTo>
                      <a:pt x="922393" y="601663"/>
                      <a:pt x="1106075" y="646792"/>
                      <a:pt x="1197916" y="872437"/>
                    </a:cubicBezTo>
                    <a:cubicBezTo>
                      <a:pt x="1197916" y="872437"/>
                      <a:pt x="1197916" y="872437"/>
                      <a:pt x="1213223" y="872437"/>
                    </a:cubicBezTo>
                    <a:cubicBezTo>
                      <a:pt x="1213223" y="872437"/>
                      <a:pt x="1213223" y="872437"/>
                      <a:pt x="1427518" y="1549372"/>
                    </a:cubicBezTo>
                    <a:cubicBezTo>
                      <a:pt x="1442825" y="1609544"/>
                      <a:pt x="1412212" y="1669716"/>
                      <a:pt x="1350984" y="1699802"/>
                    </a:cubicBezTo>
                    <a:cubicBezTo>
                      <a:pt x="1305064" y="1714845"/>
                      <a:pt x="1243836" y="1684759"/>
                      <a:pt x="1213223" y="1624587"/>
                    </a:cubicBezTo>
                    <a:cubicBezTo>
                      <a:pt x="1213223" y="1624587"/>
                      <a:pt x="1213223" y="1624587"/>
                      <a:pt x="998927" y="977738"/>
                    </a:cubicBezTo>
                    <a:cubicBezTo>
                      <a:pt x="998927" y="977738"/>
                      <a:pt x="998927" y="977738"/>
                      <a:pt x="953006" y="977738"/>
                    </a:cubicBezTo>
                    <a:cubicBezTo>
                      <a:pt x="953006" y="977738"/>
                      <a:pt x="953006" y="977738"/>
                      <a:pt x="1320370" y="2090920"/>
                    </a:cubicBezTo>
                    <a:cubicBezTo>
                      <a:pt x="1320370" y="2090920"/>
                      <a:pt x="1320370" y="2090920"/>
                      <a:pt x="1029540" y="2090920"/>
                    </a:cubicBezTo>
                    <a:cubicBezTo>
                      <a:pt x="1029540" y="2090920"/>
                      <a:pt x="1029540" y="2090920"/>
                      <a:pt x="1029540" y="2978457"/>
                    </a:cubicBezTo>
                    <a:cubicBezTo>
                      <a:pt x="1029540" y="3053672"/>
                      <a:pt x="968313" y="3098801"/>
                      <a:pt x="891779" y="3098801"/>
                    </a:cubicBezTo>
                    <a:cubicBezTo>
                      <a:pt x="815245" y="3098801"/>
                      <a:pt x="769324" y="3053672"/>
                      <a:pt x="769324" y="2978457"/>
                    </a:cubicBezTo>
                    <a:cubicBezTo>
                      <a:pt x="769324" y="2978457"/>
                      <a:pt x="769324" y="2978457"/>
                      <a:pt x="769324" y="2090920"/>
                    </a:cubicBezTo>
                    <a:cubicBezTo>
                      <a:pt x="769324" y="2090920"/>
                      <a:pt x="769324" y="2090920"/>
                      <a:pt x="662176" y="2090920"/>
                    </a:cubicBezTo>
                    <a:cubicBezTo>
                      <a:pt x="662176" y="2090920"/>
                      <a:pt x="662176" y="2090920"/>
                      <a:pt x="662176" y="2978457"/>
                    </a:cubicBezTo>
                    <a:cubicBezTo>
                      <a:pt x="662176" y="3053672"/>
                      <a:pt x="600949" y="3098801"/>
                      <a:pt x="539722" y="3098801"/>
                    </a:cubicBezTo>
                    <a:cubicBezTo>
                      <a:pt x="463187" y="3098801"/>
                      <a:pt x="401960" y="3053672"/>
                      <a:pt x="401960" y="2978457"/>
                    </a:cubicBezTo>
                    <a:cubicBezTo>
                      <a:pt x="401960" y="2978457"/>
                      <a:pt x="401960" y="2978457"/>
                      <a:pt x="401960" y="2090920"/>
                    </a:cubicBezTo>
                    <a:cubicBezTo>
                      <a:pt x="401960" y="2090920"/>
                      <a:pt x="401960" y="2090920"/>
                      <a:pt x="111130" y="2090920"/>
                    </a:cubicBezTo>
                    <a:cubicBezTo>
                      <a:pt x="111130" y="2090920"/>
                      <a:pt x="111130" y="2090920"/>
                      <a:pt x="478494" y="977738"/>
                    </a:cubicBezTo>
                    <a:cubicBezTo>
                      <a:pt x="478494" y="977738"/>
                      <a:pt x="478494" y="977738"/>
                      <a:pt x="417267" y="977738"/>
                    </a:cubicBezTo>
                    <a:cubicBezTo>
                      <a:pt x="417267" y="977738"/>
                      <a:pt x="417267" y="977738"/>
                      <a:pt x="202971" y="1624587"/>
                    </a:cubicBezTo>
                    <a:cubicBezTo>
                      <a:pt x="187664" y="1684759"/>
                      <a:pt x="126437" y="1714845"/>
                      <a:pt x="65209" y="1699802"/>
                    </a:cubicBezTo>
                    <a:cubicBezTo>
                      <a:pt x="19289" y="1669716"/>
                      <a:pt x="-11325" y="1609544"/>
                      <a:pt x="3982" y="1549372"/>
                    </a:cubicBezTo>
                    <a:cubicBezTo>
                      <a:pt x="3982" y="1549372"/>
                      <a:pt x="3982" y="1549372"/>
                      <a:pt x="218278" y="872437"/>
                    </a:cubicBezTo>
                    <a:cubicBezTo>
                      <a:pt x="218278" y="872437"/>
                      <a:pt x="218278" y="872437"/>
                      <a:pt x="233585" y="872437"/>
                    </a:cubicBezTo>
                    <a:cubicBezTo>
                      <a:pt x="310119" y="646792"/>
                      <a:pt x="509108" y="601663"/>
                      <a:pt x="585642" y="601663"/>
                    </a:cubicBezTo>
                    <a:close/>
                    <a:moveTo>
                      <a:pt x="715750" y="0"/>
                    </a:moveTo>
                    <a:cubicBezTo>
                      <a:pt x="871812" y="0"/>
                      <a:pt x="998325" y="121183"/>
                      <a:pt x="998325" y="270669"/>
                    </a:cubicBezTo>
                    <a:cubicBezTo>
                      <a:pt x="998325" y="420155"/>
                      <a:pt x="871812" y="541338"/>
                      <a:pt x="715750" y="541338"/>
                    </a:cubicBezTo>
                    <a:cubicBezTo>
                      <a:pt x="559688" y="541338"/>
                      <a:pt x="433175" y="420155"/>
                      <a:pt x="433175" y="270669"/>
                    </a:cubicBezTo>
                    <a:cubicBezTo>
                      <a:pt x="433175" y="121183"/>
                      <a:pt x="559688" y="0"/>
                      <a:pt x="715750" y="0"/>
                    </a:cubicBezTo>
                    <a:close/>
                  </a:path>
                </a:pathLst>
              </a:custGeom>
              <a:solidFill>
                <a:schemeClr val="accent3">
                  <a:lumMod val="100000"/>
                </a:schemeClr>
              </a:solidFill>
              <a:ln>
                <a:noFill/>
              </a:ln>
              <a:extLst/>
            </p:spPr>
            <p:txBody>
              <a:bodyPr anchor="ctr"/>
              <a:lstStyle/>
              <a:p>
                <a:pPr algn="ctr"/>
                <a:endParaRPr/>
              </a:p>
            </p:txBody>
          </p:sp>
          <p:sp>
            <p:nvSpPr>
              <p:cNvPr id="33" name="文本框 406">
                <a:extLst>
                  <a:ext uri="{FF2B5EF4-FFF2-40B4-BE49-F238E27FC236}">
                    <a16:creationId xmlns="" xmlns:a16="http://schemas.microsoft.com/office/drawing/2014/main" id="{BFFACD0A-4371-41D6-8082-C9A4653152DD}"/>
                  </a:ext>
                </a:extLst>
              </p:cNvPr>
              <p:cNvSpPr txBox="1"/>
              <p:nvPr/>
            </p:nvSpPr>
            <p:spPr>
              <a:xfrm>
                <a:off x="9501139" y="2575959"/>
                <a:ext cx="405880" cy="246221"/>
              </a:xfrm>
              <a:prstGeom prst="rect">
                <a:avLst/>
              </a:prstGeom>
              <a:noFill/>
            </p:spPr>
            <p:txBody>
              <a:bodyPr wrap="none">
                <a:normAutofit/>
              </a:bodyPr>
              <a:lstStyle/>
              <a:p>
                <a:pPr algn="ctr"/>
                <a:r>
                  <a:rPr lang="en-US" sz="1000">
                    <a:solidFill>
                      <a:schemeClr val="dk1">
                        <a:lumMod val="100000"/>
                      </a:schemeClr>
                    </a:solidFill>
                    <a:latin typeface="Impact" panose="020B0806030902050204" pitchFamily="34" charset="0"/>
                  </a:rPr>
                  <a:t>25%</a:t>
                </a:r>
              </a:p>
            </p:txBody>
          </p:sp>
          <p:grpSp>
            <p:nvGrpSpPr>
              <p:cNvPr id="34" name="组合 33">
                <a:extLst>
                  <a:ext uri="{FF2B5EF4-FFF2-40B4-BE49-F238E27FC236}">
                    <a16:creationId xmlns="" xmlns:a16="http://schemas.microsoft.com/office/drawing/2014/main" id="{BD0E32ED-B73C-4E0A-99ED-0E1388722E8B}"/>
                  </a:ext>
                </a:extLst>
              </p:cNvPr>
              <p:cNvGrpSpPr/>
              <p:nvPr/>
            </p:nvGrpSpPr>
            <p:grpSpPr>
              <a:xfrm>
                <a:off x="8351991" y="2792613"/>
                <a:ext cx="2074388" cy="617284"/>
                <a:chOff x="10130070" y="2814586"/>
                <a:chExt cx="2074388" cy="617284"/>
              </a:xfrm>
            </p:grpSpPr>
            <p:sp>
              <p:nvSpPr>
                <p:cNvPr id="35" name="矩形 34">
                  <a:extLst>
                    <a:ext uri="{FF2B5EF4-FFF2-40B4-BE49-F238E27FC236}">
                      <a16:creationId xmlns="" xmlns:a16="http://schemas.microsoft.com/office/drawing/2014/main" id="{945763BC-A1D9-47C8-BB4C-4A6D8CF5D01C}"/>
                    </a:ext>
                  </a:extLst>
                </p:cNvPr>
                <p:cNvSpPr/>
                <p:nvPr/>
              </p:nvSpPr>
              <p:spPr>
                <a:xfrm>
                  <a:off x="10847079" y="2814586"/>
                  <a:ext cx="607935" cy="203133"/>
                </a:xfrm>
                <a:prstGeom prst="rect">
                  <a:avLst/>
                </a:prstGeom>
              </p:spPr>
              <p:txBody>
                <a:bodyPr wrap="none" lIns="0" tIns="0" rIns="0" bIns="0" anchor="ctr" anchorCtr="1">
                  <a:normAutofit/>
                </a:bodyPr>
                <a:lstStyle/>
                <a:p>
                  <a:pPr algn="ctr"/>
                  <a:r>
                    <a:rPr lang="zh-CN" altLang="en-US" sz="1100" b="1">
                      <a:solidFill>
                        <a:schemeClr val="dk1">
                          <a:lumMod val="100000"/>
                        </a:schemeClr>
                      </a:solidFill>
                      <a:effectLst/>
                    </a:rPr>
                    <a:t>关键词</a:t>
                  </a:r>
                </a:p>
              </p:txBody>
            </p:sp>
            <p:sp>
              <p:nvSpPr>
                <p:cNvPr id="36" name="矩形 35">
                  <a:extLst>
                    <a:ext uri="{FF2B5EF4-FFF2-40B4-BE49-F238E27FC236}">
                      <a16:creationId xmlns="" xmlns:a16="http://schemas.microsoft.com/office/drawing/2014/main" id="{1C019C19-A49C-49CD-9CCC-26CA9431B0AB}"/>
                    </a:ext>
                  </a:extLst>
                </p:cNvPr>
                <p:cNvSpPr/>
                <p:nvPr/>
              </p:nvSpPr>
              <p:spPr>
                <a:xfrm>
                  <a:off x="10130070" y="3062538"/>
                  <a:ext cx="2074388" cy="369332"/>
                </a:xfrm>
                <a:prstGeom prst="rect">
                  <a:avLst/>
                </a:prstGeom>
              </p:spPr>
              <p:txBody>
                <a:bodyPr wrap="square" lIns="0" tIns="0" rIns="0" bIns="0" anchor="ctr" anchorCtr="1">
                  <a:normAutofit/>
                </a:bodyPr>
                <a:lstStyle/>
                <a:p>
                  <a:pPr algn="ctr">
                    <a:lnSpc>
                      <a:spcPct val="120000"/>
                    </a:lnSpc>
                  </a:pPr>
                  <a:r>
                    <a:rPr lang="zh-CN" altLang="en-US" sz="1000" dirty="0">
                      <a:solidFill>
                        <a:schemeClr val="dk1">
                          <a:lumMod val="100000"/>
                        </a:schemeClr>
                      </a:solidFill>
                      <a:effectLst/>
                    </a:rPr>
                    <a:t>请替换文字内容复制你的内容到此</a:t>
                  </a:r>
                  <a:br>
                    <a:rPr lang="zh-CN" altLang="en-US" sz="1000" dirty="0">
                      <a:solidFill>
                        <a:schemeClr val="dk1">
                          <a:lumMod val="100000"/>
                        </a:schemeClr>
                      </a:solidFill>
                      <a:effectLst/>
                    </a:rPr>
                  </a:br>
                  <a:endParaRPr lang="zh-CN" altLang="en-US" sz="1000" dirty="0">
                    <a:solidFill>
                      <a:schemeClr val="dk1">
                        <a:lumMod val="100000"/>
                      </a:schemeClr>
                    </a:solidFill>
                    <a:effectLst/>
                  </a:endParaRPr>
                </a:p>
              </p:txBody>
            </p:sp>
          </p:grpSp>
        </p:grpSp>
        <p:grpSp>
          <p:nvGrpSpPr>
            <p:cNvPr id="20" name="组合 19">
              <a:extLst>
                <a:ext uri="{FF2B5EF4-FFF2-40B4-BE49-F238E27FC236}">
                  <a16:creationId xmlns="" xmlns:a16="http://schemas.microsoft.com/office/drawing/2014/main" id="{043E1E73-20FC-426A-B8C3-FC984447BC3C}"/>
                </a:ext>
              </a:extLst>
            </p:cNvPr>
            <p:cNvGrpSpPr/>
            <p:nvPr/>
          </p:nvGrpSpPr>
          <p:grpSpPr>
            <a:xfrm>
              <a:off x="8614109" y="3423791"/>
              <a:ext cx="2074388" cy="1913183"/>
              <a:chOff x="9276093" y="3706142"/>
              <a:chExt cx="2074388" cy="1913183"/>
            </a:xfrm>
          </p:grpSpPr>
          <p:sp>
            <p:nvSpPr>
              <p:cNvPr id="21" name="任意多边形: 形状 20">
                <a:extLst>
                  <a:ext uri="{FF2B5EF4-FFF2-40B4-BE49-F238E27FC236}">
                    <a16:creationId xmlns="" xmlns:a16="http://schemas.microsoft.com/office/drawing/2014/main" id="{DA6205BE-EEE9-4AA4-A146-6C1F13681926}"/>
                  </a:ext>
                </a:extLst>
              </p:cNvPr>
              <p:cNvSpPr/>
              <p:nvPr/>
            </p:nvSpPr>
            <p:spPr>
              <a:xfrm>
                <a:off x="9897676" y="3706142"/>
                <a:ext cx="694112" cy="473595"/>
              </a:xfrm>
              <a:custGeom>
                <a:avLst/>
                <a:gdLst/>
                <a:ahLst/>
                <a:cxnLst/>
                <a:rect l="l" t="t" r="r" b="b"/>
                <a:pathLst>
                  <a:path w="209401" h="142875">
                    <a:moveTo>
                      <a:pt x="87734" y="125239"/>
                    </a:moveTo>
                    <a:cubicBezTo>
                      <a:pt x="85799" y="125239"/>
                      <a:pt x="84683" y="125500"/>
                      <a:pt x="84385" y="126020"/>
                    </a:cubicBezTo>
                    <a:lnTo>
                      <a:pt x="78134" y="132160"/>
                    </a:lnTo>
                    <a:lnTo>
                      <a:pt x="77911" y="132383"/>
                    </a:lnTo>
                    <a:cubicBezTo>
                      <a:pt x="77911" y="132978"/>
                      <a:pt x="78916" y="133276"/>
                      <a:pt x="80925" y="133276"/>
                    </a:cubicBezTo>
                    <a:lnTo>
                      <a:pt x="128476" y="133276"/>
                    </a:lnTo>
                    <a:cubicBezTo>
                      <a:pt x="130485" y="133276"/>
                      <a:pt x="131489" y="132978"/>
                      <a:pt x="131489" y="132383"/>
                    </a:cubicBezTo>
                    <a:cubicBezTo>
                      <a:pt x="131489" y="132234"/>
                      <a:pt x="131415" y="132160"/>
                      <a:pt x="131266" y="132160"/>
                    </a:cubicBezTo>
                    <a:lnTo>
                      <a:pt x="125239" y="126020"/>
                    </a:lnTo>
                    <a:cubicBezTo>
                      <a:pt x="124718" y="125500"/>
                      <a:pt x="123527" y="125239"/>
                      <a:pt x="121667" y="125239"/>
                    </a:cubicBezTo>
                    <a:close/>
                    <a:moveTo>
                      <a:pt x="28575" y="9600"/>
                    </a:moveTo>
                    <a:lnTo>
                      <a:pt x="28575" y="114300"/>
                    </a:lnTo>
                    <a:lnTo>
                      <a:pt x="180826" y="114300"/>
                    </a:lnTo>
                    <a:lnTo>
                      <a:pt x="180826" y="9600"/>
                    </a:lnTo>
                    <a:close/>
                    <a:moveTo>
                      <a:pt x="28575" y="0"/>
                    </a:moveTo>
                    <a:lnTo>
                      <a:pt x="180826" y="0"/>
                    </a:lnTo>
                    <a:cubicBezTo>
                      <a:pt x="183207" y="0"/>
                      <a:pt x="185402" y="968"/>
                      <a:pt x="187411" y="2902"/>
                    </a:cubicBezTo>
                    <a:cubicBezTo>
                      <a:pt x="189421" y="4837"/>
                      <a:pt x="190425" y="6995"/>
                      <a:pt x="190425" y="9376"/>
                    </a:cubicBezTo>
                    <a:lnTo>
                      <a:pt x="190425" y="114300"/>
                    </a:lnTo>
                    <a:lnTo>
                      <a:pt x="209401" y="133276"/>
                    </a:lnTo>
                    <a:cubicBezTo>
                      <a:pt x="209401" y="135955"/>
                      <a:pt x="208526" y="138224"/>
                      <a:pt x="206778" y="140085"/>
                    </a:cubicBezTo>
                    <a:cubicBezTo>
                      <a:pt x="205029" y="141945"/>
                      <a:pt x="202778" y="142875"/>
                      <a:pt x="200025" y="142875"/>
                    </a:cubicBezTo>
                    <a:lnTo>
                      <a:pt x="9376" y="142875"/>
                    </a:lnTo>
                    <a:cubicBezTo>
                      <a:pt x="6623" y="142875"/>
                      <a:pt x="4371" y="141982"/>
                      <a:pt x="2623" y="140196"/>
                    </a:cubicBezTo>
                    <a:cubicBezTo>
                      <a:pt x="874" y="138410"/>
                      <a:pt x="0" y="136104"/>
                      <a:pt x="0" y="133276"/>
                    </a:cubicBezTo>
                    <a:lnTo>
                      <a:pt x="18975" y="114300"/>
                    </a:lnTo>
                    <a:lnTo>
                      <a:pt x="18975" y="9376"/>
                    </a:lnTo>
                    <a:cubicBezTo>
                      <a:pt x="18975" y="6995"/>
                      <a:pt x="19980" y="4837"/>
                      <a:pt x="21989" y="2902"/>
                    </a:cubicBezTo>
                    <a:cubicBezTo>
                      <a:pt x="23998" y="968"/>
                      <a:pt x="26193" y="0"/>
                      <a:pt x="28575" y="0"/>
                    </a:cubicBezTo>
                    <a:close/>
                  </a:path>
                </a:pathLst>
              </a:custGeom>
              <a:solidFill>
                <a:schemeClr val="accent4">
                  <a:lumMod val="100000"/>
                </a:schemeClr>
              </a:solidFill>
              <a:ln>
                <a:noFill/>
              </a:ln>
              <a:effectLst/>
            </p:spPr>
            <p:txBody>
              <a:bodyPr anchor="ctr"/>
              <a:lstStyle/>
              <a:p>
                <a:pPr algn="ctr"/>
                <a:endParaRPr/>
              </a:p>
            </p:txBody>
          </p:sp>
          <p:sp>
            <p:nvSpPr>
              <p:cNvPr id="22" name="任意多边形: 形状 21">
                <a:extLst>
                  <a:ext uri="{FF2B5EF4-FFF2-40B4-BE49-F238E27FC236}">
                    <a16:creationId xmlns="" xmlns:a16="http://schemas.microsoft.com/office/drawing/2014/main" id="{C091A642-6FB4-406A-9FE6-D0F1AF9214FF}"/>
                  </a:ext>
                </a:extLst>
              </p:cNvPr>
              <p:cNvSpPr>
                <a:spLocks/>
              </p:cNvSpPr>
              <p:nvPr/>
            </p:nvSpPr>
            <p:spPr bwMode="auto">
              <a:xfrm>
                <a:off x="9843509" y="4268046"/>
                <a:ext cx="169409" cy="399662"/>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solidFill>
                <a:schemeClr val="accent4">
                  <a:lumMod val="100000"/>
                </a:schemeClr>
              </a:solidFill>
              <a:ln>
                <a:noFill/>
              </a:ln>
            </p:spPr>
            <p:txBody>
              <a:bodyPr anchor="ctr"/>
              <a:lstStyle/>
              <a:p>
                <a:pPr algn="ctr"/>
                <a:endParaRPr/>
              </a:p>
            </p:txBody>
          </p:sp>
          <p:sp>
            <p:nvSpPr>
              <p:cNvPr id="23" name="任意多边形: 形状 22">
                <a:extLst>
                  <a:ext uri="{FF2B5EF4-FFF2-40B4-BE49-F238E27FC236}">
                    <a16:creationId xmlns="" xmlns:a16="http://schemas.microsoft.com/office/drawing/2014/main" id="{8A69A1B3-CD65-47EE-8530-1601BB2D67E4}"/>
                  </a:ext>
                </a:extLst>
              </p:cNvPr>
              <p:cNvSpPr>
                <a:spLocks/>
              </p:cNvSpPr>
              <p:nvPr/>
            </p:nvSpPr>
            <p:spPr bwMode="auto">
              <a:xfrm>
                <a:off x="10475705" y="4268046"/>
                <a:ext cx="171284" cy="399662"/>
              </a:xfrm>
              <a:custGeom>
                <a:avLst/>
                <a:gdLst>
                  <a:gd name="connsiteX0" fmla="*/ 585642 w 1431418"/>
                  <a:gd name="connsiteY0" fmla="*/ 601663 h 3098801"/>
                  <a:gd name="connsiteX1" fmla="*/ 692790 w 1431418"/>
                  <a:gd name="connsiteY1" fmla="*/ 601663 h 3098801"/>
                  <a:gd name="connsiteX2" fmla="*/ 738710 w 1431418"/>
                  <a:gd name="connsiteY2" fmla="*/ 601663 h 3098801"/>
                  <a:gd name="connsiteX3" fmla="*/ 845858 w 1431418"/>
                  <a:gd name="connsiteY3" fmla="*/ 601663 h 3098801"/>
                  <a:gd name="connsiteX4" fmla="*/ 1197916 w 1431418"/>
                  <a:gd name="connsiteY4" fmla="*/ 872437 h 3098801"/>
                  <a:gd name="connsiteX5" fmla="*/ 1213223 w 1431418"/>
                  <a:gd name="connsiteY5" fmla="*/ 872437 h 3098801"/>
                  <a:gd name="connsiteX6" fmla="*/ 1427518 w 1431418"/>
                  <a:gd name="connsiteY6" fmla="*/ 1549372 h 3098801"/>
                  <a:gd name="connsiteX7" fmla="*/ 1350984 w 1431418"/>
                  <a:gd name="connsiteY7" fmla="*/ 1699802 h 3098801"/>
                  <a:gd name="connsiteX8" fmla="*/ 1213223 w 1431418"/>
                  <a:gd name="connsiteY8" fmla="*/ 1624587 h 3098801"/>
                  <a:gd name="connsiteX9" fmla="*/ 998927 w 1431418"/>
                  <a:gd name="connsiteY9" fmla="*/ 977738 h 3098801"/>
                  <a:gd name="connsiteX10" fmla="*/ 953006 w 1431418"/>
                  <a:gd name="connsiteY10" fmla="*/ 977738 h 3098801"/>
                  <a:gd name="connsiteX11" fmla="*/ 1320370 w 1431418"/>
                  <a:gd name="connsiteY11" fmla="*/ 2090920 h 3098801"/>
                  <a:gd name="connsiteX12" fmla="*/ 1029540 w 1431418"/>
                  <a:gd name="connsiteY12" fmla="*/ 2090920 h 3098801"/>
                  <a:gd name="connsiteX13" fmla="*/ 1029540 w 1431418"/>
                  <a:gd name="connsiteY13" fmla="*/ 2978457 h 3098801"/>
                  <a:gd name="connsiteX14" fmla="*/ 891779 w 1431418"/>
                  <a:gd name="connsiteY14" fmla="*/ 3098801 h 3098801"/>
                  <a:gd name="connsiteX15" fmla="*/ 769324 w 1431418"/>
                  <a:gd name="connsiteY15" fmla="*/ 2978457 h 3098801"/>
                  <a:gd name="connsiteX16" fmla="*/ 769324 w 1431418"/>
                  <a:gd name="connsiteY16" fmla="*/ 2090920 h 3098801"/>
                  <a:gd name="connsiteX17" fmla="*/ 662176 w 1431418"/>
                  <a:gd name="connsiteY17" fmla="*/ 2090920 h 3098801"/>
                  <a:gd name="connsiteX18" fmla="*/ 662176 w 1431418"/>
                  <a:gd name="connsiteY18" fmla="*/ 2978457 h 3098801"/>
                  <a:gd name="connsiteX19" fmla="*/ 539722 w 1431418"/>
                  <a:gd name="connsiteY19" fmla="*/ 3098801 h 3098801"/>
                  <a:gd name="connsiteX20" fmla="*/ 401960 w 1431418"/>
                  <a:gd name="connsiteY20" fmla="*/ 2978457 h 3098801"/>
                  <a:gd name="connsiteX21" fmla="*/ 401960 w 1431418"/>
                  <a:gd name="connsiteY21" fmla="*/ 2090920 h 3098801"/>
                  <a:gd name="connsiteX22" fmla="*/ 111130 w 1431418"/>
                  <a:gd name="connsiteY22" fmla="*/ 2090920 h 3098801"/>
                  <a:gd name="connsiteX23" fmla="*/ 478494 w 1431418"/>
                  <a:gd name="connsiteY23" fmla="*/ 977738 h 3098801"/>
                  <a:gd name="connsiteX24" fmla="*/ 417267 w 1431418"/>
                  <a:gd name="connsiteY24" fmla="*/ 977738 h 3098801"/>
                  <a:gd name="connsiteX25" fmla="*/ 202971 w 1431418"/>
                  <a:gd name="connsiteY25" fmla="*/ 1624587 h 3098801"/>
                  <a:gd name="connsiteX26" fmla="*/ 65209 w 1431418"/>
                  <a:gd name="connsiteY26" fmla="*/ 1699802 h 3098801"/>
                  <a:gd name="connsiteX27" fmla="*/ 3982 w 1431418"/>
                  <a:gd name="connsiteY27" fmla="*/ 1549372 h 3098801"/>
                  <a:gd name="connsiteX28" fmla="*/ 218278 w 1431418"/>
                  <a:gd name="connsiteY28" fmla="*/ 872437 h 3098801"/>
                  <a:gd name="connsiteX29" fmla="*/ 233585 w 1431418"/>
                  <a:gd name="connsiteY29" fmla="*/ 872437 h 3098801"/>
                  <a:gd name="connsiteX30" fmla="*/ 585642 w 1431418"/>
                  <a:gd name="connsiteY30" fmla="*/ 601663 h 3098801"/>
                  <a:gd name="connsiteX31" fmla="*/ 715750 w 1431418"/>
                  <a:gd name="connsiteY31" fmla="*/ 0 h 3098801"/>
                  <a:gd name="connsiteX32" fmla="*/ 998325 w 1431418"/>
                  <a:gd name="connsiteY32" fmla="*/ 270669 h 3098801"/>
                  <a:gd name="connsiteX33" fmla="*/ 715750 w 1431418"/>
                  <a:gd name="connsiteY33" fmla="*/ 541338 h 3098801"/>
                  <a:gd name="connsiteX34" fmla="*/ 433175 w 1431418"/>
                  <a:gd name="connsiteY34" fmla="*/ 270669 h 3098801"/>
                  <a:gd name="connsiteX35" fmla="*/ 715750 w 1431418"/>
                  <a:gd name="connsiteY35" fmla="*/ 0 h 30988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431418" h="3098801">
                    <a:moveTo>
                      <a:pt x="585642" y="601663"/>
                    </a:moveTo>
                    <a:cubicBezTo>
                      <a:pt x="646869" y="601663"/>
                      <a:pt x="631563" y="601663"/>
                      <a:pt x="692790" y="601663"/>
                    </a:cubicBezTo>
                    <a:cubicBezTo>
                      <a:pt x="708097" y="601663"/>
                      <a:pt x="723404" y="601663"/>
                      <a:pt x="738710" y="601663"/>
                    </a:cubicBezTo>
                    <a:cubicBezTo>
                      <a:pt x="799938" y="601663"/>
                      <a:pt x="784631" y="601663"/>
                      <a:pt x="845858" y="601663"/>
                    </a:cubicBezTo>
                    <a:cubicBezTo>
                      <a:pt x="922393" y="601663"/>
                      <a:pt x="1106075" y="646792"/>
                      <a:pt x="1197916" y="872437"/>
                    </a:cubicBezTo>
                    <a:cubicBezTo>
                      <a:pt x="1197916" y="872437"/>
                      <a:pt x="1197916" y="872437"/>
                      <a:pt x="1213223" y="872437"/>
                    </a:cubicBezTo>
                    <a:cubicBezTo>
                      <a:pt x="1213223" y="872437"/>
                      <a:pt x="1213223" y="872437"/>
                      <a:pt x="1427518" y="1549372"/>
                    </a:cubicBezTo>
                    <a:cubicBezTo>
                      <a:pt x="1442825" y="1609544"/>
                      <a:pt x="1412212" y="1669716"/>
                      <a:pt x="1350984" y="1699802"/>
                    </a:cubicBezTo>
                    <a:cubicBezTo>
                      <a:pt x="1305064" y="1714845"/>
                      <a:pt x="1243836" y="1684759"/>
                      <a:pt x="1213223" y="1624587"/>
                    </a:cubicBezTo>
                    <a:cubicBezTo>
                      <a:pt x="1213223" y="1624587"/>
                      <a:pt x="1213223" y="1624587"/>
                      <a:pt x="998927" y="977738"/>
                    </a:cubicBezTo>
                    <a:cubicBezTo>
                      <a:pt x="998927" y="977738"/>
                      <a:pt x="998927" y="977738"/>
                      <a:pt x="953006" y="977738"/>
                    </a:cubicBezTo>
                    <a:cubicBezTo>
                      <a:pt x="953006" y="977738"/>
                      <a:pt x="953006" y="977738"/>
                      <a:pt x="1320370" y="2090920"/>
                    </a:cubicBezTo>
                    <a:cubicBezTo>
                      <a:pt x="1320370" y="2090920"/>
                      <a:pt x="1320370" y="2090920"/>
                      <a:pt x="1029540" y="2090920"/>
                    </a:cubicBezTo>
                    <a:cubicBezTo>
                      <a:pt x="1029540" y="2090920"/>
                      <a:pt x="1029540" y="2090920"/>
                      <a:pt x="1029540" y="2978457"/>
                    </a:cubicBezTo>
                    <a:cubicBezTo>
                      <a:pt x="1029540" y="3053672"/>
                      <a:pt x="968313" y="3098801"/>
                      <a:pt x="891779" y="3098801"/>
                    </a:cubicBezTo>
                    <a:cubicBezTo>
                      <a:pt x="815245" y="3098801"/>
                      <a:pt x="769324" y="3053672"/>
                      <a:pt x="769324" y="2978457"/>
                    </a:cubicBezTo>
                    <a:cubicBezTo>
                      <a:pt x="769324" y="2978457"/>
                      <a:pt x="769324" y="2978457"/>
                      <a:pt x="769324" y="2090920"/>
                    </a:cubicBezTo>
                    <a:cubicBezTo>
                      <a:pt x="769324" y="2090920"/>
                      <a:pt x="769324" y="2090920"/>
                      <a:pt x="662176" y="2090920"/>
                    </a:cubicBezTo>
                    <a:cubicBezTo>
                      <a:pt x="662176" y="2090920"/>
                      <a:pt x="662176" y="2090920"/>
                      <a:pt x="662176" y="2978457"/>
                    </a:cubicBezTo>
                    <a:cubicBezTo>
                      <a:pt x="662176" y="3053672"/>
                      <a:pt x="600949" y="3098801"/>
                      <a:pt x="539722" y="3098801"/>
                    </a:cubicBezTo>
                    <a:cubicBezTo>
                      <a:pt x="463187" y="3098801"/>
                      <a:pt x="401960" y="3053672"/>
                      <a:pt x="401960" y="2978457"/>
                    </a:cubicBezTo>
                    <a:cubicBezTo>
                      <a:pt x="401960" y="2978457"/>
                      <a:pt x="401960" y="2978457"/>
                      <a:pt x="401960" y="2090920"/>
                    </a:cubicBezTo>
                    <a:cubicBezTo>
                      <a:pt x="401960" y="2090920"/>
                      <a:pt x="401960" y="2090920"/>
                      <a:pt x="111130" y="2090920"/>
                    </a:cubicBezTo>
                    <a:cubicBezTo>
                      <a:pt x="111130" y="2090920"/>
                      <a:pt x="111130" y="2090920"/>
                      <a:pt x="478494" y="977738"/>
                    </a:cubicBezTo>
                    <a:cubicBezTo>
                      <a:pt x="478494" y="977738"/>
                      <a:pt x="478494" y="977738"/>
                      <a:pt x="417267" y="977738"/>
                    </a:cubicBezTo>
                    <a:cubicBezTo>
                      <a:pt x="417267" y="977738"/>
                      <a:pt x="417267" y="977738"/>
                      <a:pt x="202971" y="1624587"/>
                    </a:cubicBezTo>
                    <a:cubicBezTo>
                      <a:pt x="187664" y="1684759"/>
                      <a:pt x="126437" y="1714845"/>
                      <a:pt x="65209" y="1699802"/>
                    </a:cubicBezTo>
                    <a:cubicBezTo>
                      <a:pt x="19289" y="1669716"/>
                      <a:pt x="-11325" y="1609544"/>
                      <a:pt x="3982" y="1549372"/>
                    </a:cubicBezTo>
                    <a:cubicBezTo>
                      <a:pt x="3982" y="1549372"/>
                      <a:pt x="3982" y="1549372"/>
                      <a:pt x="218278" y="872437"/>
                    </a:cubicBezTo>
                    <a:cubicBezTo>
                      <a:pt x="218278" y="872437"/>
                      <a:pt x="218278" y="872437"/>
                      <a:pt x="233585" y="872437"/>
                    </a:cubicBezTo>
                    <a:cubicBezTo>
                      <a:pt x="310119" y="646792"/>
                      <a:pt x="509108" y="601663"/>
                      <a:pt x="585642" y="601663"/>
                    </a:cubicBezTo>
                    <a:close/>
                    <a:moveTo>
                      <a:pt x="715750" y="0"/>
                    </a:moveTo>
                    <a:cubicBezTo>
                      <a:pt x="871812" y="0"/>
                      <a:pt x="998325" y="121183"/>
                      <a:pt x="998325" y="270669"/>
                    </a:cubicBezTo>
                    <a:cubicBezTo>
                      <a:pt x="998325" y="420155"/>
                      <a:pt x="871812" y="541338"/>
                      <a:pt x="715750" y="541338"/>
                    </a:cubicBezTo>
                    <a:cubicBezTo>
                      <a:pt x="559688" y="541338"/>
                      <a:pt x="433175" y="420155"/>
                      <a:pt x="433175" y="270669"/>
                    </a:cubicBezTo>
                    <a:cubicBezTo>
                      <a:pt x="433175" y="121183"/>
                      <a:pt x="559688" y="0"/>
                      <a:pt x="715750" y="0"/>
                    </a:cubicBezTo>
                    <a:close/>
                  </a:path>
                </a:pathLst>
              </a:custGeom>
              <a:solidFill>
                <a:schemeClr val="accent4">
                  <a:lumMod val="100000"/>
                </a:schemeClr>
              </a:solidFill>
              <a:ln>
                <a:noFill/>
              </a:ln>
              <a:extLst/>
            </p:spPr>
            <p:txBody>
              <a:bodyPr anchor="ctr"/>
              <a:lstStyle/>
              <a:p>
                <a:pPr algn="ctr"/>
                <a:endParaRPr/>
              </a:p>
            </p:txBody>
          </p:sp>
          <p:sp>
            <p:nvSpPr>
              <p:cNvPr id="24" name="文本框 414">
                <a:extLst>
                  <a:ext uri="{FF2B5EF4-FFF2-40B4-BE49-F238E27FC236}">
                    <a16:creationId xmlns="" xmlns:a16="http://schemas.microsoft.com/office/drawing/2014/main" id="{043A5F31-64AD-4C66-B3F1-524FE77C7D33}"/>
                  </a:ext>
                </a:extLst>
              </p:cNvPr>
              <p:cNvSpPr txBox="1"/>
              <p:nvPr/>
            </p:nvSpPr>
            <p:spPr>
              <a:xfrm>
                <a:off x="9733288" y="4747311"/>
                <a:ext cx="389850" cy="246221"/>
              </a:xfrm>
              <a:prstGeom prst="rect">
                <a:avLst/>
              </a:prstGeom>
              <a:noFill/>
            </p:spPr>
            <p:txBody>
              <a:bodyPr wrap="none">
                <a:normAutofit/>
              </a:bodyPr>
              <a:lstStyle/>
              <a:p>
                <a:pPr algn="ctr"/>
                <a:r>
                  <a:rPr lang="en-US" sz="1000">
                    <a:solidFill>
                      <a:schemeClr val="dk1">
                        <a:lumMod val="100000"/>
                      </a:schemeClr>
                    </a:solidFill>
                    <a:latin typeface="Impact" panose="020B0806030902050204" pitchFamily="34" charset="0"/>
                  </a:rPr>
                  <a:t>15%</a:t>
                </a:r>
              </a:p>
            </p:txBody>
          </p:sp>
          <p:sp>
            <p:nvSpPr>
              <p:cNvPr id="25" name="文本框 415">
                <a:extLst>
                  <a:ext uri="{FF2B5EF4-FFF2-40B4-BE49-F238E27FC236}">
                    <a16:creationId xmlns="" xmlns:a16="http://schemas.microsoft.com/office/drawing/2014/main" id="{A203CE81-6D59-4B9C-87B2-72F153DCF16D}"/>
                  </a:ext>
                </a:extLst>
              </p:cNvPr>
              <p:cNvSpPr txBox="1"/>
              <p:nvPr/>
            </p:nvSpPr>
            <p:spPr>
              <a:xfrm>
                <a:off x="10356002" y="4747311"/>
                <a:ext cx="410690" cy="246221"/>
              </a:xfrm>
              <a:prstGeom prst="rect">
                <a:avLst/>
              </a:prstGeom>
              <a:noFill/>
            </p:spPr>
            <p:txBody>
              <a:bodyPr wrap="none">
                <a:normAutofit/>
              </a:bodyPr>
              <a:lstStyle/>
              <a:p>
                <a:pPr algn="ctr"/>
                <a:r>
                  <a:rPr lang="en-US" sz="1000">
                    <a:solidFill>
                      <a:schemeClr val="dk1">
                        <a:lumMod val="100000"/>
                      </a:schemeClr>
                    </a:solidFill>
                    <a:latin typeface="Impact" panose="020B0806030902050204" pitchFamily="34" charset="0"/>
                  </a:rPr>
                  <a:t>60%</a:t>
                </a:r>
              </a:p>
            </p:txBody>
          </p:sp>
          <p:grpSp>
            <p:nvGrpSpPr>
              <p:cNvPr id="26" name="组合 25">
                <a:extLst>
                  <a:ext uri="{FF2B5EF4-FFF2-40B4-BE49-F238E27FC236}">
                    <a16:creationId xmlns="" xmlns:a16="http://schemas.microsoft.com/office/drawing/2014/main" id="{B6ED790D-4FBF-4EE0-95A0-246644BD4207}"/>
                  </a:ext>
                </a:extLst>
              </p:cNvPr>
              <p:cNvGrpSpPr/>
              <p:nvPr/>
            </p:nvGrpSpPr>
            <p:grpSpPr>
              <a:xfrm>
                <a:off x="9276093" y="5002041"/>
                <a:ext cx="2074388" cy="617284"/>
                <a:chOff x="10130070" y="2814586"/>
                <a:chExt cx="2074388" cy="617284"/>
              </a:xfrm>
            </p:grpSpPr>
            <p:sp>
              <p:nvSpPr>
                <p:cNvPr id="27" name="矩形 26">
                  <a:extLst>
                    <a:ext uri="{FF2B5EF4-FFF2-40B4-BE49-F238E27FC236}">
                      <a16:creationId xmlns="" xmlns:a16="http://schemas.microsoft.com/office/drawing/2014/main" id="{567C20C8-940F-4D71-9C05-E2F648E60629}"/>
                    </a:ext>
                  </a:extLst>
                </p:cNvPr>
                <p:cNvSpPr/>
                <p:nvPr/>
              </p:nvSpPr>
              <p:spPr>
                <a:xfrm>
                  <a:off x="10847079" y="2814586"/>
                  <a:ext cx="607935" cy="203133"/>
                </a:xfrm>
                <a:prstGeom prst="rect">
                  <a:avLst/>
                </a:prstGeom>
              </p:spPr>
              <p:txBody>
                <a:bodyPr wrap="none" lIns="0" tIns="0" rIns="0" bIns="0" anchor="ctr" anchorCtr="1">
                  <a:normAutofit/>
                </a:bodyPr>
                <a:lstStyle/>
                <a:p>
                  <a:pPr algn="ctr"/>
                  <a:r>
                    <a:rPr lang="zh-CN" altLang="en-US" sz="1100" b="1">
                      <a:solidFill>
                        <a:schemeClr val="dk1">
                          <a:lumMod val="100000"/>
                        </a:schemeClr>
                      </a:solidFill>
                      <a:effectLst/>
                    </a:rPr>
                    <a:t>关键词</a:t>
                  </a:r>
                </a:p>
              </p:txBody>
            </p:sp>
            <p:sp>
              <p:nvSpPr>
                <p:cNvPr id="28" name="矩形 27">
                  <a:extLst>
                    <a:ext uri="{FF2B5EF4-FFF2-40B4-BE49-F238E27FC236}">
                      <a16:creationId xmlns="" xmlns:a16="http://schemas.microsoft.com/office/drawing/2014/main" id="{3A05FC41-7AFB-425C-AD96-A85DFBCD2B5B}"/>
                    </a:ext>
                  </a:extLst>
                </p:cNvPr>
                <p:cNvSpPr/>
                <p:nvPr/>
              </p:nvSpPr>
              <p:spPr>
                <a:xfrm>
                  <a:off x="10130070" y="3062538"/>
                  <a:ext cx="2074388" cy="369332"/>
                </a:xfrm>
                <a:prstGeom prst="rect">
                  <a:avLst/>
                </a:prstGeom>
              </p:spPr>
              <p:txBody>
                <a:bodyPr wrap="square" lIns="0" tIns="0" rIns="0" bIns="0" anchor="ctr" anchorCtr="1">
                  <a:normAutofit/>
                </a:bodyPr>
                <a:lstStyle/>
                <a:p>
                  <a:pPr algn="ctr">
                    <a:lnSpc>
                      <a:spcPct val="120000"/>
                    </a:lnSpc>
                  </a:pPr>
                  <a:r>
                    <a:rPr lang="zh-CN" altLang="en-US" sz="1000" dirty="0">
                      <a:solidFill>
                        <a:schemeClr val="dk1">
                          <a:lumMod val="100000"/>
                        </a:schemeClr>
                      </a:solidFill>
                      <a:effectLst/>
                    </a:rPr>
                    <a:t>请替换文字内容复制你的内容到此</a:t>
                  </a:r>
                  <a:br>
                    <a:rPr lang="zh-CN" altLang="en-US" sz="1000" dirty="0">
                      <a:solidFill>
                        <a:schemeClr val="dk1">
                          <a:lumMod val="100000"/>
                        </a:schemeClr>
                      </a:solidFill>
                      <a:effectLst/>
                    </a:rPr>
                  </a:br>
                  <a:endParaRPr lang="zh-CN" altLang="en-US" sz="1000" dirty="0">
                    <a:solidFill>
                      <a:schemeClr val="dk1">
                        <a:lumMod val="100000"/>
                      </a:schemeClr>
                    </a:solidFill>
                    <a:effectLst/>
                  </a:endParaRPr>
                </a:p>
              </p:txBody>
            </p:sp>
          </p:grpSp>
        </p:grpSp>
      </p:grpSp>
      <p:grpSp>
        <p:nvGrpSpPr>
          <p:cNvPr id="6" name="千图设计师MC：ID 29795607库_组合 5">
            <a:extLst>
              <a:ext uri="{FF2B5EF4-FFF2-40B4-BE49-F238E27FC236}">
                <a16:creationId xmlns="" xmlns:a16="http://schemas.microsoft.com/office/drawing/2014/main" id="{9BF0C0DE-F1FE-4FD1-BD47-21FB27D1F42C}"/>
              </a:ext>
            </a:extLst>
          </p:cNvPr>
          <p:cNvGrpSpPr/>
          <p:nvPr>
            <p:custDataLst>
              <p:tags r:id="rId3"/>
            </p:custDataLst>
          </p:nvPr>
        </p:nvGrpSpPr>
        <p:grpSpPr>
          <a:xfrm>
            <a:off x="1545843" y="2204624"/>
            <a:ext cx="2170801" cy="2226724"/>
            <a:chOff x="787353" y="2004077"/>
            <a:chExt cx="2170801" cy="2226724"/>
          </a:xfrm>
        </p:grpSpPr>
        <p:sp>
          <p:nvSpPr>
            <p:cNvPr id="7" name="文本框 396">
              <a:extLst>
                <a:ext uri="{FF2B5EF4-FFF2-40B4-BE49-F238E27FC236}">
                  <a16:creationId xmlns="" xmlns:a16="http://schemas.microsoft.com/office/drawing/2014/main" id="{DC3A93A1-EBF7-49C0-B46A-F386B3922265}"/>
                </a:ext>
              </a:extLst>
            </p:cNvPr>
            <p:cNvSpPr txBox="1"/>
            <p:nvPr/>
          </p:nvSpPr>
          <p:spPr>
            <a:xfrm>
              <a:off x="1474676" y="2177062"/>
              <a:ext cx="1300797" cy="369332"/>
            </a:xfrm>
            <a:prstGeom prst="rect">
              <a:avLst/>
            </a:prstGeom>
            <a:noFill/>
          </p:spPr>
          <p:txBody>
            <a:bodyPr wrap="none" lIns="0" tIns="0" rIns="0" bIns="0">
              <a:normAutofit/>
            </a:bodyPr>
            <a:lstStyle/>
            <a:p>
              <a:r>
                <a:rPr lang="zh-CN" altLang="en-US" sz="1600" b="1" dirty="0">
                  <a:solidFill>
                    <a:schemeClr val="dk1">
                      <a:lumMod val="100000"/>
                    </a:schemeClr>
                  </a:solidFill>
                </a:rPr>
                <a:t>输入标题文本</a:t>
              </a:r>
            </a:p>
          </p:txBody>
        </p:sp>
        <p:cxnSp>
          <p:nvCxnSpPr>
            <p:cNvPr id="8" name="直接连接符 7">
              <a:extLst>
                <a:ext uri="{FF2B5EF4-FFF2-40B4-BE49-F238E27FC236}">
                  <a16:creationId xmlns="" xmlns:a16="http://schemas.microsoft.com/office/drawing/2014/main" id="{B28F3A11-6142-42B7-908B-46E6733CD2F8}"/>
                </a:ext>
              </a:extLst>
            </p:cNvPr>
            <p:cNvCxnSpPr>
              <a:cxnSpLocks/>
            </p:cNvCxnSpPr>
            <p:nvPr/>
          </p:nvCxnSpPr>
          <p:spPr>
            <a:xfrm>
              <a:off x="801709" y="2674521"/>
              <a:ext cx="1921152" cy="0"/>
            </a:xfrm>
            <a:prstGeom prst="line">
              <a:avLst/>
            </a:prstGeom>
            <a:ln w="12700" cap="flat" cmpd="sng" algn="ctr">
              <a:solidFill>
                <a:schemeClr val="dk1">
                  <a:lumMod val="100000"/>
                </a:schemeClr>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 name="直接连接符 8">
              <a:extLst>
                <a:ext uri="{FF2B5EF4-FFF2-40B4-BE49-F238E27FC236}">
                  <a16:creationId xmlns="" xmlns:a16="http://schemas.microsoft.com/office/drawing/2014/main" id="{95816EAD-34A6-4F69-9369-46154ED2AFFA}"/>
                </a:ext>
              </a:extLst>
            </p:cNvPr>
            <p:cNvCxnSpPr>
              <a:cxnSpLocks/>
            </p:cNvCxnSpPr>
            <p:nvPr/>
          </p:nvCxnSpPr>
          <p:spPr>
            <a:xfrm>
              <a:off x="801709" y="3513987"/>
              <a:ext cx="1921152" cy="0"/>
            </a:xfrm>
            <a:prstGeom prst="line">
              <a:avLst/>
            </a:prstGeom>
            <a:ln w="12700" cap="flat" cmpd="sng" algn="ctr">
              <a:solidFill>
                <a:schemeClr val="dk1">
                  <a:lumMod val="100000"/>
                </a:schemeClr>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10" name="组合 9">
              <a:extLst>
                <a:ext uri="{FF2B5EF4-FFF2-40B4-BE49-F238E27FC236}">
                  <a16:creationId xmlns="" xmlns:a16="http://schemas.microsoft.com/office/drawing/2014/main" id="{5B485812-52AC-4C6B-B42E-A48C1EC59A5C}"/>
                </a:ext>
              </a:extLst>
            </p:cNvPr>
            <p:cNvGrpSpPr/>
            <p:nvPr/>
          </p:nvGrpSpPr>
          <p:grpSpPr>
            <a:xfrm>
              <a:off x="801709" y="3498934"/>
              <a:ext cx="2074847" cy="731867"/>
              <a:chOff x="867859" y="2746418"/>
              <a:chExt cx="2074847" cy="731867"/>
            </a:xfrm>
          </p:grpSpPr>
          <p:sp>
            <p:nvSpPr>
              <p:cNvPr id="17" name="矩形 16">
                <a:extLst>
                  <a:ext uri="{FF2B5EF4-FFF2-40B4-BE49-F238E27FC236}">
                    <a16:creationId xmlns="" xmlns:a16="http://schemas.microsoft.com/office/drawing/2014/main" id="{CDB8ABD6-CA3F-4551-9E13-4EF02AD93C0C}"/>
                  </a:ext>
                </a:extLst>
              </p:cNvPr>
              <p:cNvSpPr/>
              <p:nvPr/>
            </p:nvSpPr>
            <p:spPr>
              <a:xfrm>
                <a:off x="867859" y="2746418"/>
                <a:ext cx="2074847" cy="388696"/>
              </a:xfrm>
              <a:prstGeom prst="rect">
                <a:avLst/>
              </a:prstGeom>
            </p:spPr>
            <p:txBody>
              <a:bodyPr wrap="square">
                <a:normAutofit/>
              </a:bodyPr>
              <a:lstStyle/>
              <a:p>
                <a:r>
                  <a:rPr lang="en-US" altLang="zh-CN">
                    <a:solidFill>
                      <a:schemeClr val="accent1">
                        <a:lumMod val="100000"/>
                      </a:schemeClr>
                    </a:solidFill>
                    <a:latin typeface="Impact" panose="020B0806030902050204" pitchFamily="34" charset="0"/>
                  </a:rPr>
                  <a:t>80%</a:t>
                </a:r>
              </a:p>
            </p:txBody>
          </p:sp>
          <p:sp>
            <p:nvSpPr>
              <p:cNvPr id="18" name="矩形 17">
                <a:extLst>
                  <a:ext uri="{FF2B5EF4-FFF2-40B4-BE49-F238E27FC236}">
                    <a16:creationId xmlns="" xmlns:a16="http://schemas.microsoft.com/office/drawing/2014/main" id="{4554FB40-A5EC-4D82-810D-365F9A69342E}"/>
                  </a:ext>
                </a:extLst>
              </p:cNvPr>
              <p:cNvSpPr/>
              <p:nvPr/>
            </p:nvSpPr>
            <p:spPr>
              <a:xfrm>
                <a:off x="867859" y="3108953"/>
                <a:ext cx="2074847" cy="369332"/>
              </a:xfrm>
              <a:prstGeom prst="rect">
                <a:avLst/>
              </a:prstGeom>
            </p:spPr>
            <p:txBody>
              <a:bodyPr wrap="square" lIns="0" tIns="0" rIns="0" bIns="0">
                <a:normAutofit/>
              </a:bodyPr>
              <a:lstStyle/>
              <a:p>
                <a:pPr>
                  <a:lnSpc>
                    <a:spcPct val="120000"/>
                  </a:lnSpc>
                  <a:spcAft>
                    <a:spcPct val="0"/>
                  </a:spcAft>
                </a:pPr>
                <a:r>
                  <a:rPr lang="zh-CN" altLang="en-US" sz="1000" dirty="0">
                    <a:solidFill>
                      <a:schemeClr val="dk1">
                        <a:lumMod val="100000"/>
                      </a:schemeClr>
                    </a:solidFill>
                    <a:latin typeface="Impact" panose="020B0806030902050204" pitchFamily="34" charset="0"/>
                  </a:rPr>
                  <a:t>请替换文字内容复制你的内容到此</a:t>
                </a:r>
                <a:br>
                  <a:rPr lang="zh-CN" altLang="en-US" sz="1000" dirty="0">
                    <a:solidFill>
                      <a:schemeClr val="dk1">
                        <a:lumMod val="100000"/>
                      </a:schemeClr>
                    </a:solidFill>
                    <a:latin typeface="Impact" panose="020B0806030902050204" pitchFamily="34" charset="0"/>
                  </a:rPr>
                </a:br>
                <a:endParaRPr lang="zh-CN" altLang="en-US" sz="1000" dirty="0">
                  <a:solidFill>
                    <a:schemeClr val="dk1">
                      <a:lumMod val="100000"/>
                    </a:schemeClr>
                  </a:solidFill>
                  <a:latin typeface="Impact" panose="020B0806030902050204" pitchFamily="34" charset="0"/>
                </a:endParaRPr>
              </a:p>
            </p:txBody>
          </p:sp>
        </p:grpSp>
        <p:grpSp>
          <p:nvGrpSpPr>
            <p:cNvPr id="11" name="组合 10">
              <a:extLst>
                <a:ext uri="{FF2B5EF4-FFF2-40B4-BE49-F238E27FC236}">
                  <a16:creationId xmlns="" xmlns:a16="http://schemas.microsoft.com/office/drawing/2014/main" id="{17DCAAD4-CB41-471D-89C5-A50CDF3DC49A}"/>
                </a:ext>
              </a:extLst>
            </p:cNvPr>
            <p:cNvGrpSpPr/>
            <p:nvPr/>
          </p:nvGrpSpPr>
          <p:grpSpPr>
            <a:xfrm>
              <a:off x="801709" y="2760229"/>
              <a:ext cx="2156445" cy="659014"/>
              <a:chOff x="597453" y="3552024"/>
              <a:chExt cx="2156445" cy="659014"/>
            </a:xfrm>
          </p:grpSpPr>
          <p:sp>
            <p:nvSpPr>
              <p:cNvPr id="15" name="文本框 421">
                <a:extLst>
                  <a:ext uri="{FF2B5EF4-FFF2-40B4-BE49-F238E27FC236}">
                    <a16:creationId xmlns="" xmlns:a16="http://schemas.microsoft.com/office/drawing/2014/main" id="{E20584DE-3FD4-4C4A-9D99-7E9B246A20A0}"/>
                  </a:ext>
                </a:extLst>
              </p:cNvPr>
              <p:cNvSpPr txBox="1"/>
              <p:nvPr/>
            </p:nvSpPr>
            <p:spPr>
              <a:xfrm>
                <a:off x="597453" y="3796194"/>
                <a:ext cx="2156445" cy="414844"/>
              </a:xfrm>
              <a:prstGeom prst="rect">
                <a:avLst/>
              </a:prstGeom>
              <a:noFill/>
            </p:spPr>
            <p:txBody>
              <a:bodyPr wrap="square" lIns="0" tIns="0" rIns="0" bIns="0">
                <a:normAutofit/>
              </a:bodyPr>
              <a:lstStyle/>
              <a:p>
                <a:pPr>
                  <a:lnSpc>
                    <a:spcPct val="120000"/>
                  </a:lnSpc>
                </a:pPr>
                <a:r>
                  <a:rPr lang="zh-CN" altLang="en-US" sz="1000" dirty="0">
                    <a:solidFill>
                      <a:schemeClr val="dk1">
                        <a:lumMod val="100000"/>
                      </a:schemeClr>
                    </a:solidFill>
                  </a:rPr>
                  <a:t>请替换文字内容复制你的内容到此</a:t>
                </a:r>
                <a:br>
                  <a:rPr lang="zh-CN" altLang="en-US" sz="1000" dirty="0">
                    <a:solidFill>
                      <a:schemeClr val="dk1">
                        <a:lumMod val="100000"/>
                      </a:schemeClr>
                    </a:solidFill>
                  </a:rPr>
                </a:br>
                <a:endParaRPr lang="zh-CN" altLang="en-US" sz="1000" dirty="0">
                  <a:solidFill>
                    <a:schemeClr val="dk1">
                      <a:lumMod val="100000"/>
                    </a:schemeClr>
                  </a:solidFill>
                </a:endParaRPr>
              </a:p>
            </p:txBody>
          </p:sp>
          <p:sp>
            <p:nvSpPr>
              <p:cNvPr id="16" name="文本框 422">
                <a:extLst>
                  <a:ext uri="{FF2B5EF4-FFF2-40B4-BE49-F238E27FC236}">
                    <a16:creationId xmlns="" xmlns:a16="http://schemas.microsoft.com/office/drawing/2014/main" id="{03B66D29-B53B-4CEA-8E7C-0FF3F889C9A3}"/>
                  </a:ext>
                </a:extLst>
              </p:cNvPr>
              <p:cNvSpPr txBox="1"/>
              <p:nvPr/>
            </p:nvSpPr>
            <p:spPr>
              <a:xfrm>
                <a:off x="597454" y="3552024"/>
                <a:ext cx="1205665" cy="244169"/>
              </a:xfrm>
              <a:prstGeom prst="rect">
                <a:avLst/>
              </a:prstGeom>
              <a:noFill/>
            </p:spPr>
            <p:txBody>
              <a:bodyPr wrap="none" lIns="0" tIns="0" rIns="0" bIns="0">
                <a:normAutofit/>
              </a:bodyPr>
              <a:lstStyle/>
              <a:p>
                <a:r>
                  <a:rPr lang="zh-CN" altLang="en-US" sz="1100" b="1">
                    <a:solidFill>
                      <a:schemeClr val="dk1">
                        <a:lumMod val="100000"/>
                      </a:schemeClr>
                    </a:solidFill>
                  </a:rPr>
                  <a:t>关键词</a:t>
                </a:r>
              </a:p>
            </p:txBody>
          </p:sp>
        </p:grpSp>
        <p:grpSp>
          <p:nvGrpSpPr>
            <p:cNvPr id="12" name="组合 11">
              <a:extLst>
                <a:ext uri="{FF2B5EF4-FFF2-40B4-BE49-F238E27FC236}">
                  <a16:creationId xmlns="" xmlns:a16="http://schemas.microsoft.com/office/drawing/2014/main" id="{E1CE5B29-050E-4EAF-AD7A-C44D99B761E6}"/>
                </a:ext>
              </a:extLst>
            </p:cNvPr>
            <p:cNvGrpSpPr/>
            <p:nvPr/>
          </p:nvGrpSpPr>
          <p:grpSpPr>
            <a:xfrm>
              <a:off x="787353" y="2004077"/>
              <a:ext cx="567443" cy="567443"/>
              <a:chOff x="1003891" y="2004077"/>
              <a:chExt cx="567443" cy="567443"/>
            </a:xfrm>
          </p:grpSpPr>
          <p:sp>
            <p:nvSpPr>
              <p:cNvPr id="13" name="椭圆 12">
                <a:extLst>
                  <a:ext uri="{FF2B5EF4-FFF2-40B4-BE49-F238E27FC236}">
                    <a16:creationId xmlns="" xmlns:a16="http://schemas.microsoft.com/office/drawing/2014/main" id="{0DD8C592-AF0A-4FA0-B642-8DEE38AC9E2F}"/>
                  </a:ext>
                </a:extLst>
              </p:cNvPr>
              <p:cNvSpPr/>
              <p:nvPr/>
            </p:nvSpPr>
            <p:spPr>
              <a:xfrm>
                <a:off x="1003891" y="2004077"/>
                <a:ext cx="567443" cy="567443"/>
              </a:xfrm>
              <a:prstGeom prst="ellipse">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任意多边形: 形状 13">
                <a:extLst>
                  <a:ext uri="{FF2B5EF4-FFF2-40B4-BE49-F238E27FC236}">
                    <a16:creationId xmlns="" xmlns:a16="http://schemas.microsoft.com/office/drawing/2014/main" id="{B1A5D025-3E8D-4B39-BCF0-DEA896F32292}"/>
                  </a:ext>
                </a:extLst>
              </p:cNvPr>
              <p:cNvSpPr/>
              <p:nvPr/>
            </p:nvSpPr>
            <p:spPr>
              <a:xfrm>
                <a:off x="1108739" y="2109510"/>
                <a:ext cx="357747" cy="356576"/>
              </a:xfrm>
              <a:custGeom>
                <a:avLst/>
                <a:gdLst>
                  <a:gd name="connsiteX0" fmla="*/ 216695 w 338138"/>
                  <a:gd name="connsiteY0" fmla="*/ 222250 h 337031"/>
                  <a:gd name="connsiteX1" fmla="*/ 201613 w 338138"/>
                  <a:gd name="connsiteY1" fmla="*/ 236538 h 337031"/>
                  <a:gd name="connsiteX2" fmla="*/ 216695 w 338138"/>
                  <a:gd name="connsiteY2" fmla="*/ 250826 h 337031"/>
                  <a:gd name="connsiteX3" fmla="*/ 231777 w 338138"/>
                  <a:gd name="connsiteY3" fmla="*/ 236538 h 337031"/>
                  <a:gd name="connsiteX4" fmla="*/ 216695 w 338138"/>
                  <a:gd name="connsiteY4" fmla="*/ 222250 h 337031"/>
                  <a:gd name="connsiteX5" fmla="*/ 122238 w 338138"/>
                  <a:gd name="connsiteY5" fmla="*/ 222250 h 337031"/>
                  <a:gd name="connsiteX6" fmla="*/ 107950 w 338138"/>
                  <a:gd name="connsiteY6" fmla="*/ 236538 h 337031"/>
                  <a:gd name="connsiteX7" fmla="*/ 122238 w 338138"/>
                  <a:gd name="connsiteY7" fmla="*/ 250826 h 337031"/>
                  <a:gd name="connsiteX8" fmla="*/ 136526 w 338138"/>
                  <a:gd name="connsiteY8" fmla="*/ 236538 h 337031"/>
                  <a:gd name="connsiteX9" fmla="*/ 122238 w 338138"/>
                  <a:gd name="connsiteY9" fmla="*/ 222250 h 337031"/>
                  <a:gd name="connsiteX10" fmla="*/ 50065 w 338138"/>
                  <a:gd name="connsiteY10" fmla="*/ 174625 h 337031"/>
                  <a:gd name="connsiteX11" fmla="*/ 289661 w 338138"/>
                  <a:gd name="connsiteY11" fmla="*/ 174625 h 337031"/>
                  <a:gd name="connsiteX12" fmla="*/ 277813 w 338138"/>
                  <a:gd name="connsiteY12" fmla="*/ 255727 h 337031"/>
                  <a:gd name="connsiteX13" fmla="*/ 329155 w 338138"/>
                  <a:gd name="connsiteY13" fmla="*/ 319825 h 337031"/>
                  <a:gd name="connsiteX14" fmla="*/ 318624 w 338138"/>
                  <a:gd name="connsiteY14" fmla="*/ 336830 h 337031"/>
                  <a:gd name="connsiteX15" fmla="*/ 302826 w 338138"/>
                  <a:gd name="connsiteY15" fmla="*/ 326365 h 337031"/>
                  <a:gd name="connsiteX16" fmla="*/ 260699 w 338138"/>
                  <a:gd name="connsiteY16" fmla="*/ 277965 h 337031"/>
                  <a:gd name="connsiteX17" fmla="*/ 169863 w 338138"/>
                  <a:gd name="connsiteY17" fmla="*/ 291046 h 337031"/>
                  <a:gd name="connsiteX18" fmla="*/ 79027 w 338138"/>
                  <a:gd name="connsiteY18" fmla="*/ 277965 h 337031"/>
                  <a:gd name="connsiteX19" fmla="*/ 36900 w 338138"/>
                  <a:gd name="connsiteY19" fmla="*/ 326365 h 337031"/>
                  <a:gd name="connsiteX20" fmla="*/ 23736 w 338138"/>
                  <a:gd name="connsiteY20" fmla="*/ 336830 h 337031"/>
                  <a:gd name="connsiteX21" fmla="*/ 10571 w 338138"/>
                  <a:gd name="connsiteY21" fmla="*/ 319825 h 337031"/>
                  <a:gd name="connsiteX22" fmla="*/ 61913 w 338138"/>
                  <a:gd name="connsiteY22" fmla="*/ 255727 h 337031"/>
                  <a:gd name="connsiteX23" fmla="*/ 50065 w 338138"/>
                  <a:gd name="connsiteY23" fmla="*/ 174625 h 337031"/>
                  <a:gd name="connsiteX24" fmla="*/ 14530 w 338138"/>
                  <a:gd name="connsiteY24" fmla="*/ 0 h 337031"/>
                  <a:gd name="connsiteX25" fmla="*/ 323609 w 338138"/>
                  <a:gd name="connsiteY25" fmla="*/ 0 h 337031"/>
                  <a:gd name="connsiteX26" fmla="*/ 338138 w 338138"/>
                  <a:gd name="connsiteY26" fmla="*/ 14473 h 337031"/>
                  <a:gd name="connsiteX27" fmla="*/ 323609 w 338138"/>
                  <a:gd name="connsiteY27" fmla="*/ 27631 h 337031"/>
                  <a:gd name="connsiteX28" fmla="*/ 183599 w 338138"/>
                  <a:gd name="connsiteY28" fmla="*/ 27631 h 337031"/>
                  <a:gd name="connsiteX29" fmla="*/ 183599 w 338138"/>
                  <a:gd name="connsiteY29" fmla="*/ 52631 h 337031"/>
                  <a:gd name="connsiteX30" fmla="*/ 265491 w 338138"/>
                  <a:gd name="connsiteY30" fmla="*/ 65788 h 337031"/>
                  <a:gd name="connsiteX31" fmla="*/ 274737 w 338138"/>
                  <a:gd name="connsiteY31" fmla="*/ 76314 h 337031"/>
                  <a:gd name="connsiteX32" fmla="*/ 287946 w 338138"/>
                  <a:gd name="connsiteY32" fmla="*/ 146050 h 337031"/>
                  <a:gd name="connsiteX33" fmla="*/ 50193 w 338138"/>
                  <a:gd name="connsiteY33" fmla="*/ 146050 h 337031"/>
                  <a:gd name="connsiteX34" fmla="*/ 63401 w 338138"/>
                  <a:gd name="connsiteY34" fmla="*/ 76314 h 337031"/>
                  <a:gd name="connsiteX35" fmla="*/ 72647 w 338138"/>
                  <a:gd name="connsiteY35" fmla="*/ 65788 h 337031"/>
                  <a:gd name="connsiteX36" fmla="*/ 154540 w 338138"/>
                  <a:gd name="connsiteY36" fmla="*/ 52631 h 337031"/>
                  <a:gd name="connsiteX37" fmla="*/ 154540 w 338138"/>
                  <a:gd name="connsiteY37" fmla="*/ 27631 h 337031"/>
                  <a:gd name="connsiteX38" fmla="*/ 14530 w 338138"/>
                  <a:gd name="connsiteY38" fmla="*/ 27631 h 337031"/>
                  <a:gd name="connsiteX39" fmla="*/ 0 w 338138"/>
                  <a:gd name="connsiteY39" fmla="*/ 14473 h 337031"/>
                  <a:gd name="connsiteX40" fmla="*/ 14530 w 338138"/>
                  <a:gd name="connsiteY40" fmla="*/ 0 h 337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38138" h="337031">
                    <a:moveTo>
                      <a:pt x="216695" y="222250"/>
                    </a:moveTo>
                    <a:cubicBezTo>
                      <a:pt x="208365" y="222250"/>
                      <a:pt x="201613" y="228647"/>
                      <a:pt x="201613" y="236538"/>
                    </a:cubicBezTo>
                    <a:cubicBezTo>
                      <a:pt x="201613" y="244429"/>
                      <a:pt x="208365" y="250826"/>
                      <a:pt x="216695" y="250826"/>
                    </a:cubicBezTo>
                    <a:cubicBezTo>
                      <a:pt x="225025" y="250826"/>
                      <a:pt x="231777" y="244429"/>
                      <a:pt x="231777" y="236538"/>
                    </a:cubicBezTo>
                    <a:cubicBezTo>
                      <a:pt x="231777" y="228647"/>
                      <a:pt x="225025" y="222250"/>
                      <a:pt x="216695" y="222250"/>
                    </a:cubicBezTo>
                    <a:close/>
                    <a:moveTo>
                      <a:pt x="122238" y="222250"/>
                    </a:moveTo>
                    <a:cubicBezTo>
                      <a:pt x="114347" y="222250"/>
                      <a:pt x="107950" y="228647"/>
                      <a:pt x="107950" y="236538"/>
                    </a:cubicBezTo>
                    <a:cubicBezTo>
                      <a:pt x="107950" y="244429"/>
                      <a:pt x="114347" y="250826"/>
                      <a:pt x="122238" y="250826"/>
                    </a:cubicBezTo>
                    <a:cubicBezTo>
                      <a:pt x="130129" y="250826"/>
                      <a:pt x="136526" y="244429"/>
                      <a:pt x="136526" y="236538"/>
                    </a:cubicBezTo>
                    <a:cubicBezTo>
                      <a:pt x="136526" y="228647"/>
                      <a:pt x="130129" y="222250"/>
                      <a:pt x="122238" y="222250"/>
                    </a:cubicBezTo>
                    <a:close/>
                    <a:moveTo>
                      <a:pt x="50065" y="174625"/>
                    </a:moveTo>
                    <a:cubicBezTo>
                      <a:pt x="50065" y="174625"/>
                      <a:pt x="50065" y="174625"/>
                      <a:pt x="289661" y="174625"/>
                    </a:cubicBezTo>
                    <a:cubicBezTo>
                      <a:pt x="289661" y="202095"/>
                      <a:pt x="285712" y="229565"/>
                      <a:pt x="277813" y="255727"/>
                    </a:cubicBezTo>
                    <a:cubicBezTo>
                      <a:pt x="293611" y="264884"/>
                      <a:pt x="322573" y="285814"/>
                      <a:pt x="329155" y="319825"/>
                    </a:cubicBezTo>
                    <a:cubicBezTo>
                      <a:pt x="331788" y="327673"/>
                      <a:pt x="326522" y="334214"/>
                      <a:pt x="318624" y="336830"/>
                    </a:cubicBezTo>
                    <a:cubicBezTo>
                      <a:pt x="310725" y="338138"/>
                      <a:pt x="304143" y="332906"/>
                      <a:pt x="302826" y="326365"/>
                    </a:cubicBezTo>
                    <a:cubicBezTo>
                      <a:pt x="296244" y="298895"/>
                      <a:pt x="269914" y="283198"/>
                      <a:pt x="260699" y="277965"/>
                    </a:cubicBezTo>
                    <a:cubicBezTo>
                      <a:pt x="230421" y="287122"/>
                      <a:pt x="200142" y="291046"/>
                      <a:pt x="169863" y="291046"/>
                    </a:cubicBezTo>
                    <a:cubicBezTo>
                      <a:pt x="139585" y="291046"/>
                      <a:pt x="109306" y="287122"/>
                      <a:pt x="79027" y="277965"/>
                    </a:cubicBezTo>
                    <a:cubicBezTo>
                      <a:pt x="69812" y="283198"/>
                      <a:pt x="43483" y="298895"/>
                      <a:pt x="36900" y="326365"/>
                    </a:cubicBezTo>
                    <a:cubicBezTo>
                      <a:pt x="35584" y="332906"/>
                      <a:pt x="30318" y="336830"/>
                      <a:pt x="23736" y="336830"/>
                    </a:cubicBezTo>
                    <a:cubicBezTo>
                      <a:pt x="22419" y="336830"/>
                      <a:pt x="7938" y="335522"/>
                      <a:pt x="10571" y="319825"/>
                    </a:cubicBezTo>
                    <a:cubicBezTo>
                      <a:pt x="15837" y="285814"/>
                      <a:pt x="46116" y="264884"/>
                      <a:pt x="61913" y="255727"/>
                    </a:cubicBezTo>
                    <a:cubicBezTo>
                      <a:pt x="54014" y="229565"/>
                      <a:pt x="51382" y="202095"/>
                      <a:pt x="50065" y="174625"/>
                    </a:cubicBezTo>
                    <a:close/>
                    <a:moveTo>
                      <a:pt x="14530" y="0"/>
                    </a:moveTo>
                    <a:cubicBezTo>
                      <a:pt x="14530" y="0"/>
                      <a:pt x="14530" y="0"/>
                      <a:pt x="323609" y="0"/>
                    </a:cubicBezTo>
                    <a:cubicBezTo>
                      <a:pt x="331534" y="0"/>
                      <a:pt x="338138" y="6579"/>
                      <a:pt x="338138" y="14473"/>
                    </a:cubicBezTo>
                    <a:cubicBezTo>
                      <a:pt x="338138" y="22368"/>
                      <a:pt x="331534" y="27631"/>
                      <a:pt x="323609" y="27631"/>
                    </a:cubicBezTo>
                    <a:cubicBezTo>
                      <a:pt x="323609" y="27631"/>
                      <a:pt x="323609" y="27631"/>
                      <a:pt x="183599" y="27631"/>
                    </a:cubicBezTo>
                    <a:cubicBezTo>
                      <a:pt x="183599" y="27631"/>
                      <a:pt x="183599" y="27631"/>
                      <a:pt x="183599" y="52631"/>
                    </a:cubicBezTo>
                    <a:cubicBezTo>
                      <a:pt x="210016" y="53946"/>
                      <a:pt x="237754" y="57894"/>
                      <a:pt x="265491" y="65788"/>
                    </a:cubicBezTo>
                    <a:cubicBezTo>
                      <a:pt x="269454" y="68420"/>
                      <a:pt x="273417" y="71051"/>
                      <a:pt x="274737" y="76314"/>
                    </a:cubicBezTo>
                    <a:cubicBezTo>
                      <a:pt x="281342" y="98682"/>
                      <a:pt x="285304" y="122366"/>
                      <a:pt x="287946" y="146050"/>
                    </a:cubicBezTo>
                    <a:cubicBezTo>
                      <a:pt x="287946" y="146050"/>
                      <a:pt x="287946" y="146050"/>
                      <a:pt x="50193" y="146050"/>
                    </a:cubicBezTo>
                    <a:cubicBezTo>
                      <a:pt x="52834" y="122366"/>
                      <a:pt x="56797" y="98682"/>
                      <a:pt x="63401" y="76314"/>
                    </a:cubicBezTo>
                    <a:cubicBezTo>
                      <a:pt x="64722" y="71051"/>
                      <a:pt x="68685" y="68420"/>
                      <a:pt x="72647" y="65788"/>
                    </a:cubicBezTo>
                    <a:cubicBezTo>
                      <a:pt x="100385" y="57894"/>
                      <a:pt x="128123" y="53946"/>
                      <a:pt x="154540" y="52631"/>
                    </a:cubicBezTo>
                    <a:cubicBezTo>
                      <a:pt x="154540" y="52631"/>
                      <a:pt x="154540" y="52631"/>
                      <a:pt x="154540" y="27631"/>
                    </a:cubicBezTo>
                    <a:cubicBezTo>
                      <a:pt x="154540" y="27631"/>
                      <a:pt x="154540" y="27631"/>
                      <a:pt x="14530" y="27631"/>
                    </a:cubicBezTo>
                    <a:cubicBezTo>
                      <a:pt x="6605" y="27631"/>
                      <a:pt x="0" y="22368"/>
                      <a:pt x="0" y="14473"/>
                    </a:cubicBezTo>
                    <a:cubicBezTo>
                      <a:pt x="0" y="6579"/>
                      <a:pt x="6605" y="0"/>
                      <a:pt x="14530" y="0"/>
                    </a:cubicBezTo>
                    <a:close/>
                  </a:path>
                </a:pathLst>
              </a:custGeom>
              <a:solidFill>
                <a:schemeClr val="bg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spTree>
    <p:extLst>
      <p:ext uri="{BB962C8B-B14F-4D97-AF65-F5344CB8AC3E}">
        <p14:creationId xmlns:p14="http://schemas.microsoft.com/office/powerpoint/2010/main" val="3172687999"/>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anim calcmode="lin" valueType="num">
                                      <p:cBhvr>
                                        <p:cTn id="10" dur="500" fill="hold"/>
                                        <p:tgtEl>
                                          <p:spTgt spid="4"/>
                                        </p:tgtEl>
                                        <p:attrNameLst>
                                          <p:attrName>ppt_x</p:attrName>
                                        </p:attrNameLst>
                                      </p:cBhvr>
                                      <p:tavLst>
                                        <p:tav tm="0">
                                          <p:val>
                                            <p:fltVal val="0.5"/>
                                          </p:val>
                                        </p:tav>
                                        <p:tav tm="100000">
                                          <p:val>
                                            <p:strVal val="#ppt_x"/>
                                          </p:val>
                                        </p:tav>
                                      </p:tavLst>
                                    </p:anim>
                                    <p:anim calcmode="lin" valueType="num">
                                      <p:cBhvr>
                                        <p:cTn id="11" dur="500" fill="hold"/>
                                        <p:tgtEl>
                                          <p:spTgt spid="4"/>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53" presetClass="entr" presetSubtype="528"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anim calcmode="lin" valueType="num">
                                      <p:cBhvr>
                                        <p:cTn id="18" dur="500" fill="hold"/>
                                        <p:tgtEl>
                                          <p:spTgt spid="6"/>
                                        </p:tgtEl>
                                        <p:attrNameLst>
                                          <p:attrName>ppt_x</p:attrName>
                                        </p:attrNameLst>
                                      </p:cBhvr>
                                      <p:tavLst>
                                        <p:tav tm="0">
                                          <p:val>
                                            <p:fltVal val="0.5"/>
                                          </p:val>
                                        </p:tav>
                                        <p:tav tm="100000">
                                          <p:val>
                                            <p:strVal val="#ppt_x"/>
                                          </p:val>
                                        </p:tav>
                                      </p:tavLst>
                                    </p:anim>
                                    <p:anim calcmode="lin" valueType="num">
                                      <p:cBhvr>
                                        <p:cTn id="19" dur="500" fill="hold"/>
                                        <p:tgtEl>
                                          <p:spTgt spid="6"/>
                                        </p:tgtEl>
                                        <p:attrNameLst>
                                          <p:attrName>ppt_y</p:attrName>
                                        </p:attrNameLst>
                                      </p:cBhvr>
                                      <p:tavLst>
                                        <p:tav tm="0">
                                          <p:val>
                                            <p:fltVal val="0.5"/>
                                          </p:val>
                                        </p:tav>
                                        <p:tav tm="100000">
                                          <p:val>
                                            <p:strVal val="#ppt_y"/>
                                          </p:val>
                                        </p:tav>
                                      </p:tavLst>
                                    </p:anim>
                                  </p:childTnLst>
                                </p:cTn>
                              </p:par>
                            </p:childTnLst>
                          </p:cTn>
                        </p:par>
                        <p:par>
                          <p:cTn id="20" fill="hold">
                            <p:stCondLst>
                              <p:cond delay="1000"/>
                            </p:stCondLst>
                            <p:childTnLst>
                              <p:par>
                                <p:cTn id="21" presetID="53" presetClass="entr" presetSubtype="528"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500" fill="hold"/>
                                        <p:tgtEl>
                                          <p:spTgt spid="5"/>
                                        </p:tgtEl>
                                        <p:attrNameLst>
                                          <p:attrName>ppt_w</p:attrName>
                                        </p:attrNameLst>
                                      </p:cBhvr>
                                      <p:tavLst>
                                        <p:tav tm="0">
                                          <p:val>
                                            <p:fltVal val="0"/>
                                          </p:val>
                                        </p:tav>
                                        <p:tav tm="100000">
                                          <p:val>
                                            <p:strVal val="#ppt_w"/>
                                          </p:val>
                                        </p:tav>
                                      </p:tavLst>
                                    </p:anim>
                                    <p:anim calcmode="lin" valueType="num">
                                      <p:cBhvr>
                                        <p:cTn id="24" dur="500" fill="hold"/>
                                        <p:tgtEl>
                                          <p:spTgt spid="5"/>
                                        </p:tgtEl>
                                        <p:attrNameLst>
                                          <p:attrName>ppt_h</p:attrName>
                                        </p:attrNameLst>
                                      </p:cBhvr>
                                      <p:tavLst>
                                        <p:tav tm="0">
                                          <p:val>
                                            <p:fltVal val="0"/>
                                          </p:val>
                                        </p:tav>
                                        <p:tav tm="100000">
                                          <p:val>
                                            <p:strVal val="#ppt_h"/>
                                          </p:val>
                                        </p:tav>
                                      </p:tavLst>
                                    </p:anim>
                                    <p:animEffect transition="in" filter="fade">
                                      <p:cBhvr>
                                        <p:cTn id="25" dur="500"/>
                                        <p:tgtEl>
                                          <p:spTgt spid="5"/>
                                        </p:tgtEl>
                                      </p:cBhvr>
                                    </p:animEffect>
                                    <p:anim calcmode="lin" valueType="num">
                                      <p:cBhvr>
                                        <p:cTn id="26" dur="500" fill="hold"/>
                                        <p:tgtEl>
                                          <p:spTgt spid="5"/>
                                        </p:tgtEl>
                                        <p:attrNameLst>
                                          <p:attrName>ppt_x</p:attrName>
                                        </p:attrNameLst>
                                      </p:cBhvr>
                                      <p:tavLst>
                                        <p:tav tm="0">
                                          <p:val>
                                            <p:fltVal val="0.5"/>
                                          </p:val>
                                        </p:tav>
                                        <p:tav tm="100000">
                                          <p:val>
                                            <p:strVal val="#ppt_x"/>
                                          </p:val>
                                        </p:tav>
                                      </p:tavLst>
                                    </p:anim>
                                    <p:anim calcmode="lin" valueType="num">
                                      <p:cBhvr>
                                        <p:cTn id="27" dur="50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grpSp>
        <p:nvGrpSpPr>
          <p:cNvPr id="2" name="千图设计师MC：ID 29795607库_组合 1">
            <a:extLst>
              <a:ext uri="{FF2B5EF4-FFF2-40B4-BE49-F238E27FC236}">
                <a16:creationId xmlns="" xmlns:a16="http://schemas.microsoft.com/office/drawing/2014/main" id="{42DEF92B-A1EB-46D8-A32E-19EFE8E5F00C}"/>
              </a:ext>
            </a:extLst>
          </p:cNvPr>
          <p:cNvGrpSpPr/>
          <p:nvPr>
            <p:custDataLst>
              <p:tags r:id="rId1"/>
            </p:custDataLst>
          </p:nvPr>
        </p:nvGrpSpPr>
        <p:grpSpPr>
          <a:xfrm>
            <a:off x="964580" y="2197608"/>
            <a:ext cx="2565711" cy="2755392"/>
            <a:chOff x="964580" y="2197608"/>
            <a:chExt cx="2565711" cy="2755392"/>
          </a:xfrm>
        </p:grpSpPr>
        <p:sp>
          <p:nvSpPr>
            <p:cNvPr id="4" name="流程图: 手动输入 3">
              <a:extLst>
                <a:ext uri="{FF2B5EF4-FFF2-40B4-BE49-F238E27FC236}">
                  <a16:creationId xmlns="" xmlns:a16="http://schemas.microsoft.com/office/drawing/2014/main" id="{7CE28123-C0F3-456D-B3C5-052D5A37015D}"/>
                </a:ext>
              </a:extLst>
            </p:cNvPr>
            <p:cNvSpPr/>
            <p:nvPr/>
          </p:nvSpPr>
          <p:spPr>
            <a:xfrm>
              <a:off x="964581" y="2197608"/>
              <a:ext cx="2565710" cy="2519888"/>
            </a:xfrm>
            <a:prstGeom prst="flowChartManualInpu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流程图: 手动输入 4">
              <a:extLst>
                <a:ext uri="{FF2B5EF4-FFF2-40B4-BE49-F238E27FC236}">
                  <a16:creationId xmlns="" xmlns:a16="http://schemas.microsoft.com/office/drawing/2014/main" id="{792AE33E-B187-4472-ABAF-CB0FE8ADAB12}"/>
                </a:ext>
              </a:extLst>
            </p:cNvPr>
            <p:cNvSpPr/>
            <p:nvPr/>
          </p:nvSpPr>
          <p:spPr>
            <a:xfrm>
              <a:off x="964581" y="2433112"/>
              <a:ext cx="2565710" cy="2519888"/>
            </a:xfrm>
            <a:prstGeom prst="flowChartManualInput">
              <a:avLst/>
            </a:prstGeom>
            <a:solidFill>
              <a:schemeClr val="tx2">
                <a:lumMod val="20000"/>
                <a:lumOff val="80000"/>
              </a:schemeClr>
            </a:solidFill>
            <a:ln w="76200"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2" name="组合 11">
              <a:extLst>
                <a:ext uri="{FF2B5EF4-FFF2-40B4-BE49-F238E27FC236}">
                  <a16:creationId xmlns="" xmlns:a16="http://schemas.microsoft.com/office/drawing/2014/main" id="{691573A4-A15F-4167-B9C9-6AB29CD82ECF}"/>
                </a:ext>
              </a:extLst>
            </p:cNvPr>
            <p:cNvGrpSpPr/>
            <p:nvPr/>
          </p:nvGrpSpPr>
          <p:grpSpPr>
            <a:xfrm>
              <a:off x="964580" y="3669024"/>
              <a:ext cx="2374026" cy="912491"/>
              <a:chOff x="609599" y="3139323"/>
              <a:chExt cx="2407615" cy="835777"/>
            </a:xfrm>
          </p:grpSpPr>
          <p:sp>
            <p:nvSpPr>
              <p:cNvPr id="26" name="文本框 12">
                <a:extLst>
                  <a:ext uri="{FF2B5EF4-FFF2-40B4-BE49-F238E27FC236}">
                    <a16:creationId xmlns="" xmlns:a16="http://schemas.microsoft.com/office/drawing/2014/main" id="{B67F3ED9-30C6-4906-A344-56369F70BF7B}"/>
                  </a:ext>
                </a:extLst>
              </p:cNvPr>
              <p:cNvSpPr txBox="1"/>
              <p:nvPr/>
            </p:nvSpPr>
            <p:spPr>
              <a:xfrm>
                <a:off x="609599" y="3385544"/>
                <a:ext cx="2407615" cy="589556"/>
              </a:xfrm>
              <a:prstGeom prst="rect">
                <a:avLst/>
              </a:prstGeom>
              <a:noFill/>
            </p:spPr>
            <p:txBody>
              <a:bodyPr wrap="square" lIns="72000" tIns="0" rIns="72000" bIns="0" anchor="ctr" anchorCtr="0">
                <a:normAutofit/>
              </a:bodyPr>
              <a:lstStyle/>
              <a:p>
                <a:pPr algn="r" defTabSz="914378">
                  <a:lnSpc>
                    <a:spcPct val="120000"/>
                  </a:lnSpc>
                  <a:defRPr/>
                </a:pPr>
                <a:r>
                  <a:rPr lang="zh-CN" altLang="en-US" sz="1000" dirty="0"/>
                  <a:t>请替换文字内容复制你的内容到此</a:t>
                </a:r>
                <a:br>
                  <a:rPr lang="zh-CN" altLang="en-US" sz="1000" dirty="0"/>
                </a:br>
                <a:endParaRPr lang="zh-CN" altLang="en-US" sz="1000" dirty="0"/>
              </a:p>
            </p:txBody>
          </p:sp>
          <p:sp>
            <p:nvSpPr>
              <p:cNvPr id="27" name="矩形 26">
                <a:extLst>
                  <a:ext uri="{FF2B5EF4-FFF2-40B4-BE49-F238E27FC236}">
                    <a16:creationId xmlns="" xmlns:a16="http://schemas.microsoft.com/office/drawing/2014/main" id="{D9E3EA56-C110-4A7A-A433-D755B41D1690}"/>
                  </a:ext>
                </a:extLst>
              </p:cNvPr>
              <p:cNvSpPr/>
              <p:nvPr/>
            </p:nvSpPr>
            <p:spPr>
              <a:xfrm>
                <a:off x="609599" y="3139323"/>
                <a:ext cx="2407615" cy="246221"/>
              </a:xfrm>
              <a:prstGeom prst="rect">
                <a:avLst/>
              </a:prstGeom>
            </p:spPr>
            <p:txBody>
              <a:bodyPr wrap="none" lIns="72000" tIns="0" rIns="72000" bIns="0">
                <a:normAutofit/>
              </a:bodyPr>
              <a:lstStyle/>
              <a:p>
                <a:pPr lvl="0" algn="r" defTabSz="914378">
                  <a:defRPr/>
                </a:pPr>
                <a:r>
                  <a:rPr lang="zh-CN" altLang="en-US" sz="1600" b="1" dirty="0">
                    <a:solidFill>
                      <a:schemeClr val="accent1"/>
                    </a:solidFill>
                  </a:rPr>
                  <a:t>输入标题文本</a:t>
                </a:r>
              </a:p>
            </p:txBody>
          </p:sp>
        </p:grpSp>
        <p:sp>
          <p:nvSpPr>
            <p:cNvPr id="16" name="任意多边形: 形状 15">
              <a:extLst>
                <a:ext uri="{FF2B5EF4-FFF2-40B4-BE49-F238E27FC236}">
                  <a16:creationId xmlns="" xmlns:a16="http://schemas.microsoft.com/office/drawing/2014/main" id="{706C355F-7F2E-4A10-B316-33BD1E8A7521}"/>
                </a:ext>
              </a:extLst>
            </p:cNvPr>
            <p:cNvSpPr>
              <a:spLocks/>
            </p:cNvSpPr>
            <p:nvPr/>
          </p:nvSpPr>
          <p:spPr bwMode="auto">
            <a:xfrm>
              <a:off x="2541067" y="2748886"/>
              <a:ext cx="682993" cy="577178"/>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accent3"/>
            </a:solidFill>
            <a:ln>
              <a:noFill/>
            </a:ln>
            <a:extLst/>
          </p:spPr>
          <p:txBody>
            <a:bodyPr anchor="ctr"/>
            <a:lstStyle/>
            <a:p>
              <a:pPr algn="ctr"/>
              <a:endParaRPr/>
            </a:p>
          </p:txBody>
        </p:sp>
      </p:grpSp>
      <p:grpSp>
        <p:nvGrpSpPr>
          <p:cNvPr id="30" name="千图设计师MC：ID 29795607库_组合 29">
            <a:extLst>
              <a:ext uri="{FF2B5EF4-FFF2-40B4-BE49-F238E27FC236}">
                <a16:creationId xmlns="" xmlns:a16="http://schemas.microsoft.com/office/drawing/2014/main" id="{9C70E72D-985F-4D2E-B470-D03242C7C88C}"/>
              </a:ext>
            </a:extLst>
          </p:cNvPr>
          <p:cNvGrpSpPr/>
          <p:nvPr>
            <p:custDataLst>
              <p:tags r:id="rId2"/>
            </p:custDataLst>
          </p:nvPr>
        </p:nvGrpSpPr>
        <p:grpSpPr>
          <a:xfrm>
            <a:off x="8661710" y="2197608"/>
            <a:ext cx="2565710" cy="2755392"/>
            <a:chOff x="8661710" y="2197608"/>
            <a:chExt cx="2565710" cy="2755392"/>
          </a:xfrm>
        </p:grpSpPr>
        <p:sp>
          <p:nvSpPr>
            <p:cNvPr id="10" name="流程图: 手动输入 9">
              <a:extLst>
                <a:ext uri="{FF2B5EF4-FFF2-40B4-BE49-F238E27FC236}">
                  <a16:creationId xmlns="" xmlns:a16="http://schemas.microsoft.com/office/drawing/2014/main" id="{AB901E56-9723-4A7A-BB5F-0C9D510C5FE1}"/>
                </a:ext>
              </a:extLst>
            </p:cNvPr>
            <p:cNvSpPr/>
            <p:nvPr/>
          </p:nvSpPr>
          <p:spPr>
            <a:xfrm flipH="1">
              <a:off x="8661710" y="2197608"/>
              <a:ext cx="2565710" cy="2519888"/>
            </a:xfrm>
            <a:prstGeom prst="flowChartManualInput">
              <a:avLst/>
            </a:prstGeom>
            <a:solidFill>
              <a:schemeClr val="accent3"/>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流程图: 手动输入 10">
              <a:extLst>
                <a:ext uri="{FF2B5EF4-FFF2-40B4-BE49-F238E27FC236}">
                  <a16:creationId xmlns="" xmlns:a16="http://schemas.microsoft.com/office/drawing/2014/main" id="{DFABC79B-DC90-48DD-8DCE-6F5C918A44AD}"/>
                </a:ext>
              </a:extLst>
            </p:cNvPr>
            <p:cNvSpPr/>
            <p:nvPr/>
          </p:nvSpPr>
          <p:spPr>
            <a:xfrm flipH="1">
              <a:off x="8661710" y="2433112"/>
              <a:ext cx="2565710" cy="2519888"/>
            </a:xfrm>
            <a:prstGeom prst="flowChartManualInput">
              <a:avLst/>
            </a:prstGeom>
            <a:solidFill>
              <a:schemeClr val="tx2">
                <a:lumMod val="40000"/>
                <a:lumOff val="60000"/>
              </a:schemeClr>
            </a:solidFill>
            <a:ln w="76200"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5" name="组合 14">
              <a:extLst>
                <a:ext uri="{FF2B5EF4-FFF2-40B4-BE49-F238E27FC236}">
                  <a16:creationId xmlns="" xmlns:a16="http://schemas.microsoft.com/office/drawing/2014/main" id="{5420360E-C53F-49BE-AD82-40BBA199213D}"/>
                </a:ext>
              </a:extLst>
            </p:cNvPr>
            <p:cNvGrpSpPr/>
            <p:nvPr/>
          </p:nvGrpSpPr>
          <p:grpSpPr>
            <a:xfrm>
              <a:off x="8853395" y="3669023"/>
              <a:ext cx="2374025" cy="1064022"/>
              <a:chOff x="9029821" y="3139323"/>
              <a:chExt cx="2457329" cy="974569"/>
            </a:xfrm>
          </p:grpSpPr>
          <p:sp>
            <p:nvSpPr>
              <p:cNvPr id="20" name="文本框 21">
                <a:extLst>
                  <a:ext uri="{FF2B5EF4-FFF2-40B4-BE49-F238E27FC236}">
                    <a16:creationId xmlns="" xmlns:a16="http://schemas.microsoft.com/office/drawing/2014/main" id="{80BCDBE0-0C09-4D1C-847E-342D79D0573A}"/>
                  </a:ext>
                </a:extLst>
              </p:cNvPr>
              <p:cNvSpPr txBox="1"/>
              <p:nvPr/>
            </p:nvSpPr>
            <p:spPr>
              <a:xfrm>
                <a:off x="9029821" y="3524336"/>
                <a:ext cx="2457329" cy="589556"/>
              </a:xfrm>
              <a:prstGeom prst="rect">
                <a:avLst/>
              </a:prstGeom>
              <a:noFill/>
            </p:spPr>
            <p:txBody>
              <a:bodyPr wrap="square" lIns="72000" tIns="0" rIns="72000" bIns="0" anchor="ctr" anchorCtr="0">
                <a:normAutofit/>
              </a:bodyPr>
              <a:lstStyle/>
              <a:p>
                <a:pPr defTabSz="914378">
                  <a:lnSpc>
                    <a:spcPct val="120000"/>
                  </a:lnSpc>
                  <a:defRPr/>
                </a:pPr>
                <a:r>
                  <a:rPr lang="zh-CN" altLang="en-US" sz="1000" dirty="0"/>
                  <a:t>请替换文字内容复制你的内容到此</a:t>
                </a:r>
                <a:br>
                  <a:rPr lang="zh-CN" altLang="en-US" sz="1000" dirty="0"/>
                </a:br>
                <a:r>
                  <a:rPr lang="zh-CN" altLang="en-US" sz="1000" dirty="0"/>
                  <a:t>请替换文字内容复制你的内容到此</a:t>
                </a:r>
                <a:br>
                  <a:rPr lang="zh-CN" altLang="en-US" sz="1000" dirty="0"/>
                </a:br>
                <a:endParaRPr lang="zh-CN" altLang="en-US" sz="1000" dirty="0"/>
              </a:p>
              <a:p>
                <a:pPr defTabSz="914378">
                  <a:lnSpc>
                    <a:spcPct val="120000"/>
                  </a:lnSpc>
                  <a:defRPr/>
                </a:pPr>
                <a:endParaRPr lang="zh-CN" altLang="en-US" sz="1000" dirty="0"/>
              </a:p>
            </p:txBody>
          </p:sp>
          <p:sp>
            <p:nvSpPr>
              <p:cNvPr id="21" name="矩形 20">
                <a:extLst>
                  <a:ext uri="{FF2B5EF4-FFF2-40B4-BE49-F238E27FC236}">
                    <a16:creationId xmlns="" xmlns:a16="http://schemas.microsoft.com/office/drawing/2014/main" id="{3303FD27-D52B-4A64-A230-E725C1DC28C1}"/>
                  </a:ext>
                </a:extLst>
              </p:cNvPr>
              <p:cNvSpPr/>
              <p:nvPr/>
            </p:nvSpPr>
            <p:spPr>
              <a:xfrm>
                <a:off x="9029821" y="3139323"/>
                <a:ext cx="2457329" cy="246221"/>
              </a:xfrm>
              <a:prstGeom prst="rect">
                <a:avLst/>
              </a:prstGeom>
            </p:spPr>
            <p:txBody>
              <a:bodyPr wrap="none" lIns="72000" tIns="0" rIns="72000" bIns="0">
                <a:normAutofit/>
              </a:bodyPr>
              <a:lstStyle/>
              <a:p>
                <a:pPr lvl="0" defTabSz="914378">
                  <a:defRPr/>
                </a:pPr>
                <a:r>
                  <a:rPr lang="zh-CN" altLang="en-US" sz="1600" b="1" dirty="0">
                    <a:solidFill>
                      <a:schemeClr val="accent3"/>
                    </a:solidFill>
                  </a:rPr>
                  <a:t>输入标题文本</a:t>
                </a:r>
              </a:p>
            </p:txBody>
          </p:sp>
        </p:grpSp>
        <p:sp>
          <p:nvSpPr>
            <p:cNvPr id="17" name="任意多边形: 形状 16">
              <a:extLst>
                <a:ext uri="{FF2B5EF4-FFF2-40B4-BE49-F238E27FC236}">
                  <a16:creationId xmlns="" xmlns:a16="http://schemas.microsoft.com/office/drawing/2014/main" id="{551E1702-46BD-491A-89C7-C23AA06E2894}"/>
                </a:ext>
              </a:extLst>
            </p:cNvPr>
            <p:cNvSpPr>
              <a:spLocks/>
            </p:cNvSpPr>
            <p:nvPr/>
          </p:nvSpPr>
          <p:spPr bwMode="auto">
            <a:xfrm>
              <a:off x="8971341" y="2760205"/>
              <a:ext cx="613491" cy="518444"/>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accent4"/>
            </a:solidFill>
            <a:ln>
              <a:noFill/>
            </a:ln>
            <a:extLst/>
          </p:spPr>
          <p:txBody>
            <a:bodyPr anchor="ctr"/>
            <a:lstStyle/>
            <a:p>
              <a:pPr algn="ctr"/>
              <a:endParaRPr/>
            </a:p>
          </p:txBody>
        </p:sp>
      </p:grpSp>
      <p:grpSp>
        <p:nvGrpSpPr>
          <p:cNvPr id="28" name="千图设计师MC：ID 29795607库_组合 27">
            <a:extLst>
              <a:ext uri="{FF2B5EF4-FFF2-40B4-BE49-F238E27FC236}">
                <a16:creationId xmlns="" xmlns:a16="http://schemas.microsoft.com/office/drawing/2014/main" id="{501EB117-F33F-4EC5-969F-E207CFFC8F14}"/>
              </a:ext>
            </a:extLst>
          </p:cNvPr>
          <p:cNvGrpSpPr/>
          <p:nvPr>
            <p:custDataLst>
              <p:tags r:id="rId3"/>
            </p:custDataLst>
          </p:nvPr>
        </p:nvGrpSpPr>
        <p:grpSpPr>
          <a:xfrm>
            <a:off x="3530291" y="2197608"/>
            <a:ext cx="2565711" cy="2755392"/>
            <a:chOff x="3530291" y="2197608"/>
            <a:chExt cx="2565711" cy="2755392"/>
          </a:xfrm>
        </p:grpSpPr>
        <p:sp>
          <p:nvSpPr>
            <p:cNvPr id="6" name="流程图: 手动输入 5">
              <a:extLst>
                <a:ext uri="{FF2B5EF4-FFF2-40B4-BE49-F238E27FC236}">
                  <a16:creationId xmlns="" xmlns:a16="http://schemas.microsoft.com/office/drawing/2014/main" id="{476B68CA-8BDB-4B75-9272-362DC386603B}"/>
                </a:ext>
              </a:extLst>
            </p:cNvPr>
            <p:cNvSpPr/>
            <p:nvPr/>
          </p:nvSpPr>
          <p:spPr>
            <a:xfrm flipH="1">
              <a:off x="3530291" y="2197608"/>
              <a:ext cx="2565710" cy="2519888"/>
            </a:xfrm>
            <a:prstGeom prst="flowChartManualInput">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流程图: 手动输入 6">
              <a:extLst>
                <a:ext uri="{FF2B5EF4-FFF2-40B4-BE49-F238E27FC236}">
                  <a16:creationId xmlns="" xmlns:a16="http://schemas.microsoft.com/office/drawing/2014/main" id="{7B4D66FB-1339-4133-BF51-6475C698905A}"/>
                </a:ext>
              </a:extLst>
            </p:cNvPr>
            <p:cNvSpPr/>
            <p:nvPr/>
          </p:nvSpPr>
          <p:spPr>
            <a:xfrm flipH="1">
              <a:off x="3530291" y="2433112"/>
              <a:ext cx="2565710" cy="2519888"/>
            </a:xfrm>
            <a:prstGeom prst="flowChartManualInput">
              <a:avLst/>
            </a:prstGeom>
            <a:solidFill>
              <a:schemeClr val="tx2">
                <a:lumMod val="40000"/>
                <a:lumOff val="60000"/>
              </a:schemeClr>
            </a:solidFill>
            <a:ln w="76200"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3" name="组合 12">
              <a:extLst>
                <a:ext uri="{FF2B5EF4-FFF2-40B4-BE49-F238E27FC236}">
                  <a16:creationId xmlns="" xmlns:a16="http://schemas.microsoft.com/office/drawing/2014/main" id="{66A6EF7F-161A-4D0C-B772-0660AFD96C84}"/>
                </a:ext>
              </a:extLst>
            </p:cNvPr>
            <p:cNvGrpSpPr/>
            <p:nvPr/>
          </p:nvGrpSpPr>
          <p:grpSpPr>
            <a:xfrm>
              <a:off x="3721977" y="3669021"/>
              <a:ext cx="2374025" cy="1141092"/>
              <a:chOff x="9029821" y="3139323"/>
              <a:chExt cx="2457329" cy="1045160"/>
            </a:xfrm>
          </p:grpSpPr>
          <p:sp>
            <p:nvSpPr>
              <p:cNvPr id="24" name="文本框 15">
                <a:extLst>
                  <a:ext uri="{FF2B5EF4-FFF2-40B4-BE49-F238E27FC236}">
                    <a16:creationId xmlns="" xmlns:a16="http://schemas.microsoft.com/office/drawing/2014/main" id="{D90C9734-BC8A-434A-A286-C70318DD1451}"/>
                  </a:ext>
                </a:extLst>
              </p:cNvPr>
              <p:cNvSpPr txBox="1"/>
              <p:nvPr/>
            </p:nvSpPr>
            <p:spPr>
              <a:xfrm>
                <a:off x="9029821" y="3594927"/>
                <a:ext cx="2457329" cy="589556"/>
              </a:xfrm>
              <a:prstGeom prst="rect">
                <a:avLst/>
              </a:prstGeom>
              <a:noFill/>
            </p:spPr>
            <p:txBody>
              <a:bodyPr wrap="square" lIns="72000" tIns="0" rIns="72000" bIns="0" anchor="ctr" anchorCtr="0">
                <a:noAutofit/>
              </a:bodyPr>
              <a:lstStyle/>
              <a:p>
                <a:pPr defTabSz="914378">
                  <a:lnSpc>
                    <a:spcPct val="120000"/>
                  </a:lnSpc>
                  <a:defRPr/>
                </a:pPr>
                <a:r>
                  <a:rPr lang="zh-CN" altLang="en-US" sz="1100" dirty="0"/>
                  <a:t>请替换文字内容复制你的内容到此</a:t>
                </a:r>
                <a:endParaRPr lang="en-US" altLang="zh-CN" sz="1100" dirty="0"/>
              </a:p>
              <a:p>
                <a:pPr defTabSz="914378">
                  <a:lnSpc>
                    <a:spcPct val="120000"/>
                  </a:lnSpc>
                  <a:defRPr/>
                </a:pPr>
                <a:r>
                  <a:rPr lang="zh-CN" altLang="en-US" sz="1100" dirty="0"/>
                  <a:t>请替换文字内容复制你的内容到此</a:t>
                </a:r>
                <a:br>
                  <a:rPr lang="zh-CN" altLang="en-US" sz="1100" dirty="0"/>
                </a:br>
                <a:endParaRPr lang="zh-CN" altLang="en-US" sz="1100" dirty="0"/>
              </a:p>
              <a:p>
                <a:pPr defTabSz="914378">
                  <a:lnSpc>
                    <a:spcPct val="120000"/>
                  </a:lnSpc>
                  <a:defRPr/>
                </a:pPr>
                <a:r>
                  <a:rPr lang="zh-CN" altLang="en-US" sz="1100" dirty="0"/>
                  <a:t/>
                </a:r>
                <a:br>
                  <a:rPr lang="zh-CN" altLang="en-US" sz="1100" dirty="0"/>
                </a:br>
                <a:endParaRPr lang="zh-CN" altLang="en-US" sz="1100" dirty="0"/>
              </a:p>
            </p:txBody>
          </p:sp>
          <p:sp>
            <p:nvSpPr>
              <p:cNvPr id="25" name="矩形 24">
                <a:extLst>
                  <a:ext uri="{FF2B5EF4-FFF2-40B4-BE49-F238E27FC236}">
                    <a16:creationId xmlns="" xmlns:a16="http://schemas.microsoft.com/office/drawing/2014/main" id="{9E133A13-5817-4F09-8E03-181CAB596498}"/>
                  </a:ext>
                </a:extLst>
              </p:cNvPr>
              <p:cNvSpPr/>
              <p:nvPr/>
            </p:nvSpPr>
            <p:spPr>
              <a:xfrm>
                <a:off x="9029821" y="3139323"/>
                <a:ext cx="2457329" cy="246221"/>
              </a:xfrm>
              <a:prstGeom prst="rect">
                <a:avLst/>
              </a:prstGeom>
            </p:spPr>
            <p:txBody>
              <a:bodyPr wrap="none" lIns="72000" tIns="0" rIns="72000" bIns="0">
                <a:normAutofit/>
              </a:bodyPr>
              <a:lstStyle/>
              <a:p>
                <a:pPr lvl="0" defTabSz="914378">
                  <a:defRPr/>
                </a:pPr>
                <a:r>
                  <a:rPr lang="zh-CN" altLang="en-US" sz="1600" b="1" dirty="0">
                    <a:solidFill>
                      <a:schemeClr val="accent2"/>
                    </a:solidFill>
                  </a:rPr>
                  <a:t>输入标题文本</a:t>
                </a:r>
              </a:p>
            </p:txBody>
          </p:sp>
        </p:grpSp>
        <p:sp>
          <p:nvSpPr>
            <p:cNvPr id="18" name="任意多边形: 形状 17">
              <a:extLst>
                <a:ext uri="{FF2B5EF4-FFF2-40B4-BE49-F238E27FC236}">
                  <a16:creationId xmlns="" xmlns:a16="http://schemas.microsoft.com/office/drawing/2014/main" id="{87B4D6E9-0750-4B48-97FE-16367B014814}"/>
                </a:ext>
              </a:extLst>
            </p:cNvPr>
            <p:cNvSpPr>
              <a:spLocks/>
            </p:cNvSpPr>
            <p:nvPr/>
          </p:nvSpPr>
          <p:spPr bwMode="auto">
            <a:xfrm>
              <a:off x="3761510" y="2688740"/>
              <a:ext cx="756839" cy="639583"/>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accent1"/>
            </a:solidFill>
            <a:ln>
              <a:noFill/>
            </a:ln>
            <a:extLst/>
          </p:spPr>
          <p:txBody>
            <a:bodyPr anchor="ctr"/>
            <a:lstStyle/>
            <a:p>
              <a:pPr algn="ctr"/>
              <a:endParaRPr/>
            </a:p>
          </p:txBody>
        </p:sp>
      </p:grpSp>
      <p:grpSp>
        <p:nvGrpSpPr>
          <p:cNvPr id="29" name="千图设计师MC：ID 29795607库_组合 28">
            <a:extLst>
              <a:ext uri="{FF2B5EF4-FFF2-40B4-BE49-F238E27FC236}">
                <a16:creationId xmlns="" xmlns:a16="http://schemas.microsoft.com/office/drawing/2014/main" id="{C0E2F33C-1A6D-4D90-8108-945BB4EA21CC}"/>
              </a:ext>
            </a:extLst>
          </p:cNvPr>
          <p:cNvGrpSpPr/>
          <p:nvPr>
            <p:custDataLst>
              <p:tags r:id="rId4"/>
            </p:custDataLst>
          </p:nvPr>
        </p:nvGrpSpPr>
        <p:grpSpPr>
          <a:xfrm>
            <a:off x="6095998" y="2197608"/>
            <a:ext cx="2565713" cy="2755392"/>
            <a:chOff x="6095998" y="2197608"/>
            <a:chExt cx="2565713" cy="2755392"/>
          </a:xfrm>
        </p:grpSpPr>
        <p:sp>
          <p:nvSpPr>
            <p:cNvPr id="8" name="流程图: 手动输入 7">
              <a:extLst>
                <a:ext uri="{FF2B5EF4-FFF2-40B4-BE49-F238E27FC236}">
                  <a16:creationId xmlns="" xmlns:a16="http://schemas.microsoft.com/office/drawing/2014/main" id="{2799FCB5-D5BE-4168-A9EA-928E4CC295E9}"/>
                </a:ext>
              </a:extLst>
            </p:cNvPr>
            <p:cNvSpPr/>
            <p:nvPr/>
          </p:nvSpPr>
          <p:spPr>
            <a:xfrm>
              <a:off x="6096001" y="2197608"/>
              <a:ext cx="2565710" cy="2519888"/>
            </a:xfrm>
            <a:prstGeom prst="flowChartManualInput">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流程图: 手动输入 8">
              <a:extLst>
                <a:ext uri="{FF2B5EF4-FFF2-40B4-BE49-F238E27FC236}">
                  <a16:creationId xmlns="" xmlns:a16="http://schemas.microsoft.com/office/drawing/2014/main" id="{4132B0E8-C56C-4B48-97DB-DD90E5CAE38F}"/>
                </a:ext>
              </a:extLst>
            </p:cNvPr>
            <p:cNvSpPr/>
            <p:nvPr/>
          </p:nvSpPr>
          <p:spPr>
            <a:xfrm>
              <a:off x="6096001" y="2433112"/>
              <a:ext cx="2565710" cy="2519888"/>
            </a:xfrm>
            <a:prstGeom prst="flowChartManualInput">
              <a:avLst/>
            </a:prstGeom>
            <a:solidFill>
              <a:schemeClr val="tx2">
                <a:lumMod val="20000"/>
                <a:lumOff val="80000"/>
              </a:scheme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4" name="组合 13">
              <a:extLst>
                <a:ext uri="{FF2B5EF4-FFF2-40B4-BE49-F238E27FC236}">
                  <a16:creationId xmlns="" xmlns:a16="http://schemas.microsoft.com/office/drawing/2014/main" id="{1365B99E-4FD9-459F-A7B6-83BBFC03F8F9}"/>
                </a:ext>
              </a:extLst>
            </p:cNvPr>
            <p:cNvGrpSpPr/>
            <p:nvPr/>
          </p:nvGrpSpPr>
          <p:grpSpPr>
            <a:xfrm>
              <a:off x="6095998" y="3669023"/>
              <a:ext cx="2469870" cy="1039958"/>
              <a:chOff x="609599" y="3139323"/>
              <a:chExt cx="2504815" cy="952528"/>
            </a:xfrm>
          </p:grpSpPr>
          <p:sp>
            <p:nvSpPr>
              <p:cNvPr id="22" name="文本框 18">
                <a:extLst>
                  <a:ext uri="{FF2B5EF4-FFF2-40B4-BE49-F238E27FC236}">
                    <a16:creationId xmlns="" xmlns:a16="http://schemas.microsoft.com/office/drawing/2014/main" id="{C7467CAC-1F30-4D7F-BFBE-4C409F37F8D8}"/>
                  </a:ext>
                </a:extLst>
              </p:cNvPr>
              <p:cNvSpPr txBox="1"/>
              <p:nvPr/>
            </p:nvSpPr>
            <p:spPr>
              <a:xfrm>
                <a:off x="706799" y="3502295"/>
                <a:ext cx="2407615" cy="589556"/>
              </a:xfrm>
              <a:prstGeom prst="rect">
                <a:avLst/>
              </a:prstGeom>
              <a:noFill/>
            </p:spPr>
            <p:txBody>
              <a:bodyPr wrap="square" lIns="72000" tIns="0" rIns="72000" bIns="0" anchor="ctr" anchorCtr="0">
                <a:normAutofit fontScale="62500" lnSpcReduction="20000"/>
              </a:bodyPr>
              <a:lstStyle/>
              <a:p>
                <a:pPr algn="r" defTabSz="914378">
                  <a:lnSpc>
                    <a:spcPct val="120000"/>
                  </a:lnSpc>
                  <a:defRPr/>
                </a:pPr>
                <a:r>
                  <a:rPr lang="zh-CN" altLang="en-US" sz="1600" dirty="0"/>
                  <a:t>请替换文字内容复制你的内容到此请替换文字内容复制你的内容到此</a:t>
                </a:r>
                <a:br>
                  <a:rPr lang="zh-CN" altLang="en-US" sz="1600" dirty="0"/>
                </a:br>
                <a:endParaRPr lang="zh-CN" altLang="en-US" sz="1600" dirty="0"/>
              </a:p>
              <a:p>
                <a:pPr algn="r" defTabSz="914378">
                  <a:lnSpc>
                    <a:spcPct val="120000"/>
                  </a:lnSpc>
                  <a:defRPr/>
                </a:pPr>
                <a:r>
                  <a:rPr lang="zh-CN" altLang="en-US" sz="1000" dirty="0"/>
                  <a:t/>
                </a:r>
                <a:br>
                  <a:rPr lang="zh-CN" altLang="en-US" sz="1000" dirty="0"/>
                </a:br>
                <a:endParaRPr lang="zh-CN" altLang="en-US" sz="1000" dirty="0"/>
              </a:p>
            </p:txBody>
          </p:sp>
          <p:sp>
            <p:nvSpPr>
              <p:cNvPr id="23" name="矩形 22">
                <a:extLst>
                  <a:ext uri="{FF2B5EF4-FFF2-40B4-BE49-F238E27FC236}">
                    <a16:creationId xmlns="" xmlns:a16="http://schemas.microsoft.com/office/drawing/2014/main" id="{4D47C5D7-A96C-4805-8D6D-104096C5707F}"/>
                  </a:ext>
                </a:extLst>
              </p:cNvPr>
              <p:cNvSpPr/>
              <p:nvPr/>
            </p:nvSpPr>
            <p:spPr>
              <a:xfrm>
                <a:off x="609599" y="3139323"/>
                <a:ext cx="2407615" cy="246221"/>
              </a:xfrm>
              <a:prstGeom prst="rect">
                <a:avLst/>
              </a:prstGeom>
            </p:spPr>
            <p:txBody>
              <a:bodyPr wrap="none" lIns="72000" tIns="0" rIns="72000" bIns="0">
                <a:normAutofit/>
              </a:bodyPr>
              <a:lstStyle/>
              <a:p>
                <a:pPr lvl="0" algn="r" defTabSz="914378">
                  <a:defRPr/>
                </a:pPr>
                <a:r>
                  <a:rPr lang="zh-CN" altLang="en-US" sz="1600" b="1" dirty="0">
                    <a:solidFill>
                      <a:schemeClr val="accent4"/>
                    </a:solidFill>
                  </a:rPr>
                  <a:t>输入标题文本</a:t>
                </a:r>
              </a:p>
            </p:txBody>
          </p:sp>
        </p:grpSp>
        <p:sp>
          <p:nvSpPr>
            <p:cNvPr id="19" name="任意多边形: 形状 18">
              <a:extLst>
                <a:ext uri="{FF2B5EF4-FFF2-40B4-BE49-F238E27FC236}">
                  <a16:creationId xmlns="" xmlns:a16="http://schemas.microsoft.com/office/drawing/2014/main" id="{3261D088-871D-4B3C-A38B-DC3AE2BFA663}"/>
                </a:ext>
              </a:extLst>
            </p:cNvPr>
            <p:cNvSpPr>
              <a:spLocks noChangeAspect="1"/>
            </p:cNvSpPr>
            <p:nvPr/>
          </p:nvSpPr>
          <p:spPr bwMode="auto">
            <a:xfrm>
              <a:off x="7755203" y="2754724"/>
              <a:ext cx="680661" cy="575207"/>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accent2"/>
            </a:solidFill>
            <a:ln>
              <a:noFill/>
            </a:ln>
            <a:extLst/>
          </p:spPr>
          <p:txBody>
            <a:bodyPr anchor="ctr"/>
            <a:lstStyle/>
            <a:p>
              <a:pPr algn="ctr"/>
              <a:endParaRPr/>
            </a:p>
          </p:txBody>
        </p:sp>
      </p:grpSp>
    </p:spTree>
    <p:extLst>
      <p:ext uri="{BB962C8B-B14F-4D97-AF65-F5344CB8AC3E}">
        <p14:creationId xmlns:p14="http://schemas.microsoft.com/office/powerpoint/2010/main" val="2944369307"/>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500"/>
                                        <p:tgtEl>
                                          <p:spTgt spid="28"/>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wipe(left)">
                                      <p:cBhvr>
                                        <p:cTn id="15" dur="500"/>
                                        <p:tgtEl>
                                          <p:spTgt spid="29"/>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wipe(left)">
                                      <p:cBhvr>
                                        <p:cTn id="1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28719B4A-A227-4F26-9B74-C9C27EEC4743}"/>
              </a:ext>
            </a:extLst>
          </p:cNvPr>
          <p:cNvSpPr/>
          <p:nvPr/>
        </p:nvSpPr>
        <p:spPr>
          <a:xfrm>
            <a:off x="5255294" y="2564264"/>
            <a:ext cx="5577806" cy="656655"/>
          </a:xfrm>
          <a:prstGeom prst="rect">
            <a:avLst/>
          </a:prstGeom>
        </p:spPr>
        <p:txBody>
          <a:bodyPr wrap="square" lIns="0" tIns="0" rIns="0" bIns="0">
            <a:spAutoFit/>
          </a:bodyPr>
          <a:lstStyle/>
          <a:p>
            <a:r>
              <a:rPr lang="zh-CN" altLang="en-US" sz="4267" b="1" dirty="0">
                <a:solidFill>
                  <a:schemeClr val="bg1">
                    <a:lumMod val="50000"/>
                  </a:schemeClr>
                </a:solidFill>
                <a:latin typeface="+mj-ea"/>
                <a:ea typeface="+mj-ea"/>
                <a:sym typeface="Arial" panose="020B0604020202020204" pitchFamily="34" charset="0"/>
              </a:rPr>
              <a:t>成果展示与汇报</a:t>
            </a:r>
            <a:endParaRPr lang="en-US" altLang="zh-CN" sz="4267" b="1" dirty="0">
              <a:solidFill>
                <a:schemeClr val="bg1">
                  <a:lumMod val="50000"/>
                </a:schemeClr>
              </a:solidFill>
              <a:latin typeface="+mj-ea"/>
              <a:ea typeface="+mj-ea"/>
              <a:sym typeface="Arial" panose="020B0604020202020204" pitchFamily="34" charset="0"/>
            </a:endParaRPr>
          </a:p>
        </p:txBody>
      </p:sp>
      <p:sp>
        <p:nvSpPr>
          <p:cNvPr id="3" name="TextBox 11">
            <a:extLst>
              <a:ext uri="{FF2B5EF4-FFF2-40B4-BE49-F238E27FC236}">
                <a16:creationId xmlns="" xmlns:a16="http://schemas.microsoft.com/office/drawing/2014/main" id="{1E07F3BF-83F8-47C8-96CF-BF48CD05FDF7}"/>
              </a:ext>
            </a:extLst>
          </p:cNvPr>
          <p:cNvSpPr txBox="1"/>
          <p:nvPr/>
        </p:nvSpPr>
        <p:spPr>
          <a:xfrm>
            <a:off x="5267780" y="3273083"/>
            <a:ext cx="1536318" cy="205121"/>
          </a:xfrm>
          <a:prstGeom prst="rect">
            <a:avLst/>
          </a:prstGeom>
          <a:noFill/>
        </p:spPr>
        <p:txBody>
          <a:bodyPr wrap="none" lIns="0" tIns="0" rIns="0" bIns="0" rtlCol="0">
            <a:spAutoFit/>
          </a:bodyPr>
          <a:lstStyle/>
          <a:p>
            <a:pPr marL="162537" lvl="1" indent="-162537">
              <a:buFont typeface="Arial" panose="020B0604020202020204" pitchFamily="34" charset="0"/>
              <a:buChar char="•"/>
            </a:pPr>
            <a:r>
              <a:rPr lang="zh-CN" altLang="en-US" sz="1333" dirty="0">
                <a:solidFill>
                  <a:schemeClr val="bg1">
                    <a:lumMod val="50000"/>
                  </a:schemeClr>
                </a:solidFill>
                <a:latin typeface="+mn-ea"/>
                <a:cs typeface="+mn-ea"/>
                <a:sym typeface="Arial" panose="020B0604020202020204" pitchFamily="34" charset="0"/>
              </a:rPr>
              <a:t>添加相关标题文字</a:t>
            </a:r>
            <a:endParaRPr lang="en-US" altLang="zh-CN" sz="1333" dirty="0">
              <a:solidFill>
                <a:schemeClr val="bg1">
                  <a:lumMod val="50000"/>
                </a:schemeClr>
              </a:solidFill>
              <a:latin typeface="+mn-ea"/>
              <a:sym typeface="Arial" panose="020B0604020202020204" pitchFamily="34" charset="0"/>
            </a:endParaRPr>
          </a:p>
        </p:txBody>
      </p:sp>
      <p:sp>
        <p:nvSpPr>
          <p:cNvPr id="4" name="TextBox 11">
            <a:extLst>
              <a:ext uri="{FF2B5EF4-FFF2-40B4-BE49-F238E27FC236}">
                <a16:creationId xmlns="" xmlns:a16="http://schemas.microsoft.com/office/drawing/2014/main" id="{64EDA85F-6ECA-4A86-8391-F6F82B5E9331}"/>
              </a:ext>
            </a:extLst>
          </p:cNvPr>
          <p:cNvSpPr txBox="1"/>
          <p:nvPr/>
        </p:nvSpPr>
        <p:spPr>
          <a:xfrm>
            <a:off x="6867325" y="3273083"/>
            <a:ext cx="1536318" cy="205121"/>
          </a:xfrm>
          <a:prstGeom prst="rect">
            <a:avLst/>
          </a:prstGeom>
          <a:noFill/>
        </p:spPr>
        <p:txBody>
          <a:bodyPr wrap="none" lIns="0" tIns="0" rIns="0" bIns="0" rtlCol="0">
            <a:spAutoFit/>
          </a:bodyPr>
          <a:lstStyle/>
          <a:p>
            <a:pPr marL="162537" lvl="1" indent="-162537">
              <a:buFont typeface="Arial" panose="020B0604020202020204" pitchFamily="34" charset="0"/>
              <a:buChar char="•"/>
            </a:pPr>
            <a:r>
              <a:rPr lang="zh-CN" altLang="en-US" sz="1333" dirty="0">
                <a:solidFill>
                  <a:schemeClr val="bg1">
                    <a:lumMod val="50000"/>
                  </a:schemeClr>
                </a:solidFill>
                <a:latin typeface="+mn-ea"/>
                <a:cs typeface="+mn-ea"/>
                <a:sym typeface="Arial" panose="020B0604020202020204" pitchFamily="34" charset="0"/>
              </a:rPr>
              <a:t>添加相关标题文字</a:t>
            </a:r>
            <a:endParaRPr lang="en-US" altLang="zh-CN" sz="1333" dirty="0">
              <a:solidFill>
                <a:schemeClr val="bg1">
                  <a:lumMod val="50000"/>
                </a:schemeClr>
              </a:solidFill>
              <a:latin typeface="+mn-ea"/>
              <a:sym typeface="Arial" panose="020B0604020202020204" pitchFamily="34" charset="0"/>
            </a:endParaRPr>
          </a:p>
        </p:txBody>
      </p:sp>
      <p:sp>
        <p:nvSpPr>
          <p:cNvPr id="5" name="TextBox 11">
            <a:extLst>
              <a:ext uri="{FF2B5EF4-FFF2-40B4-BE49-F238E27FC236}">
                <a16:creationId xmlns="" xmlns:a16="http://schemas.microsoft.com/office/drawing/2014/main" id="{E258F6E8-EFE5-4733-8C72-CA0271587229}"/>
              </a:ext>
            </a:extLst>
          </p:cNvPr>
          <p:cNvSpPr txBox="1"/>
          <p:nvPr/>
        </p:nvSpPr>
        <p:spPr>
          <a:xfrm>
            <a:off x="5267780" y="3528743"/>
            <a:ext cx="1536318" cy="205121"/>
          </a:xfrm>
          <a:prstGeom prst="rect">
            <a:avLst/>
          </a:prstGeom>
          <a:noFill/>
        </p:spPr>
        <p:txBody>
          <a:bodyPr wrap="none" lIns="0" tIns="0" rIns="0" bIns="0" rtlCol="0">
            <a:spAutoFit/>
          </a:bodyPr>
          <a:lstStyle/>
          <a:p>
            <a:pPr marL="162537" lvl="1" indent="-162537">
              <a:buFont typeface="Arial" panose="020B0604020202020204" pitchFamily="34" charset="0"/>
              <a:buChar char="•"/>
            </a:pPr>
            <a:r>
              <a:rPr lang="zh-CN" altLang="en-US" sz="1333" dirty="0">
                <a:solidFill>
                  <a:schemeClr val="bg1">
                    <a:lumMod val="50000"/>
                  </a:schemeClr>
                </a:solidFill>
                <a:latin typeface="+mn-ea"/>
                <a:cs typeface="+mn-ea"/>
                <a:sym typeface="Arial" panose="020B0604020202020204" pitchFamily="34" charset="0"/>
              </a:rPr>
              <a:t>添加相关标题文字</a:t>
            </a:r>
            <a:endParaRPr lang="en-US" altLang="zh-CN" sz="1333" dirty="0">
              <a:solidFill>
                <a:schemeClr val="bg1">
                  <a:lumMod val="50000"/>
                </a:schemeClr>
              </a:solidFill>
              <a:latin typeface="+mn-ea"/>
              <a:sym typeface="Arial" panose="020B0604020202020204" pitchFamily="34" charset="0"/>
            </a:endParaRPr>
          </a:p>
        </p:txBody>
      </p:sp>
      <p:sp>
        <p:nvSpPr>
          <p:cNvPr id="6" name="TextBox 32">
            <a:extLst>
              <a:ext uri="{FF2B5EF4-FFF2-40B4-BE49-F238E27FC236}">
                <a16:creationId xmlns="" xmlns:a16="http://schemas.microsoft.com/office/drawing/2014/main" id="{794B98F7-B8B5-461F-96D8-A29FB034D750}"/>
              </a:ext>
            </a:extLst>
          </p:cNvPr>
          <p:cNvSpPr txBox="1"/>
          <p:nvPr/>
        </p:nvSpPr>
        <p:spPr>
          <a:xfrm>
            <a:off x="6867325" y="3528743"/>
            <a:ext cx="1536318" cy="205121"/>
          </a:xfrm>
          <a:prstGeom prst="rect">
            <a:avLst/>
          </a:prstGeom>
          <a:noFill/>
        </p:spPr>
        <p:txBody>
          <a:bodyPr wrap="none" lIns="0" tIns="0" rIns="0" bIns="0" rtlCol="0">
            <a:spAutoFit/>
          </a:bodyPr>
          <a:lstStyle/>
          <a:p>
            <a:pPr marL="162537" lvl="1" indent="-162537">
              <a:buFont typeface="Arial" panose="020B0604020202020204" pitchFamily="34" charset="0"/>
              <a:buChar char="•"/>
            </a:pPr>
            <a:r>
              <a:rPr lang="zh-CN" altLang="en-US" sz="1333" dirty="0">
                <a:solidFill>
                  <a:schemeClr val="bg1">
                    <a:lumMod val="50000"/>
                  </a:schemeClr>
                </a:solidFill>
                <a:latin typeface="+mn-ea"/>
                <a:cs typeface="+mn-ea"/>
                <a:sym typeface="Arial" panose="020B0604020202020204" pitchFamily="34" charset="0"/>
              </a:rPr>
              <a:t>添加相关标题文字</a:t>
            </a:r>
            <a:endParaRPr lang="en-US" altLang="zh-CN" sz="1333" dirty="0">
              <a:solidFill>
                <a:schemeClr val="bg1">
                  <a:lumMod val="50000"/>
                </a:schemeClr>
              </a:solidFill>
              <a:latin typeface="+mn-ea"/>
              <a:sym typeface="Arial" panose="020B0604020202020204" pitchFamily="34" charset="0"/>
            </a:endParaRPr>
          </a:p>
        </p:txBody>
      </p:sp>
      <p:sp>
        <p:nvSpPr>
          <p:cNvPr id="7" name="十边形 6">
            <a:extLst>
              <a:ext uri="{FF2B5EF4-FFF2-40B4-BE49-F238E27FC236}">
                <a16:creationId xmlns="" xmlns:a16="http://schemas.microsoft.com/office/drawing/2014/main" id="{2606FC40-5287-4E71-A7F3-FED288D0EA9C}"/>
              </a:ext>
            </a:extLst>
          </p:cNvPr>
          <p:cNvSpPr/>
          <p:nvPr/>
        </p:nvSpPr>
        <p:spPr>
          <a:xfrm>
            <a:off x="3349757" y="2505470"/>
            <a:ext cx="1536171" cy="1420477"/>
          </a:xfrm>
          <a:prstGeom prst="dec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867" dirty="0">
                <a:latin typeface="Impact" panose="020B0806030902050204" pitchFamily="34" charset="0"/>
              </a:rPr>
              <a:t>03</a:t>
            </a:r>
            <a:endParaRPr lang="zh-CN" altLang="en-US" sz="5867" dirty="0">
              <a:latin typeface="Impact" panose="020B0806030902050204" pitchFamily="34" charset="0"/>
            </a:endParaRPr>
          </a:p>
        </p:txBody>
      </p:sp>
    </p:spTree>
    <p:extLst>
      <p:ext uri="{BB962C8B-B14F-4D97-AF65-F5344CB8AC3E}">
        <p14:creationId xmlns:p14="http://schemas.microsoft.com/office/powerpoint/2010/main" val="925503324"/>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1000" fill="hold"/>
                                        <p:tgtEl>
                                          <p:spTgt spid="2"/>
                                        </p:tgtEl>
                                        <p:attrNameLst>
                                          <p:attrName>ppt_x</p:attrName>
                                        </p:attrNameLst>
                                      </p:cBhvr>
                                      <p:tavLst>
                                        <p:tav tm="0">
                                          <p:val>
                                            <p:strVal val="0-#ppt_w/2"/>
                                          </p:val>
                                        </p:tav>
                                        <p:tav tm="100000">
                                          <p:val>
                                            <p:strVal val="#ppt_x"/>
                                          </p:val>
                                        </p:tav>
                                      </p:tavLst>
                                    </p:anim>
                                    <p:anim calcmode="lin" valueType="num">
                                      <p:cBhvr additive="base">
                                        <p:cTn id="13" dur="10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10" presetClass="entr" presetSubtype="0"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4" name="千图设计师MC：ID 29795607库_矩形 3">
            <a:extLst>
              <a:ext uri="{FF2B5EF4-FFF2-40B4-BE49-F238E27FC236}">
                <a16:creationId xmlns="" xmlns:a16="http://schemas.microsoft.com/office/drawing/2014/main" id="{156BBA83-B618-4294-BFAF-45A8FB9CF2F2}"/>
              </a:ext>
            </a:extLst>
          </p:cNvPr>
          <p:cNvSpPr/>
          <p:nvPr>
            <p:custDataLst>
              <p:tags r:id="rId1"/>
            </p:custDataLst>
          </p:nvPr>
        </p:nvSpPr>
        <p:spPr>
          <a:xfrm>
            <a:off x="6322506" y="1046285"/>
            <a:ext cx="1964008" cy="4765431"/>
          </a:xfrm>
          <a:prstGeom prst="rect">
            <a:avLst/>
          </a:prstGeom>
          <a:blipFill dpi="0" rotWithShape="1">
            <a:blip r:embed="rId9"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千图设计师MC：ID 29795607库_矩形 4">
            <a:extLst>
              <a:ext uri="{FF2B5EF4-FFF2-40B4-BE49-F238E27FC236}">
                <a16:creationId xmlns="" xmlns:a16="http://schemas.microsoft.com/office/drawing/2014/main" id="{8F31DA0E-C127-4225-8443-071188A1148D}"/>
              </a:ext>
            </a:extLst>
          </p:cNvPr>
          <p:cNvSpPr/>
          <p:nvPr>
            <p:custDataLst>
              <p:tags r:id="rId2"/>
            </p:custDataLst>
          </p:nvPr>
        </p:nvSpPr>
        <p:spPr>
          <a:xfrm>
            <a:off x="8739522" y="1046285"/>
            <a:ext cx="1964008" cy="4765431"/>
          </a:xfrm>
          <a:prstGeom prst="rect">
            <a:avLst/>
          </a:prstGeom>
          <a:blipFill dpi="0" rotWithShape="1">
            <a:blip r:embed="rId10"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千图设计师MC：ID 29795607库_矩形 5">
            <a:extLst>
              <a:ext uri="{FF2B5EF4-FFF2-40B4-BE49-F238E27FC236}">
                <a16:creationId xmlns="" xmlns:a16="http://schemas.microsoft.com/office/drawing/2014/main" id="{ECC128D7-45FA-419C-9A06-9532002D3CA3}"/>
              </a:ext>
            </a:extLst>
          </p:cNvPr>
          <p:cNvSpPr/>
          <p:nvPr>
            <p:custDataLst>
              <p:tags r:id="rId3"/>
            </p:custDataLst>
          </p:nvPr>
        </p:nvSpPr>
        <p:spPr>
          <a:xfrm>
            <a:off x="1488470" y="1787468"/>
            <a:ext cx="1964008" cy="4024248"/>
          </a:xfrm>
          <a:prstGeom prst="rect">
            <a:avLst/>
          </a:prstGeom>
          <a:blipFill dpi="0" rotWithShape="1">
            <a:blip r:embed="rId11"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千图设计师MC：ID 29795607库_矩形 6">
            <a:extLst>
              <a:ext uri="{FF2B5EF4-FFF2-40B4-BE49-F238E27FC236}">
                <a16:creationId xmlns="" xmlns:a16="http://schemas.microsoft.com/office/drawing/2014/main" id="{3B2E8824-61F8-45E7-B19A-93F8FF8FDE2F}"/>
              </a:ext>
            </a:extLst>
          </p:cNvPr>
          <p:cNvSpPr/>
          <p:nvPr>
            <p:custDataLst>
              <p:tags r:id="rId4"/>
            </p:custDataLst>
          </p:nvPr>
        </p:nvSpPr>
        <p:spPr>
          <a:xfrm>
            <a:off x="3905486" y="1787468"/>
            <a:ext cx="1964008" cy="4024248"/>
          </a:xfrm>
          <a:prstGeom prst="rect">
            <a:avLst/>
          </a:prstGeom>
          <a:blipFill dpi="0" rotWithShape="1">
            <a:blip r:embed="rId12"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千图设计师MC：ID 29795607库_文本框 8">
            <a:extLst>
              <a:ext uri="{FF2B5EF4-FFF2-40B4-BE49-F238E27FC236}">
                <a16:creationId xmlns="" xmlns:a16="http://schemas.microsoft.com/office/drawing/2014/main" id="{58FD3284-BD76-4DA0-88F8-6452824BAE9F}"/>
              </a:ext>
            </a:extLst>
          </p:cNvPr>
          <p:cNvSpPr txBox="1"/>
          <p:nvPr>
            <p:custDataLst>
              <p:tags r:id="rId5"/>
            </p:custDataLst>
          </p:nvPr>
        </p:nvSpPr>
        <p:spPr>
          <a:xfrm>
            <a:off x="1488469" y="931985"/>
            <a:ext cx="3997931" cy="553998"/>
          </a:xfrm>
          <a:prstGeom prst="rect">
            <a:avLst/>
          </a:prstGeom>
          <a:noFill/>
        </p:spPr>
        <p:txBody>
          <a:bodyPr wrap="none" lIns="0" tIns="0" rIns="0" bIns="0">
            <a:normAutofit/>
          </a:bodyPr>
          <a:lstStyle/>
          <a:p>
            <a:r>
              <a:rPr lang="zh-CN" altLang="en-US" sz="3600" dirty="0"/>
              <a:t>输入标题文本</a:t>
            </a:r>
          </a:p>
        </p:txBody>
      </p:sp>
    </p:spTree>
    <p:extLst>
      <p:ext uri="{BB962C8B-B14F-4D97-AF65-F5344CB8AC3E}">
        <p14:creationId xmlns:p14="http://schemas.microsoft.com/office/powerpoint/2010/main" val="1222920974"/>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anim calcmode="lin" valueType="num">
                                      <p:cBhvr>
                                        <p:cTn id="10" dur="500" fill="hold"/>
                                        <p:tgtEl>
                                          <p:spTgt spid="8"/>
                                        </p:tgtEl>
                                        <p:attrNameLst>
                                          <p:attrName>ppt_x</p:attrName>
                                        </p:attrNameLst>
                                      </p:cBhvr>
                                      <p:tavLst>
                                        <p:tav tm="0">
                                          <p:val>
                                            <p:fltVal val="0.5"/>
                                          </p:val>
                                        </p:tav>
                                        <p:tav tm="100000">
                                          <p:val>
                                            <p:strVal val="#ppt_x"/>
                                          </p:val>
                                        </p:tav>
                                      </p:tavLst>
                                    </p:anim>
                                    <p:anim calcmode="lin" valueType="num">
                                      <p:cBhvr>
                                        <p:cTn id="11" dur="500" fill="hold"/>
                                        <p:tgtEl>
                                          <p:spTgt spid="8"/>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53" presetClass="entr" presetSubtype="528"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anim calcmode="lin" valueType="num">
                                      <p:cBhvr>
                                        <p:cTn id="18" dur="500" fill="hold"/>
                                        <p:tgtEl>
                                          <p:spTgt spid="6"/>
                                        </p:tgtEl>
                                        <p:attrNameLst>
                                          <p:attrName>ppt_x</p:attrName>
                                        </p:attrNameLst>
                                      </p:cBhvr>
                                      <p:tavLst>
                                        <p:tav tm="0">
                                          <p:val>
                                            <p:fltVal val="0.5"/>
                                          </p:val>
                                        </p:tav>
                                        <p:tav tm="100000">
                                          <p:val>
                                            <p:strVal val="#ppt_x"/>
                                          </p:val>
                                        </p:tav>
                                      </p:tavLst>
                                    </p:anim>
                                    <p:anim calcmode="lin" valueType="num">
                                      <p:cBhvr>
                                        <p:cTn id="19" dur="500" fill="hold"/>
                                        <p:tgtEl>
                                          <p:spTgt spid="6"/>
                                        </p:tgtEl>
                                        <p:attrNameLst>
                                          <p:attrName>ppt_y</p:attrName>
                                        </p:attrNameLst>
                                      </p:cBhvr>
                                      <p:tavLst>
                                        <p:tav tm="0">
                                          <p:val>
                                            <p:fltVal val="0.5"/>
                                          </p:val>
                                        </p:tav>
                                        <p:tav tm="100000">
                                          <p:val>
                                            <p:strVal val="#ppt_y"/>
                                          </p:val>
                                        </p:tav>
                                      </p:tavLst>
                                    </p:anim>
                                  </p:childTnLst>
                                </p:cTn>
                              </p:par>
                            </p:childTnLst>
                          </p:cTn>
                        </p:par>
                        <p:par>
                          <p:cTn id="20" fill="hold">
                            <p:stCondLst>
                              <p:cond delay="1000"/>
                            </p:stCondLst>
                            <p:childTnLst>
                              <p:par>
                                <p:cTn id="21" presetID="53" presetClass="entr" presetSubtype="528"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ppt_w</p:attrName>
                                        </p:attrNameLst>
                                      </p:cBhvr>
                                      <p:tavLst>
                                        <p:tav tm="0">
                                          <p:val>
                                            <p:fltVal val="0"/>
                                          </p:val>
                                        </p:tav>
                                        <p:tav tm="100000">
                                          <p:val>
                                            <p:strVal val="#ppt_w"/>
                                          </p:val>
                                        </p:tav>
                                      </p:tavLst>
                                    </p:anim>
                                    <p:anim calcmode="lin" valueType="num">
                                      <p:cBhvr>
                                        <p:cTn id="24" dur="500" fill="hold"/>
                                        <p:tgtEl>
                                          <p:spTgt spid="7"/>
                                        </p:tgtEl>
                                        <p:attrNameLst>
                                          <p:attrName>ppt_h</p:attrName>
                                        </p:attrNameLst>
                                      </p:cBhvr>
                                      <p:tavLst>
                                        <p:tav tm="0">
                                          <p:val>
                                            <p:fltVal val="0"/>
                                          </p:val>
                                        </p:tav>
                                        <p:tav tm="100000">
                                          <p:val>
                                            <p:strVal val="#ppt_h"/>
                                          </p:val>
                                        </p:tav>
                                      </p:tavLst>
                                    </p:anim>
                                    <p:animEffect transition="in" filter="fade">
                                      <p:cBhvr>
                                        <p:cTn id="25" dur="500"/>
                                        <p:tgtEl>
                                          <p:spTgt spid="7"/>
                                        </p:tgtEl>
                                      </p:cBhvr>
                                    </p:animEffect>
                                    <p:anim calcmode="lin" valueType="num">
                                      <p:cBhvr>
                                        <p:cTn id="26" dur="500" fill="hold"/>
                                        <p:tgtEl>
                                          <p:spTgt spid="7"/>
                                        </p:tgtEl>
                                        <p:attrNameLst>
                                          <p:attrName>ppt_x</p:attrName>
                                        </p:attrNameLst>
                                      </p:cBhvr>
                                      <p:tavLst>
                                        <p:tav tm="0">
                                          <p:val>
                                            <p:fltVal val="0.5"/>
                                          </p:val>
                                        </p:tav>
                                        <p:tav tm="100000">
                                          <p:val>
                                            <p:strVal val="#ppt_x"/>
                                          </p:val>
                                        </p:tav>
                                      </p:tavLst>
                                    </p:anim>
                                    <p:anim calcmode="lin" valueType="num">
                                      <p:cBhvr>
                                        <p:cTn id="27" dur="500" fill="hold"/>
                                        <p:tgtEl>
                                          <p:spTgt spid="7"/>
                                        </p:tgtEl>
                                        <p:attrNameLst>
                                          <p:attrName>ppt_y</p:attrName>
                                        </p:attrNameLst>
                                      </p:cBhvr>
                                      <p:tavLst>
                                        <p:tav tm="0">
                                          <p:val>
                                            <p:fltVal val="0.5"/>
                                          </p:val>
                                        </p:tav>
                                        <p:tav tm="100000">
                                          <p:val>
                                            <p:strVal val="#ppt_y"/>
                                          </p:val>
                                        </p:tav>
                                      </p:tavLst>
                                    </p:anim>
                                  </p:childTnLst>
                                </p:cTn>
                              </p:par>
                            </p:childTnLst>
                          </p:cTn>
                        </p:par>
                        <p:par>
                          <p:cTn id="28" fill="hold">
                            <p:stCondLst>
                              <p:cond delay="1500"/>
                            </p:stCondLst>
                            <p:childTnLst>
                              <p:par>
                                <p:cTn id="29" presetID="53" presetClass="entr" presetSubtype="528"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 fill="hold"/>
                                        <p:tgtEl>
                                          <p:spTgt spid="4"/>
                                        </p:tgtEl>
                                        <p:attrNameLst>
                                          <p:attrName>ppt_w</p:attrName>
                                        </p:attrNameLst>
                                      </p:cBhvr>
                                      <p:tavLst>
                                        <p:tav tm="0">
                                          <p:val>
                                            <p:fltVal val="0"/>
                                          </p:val>
                                        </p:tav>
                                        <p:tav tm="100000">
                                          <p:val>
                                            <p:strVal val="#ppt_w"/>
                                          </p:val>
                                        </p:tav>
                                      </p:tavLst>
                                    </p:anim>
                                    <p:anim calcmode="lin" valueType="num">
                                      <p:cBhvr>
                                        <p:cTn id="32" dur="500" fill="hold"/>
                                        <p:tgtEl>
                                          <p:spTgt spid="4"/>
                                        </p:tgtEl>
                                        <p:attrNameLst>
                                          <p:attrName>ppt_h</p:attrName>
                                        </p:attrNameLst>
                                      </p:cBhvr>
                                      <p:tavLst>
                                        <p:tav tm="0">
                                          <p:val>
                                            <p:fltVal val="0"/>
                                          </p:val>
                                        </p:tav>
                                        <p:tav tm="100000">
                                          <p:val>
                                            <p:strVal val="#ppt_h"/>
                                          </p:val>
                                        </p:tav>
                                      </p:tavLst>
                                    </p:anim>
                                    <p:animEffect transition="in" filter="fade">
                                      <p:cBhvr>
                                        <p:cTn id="33" dur="500"/>
                                        <p:tgtEl>
                                          <p:spTgt spid="4"/>
                                        </p:tgtEl>
                                      </p:cBhvr>
                                    </p:animEffect>
                                    <p:anim calcmode="lin" valueType="num">
                                      <p:cBhvr>
                                        <p:cTn id="34" dur="500" fill="hold"/>
                                        <p:tgtEl>
                                          <p:spTgt spid="4"/>
                                        </p:tgtEl>
                                        <p:attrNameLst>
                                          <p:attrName>ppt_x</p:attrName>
                                        </p:attrNameLst>
                                      </p:cBhvr>
                                      <p:tavLst>
                                        <p:tav tm="0">
                                          <p:val>
                                            <p:fltVal val="0.5"/>
                                          </p:val>
                                        </p:tav>
                                        <p:tav tm="100000">
                                          <p:val>
                                            <p:strVal val="#ppt_x"/>
                                          </p:val>
                                        </p:tav>
                                      </p:tavLst>
                                    </p:anim>
                                    <p:anim calcmode="lin" valueType="num">
                                      <p:cBhvr>
                                        <p:cTn id="35" dur="500" fill="hold"/>
                                        <p:tgtEl>
                                          <p:spTgt spid="4"/>
                                        </p:tgtEl>
                                        <p:attrNameLst>
                                          <p:attrName>ppt_y</p:attrName>
                                        </p:attrNameLst>
                                      </p:cBhvr>
                                      <p:tavLst>
                                        <p:tav tm="0">
                                          <p:val>
                                            <p:fltVal val="0.5"/>
                                          </p:val>
                                        </p:tav>
                                        <p:tav tm="100000">
                                          <p:val>
                                            <p:strVal val="#ppt_y"/>
                                          </p:val>
                                        </p:tav>
                                      </p:tavLst>
                                    </p:anim>
                                  </p:childTnLst>
                                </p:cTn>
                              </p:par>
                            </p:childTnLst>
                          </p:cTn>
                        </p:par>
                        <p:par>
                          <p:cTn id="36" fill="hold">
                            <p:stCondLst>
                              <p:cond delay="2000"/>
                            </p:stCondLst>
                            <p:childTnLst>
                              <p:par>
                                <p:cTn id="37" presetID="53" presetClass="entr" presetSubtype="528" fill="hold" grpId="0" nodeType="after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p:cTn id="39" dur="500" fill="hold"/>
                                        <p:tgtEl>
                                          <p:spTgt spid="5"/>
                                        </p:tgtEl>
                                        <p:attrNameLst>
                                          <p:attrName>ppt_w</p:attrName>
                                        </p:attrNameLst>
                                      </p:cBhvr>
                                      <p:tavLst>
                                        <p:tav tm="0">
                                          <p:val>
                                            <p:fltVal val="0"/>
                                          </p:val>
                                        </p:tav>
                                        <p:tav tm="100000">
                                          <p:val>
                                            <p:strVal val="#ppt_w"/>
                                          </p:val>
                                        </p:tav>
                                      </p:tavLst>
                                    </p:anim>
                                    <p:anim calcmode="lin" valueType="num">
                                      <p:cBhvr>
                                        <p:cTn id="40" dur="500" fill="hold"/>
                                        <p:tgtEl>
                                          <p:spTgt spid="5"/>
                                        </p:tgtEl>
                                        <p:attrNameLst>
                                          <p:attrName>ppt_h</p:attrName>
                                        </p:attrNameLst>
                                      </p:cBhvr>
                                      <p:tavLst>
                                        <p:tav tm="0">
                                          <p:val>
                                            <p:fltVal val="0"/>
                                          </p:val>
                                        </p:tav>
                                        <p:tav tm="100000">
                                          <p:val>
                                            <p:strVal val="#ppt_h"/>
                                          </p:val>
                                        </p:tav>
                                      </p:tavLst>
                                    </p:anim>
                                    <p:animEffect transition="in" filter="fade">
                                      <p:cBhvr>
                                        <p:cTn id="41" dur="500"/>
                                        <p:tgtEl>
                                          <p:spTgt spid="5"/>
                                        </p:tgtEl>
                                      </p:cBhvr>
                                    </p:animEffect>
                                    <p:anim calcmode="lin" valueType="num">
                                      <p:cBhvr>
                                        <p:cTn id="42" dur="500" fill="hold"/>
                                        <p:tgtEl>
                                          <p:spTgt spid="5"/>
                                        </p:tgtEl>
                                        <p:attrNameLst>
                                          <p:attrName>ppt_x</p:attrName>
                                        </p:attrNameLst>
                                      </p:cBhvr>
                                      <p:tavLst>
                                        <p:tav tm="0">
                                          <p:val>
                                            <p:fltVal val="0.5"/>
                                          </p:val>
                                        </p:tav>
                                        <p:tav tm="100000">
                                          <p:val>
                                            <p:strVal val="#ppt_x"/>
                                          </p:val>
                                        </p:tav>
                                      </p:tavLst>
                                    </p:anim>
                                    <p:anim calcmode="lin" valueType="num">
                                      <p:cBhvr>
                                        <p:cTn id="43" dur="50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grpSp>
        <p:nvGrpSpPr>
          <p:cNvPr id="2" name="千图设计师MC：ID 29795607库_组合 1">
            <a:extLst>
              <a:ext uri="{FF2B5EF4-FFF2-40B4-BE49-F238E27FC236}">
                <a16:creationId xmlns="" xmlns:a16="http://schemas.microsoft.com/office/drawing/2014/main" id="{F3BC5C55-E6D4-4F2C-84B3-868B4387018F}"/>
              </a:ext>
            </a:extLst>
          </p:cNvPr>
          <p:cNvGrpSpPr/>
          <p:nvPr>
            <p:custDataLst>
              <p:tags r:id="rId1"/>
            </p:custDataLst>
          </p:nvPr>
        </p:nvGrpSpPr>
        <p:grpSpPr>
          <a:xfrm>
            <a:off x="1767155" y="1138561"/>
            <a:ext cx="1977902" cy="2711263"/>
            <a:chOff x="1767155" y="1138561"/>
            <a:chExt cx="1977902" cy="2711263"/>
          </a:xfrm>
        </p:grpSpPr>
        <p:sp>
          <p:nvSpPr>
            <p:cNvPr id="4" name="任意多边形: 形状 3">
              <a:extLst>
                <a:ext uri="{FF2B5EF4-FFF2-40B4-BE49-F238E27FC236}">
                  <a16:creationId xmlns="" xmlns:a16="http://schemas.microsoft.com/office/drawing/2014/main" id="{1AFF4D89-ABFB-4607-A52B-3AD8F63455E2}"/>
                </a:ext>
              </a:extLst>
            </p:cNvPr>
            <p:cNvSpPr/>
            <p:nvPr/>
          </p:nvSpPr>
          <p:spPr>
            <a:xfrm>
              <a:off x="2347761" y="1138561"/>
              <a:ext cx="1343240" cy="1758584"/>
            </a:xfrm>
            <a:custGeom>
              <a:avLst/>
              <a:gdLst>
                <a:gd name="connsiteX0" fmla="*/ 0 w 4921951"/>
                <a:gd name="connsiteY0" fmla="*/ 0 h 6443869"/>
                <a:gd name="connsiteX1" fmla="*/ 4174967 w 4921951"/>
                <a:gd name="connsiteY1" fmla="*/ 4208950 h 6443869"/>
                <a:gd name="connsiteX2" fmla="*/ 4921951 w 4921951"/>
                <a:gd name="connsiteY2" fmla="*/ 3467998 h 6443869"/>
                <a:gd name="connsiteX3" fmla="*/ 4909891 w 4921951"/>
                <a:gd name="connsiteY3" fmla="*/ 6443869 h 6443869"/>
                <a:gd name="connsiteX4" fmla="*/ 1934018 w 4921951"/>
                <a:gd name="connsiteY4" fmla="*/ 6431809 h 6443869"/>
                <a:gd name="connsiteX5" fmla="*/ 2681000 w 4921951"/>
                <a:gd name="connsiteY5" fmla="*/ 5690855 h 6443869"/>
                <a:gd name="connsiteX6" fmla="*/ 406015 w 4921951"/>
                <a:gd name="connsiteY6" fmla="*/ 3397353 h 6443869"/>
                <a:gd name="connsiteX7" fmla="*/ 411070 w 4921951"/>
                <a:gd name="connsiteY7" fmla="*/ 3397353 h 6443869"/>
                <a:gd name="connsiteX8" fmla="*/ 390662 w 4921951"/>
                <a:gd name="connsiteY8" fmla="*/ 3381875 h 6443869"/>
                <a:gd name="connsiteX9" fmla="*/ 238092 w 4921951"/>
                <a:gd name="connsiteY9" fmla="*/ 3228063 h 6443869"/>
                <a:gd name="connsiteX10" fmla="*/ 207074 w 4921951"/>
                <a:gd name="connsiteY10" fmla="*/ 3189933 h 6443869"/>
                <a:gd name="connsiteX11" fmla="*/ 6109 w 4921951"/>
                <a:gd name="connsiteY11" fmla="*/ 2680343 h 6443869"/>
                <a:gd name="connsiteX12" fmla="*/ 0 w 4921951"/>
                <a:gd name="connsiteY12" fmla="*/ 2569139 h 6443869"/>
                <a:gd name="connsiteX13" fmla="*/ 0 w 4921951"/>
                <a:gd name="connsiteY13" fmla="*/ 0 h 6443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921951" h="6443869">
                  <a:moveTo>
                    <a:pt x="0" y="0"/>
                  </a:moveTo>
                  <a:lnTo>
                    <a:pt x="4174967" y="4208950"/>
                  </a:lnTo>
                  <a:lnTo>
                    <a:pt x="4921951" y="3467998"/>
                  </a:lnTo>
                  <a:lnTo>
                    <a:pt x="4909891" y="6443869"/>
                  </a:lnTo>
                  <a:lnTo>
                    <a:pt x="1934018" y="6431809"/>
                  </a:lnTo>
                  <a:lnTo>
                    <a:pt x="2681000" y="5690855"/>
                  </a:lnTo>
                  <a:lnTo>
                    <a:pt x="406015" y="3397353"/>
                  </a:lnTo>
                  <a:lnTo>
                    <a:pt x="411070" y="3397353"/>
                  </a:lnTo>
                  <a:lnTo>
                    <a:pt x="390662" y="3381875"/>
                  </a:lnTo>
                  <a:lnTo>
                    <a:pt x="238092" y="3228063"/>
                  </a:lnTo>
                  <a:lnTo>
                    <a:pt x="207074" y="3189933"/>
                  </a:lnTo>
                  <a:cubicBezTo>
                    <a:pt x="98046" y="3041583"/>
                    <a:pt x="26822" y="2867826"/>
                    <a:pt x="6109" y="2680343"/>
                  </a:cubicBezTo>
                  <a:lnTo>
                    <a:pt x="0" y="2569139"/>
                  </a:lnTo>
                  <a:lnTo>
                    <a:pt x="0" y="0"/>
                  </a:lnTo>
                  <a:close/>
                </a:path>
              </a:pathLst>
            </a:cu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5" name="组合 4">
              <a:extLst>
                <a:ext uri="{FF2B5EF4-FFF2-40B4-BE49-F238E27FC236}">
                  <a16:creationId xmlns="" xmlns:a16="http://schemas.microsoft.com/office/drawing/2014/main" id="{08B83895-6B03-4582-8A5F-1BA862AE6FB2}"/>
                </a:ext>
              </a:extLst>
            </p:cNvPr>
            <p:cNvGrpSpPr/>
            <p:nvPr/>
          </p:nvGrpSpPr>
          <p:grpSpPr>
            <a:xfrm>
              <a:off x="1767155" y="3130526"/>
              <a:ext cx="1977902" cy="719298"/>
              <a:chOff x="609599" y="3139323"/>
              <a:chExt cx="2407615" cy="835777"/>
            </a:xfrm>
          </p:grpSpPr>
          <p:sp>
            <p:nvSpPr>
              <p:cNvPr id="19" name="文本框 15">
                <a:extLst>
                  <a:ext uri="{FF2B5EF4-FFF2-40B4-BE49-F238E27FC236}">
                    <a16:creationId xmlns="" xmlns:a16="http://schemas.microsoft.com/office/drawing/2014/main" id="{F8292E5D-98B3-4DCD-B8E6-C74EF57F02F0}"/>
                  </a:ext>
                </a:extLst>
              </p:cNvPr>
              <p:cNvSpPr txBox="1"/>
              <p:nvPr/>
            </p:nvSpPr>
            <p:spPr>
              <a:xfrm>
                <a:off x="609599" y="3385544"/>
                <a:ext cx="2407615" cy="589556"/>
              </a:xfrm>
              <a:prstGeom prst="rect">
                <a:avLst/>
              </a:prstGeom>
              <a:noFill/>
            </p:spPr>
            <p:txBody>
              <a:bodyPr wrap="square" lIns="72000" tIns="0" rIns="72000" bIns="0" anchor="ctr" anchorCtr="0">
                <a:normAutofit lnSpcReduction="10000"/>
              </a:bodyPr>
              <a:lstStyle/>
              <a:p>
                <a:pPr algn="r" defTabSz="914378">
                  <a:lnSpc>
                    <a:spcPct val="120000"/>
                  </a:lnSpc>
                  <a:defRPr/>
                </a:pPr>
                <a:r>
                  <a:rPr lang="zh-CN" altLang="en-US" sz="1000" dirty="0"/>
                  <a:t>请替换文字内容复制你的内容到此</a:t>
                </a:r>
                <a:br>
                  <a:rPr lang="zh-CN" altLang="en-US" sz="1000" dirty="0"/>
                </a:br>
                <a:endParaRPr lang="zh-CN" altLang="en-US" sz="1000" dirty="0"/>
              </a:p>
            </p:txBody>
          </p:sp>
          <p:sp>
            <p:nvSpPr>
              <p:cNvPr id="20" name="矩形 19">
                <a:extLst>
                  <a:ext uri="{FF2B5EF4-FFF2-40B4-BE49-F238E27FC236}">
                    <a16:creationId xmlns="" xmlns:a16="http://schemas.microsoft.com/office/drawing/2014/main" id="{4C015598-893A-44A8-8B35-7B19A1B67143}"/>
                  </a:ext>
                </a:extLst>
              </p:cNvPr>
              <p:cNvSpPr/>
              <p:nvPr/>
            </p:nvSpPr>
            <p:spPr>
              <a:xfrm>
                <a:off x="609599" y="3139323"/>
                <a:ext cx="2407615" cy="246221"/>
              </a:xfrm>
              <a:prstGeom prst="rect">
                <a:avLst/>
              </a:prstGeom>
            </p:spPr>
            <p:txBody>
              <a:bodyPr wrap="none" lIns="72000" tIns="0" rIns="72000" bIns="0">
                <a:normAutofit fontScale="92500" lnSpcReduction="10000"/>
              </a:bodyPr>
              <a:lstStyle/>
              <a:p>
                <a:pPr lvl="0" algn="r" defTabSz="914378">
                  <a:defRPr/>
                </a:pPr>
                <a:r>
                  <a:rPr lang="zh-CN" altLang="en-US" sz="1600" b="1" dirty="0">
                    <a:solidFill>
                      <a:schemeClr val="accent1"/>
                    </a:solidFill>
                  </a:rPr>
                  <a:t>输入标题文本</a:t>
                </a:r>
              </a:p>
            </p:txBody>
          </p:sp>
        </p:grpSp>
        <p:sp>
          <p:nvSpPr>
            <p:cNvPr id="15" name="任意多边形: 形状 14">
              <a:extLst>
                <a:ext uri="{FF2B5EF4-FFF2-40B4-BE49-F238E27FC236}">
                  <a16:creationId xmlns="" xmlns:a16="http://schemas.microsoft.com/office/drawing/2014/main" id="{07127D7E-1D6E-45F6-99DB-CC47B92858AE}"/>
                </a:ext>
              </a:extLst>
            </p:cNvPr>
            <p:cNvSpPr>
              <a:spLocks/>
            </p:cNvSpPr>
            <p:nvPr/>
          </p:nvSpPr>
          <p:spPr bwMode="auto">
            <a:xfrm>
              <a:off x="3280710" y="2442676"/>
              <a:ext cx="313525" cy="257690"/>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rgbClr val="FFFFFF"/>
            </a:solidFill>
            <a:ln>
              <a:noFill/>
            </a:ln>
            <a:extLst/>
          </p:spPr>
          <p:txBody>
            <a:bodyPr anchor="ctr"/>
            <a:lstStyle/>
            <a:p>
              <a:pPr algn="ctr"/>
              <a:endParaRPr/>
            </a:p>
          </p:txBody>
        </p:sp>
      </p:grpSp>
      <p:grpSp>
        <p:nvGrpSpPr>
          <p:cNvPr id="21" name="千图设计师MC：ID 29795607库_组合 20">
            <a:extLst>
              <a:ext uri="{FF2B5EF4-FFF2-40B4-BE49-F238E27FC236}">
                <a16:creationId xmlns="" xmlns:a16="http://schemas.microsoft.com/office/drawing/2014/main" id="{A8C4C304-9C7A-4649-A5D2-29D8F9CCFC92}"/>
              </a:ext>
            </a:extLst>
          </p:cNvPr>
          <p:cNvGrpSpPr/>
          <p:nvPr>
            <p:custDataLst>
              <p:tags r:id="rId2"/>
            </p:custDataLst>
          </p:nvPr>
        </p:nvGrpSpPr>
        <p:grpSpPr>
          <a:xfrm>
            <a:off x="3993751" y="1907167"/>
            <a:ext cx="1977902" cy="2711263"/>
            <a:chOff x="3993751" y="1907167"/>
            <a:chExt cx="1977902" cy="2711263"/>
          </a:xfrm>
        </p:grpSpPr>
        <p:sp>
          <p:nvSpPr>
            <p:cNvPr id="6" name="任意多边形: 形状 5">
              <a:extLst>
                <a:ext uri="{FF2B5EF4-FFF2-40B4-BE49-F238E27FC236}">
                  <a16:creationId xmlns="" xmlns:a16="http://schemas.microsoft.com/office/drawing/2014/main" id="{3FE76E47-D253-46CD-BE3F-303142DE105C}"/>
                </a:ext>
              </a:extLst>
            </p:cNvPr>
            <p:cNvSpPr/>
            <p:nvPr/>
          </p:nvSpPr>
          <p:spPr>
            <a:xfrm>
              <a:off x="4574357" y="1907167"/>
              <a:ext cx="1343240" cy="1758584"/>
            </a:xfrm>
            <a:custGeom>
              <a:avLst/>
              <a:gdLst>
                <a:gd name="connsiteX0" fmla="*/ 0 w 4921951"/>
                <a:gd name="connsiteY0" fmla="*/ 0 h 6443869"/>
                <a:gd name="connsiteX1" fmla="*/ 4174967 w 4921951"/>
                <a:gd name="connsiteY1" fmla="*/ 4208950 h 6443869"/>
                <a:gd name="connsiteX2" fmla="*/ 4921951 w 4921951"/>
                <a:gd name="connsiteY2" fmla="*/ 3467998 h 6443869"/>
                <a:gd name="connsiteX3" fmla="*/ 4909891 w 4921951"/>
                <a:gd name="connsiteY3" fmla="*/ 6443869 h 6443869"/>
                <a:gd name="connsiteX4" fmla="*/ 1934018 w 4921951"/>
                <a:gd name="connsiteY4" fmla="*/ 6431809 h 6443869"/>
                <a:gd name="connsiteX5" fmla="*/ 2681000 w 4921951"/>
                <a:gd name="connsiteY5" fmla="*/ 5690855 h 6443869"/>
                <a:gd name="connsiteX6" fmla="*/ 406015 w 4921951"/>
                <a:gd name="connsiteY6" fmla="*/ 3397353 h 6443869"/>
                <a:gd name="connsiteX7" fmla="*/ 411070 w 4921951"/>
                <a:gd name="connsiteY7" fmla="*/ 3397353 h 6443869"/>
                <a:gd name="connsiteX8" fmla="*/ 390662 w 4921951"/>
                <a:gd name="connsiteY8" fmla="*/ 3381875 h 6443869"/>
                <a:gd name="connsiteX9" fmla="*/ 238092 w 4921951"/>
                <a:gd name="connsiteY9" fmla="*/ 3228063 h 6443869"/>
                <a:gd name="connsiteX10" fmla="*/ 207074 w 4921951"/>
                <a:gd name="connsiteY10" fmla="*/ 3189933 h 6443869"/>
                <a:gd name="connsiteX11" fmla="*/ 6109 w 4921951"/>
                <a:gd name="connsiteY11" fmla="*/ 2680343 h 6443869"/>
                <a:gd name="connsiteX12" fmla="*/ 0 w 4921951"/>
                <a:gd name="connsiteY12" fmla="*/ 2569139 h 6443869"/>
                <a:gd name="connsiteX13" fmla="*/ 0 w 4921951"/>
                <a:gd name="connsiteY13" fmla="*/ 0 h 6443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921951" h="6443869">
                  <a:moveTo>
                    <a:pt x="0" y="0"/>
                  </a:moveTo>
                  <a:lnTo>
                    <a:pt x="4174967" y="4208950"/>
                  </a:lnTo>
                  <a:lnTo>
                    <a:pt x="4921951" y="3467998"/>
                  </a:lnTo>
                  <a:lnTo>
                    <a:pt x="4909891" y="6443869"/>
                  </a:lnTo>
                  <a:lnTo>
                    <a:pt x="1934018" y="6431809"/>
                  </a:lnTo>
                  <a:lnTo>
                    <a:pt x="2681000" y="5690855"/>
                  </a:lnTo>
                  <a:lnTo>
                    <a:pt x="406015" y="3397353"/>
                  </a:lnTo>
                  <a:lnTo>
                    <a:pt x="411070" y="3397353"/>
                  </a:lnTo>
                  <a:lnTo>
                    <a:pt x="390662" y="3381875"/>
                  </a:lnTo>
                  <a:lnTo>
                    <a:pt x="238092" y="3228063"/>
                  </a:lnTo>
                  <a:lnTo>
                    <a:pt x="207074" y="3189933"/>
                  </a:lnTo>
                  <a:cubicBezTo>
                    <a:pt x="98046" y="3041583"/>
                    <a:pt x="26822" y="2867826"/>
                    <a:pt x="6109" y="2680343"/>
                  </a:cubicBezTo>
                  <a:lnTo>
                    <a:pt x="0" y="2569139"/>
                  </a:lnTo>
                  <a:lnTo>
                    <a:pt x="0" y="0"/>
                  </a:lnTo>
                  <a:close/>
                </a:path>
              </a:pathLst>
            </a:cu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文本框 19">
              <a:extLst>
                <a:ext uri="{FF2B5EF4-FFF2-40B4-BE49-F238E27FC236}">
                  <a16:creationId xmlns="" xmlns:a16="http://schemas.microsoft.com/office/drawing/2014/main" id="{8FBDDB3A-BA25-433D-B864-67658D3236AC}"/>
                </a:ext>
              </a:extLst>
            </p:cNvPr>
            <p:cNvSpPr txBox="1"/>
            <p:nvPr/>
          </p:nvSpPr>
          <p:spPr>
            <a:xfrm>
              <a:off x="3993751" y="4111038"/>
              <a:ext cx="1977902" cy="507392"/>
            </a:xfrm>
            <a:prstGeom prst="rect">
              <a:avLst/>
            </a:prstGeom>
            <a:noFill/>
          </p:spPr>
          <p:txBody>
            <a:bodyPr wrap="square" lIns="72000" tIns="0" rIns="72000" bIns="0" anchor="ctr" anchorCtr="0">
              <a:normAutofit lnSpcReduction="10000"/>
            </a:bodyPr>
            <a:lstStyle/>
            <a:p>
              <a:pPr algn="r" defTabSz="914378">
                <a:lnSpc>
                  <a:spcPct val="120000"/>
                </a:lnSpc>
                <a:defRPr/>
              </a:pPr>
              <a:r>
                <a:rPr lang="zh-CN" altLang="en-US" sz="1000" dirty="0"/>
                <a:t>请替换文字内容复制你的内容到此</a:t>
              </a:r>
              <a:br>
                <a:rPr lang="zh-CN" altLang="en-US" sz="1000" dirty="0"/>
              </a:br>
              <a:endParaRPr lang="zh-CN" altLang="en-US" sz="1000" dirty="0"/>
            </a:p>
          </p:txBody>
        </p:sp>
        <p:sp>
          <p:nvSpPr>
            <p:cNvPr id="8" name="矩形 7">
              <a:extLst>
                <a:ext uri="{FF2B5EF4-FFF2-40B4-BE49-F238E27FC236}">
                  <a16:creationId xmlns="" xmlns:a16="http://schemas.microsoft.com/office/drawing/2014/main" id="{3B7D5774-1F43-44B1-A893-0A23A2F342F2}"/>
                </a:ext>
              </a:extLst>
            </p:cNvPr>
            <p:cNvSpPr/>
            <p:nvPr/>
          </p:nvSpPr>
          <p:spPr>
            <a:xfrm>
              <a:off x="3993751" y="3899132"/>
              <a:ext cx="1977902" cy="211906"/>
            </a:xfrm>
            <a:prstGeom prst="rect">
              <a:avLst/>
            </a:prstGeom>
          </p:spPr>
          <p:txBody>
            <a:bodyPr wrap="none" lIns="72000" tIns="0" rIns="72000" bIns="0">
              <a:normAutofit fontScale="92500" lnSpcReduction="10000"/>
            </a:bodyPr>
            <a:lstStyle/>
            <a:p>
              <a:pPr lvl="0" algn="r" defTabSz="914378">
                <a:defRPr/>
              </a:pPr>
              <a:r>
                <a:rPr lang="zh-CN" altLang="en-US" sz="1600" b="1" dirty="0">
                  <a:solidFill>
                    <a:schemeClr val="accent2"/>
                  </a:solidFill>
                </a:rPr>
                <a:t>输入标题文本</a:t>
              </a:r>
            </a:p>
          </p:txBody>
        </p:sp>
        <p:sp>
          <p:nvSpPr>
            <p:cNvPr id="16" name="任意多边形: 形状 15">
              <a:extLst>
                <a:ext uri="{FF2B5EF4-FFF2-40B4-BE49-F238E27FC236}">
                  <a16:creationId xmlns="" xmlns:a16="http://schemas.microsoft.com/office/drawing/2014/main" id="{D952E480-E6E0-4A55-9AFE-2A9E96D2A0A1}"/>
                </a:ext>
              </a:extLst>
            </p:cNvPr>
            <p:cNvSpPr>
              <a:spLocks/>
            </p:cNvSpPr>
            <p:nvPr/>
          </p:nvSpPr>
          <p:spPr bwMode="auto">
            <a:xfrm>
              <a:off x="5547880" y="3230271"/>
              <a:ext cx="171794" cy="309228"/>
            </a:xfrm>
            <a:custGeom>
              <a:avLst/>
              <a:gdLst>
                <a:gd name="T0" fmla="*/ 159 w 159"/>
                <a:gd name="T1" fmla="*/ 50 h 286"/>
                <a:gd name="T2" fmla="*/ 114 w 159"/>
                <a:gd name="T3" fmla="*/ 50 h 286"/>
                <a:gd name="T4" fmla="*/ 114 w 159"/>
                <a:gd name="T5" fmla="*/ 50 h 286"/>
                <a:gd name="T6" fmla="*/ 111 w 159"/>
                <a:gd name="T7" fmla="*/ 51 h 286"/>
                <a:gd name="T8" fmla="*/ 107 w 159"/>
                <a:gd name="T9" fmla="*/ 54 h 286"/>
                <a:gd name="T10" fmla="*/ 103 w 159"/>
                <a:gd name="T11" fmla="*/ 60 h 286"/>
                <a:gd name="T12" fmla="*/ 102 w 159"/>
                <a:gd name="T13" fmla="*/ 66 h 286"/>
                <a:gd name="T14" fmla="*/ 102 w 159"/>
                <a:gd name="T15" fmla="*/ 99 h 286"/>
                <a:gd name="T16" fmla="*/ 159 w 159"/>
                <a:gd name="T17" fmla="*/ 99 h 286"/>
                <a:gd name="T18" fmla="*/ 159 w 159"/>
                <a:gd name="T19" fmla="*/ 146 h 286"/>
                <a:gd name="T20" fmla="*/ 102 w 159"/>
                <a:gd name="T21" fmla="*/ 146 h 286"/>
                <a:gd name="T22" fmla="*/ 102 w 159"/>
                <a:gd name="T23" fmla="*/ 286 h 286"/>
                <a:gd name="T24" fmla="*/ 50 w 159"/>
                <a:gd name="T25" fmla="*/ 286 h 286"/>
                <a:gd name="T26" fmla="*/ 50 w 159"/>
                <a:gd name="T27" fmla="*/ 146 h 286"/>
                <a:gd name="T28" fmla="*/ 0 w 159"/>
                <a:gd name="T29" fmla="*/ 146 h 286"/>
                <a:gd name="T30" fmla="*/ 0 w 159"/>
                <a:gd name="T31" fmla="*/ 99 h 286"/>
                <a:gd name="T32" fmla="*/ 50 w 159"/>
                <a:gd name="T33" fmla="*/ 99 h 286"/>
                <a:gd name="T34" fmla="*/ 50 w 159"/>
                <a:gd name="T35" fmla="*/ 71 h 286"/>
                <a:gd name="T36" fmla="*/ 50 w 159"/>
                <a:gd name="T37" fmla="*/ 71 h 286"/>
                <a:gd name="T38" fmla="*/ 50 w 159"/>
                <a:gd name="T39" fmla="*/ 64 h 286"/>
                <a:gd name="T40" fmla="*/ 51 w 159"/>
                <a:gd name="T41" fmla="*/ 57 h 286"/>
                <a:gd name="T42" fmla="*/ 52 w 159"/>
                <a:gd name="T43" fmla="*/ 50 h 286"/>
                <a:gd name="T44" fmla="*/ 54 w 159"/>
                <a:gd name="T45" fmla="*/ 43 h 286"/>
                <a:gd name="T46" fmla="*/ 57 w 159"/>
                <a:gd name="T47" fmla="*/ 37 h 286"/>
                <a:gd name="T48" fmla="*/ 60 w 159"/>
                <a:gd name="T49" fmla="*/ 31 h 286"/>
                <a:gd name="T50" fmla="*/ 63 w 159"/>
                <a:gd name="T51" fmla="*/ 26 h 286"/>
                <a:gd name="T52" fmla="*/ 67 w 159"/>
                <a:gd name="T53" fmla="*/ 21 h 286"/>
                <a:gd name="T54" fmla="*/ 72 w 159"/>
                <a:gd name="T55" fmla="*/ 16 h 286"/>
                <a:gd name="T56" fmla="*/ 78 w 159"/>
                <a:gd name="T57" fmla="*/ 12 h 286"/>
                <a:gd name="T58" fmla="*/ 83 w 159"/>
                <a:gd name="T59" fmla="*/ 8 h 286"/>
                <a:gd name="T60" fmla="*/ 88 w 159"/>
                <a:gd name="T61" fmla="*/ 5 h 286"/>
                <a:gd name="T62" fmla="*/ 94 w 159"/>
                <a:gd name="T63" fmla="*/ 3 h 286"/>
                <a:gd name="T64" fmla="*/ 100 w 159"/>
                <a:gd name="T65" fmla="*/ 1 h 286"/>
                <a:gd name="T66" fmla="*/ 108 w 159"/>
                <a:gd name="T67" fmla="*/ 0 h 286"/>
                <a:gd name="T68" fmla="*/ 114 w 159"/>
                <a:gd name="T69" fmla="*/ 0 h 286"/>
                <a:gd name="T70" fmla="*/ 159 w 159"/>
                <a:gd name="T71" fmla="*/ 0 h 286"/>
                <a:gd name="T72" fmla="*/ 159 w 159"/>
                <a:gd name="T73" fmla="*/ 5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9" h="286">
                  <a:moveTo>
                    <a:pt x="159" y="50"/>
                  </a:moveTo>
                  <a:lnTo>
                    <a:pt x="114" y="50"/>
                  </a:lnTo>
                  <a:lnTo>
                    <a:pt x="114" y="50"/>
                  </a:lnTo>
                  <a:lnTo>
                    <a:pt x="111" y="51"/>
                  </a:lnTo>
                  <a:lnTo>
                    <a:pt x="107" y="54"/>
                  </a:lnTo>
                  <a:lnTo>
                    <a:pt x="103" y="60"/>
                  </a:lnTo>
                  <a:lnTo>
                    <a:pt x="102" y="66"/>
                  </a:lnTo>
                  <a:lnTo>
                    <a:pt x="102" y="99"/>
                  </a:lnTo>
                  <a:lnTo>
                    <a:pt x="159" y="99"/>
                  </a:lnTo>
                  <a:lnTo>
                    <a:pt x="159" y="146"/>
                  </a:lnTo>
                  <a:lnTo>
                    <a:pt x="102" y="146"/>
                  </a:lnTo>
                  <a:lnTo>
                    <a:pt x="102" y="286"/>
                  </a:lnTo>
                  <a:lnTo>
                    <a:pt x="50" y="286"/>
                  </a:lnTo>
                  <a:lnTo>
                    <a:pt x="50" y="146"/>
                  </a:lnTo>
                  <a:lnTo>
                    <a:pt x="0" y="146"/>
                  </a:lnTo>
                  <a:lnTo>
                    <a:pt x="0" y="99"/>
                  </a:lnTo>
                  <a:lnTo>
                    <a:pt x="50" y="99"/>
                  </a:lnTo>
                  <a:lnTo>
                    <a:pt x="50" y="71"/>
                  </a:lnTo>
                  <a:lnTo>
                    <a:pt x="50" y="71"/>
                  </a:lnTo>
                  <a:lnTo>
                    <a:pt x="50" y="64"/>
                  </a:lnTo>
                  <a:lnTo>
                    <a:pt x="51" y="57"/>
                  </a:lnTo>
                  <a:lnTo>
                    <a:pt x="52" y="50"/>
                  </a:lnTo>
                  <a:lnTo>
                    <a:pt x="54" y="43"/>
                  </a:lnTo>
                  <a:lnTo>
                    <a:pt x="57" y="37"/>
                  </a:lnTo>
                  <a:lnTo>
                    <a:pt x="60" y="31"/>
                  </a:lnTo>
                  <a:lnTo>
                    <a:pt x="63" y="26"/>
                  </a:lnTo>
                  <a:lnTo>
                    <a:pt x="67" y="21"/>
                  </a:lnTo>
                  <a:lnTo>
                    <a:pt x="72" y="16"/>
                  </a:lnTo>
                  <a:lnTo>
                    <a:pt x="78" y="12"/>
                  </a:lnTo>
                  <a:lnTo>
                    <a:pt x="83" y="8"/>
                  </a:lnTo>
                  <a:lnTo>
                    <a:pt x="88" y="5"/>
                  </a:lnTo>
                  <a:lnTo>
                    <a:pt x="94" y="3"/>
                  </a:lnTo>
                  <a:lnTo>
                    <a:pt x="100" y="1"/>
                  </a:lnTo>
                  <a:lnTo>
                    <a:pt x="108" y="0"/>
                  </a:lnTo>
                  <a:lnTo>
                    <a:pt x="114" y="0"/>
                  </a:lnTo>
                  <a:lnTo>
                    <a:pt x="159" y="0"/>
                  </a:lnTo>
                  <a:lnTo>
                    <a:pt x="159" y="50"/>
                  </a:lnTo>
                  <a:close/>
                </a:path>
              </a:pathLst>
            </a:custGeom>
            <a:solidFill>
              <a:srgbClr val="FFFFFF"/>
            </a:solidFill>
            <a:ln>
              <a:noFill/>
            </a:ln>
            <a:extLst/>
          </p:spPr>
          <p:txBody>
            <a:bodyPr anchor="ctr"/>
            <a:lstStyle/>
            <a:p>
              <a:pPr algn="ctr"/>
              <a:endParaRPr/>
            </a:p>
          </p:txBody>
        </p:sp>
      </p:grpSp>
      <p:grpSp>
        <p:nvGrpSpPr>
          <p:cNvPr id="22" name="千图设计师MC：ID 29795607库_组合 21">
            <a:extLst>
              <a:ext uri="{FF2B5EF4-FFF2-40B4-BE49-F238E27FC236}">
                <a16:creationId xmlns="" xmlns:a16="http://schemas.microsoft.com/office/drawing/2014/main" id="{EDAC6840-7408-465B-BF60-FBE767C38219}"/>
              </a:ext>
            </a:extLst>
          </p:cNvPr>
          <p:cNvGrpSpPr/>
          <p:nvPr>
            <p:custDataLst>
              <p:tags r:id="rId3"/>
            </p:custDataLst>
          </p:nvPr>
        </p:nvGrpSpPr>
        <p:grpSpPr>
          <a:xfrm>
            <a:off x="6220347" y="2675773"/>
            <a:ext cx="1977902" cy="2711263"/>
            <a:chOff x="6220347" y="2675773"/>
            <a:chExt cx="1977902" cy="2711263"/>
          </a:xfrm>
        </p:grpSpPr>
        <p:sp>
          <p:nvSpPr>
            <p:cNvPr id="9" name="任意多边形: 形状 8">
              <a:extLst>
                <a:ext uri="{FF2B5EF4-FFF2-40B4-BE49-F238E27FC236}">
                  <a16:creationId xmlns="" xmlns:a16="http://schemas.microsoft.com/office/drawing/2014/main" id="{57456AD7-F6B8-4416-A318-0C7A96C7CCB7}"/>
                </a:ext>
              </a:extLst>
            </p:cNvPr>
            <p:cNvSpPr/>
            <p:nvPr/>
          </p:nvSpPr>
          <p:spPr>
            <a:xfrm>
              <a:off x="6800953" y="2675773"/>
              <a:ext cx="1343240" cy="1758584"/>
            </a:xfrm>
            <a:custGeom>
              <a:avLst/>
              <a:gdLst>
                <a:gd name="connsiteX0" fmla="*/ 0 w 4921951"/>
                <a:gd name="connsiteY0" fmla="*/ 0 h 6443869"/>
                <a:gd name="connsiteX1" fmla="*/ 4174967 w 4921951"/>
                <a:gd name="connsiteY1" fmla="*/ 4208950 h 6443869"/>
                <a:gd name="connsiteX2" fmla="*/ 4921951 w 4921951"/>
                <a:gd name="connsiteY2" fmla="*/ 3467998 h 6443869"/>
                <a:gd name="connsiteX3" fmla="*/ 4909891 w 4921951"/>
                <a:gd name="connsiteY3" fmla="*/ 6443869 h 6443869"/>
                <a:gd name="connsiteX4" fmla="*/ 1934018 w 4921951"/>
                <a:gd name="connsiteY4" fmla="*/ 6431809 h 6443869"/>
                <a:gd name="connsiteX5" fmla="*/ 2681000 w 4921951"/>
                <a:gd name="connsiteY5" fmla="*/ 5690855 h 6443869"/>
                <a:gd name="connsiteX6" fmla="*/ 406015 w 4921951"/>
                <a:gd name="connsiteY6" fmla="*/ 3397353 h 6443869"/>
                <a:gd name="connsiteX7" fmla="*/ 411070 w 4921951"/>
                <a:gd name="connsiteY7" fmla="*/ 3397353 h 6443869"/>
                <a:gd name="connsiteX8" fmla="*/ 390662 w 4921951"/>
                <a:gd name="connsiteY8" fmla="*/ 3381875 h 6443869"/>
                <a:gd name="connsiteX9" fmla="*/ 238092 w 4921951"/>
                <a:gd name="connsiteY9" fmla="*/ 3228063 h 6443869"/>
                <a:gd name="connsiteX10" fmla="*/ 207074 w 4921951"/>
                <a:gd name="connsiteY10" fmla="*/ 3189933 h 6443869"/>
                <a:gd name="connsiteX11" fmla="*/ 6109 w 4921951"/>
                <a:gd name="connsiteY11" fmla="*/ 2680343 h 6443869"/>
                <a:gd name="connsiteX12" fmla="*/ 0 w 4921951"/>
                <a:gd name="connsiteY12" fmla="*/ 2569139 h 6443869"/>
                <a:gd name="connsiteX13" fmla="*/ 0 w 4921951"/>
                <a:gd name="connsiteY13" fmla="*/ 0 h 6443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921951" h="6443869">
                  <a:moveTo>
                    <a:pt x="0" y="0"/>
                  </a:moveTo>
                  <a:lnTo>
                    <a:pt x="4174967" y="4208950"/>
                  </a:lnTo>
                  <a:lnTo>
                    <a:pt x="4921951" y="3467998"/>
                  </a:lnTo>
                  <a:lnTo>
                    <a:pt x="4909891" y="6443869"/>
                  </a:lnTo>
                  <a:lnTo>
                    <a:pt x="1934018" y="6431809"/>
                  </a:lnTo>
                  <a:lnTo>
                    <a:pt x="2681000" y="5690855"/>
                  </a:lnTo>
                  <a:lnTo>
                    <a:pt x="406015" y="3397353"/>
                  </a:lnTo>
                  <a:lnTo>
                    <a:pt x="411070" y="3397353"/>
                  </a:lnTo>
                  <a:lnTo>
                    <a:pt x="390662" y="3381875"/>
                  </a:lnTo>
                  <a:lnTo>
                    <a:pt x="238092" y="3228063"/>
                  </a:lnTo>
                  <a:lnTo>
                    <a:pt x="207074" y="3189933"/>
                  </a:lnTo>
                  <a:cubicBezTo>
                    <a:pt x="98046" y="3041583"/>
                    <a:pt x="26822" y="2867826"/>
                    <a:pt x="6109" y="2680343"/>
                  </a:cubicBezTo>
                  <a:lnTo>
                    <a:pt x="0" y="2569139"/>
                  </a:lnTo>
                  <a:lnTo>
                    <a:pt x="0" y="0"/>
                  </a:lnTo>
                  <a:close/>
                </a:path>
              </a:pathLst>
            </a:cu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文本框 32">
              <a:extLst>
                <a:ext uri="{FF2B5EF4-FFF2-40B4-BE49-F238E27FC236}">
                  <a16:creationId xmlns="" xmlns:a16="http://schemas.microsoft.com/office/drawing/2014/main" id="{4E4753BD-620A-4710-A5E3-EE567EE5F29B}"/>
                </a:ext>
              </a:extLst>
            </p:cNvPr>
            <p:cNvSpPr txBox="1"/>
            <p:nvPr/>
          </p:nvSpPr>
          <p:spPr>
            <a:xfrm>
              <a:off x="6220347" y="4879644"/>
              <a:ext cx="1977902" cy="507392"/>
            </a:xfrm>
            <a:prstGeom prst="rect">
              <a:avLst/>
            </a:prstGeom>
            <a:noFill/>
          </p:spPr>
          <p:txBody>
            <a:bodyPr wrap="square" lIns="72000" tIns="0" rIns="72000" bIns="0" anchor="ctr" anchorCtr="0">
              <a:normAutofit lnSpcReduction="10000"/>
            </a:bodyPr>
            <a:lstStyle/>
            <a:p>
              <a:pPr algn="r" defTabSz="914378">
                <a:lnSpc>
                  <a:spcPct val="120000"/>
                </a:lnSpc>
                <a:defRPr/>
              </a:pPr>
              <a:r>
                <a:rPr lang="zh-CN" altLang="en-US" sz="1000" dirty="0"/>
                <a:t>请替换文字内容复制你的内容到此</a:t>
              </a:r>
              <a:br>
                <a:rPr lang="zh-CN" altLang="en-US" sz="1000" dirty="0"/>
              </a:br>
              <a:endParaRPr lang="zh-CN" altLang="en-US" sz="1000" dirty="0"/>
            </a:p>
          </p:txBody>
        </p:sp>
        <p:sp>
          <p:nvSpPr>
            <p:cNvPr id="11" name="矩形 10">
              <a:extLst>
                <a:ext uri="{FF2B5EF4-FFF2-40B4-BE49-F238E27FC236}">
                  <a16:creationId xmlns="" xmlns:a16="http://schemas.microsoft.com/office/drawing/2014/main" id="{60A8AF02-3C58-4FED-9510-0AE6410E8CFC}"/>
                </a:ext>
              </a:extLst>
            </p:cNvPr>
            <p:cNvSpPr/>
            <p:nvPr/>
          </p:nvSpPr>
          <p:spPr>
            <a:xfrm>
              <a:off x="6220347" y="4667738"/>
              <a:ext cx="1977902" cy="211906"/>
            </a:xfrm>
            <a:prstGeom prst="rect">
              <a:avLst/>
            </a:prstGeom>
          </p:spPr>
          <p:txBody>
            <a:bodyPr wrap="none" lIns="72000" tIns="0" rIns="72000" bIns="0">
              <a:normAutofit fontScale="92500" lnSpcReduction="10000"/>
            </a:bodyPr>
            <a:lstStyle/>
            <a:p>
              <a:pPr lvl="0" algn="r" defTabSz="914378">
                <a:defRPr/>
              </a:pPr>
              <a:r>
                <a:rPr lang="zh-CN" altLang="en-US" sz="1600" b="1" dirty="0">
                  <a:solidFill>
                    <a:schemeClr val="accent4"/>
                  </a:solidFill>
                </a:rPr>
                <a:t>输入标题文本</a:t>
              </a:r>
            </a:p>
          </p:txBody>
        </p:sp>
        <p:sp>
          <p:nvSpPr>
            <p:cNvPr id="17" name="任意多边形: 形状 16">
              <a:extLst>
                <a:ext uri="{FF2B5EF4-FFF2-40B4-BE49-F238E27FC236}">
                  <a16:creationId xmlns="" xmlns:a16="http://schemas.microsoft.com/office/drawing/2014/main" id="{5CEAAF3B-B7A5-4762-A3C7-BAA4F8DAB600}"/>
                </a:ext>
              </a:extLst>
            </p:cNvPr>
            <p:cNvSpPr>
              <a:spLocks/>
            </p:cNvSpPr>
            <p:nvPr/>
          </p:nvSpPr>
          <p:spPr bwMode="auto">
            <a:xfrm>
              <a:off x="7699633" y="3974584"/>
              <a:ext cx="334249" cy="322093"/>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rgbClr val="FFFFFF"/>
            </a:solidFill>
            <a:ln>
              <a:noFill/>
            </a:ln>
            <a:extLst/>
          </p:spPr>
          <p:txBody>
            <a:bodyPr anchor="ctr"/>
            <a:lstStyle/>
            <a:p>
              <a:pPr algn="ctr"/>
              <a:endParaRPr/>
            </a:p>
          </p:txBody>
        </p:sp>
      </p:grpSp>
      <p:grpSp>
        <p:nvGrpSpPr>
          <p:cNvPr id="23" name="千图设计师MC：ID 29795607库_组合 22">
            <a:extLst>
              <a:ext uri="{FF2B5EF4-FFF2-40B4-BE49-F238E27FC236}">
                <a16:creationId xmlns="" xmlns:a16="http://schemas.microsoft.com/office/drawing/2014/main" id="{654106DE-8F10-4015-A022-10F11F00754C}"/>
              </a:ext>
            </a:extLst>
          </p:cNvPr>
          <p:cNvGrpSpPr/>
          <p:nvPr>
            <p:custDataLst>
              <p:tags r:id="rId4"/>
            </p:custDataLst>
          </p:nvPr>
        </p:nvGrpSpPr>
        <p:grpSpPr>
          <a:xfrm>
            <a:off x="8446943" y="3444380"/>
            <a:ext cx="1977902" cy="2711263"/>
            <a:chOff x="8446943" y="3444380"/>
            <a:chExt cx="1977902" cy="2711263"/>
          </a:xfrm>
        </p:grpSpPr>
        <p:sp>
          <p:nvSpPr>
            <p:cNvPr id="12" name="任意多边形: 形状 11">
              <a:extLst>
                <a:ext uri="{FF2B5EF4-FFF2-40B4-BE49-F238E27FC236}">
                  <a16:creationId xmlns="" xmlns:a16="http://schemas.microsoft.com/office/drawing/2014/main" id="{117DEEA4-34DC-4BAB-B90A-71D457338D00}"/>
                </a:ext>
              </a:extLst>
            </p:cNvPr>
            <p:cNvSpPr/>
            <p:nvPr/>
          </p:nvSpPr>
          <p:spPr>
            <a:xfrm>
              <a:off x="9027549" y="3444380"/>
              <a:ext cx="1343240" cy="1758584"/>
            </a:xfrm>
            <a:custGeom>
              <a:avLst/>
              <a:gdLst>
                <a:gd name="connsiteX0" fmla="*/ 0 w 4921951"/>
                <a:gd name="connsiteY0" fmla="*/ 0 h 6443869"/>
                <a:gd name="connsiteX1" fmla="*/ 4174967 w 4921951"/>
                <a:gd name="connsiteY1" fmla="*/ 4208950 h 6443869"/>
                <a:gd name="connsiteX2" fmla="*/ 4921951 w 4921951"/>
                <a:gd name="connsiteY2" fmla="*/ 3467998 h 6443869"/>
                <a:gd name="connsiteX3" fmla="*/ 4909891 w 4921951"/>
                <a:gd name="connsiteY3" fmla="*/ 6443869 h 6443869"/>
                <a:gd name="connsiteX4" fmla="*/ 1934018 w 4921951"/>
                <a:gd name="connsiteY4" fmla="*/ 6431809 h 6443869"/>
                <a:gd name="connsiteX5" fmla="*/ 2681000 w 4921951"/>
                <a:gd name="connsiteY5" fmla="*/ 5690855 h 6443869"/>
                <a:gd name="connsiteX6" fmla="*/ 406015 w 4921951"/>
                <a:gd name="connsiteY6" fmla="*/ 3397353 h 6443869"/>
                <a:gd name="connsiteX7" fmla="*/ 411070 w 4921951"/>
                <a:gd name="connsiteY7" fmla="*/ 3397353 h 6443869"/>
                <a:gd name="connsiteX8" fmla="*/ 390662 w 4921951"/>
                <a:gd name="connsiteY8" fmla="*/ 3381875 h 6443869"/>
                <a:gd name="connsiteX9" fmla="*/ 238092 w 4921951"/>
                <a:gd name="connsiteY9" fmla="*/ 3228063 h 6443869"/>
                <a:gd name="connsiteX10" fmla="*/ 207074 w 4921951"/>
                <a:gd name="connsiteY10" fmla="*/ 3189933 h 6443869"/>
                <a:gd name="connsiteX11" fmla="*/ 6109 w 4921951"/>
                <a:gd name="connsiteY11" fmla="*/ 2680343 h 6443869"/>
                <a:gd name="connsiteX12" fmla="*/ 0 w 4921951"/>
                <a:gd name="connsiteY12" fmla="*/ 2569139 h 6443869"/>
                <a:gd name="connsiteX13" fmla="*/ 0 w 4921951"/>
                <a:gd name="connsiteY13" fmla="*/ 0 h 6443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921951" h="6443869">
                  <a:moveTo>
                    <a:pt x="0" y="0"/>
                  </a:moveTo>
                  <a:lnTo>
                    <a:pt x="4174967" y="4208950"/>
                  </a:lnTo>
                  <a:lnTo>
                    <a:pt x="4921951" y="3467998"/>
                  </a:lnTo>
                  <a:lnTo>
                    <a:pt x="4909891" y="6443869"/>
                  </a:lnTo>
                  <a:lnTo>
                    <a:pt x="1934018" y="6431809"/>
                  </a:lnTo>
                  <a:lnTo>
                    <a:pt x="2681000" y="5690855"/>
                  </a:lnTo>
                  <a:lnTo>
                    <a:pt x="406015" y="3397353"/>
                  </a:lnTo>
                  <a:lnTo>
                    <a:pt x="411070" y="3397353"/>
                  </a:lnTo>
                  <a:lnTo>
                    <a:pt x="390662" y="3381875"/>
                  </a:lnTo>
                  <a:lnTo>
                    <a:pt x="238092" y="3228063"/>
                  </a:lnTo>
                  <a:lnTo>
                    <a:pt x="207074" y="3189933"/>
                  </a:lnTo>
                  <a:cubicBezTo>
                    <a:pt x="98046" y="3041583"/>
                    <a:pt x="26822" y="2867826"/>
                    <a:pt x="6109" y="2680343"/>
                  </a:cubicBezTo>
                  <a:lnTo>
                    <a:pt x="0" y="2569139"/>
                  </a:lnTo>
                  <a:lnTo>
                    <a:pt x="0" y="0"/>
                  </a:lnTo>
                  <a:close/>
                </a:path>
              </a:pathLst>
            </a:cu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文本框 40">
              <a:extLst>
                <a:ext uri="{FF2B5EF4-FFF2-40B4-BE49-F238E27FC236}">
                  <a16:creationId xmlns="" xmlns:a16="http://schemas.microsoft.com/office/drawing/2014/main" id="{E76C7E9A-0ABF-444C-9916-F9CFDDEA86AE}"/>
                </a:ext>
              </a:extLst>
            </p:cNvPr>
            <p:cNvSpPr txBox="1"/>
            <p:nvPr/>
          </p:nvSpPr>
          <p:spPr>
            <a:xfrm>
              <a:off x="8446943" y="5648251"/>
              <a:ext cx="1977902" cy="507392"/>
            </a:xfrm>
            <a:prstGeom prst="rect">
              <a:avLst/>
            </a:prstGeom>
            <a:noFill/>
          </p:spPr>
          <p:txBody>
            <a:bodyPr wrap="square" lIns="72000" tIns="0" rIns="72000" bIns="0" anchor="ctr" anchorCtr="0">
              <a:normAutofit lnSpcReduction="10000"/>
            </a:bodyPr>
            <a:lstStyle/>
            <a:p>
              <a:pPr algn="r" defTabSz="914378">
                <a:lnSpc>
                  <a:spcPct val="120000"/>
                </a:lnSpc>
                <a:defRPr/>
              </a:pPr>
              <a:r>
                <a:rPr lang="zh-CN" altLang="en-US" sz="1000" dirty="0"/>
                <a:t>请替换文字内容复制你的内容到此</a:t>
              </a:r>
              <a:br>
                <a:rPr lang="zh-CN" altLang="en-US" sz="1000" dirty="0"/>
              </a:br>
              <a:endParaRPr lang="zh-CN" altLang="en-US" sz="1000" dirty="0"/>
            </a:p>
          </p:txBody>
        </p:sp>
        <p:sp>
          <p:nvSpPr>
            <p:cNvPr id="14" name="矩形 13">
              <a:extLst>
                <a:ext uri="{FF2B5EF4-FFF2-40B4-BE49-F238E27FC236}">
                  <a16:creationId xmlns="" xmlns:a16="http://schemas.microsoft.com/office/drawing/2014/main" id="{9D308AFF-9EFD-4E93-9D19-906A029CABD6}"/>
                </a:ext>
              </a:extLst>
            </p:cNvPr>
            <p:cNvSpPr/>
            <p:nvPr/>
          </p:nvSpPr>
          <p:spPr>
            <a:xfrm>
              <a:off x="8446943" y="5436345"/>
              <a:ext cx="1977902" cy="211906"/>
            </a:xfrm>
            <a:prstGeom prst="rect">
              <a:avLst/>
            </a:prstGeom>
          </p:spPr>
          <p:txBody>
            <a:bodyPr wrap="none" lIns="72000" tIns="0" rIns="72000" bIns="0">
              <a:normAutofit fontScale="92500" lnSpcReduction="10000"/>
            </a:bodyPr>
            <a:lstStyle/>
            <a:p>
              <a:pPr lvl="0" algn="r" defTabSz="914378">
                <a:defRPr/>
              </a:pPr>
              <a:r>
                <a:rPr lang="zh-CN" altLang="en-US" sz="1600" b="1" dirty="0">
                  <a:solidFill>
                    <a:schemeClr val="accent6"/>
                  </a:solidFill>
                </a:rPr>
                <a:t>输入标题文本</a:t>
              </a:r>
            </a:p>
          </p:txBody>
        </p:sp>
        <p:sp>
          <p:nvSpPr>
            <p:cNvPr id="18" name="任意多边形: 形状 17">
              <a:extLst>
                <a:ext uri="{FF2B5EF4-FFF2-40B4-BE49-F238E27FC236}">
                  <a16:creationId xmlns="" xmlns:a16="http://schemas.microsoft.com/office/drawing/2014/main" id="{0616DBD0-A431-4CD9-B566-A9B58AAE89D4}"/>
                </a:ext>
              </a:extLst>
            </p:cNvPr>
            <p:cNvSpPr>
              <a:spLocks/>
            </p:cNvSpPr>
            <p:nvPr/>
          </p:nvSpPr>
          <p:spPr bwMode="auto">
            <a:xfrm>
              <a:off x="9931804" y="4738926"/>
              <a:ext cx="281960" cy="281436"/>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rgbClr val="FFFFFF"/>
            </a:solidFill>
            <a:ln>
              <a:noFill/>
            </a:ln>
            <a:extLst/>
          </p:spPr>
          <p:txBody>
            <a:bodyPr anchor="ctr"/>
            <a:lstStyle/>
            <a:p>
              <a:pPr algn="ctr"/>
              <a:endParaRPr/>
            </a:p>
          </p:txBody>
        </p:sp>
      </p:grpSp>
    </p:spTree>
    <p:extLst>
      <p:ext uri="{BB962C8B-B14F-4D97-AF65-F5344CB8AC3E}">
        <p14:creationId xmlns:p14="http://schemas.microsoft.com/office/powerpoint/2010/main" val="13795993"/>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9"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additive="base">
                                        <p:cTn id="12" dur="500" fill="hold"/>
                                        <p:tgtEl>
                                          <p:spTgt spid="22"/>
                                        </p:tgtEl>
                                        <p:attrNameLst>
                                          <p:attrName>ppt_x</p:attrName>
                                        </p:attrNameLst>
                                      </p:cBhvr>
                                      <p:tavLst>
                                        <p:tav tm="0">
                                          <p:val>
                                            <p:strVal val="0-#ppt_w/2"/>
                                          </p:val>
                                        </p:tav>
                                        <p:tav tm="100000">
                                          <p:val>
                                            <p:strVal val="#ppt_x"/>
                                          </p:val>
                                        </p:tav>
                                      </p:tavLst>
                                    </p:anim>
                                    <p:anim calcmode="lin" valueType="num">
                                      <p:cBhvr additive="base">
                                        <p:cTn id="13" dur="500" fill="hold"/>
                                        <p:tgtEl>
                                          <p:spTgt spid="22"/>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9" fill="hold"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500" fill="hold"/>
                                        <p:tgtEl>
                                          <p:spTgt spid="21"/>
                                        </p:tgtEl>
                                        <p:attrNameLst>
                                          <p:attrName>ppt_x</p:attrName>
                                        </p:attrNameLst>
                                      </p:cBhvr>
                                      <p:tavLst>
                                        <p:tav tm="0">
                                          <p:val>
                                            <p:strVal val="0-#ppt_w/2"/>
                                          </p:val>
                                        </p:tav>
                                        <p:tav tm="100000">
                                          <p:val>
                                            <p:strVal val="#ppt_x"/>
                                          </p:val>
                                        </p:tav>
                                      </p:tavLst>
                                    </p:anim>
                                    <p:anim calcmode="lin" valueType="num">
                                      <p:cBhvr additive="base">
                                        <p:cTn id="18" dur="500" fill="hold"/>
                                        <p:tgtEl>
                                          <p:spTgt spid="21"/>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9"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0-#ppt_w/2"/>
                                          </p:val>
                                        </p:tav>
                                        <p:tav tm="100000">
                                          <p:val>
                                            <p:strVal val="#ppt_x"/>
                                          </p:val>
                                        </p:tav>
                                      </p:tavLst>
                                    </p:anim>
                                    <p:anim calcmode="lin" valueType="num">
                                      <p:cBhvr additive="base">
                                        <p:cTn id="23"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9">
            <a:lum/>
          </a:blip>
          <a:srcRect/>
          <a:stretch>
            <a:fillRect/>
          </a:stretch>
        </a:blipFill>
        <a:effectLst/>
      </p:bgPr>
    </p:bg>
    <p:spTree>
      <p:nvGrpSpPr>
        <p:cNvPr id="1" name=""/>
        <p:cNvGrpSpPr/>
        <p:nvPr/>
      </p:nvGrpSpPr>
      <p:grpSpPr>
        <a:xfrm>
          <a:off x="0" y="0"/>
          <a:ext cx="0" cy="0"/>
          <a:chOff x="0" y="0"/>
          <a:chExt cx="0" cy="0"/>
        </a:xfrm>
      </p:grpSpPr>
      <p:sp>
        <p:nvSpPr>
          <p:cNvPr id="4" name="千图设计师MC：ID 29795607库_任意多边形 3">
            <a:extLst>
              <a:ext uri="{FF2B5EF4-FFF2-40B4-BE49-F238E27FC236}">
                <a16:creationId xmlns="" xmlns:a16="http://schemas.microsoft.com/office/drawing/2014/main" id="{7302FCBD-8E89-44AD-9AD3-EA7BCF48FC1E}"/>
              </a:ext>
            </a:extLst>
          </p:cNvPr>
          <p:cNvSpPr/>
          <p:nvPr>
            <p:custDataLst>
              <p:tags r:id="rId1"/>
            </p:custDataLst>
          </p:nvPr>
        </p:nvSpPr>
        <p:spPr bwMode="auto">
          <a:xfrm>
            <a:off x="1786763" y="1011840"/>
            <a:ext cx="2742651" cy="4809618"/>
          </a:xfrm>
          <a:custGeom>
            <a:avLst/>
            <a:gdLst/>
            <a:ahLst/>
            <a:cxnLst/>
            <a:rect l="l" t="t" r="r" b="b"/>
            <a:pathLst>
              <a:path w="2742651" h="4809618">
                <a:moveTo>
                  <a:pt x="1302901" y="0"/>
                </a:moveTo>
                <a:cubicBezTo>
                  <a:pt x="1614609" y="0"/>
                  <a:pt x="1880227" y="50368"/>
                  <a:pt x="2099753" y="151103"/>
                </a:cubicBezTo>
                <a:cubicBezTo>
                  <a:pt x="2319279" y="251838"/>
                  <a:pt x="2464679" y="378707"/>
                  <a:pt x="2535954" y="531710"/>
                </a:cubicBezTo>
                <a:cubicBezTo>
                  <a:pt x="2607229" y="684712"/>
                  <a:pt x="2642866" y="944628"/>
                  <a:pt x="2642866" y="1311455"/>
                </a:cubicBezTo>
                <a:lnTo>
                  <a:pt x="2642866" y="1493918"/>
                </a:lnTo>
                <a:lnTo>
                  <a:pt x="1528130" y="1493918"/>
                </a:lnTo>
                <a:lnTo>
                  <a:pt x="1528130" y="1151800"/>
                </a:lnTo>
                <a:cubicBezTo>
                  <a:pt x="1528130" y="992144"/>
                  <a:pt x="1513875" y="890459"/>
                  <a:pt x="1485365" y="846744"/>
                </a:cubicBezTo>
                <a:cubicBezTo>
                  <a:pt x="1456855" y="803028"/>
                  <a:pt x="1409338" y="781171"/>
                  <a:pt x="1342815" y="781171"/>
                </a:cubicBezTo>
                <a:cubicBezTo>
                  <a:pt x="1270591" y="781171"/>
                  <a:pt x="1215946" y="810654"/>
                  <a:pt x="1178883" y="869619"/>
                </a:cubicBezTo>
                <a:cubicBezTo>
                  <a:pt x="1141821" y="928583"/>
                  <a:pt x="1123289" y="1017981"/>
                  <a:pt x="1123289" y="1137812"/>
                </a:cubicBezTo>
                <a:cubicBezTo>
                  <a:pt x="1123289" y="1291855"/>
                  <a:pt x="1144122" y="1407869"/>
                  <a:pt x="1185788" y="1485856"/>
                </a:cubicBezTo>
                <a:cubicBezTo>
                  <a:pt x="1225583" y="1563842"/>
                  <a:pt x="1338643" y="1657910"/>
                  <a:pt x="1524967" y="1768059"/>
                </a:cubicBezTo>
                <a:cubicBezTo>
                  <a:pt x="2059260" y="2085172"/>
                  <a:pt x="2395780" y="2345414"/>
                  <a:pt x="2534529" y="2548784"/>
                </a:cubicBezTo>
                <a:cubicBezTo>
                  <a:pt x="2673277" y="2752155"/>
                  <a:pt x="2742651" y="3080018"/>
                  <a:pt x="2742651" y="3532375"/>
                </a:cubicBezTo>
                <a:cubicBezTo>
                  <a:pt x="2742651" y="3861189"/>
                  <a:pt x="2704162" y="4103523"/>
                  <a:pt x="2627186" y="4259378"/>
                </a:cubicBezTo>
                <a:cubicBezTo>
                  <a:pt x="2550209" y="4415231"/>
                  <a:pt x="2401482" y="4545902"/>
                  <a:pt x="2181006" y="4651389"/>
                </a:cubicBezTo>
                <a:cubicBezTo>
                  <a:pt x="1960530" y="4756875"/>
                  <a:pt x="1703941" y="4809618"/>
                  <a:pt x="1411239" y="4809618"/>
                </a:cubicBezTo>
                <a:cubicBezTo>
                  <a:pt x="1090028" y="4809618"/>
                  <a:pt x="815858" y="4748797"/>
                  <a:pt x="588729" y="4627155"/>
                </a:cubicBezTo>
                <a:cubicBezTo>
                  <a:pt x="361600" y="4505513"/>
                  <a:pt x="212874" y="4350609"/>
                  <a:pt x="142549" y="4162444"/>
                </a:cubicBezTo>
                <a:cubicBezTo>
                  <a:pt x="72225" y="3974279"/>
                  <a:pt x="37063" y="3707236"/>
                  <a:pt x="37063" y="3361316"/>
                </a:cubicBezTo>
                <a:lnTo>
                  <a:pt x="37063" y="3059111"/>
                </a:lnTo>
                <a:lnTo>
                  <a:pt x="1151799" y="3059111"/>
                </a:lnTo>
                <a:lnTo>
                  <a:pt x="1151799" y="3620756"/>
                </a:lnTo>
                <a:cubicBezTo>
                  <a:pt x="1151799" y="3793716"/>
                  <a:pt x="1167479" y="3904904"/>
                  <a:pt x="1198840" y="3954322"/>
                </a:cubicBezTo>
                <a:cubicBezTo>
                  <a:pt x="1230201" y="4003739"/>
                  <a:pt x="1285795" y="4028448"/>
                  <a:pt x="1365623" y="4028448"/>
                </a:cubicBezTo>
                <a:cubicBezTo>
                  <a:pt x="1445451" y="4028448"/>
                  <a:pt x="1504846" y="3997087"/>
                  <a:pt x="1543810" y="3934365"/>
                </a:cubicBezTo>
                <a:cubicBezTo>
                  <a:pt x="1582774" y="3871643"/>
                  <a:pt x="1602255" y="3778511"/>
                  <a:pt x="1602255" y="3654968"/>
                </a:cubicBezTo>
                <a:cubicBezTo>
                  <a:pt x="1602255" y="3383174"/>
                  <a:pt x="1565192" y="3205462"/>
                  <a:pt x="1491067" y="3121833"/>
                </a:cubicBezTo>
                <a:cubicBezTo>
                  <a:pt x="1415040" y="3038204"/>
                  <a:pt x="1227826" y="2898506"/>
                  <a:pt x="929422" y="2702738"/>
                </a:cubicBezTo>
                <a:cubicBezTo>
                  <a:pt x="631019" y="2505069"/>
                  <a:pt x="433350" y="2361569"/>
                  <a:pt x="336417" y="2272239"/>
                </a:cubicBezTo>
                <a:cubicBezTo>
                  <a:pt x="239483" y="2182908"/>
                  <a:pt x="159180" y="2059365"/>
                  <a:pt x="95508" y="1901610"/>
                </a:cubicBezTo>
                <a:cubicBezTo>
                  <a:pt x="31836" y="1743855"/>
                  <a:pt x="0" y="1542385"/>
                  <a:pt x="0" y="1297200"/>
                </a:cubicBezTo>
                <a:cubicBezTo>
                  <a:pt x="0" y="943677"/>
                  <a:pt x="45140" y="685188"/>
                  <a:pt x="135422" y="521731"/>
                </a:cubicBezTo>
                <a:cubicBezTo>
                  <a:pt x="225703" y="358274"/>
                  <a:pt x="371579" y="230455"/>
                  <a:pt x="573048" y="138273"/>
                </a:cubicBezTo>
                <a:cubicBezTo>
                  <a:pt x="774518" y="46091"/>
                  <a:pt x="1017803" y="0"/>
                  <a:pt x="1302901" y="0"/>
                </a:cubicBezTo>
                <a:close/>
              </a:path>
            </a:pathLst>
          </a:custGeom>
          <a:blipFill dpi="0" rotWithShape="1">
            <a:blip r:embed="rId10"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 name="千图设计师MC：ID 29795607库_组合 1">
            <a:extLst>
              <a:ext uri="{FF2B5EF4-FFF2-40B4-BE49-F238E27FC236}">
                <a16:creationId xmlns="" xmlns:a16="http://schemas.microsoft.com/office/drawing/2014/main" id="{F4C3C4DB-DB59-4D37-9C64-E9A1F5471D8E}"/>
              </a:ext>
            </a:extLst>
          </p:cNvPr>
          <p:cNvGrpSpPr/>
          <p:nvPr>
            <p:custDataLst>
              <p:tags r:id="rId2"/>
            </p:custDataLst>
          </p:nvPr>
        </p:nvGrpSpPr>
        <p:grpSpPr>
          <a:xfrm>
            <a:off x="6087800" y="1011840"/>
            <a:ext cx="5868000" cy="1229024"/>
            <a:chOff x="6087800" y="1011840"/>
            <a:chExt cx="5868000" cy="1229024"/>
          </a:xfrm>
        </p:grpSpPr>
        <p:sp>
          <p:nvSpPr>
            <p:cNvPr id="6" name="矩形 5">
              <a:extLst>
                <a:ext uri="{FF2B5EF4-FFF2-40B4-BE49-F238E27FC236}">
                  <a16:creationId xmlns="" xmlns:a16="http://schemas.microsoft.com/office/drawing/2014/main" id="{D23B884C-CED9-402E-8777-DA52E510FE83}"/>
                </a:ext>
              </a:extLst>
            </p:cNvPr>
            <p:cNvSpPr/>
            <p:nvPr/>
          </p:nvSpPr>
          <p:spPr bwMode="auto">
            <a:xfrm>
              <a:off x="6087800" y="2204864"/>
              <a:ext cx="5868000" cy="36000"/>
            </a:xfrm>
            <a:prstGeom prst="rect">
              <a:avLst/>
            </a:prstGeom>
            <a:solidFill>
              <a:schemeClr val="bg2">
                <a:lumMod val="75000"/>
              </a:schemeClr>
            </a:solidFill>
            <a:ln w="19050">
              <a:noFill/>
              <a:round/>
              <a:headEnd/>
              <a:tailEnd/>
            </a:ln>
          </p:spPr>
          <p:txBody>
            <a:bodyPr anchor="ctr"/>
            <a:lstStyle/>
            <a:p>
              <a:pPr algn="ctr"/>
              <a:endParaRPr/>
            </a:p>
          </p:txBody>
        </p:sp>
        <p:sp>
          <p:nvSpPr>
            <p:cNvPr id="7" name="任意多边形: 形状 6">
              <a:extLst>
                <a:ext uri="{FF2B5EF4-FFF2-40B4-BE49-F238E27FC236}">
                  <a16:creationId xmlns="" xmlns:a16="http://schemas.microsoft.com/office/drawing/2014/main" id="{35D55B83-A598-476B-BCB7-6E64B7BDE559}"/>
                </a:ext>
              </a:extLst>
            </p:cNvPr>
            <p:cNvSpPr/>
            <p:nvPr/>
          </p:nvSpPr>
          <p:spPr bwMode="auto">
            <a:xfrm>
              <a:off x="6259037" y="1011840"/>
              <a:ext cx="538022" cy="648072"/>
            </a:xfrm>
            <a:custGeom>
              <a:avLst/>
              <a:gdLst>
                <a:gd name="T0" fmla="*/ 212 w 212"/>
                <a:gd name="T1" fmla="*/ 160 h 256"/>
                <a:gd name="T2" fmla="*/ 210 w 212"/>
                <a:gd name="T3" fmla="*/ 171 h 256"/>
                <a:gd name="T4" fmla="*/ 203 w 212"/>
                <a:gd name="T5" fmla="*/ 180 h 256"/>
                <a:gd name="T6" fmla="*/ 208 w 212"/>
                <a:gd name="T7" fmla="*/ 188 h 256"/>
                <a:gd name="T8" fmla="*/ 209 w 212"/>
                <a:gd name="T9" fmla="*/ 200 h 256"/>
                <a:gd name="T10" fmla="*/ 205 w 212"/>
                <a:gd name="T11" fmla="*/ 212 h 256"/>
                <a:gd name="T12" fmla="*/ 200 w 212"/>
                <a:gd name="T13" fmla="*/ 218 h 256"/>
                <a:gd name="T14" fmla="*/ 193 w 212"/>
                <a:gd name="T15" fmla="*/ 222 h 256"/>
                <a:gd name="T16" fmla="*/ 194 w 212"/>
                <a:gd name="T17" fmla="*/ 235 h 256"/>
                <a:gd name="T18" fmla="*/ 186 w 212"/>
                <a:gd name="T19" fmla="*/ 245 h 256"/>
                <a:gd name="T20" fmla="*/ 176 w 212"/>
                <a:gd name="T21" fmla="*/ 251 h 256"/>
                <a:gd name="T22" fmla="*/ 169 w 212"/>
                <a:gd name="T23" fmla="*/ 254 h 256"/>
                <a:gd name="T24" fmla="*/ 131 w 212"/>
                <a:gd name="T25" fmla="*/ 256 h 256"/>
                <a:gd name="T26" fmla="*/ 91 w 212"/>
                <a:gd name="T27" fmla="*/ 254 h 256"/>
                <a:gd name="T28" fmla="*/ 60 w 212"/>
                <a:gd name="T29" fmla="*/ 247 h 256"/>
                <a:gd name="T30" fmla="*/ 55 w 212"/>
                <a:gd name="T31" fmla="*/ 245 h 256"/>
                <a:gd name="T32" fmla="*/ 50 w 212"/>
                <a:gd name="T33" fmla="*/ 242 h 256"/>
                <a:gd name="T34" fmla="*/ 46 w 212"/>
                <a:gd name="T35" fmla="*/ 239 h 256"/>
                <a:gd name="T36" fmla="*/ 42 w 212"/>
                <a:gd name="T37" fmla="*/ 234 h 256"/>
                <a:gd name="T38" fmla="*/ 0 w 212"/>
                <a:gd name="T39" fmla="*/ 230 h 256"/>
                <a:gd name="T40" fmla="*/ 0 w 212"/>
                <a:gd name="T41" fmla="*/ 136 h 256"/>
                <a:gd name="T42" fmla="*/ 15 w 212"/>
                <a:gd name="T43" fmla="*/ 136 h 256"/>
                <a:gd name="T44" fmla="*/ 30 w 212"/>
                <a:gd name="T45" fmla="*/ 136 h 256"/>
                <a:gd name="T46" fmla="*/ 37 w 212"/>
                <a:gd name="T47" fmla="*/ 131 h 256"/>
                <a:gd name="T48" fmla="*/ 41 w 212"/>
                <a:gd name="T49" fmla="*/ 127 h 256"/>
                <a:gd name="T50" fmla="*/ 43 w 212"/>
                <a:gd name="T51" fmla="*/ 116 h 256"/>
                <a:gd name="T52" fmla="*/ 46 w 212"/>
                <a:gd name="T53" fmla="*/ 104 h 256"/>
                <a:gd name="T54" fmla="*/ 50 w 212"/>
                <a:gd name="T55" fmla="*/ 95 h 256"/>
                <a:gd name="T56" fmla="*/ 56 w 212"/>
                <a:gd name="T57" fmla="*/ 84 h 256"/>
                <a:gd name="T58" fmla="*/ 73 w 212"/>
                <a:gd name="T59" fmla="*/ 68 h 256"/>
                <a:gd name="T60" fmla="*/ 89 w 212"/>
                <a:gd name="T61" fmla="*/ 18 h 256"/>
                <a:gd name="T62" fmla="*/ 89 w 212"/>
                <a:gd name="T63" fmla="*/ 2 h 256"/>
                <a:gd name="T64" fmla="*/ 97 w 212"/>
                <a:gd name="T65" fmla="*/ 0 h 256"/>
                <a:gd name="T66" fmla="*/ 117 w 212"/>
                <a:gd name="T67" fmla="*/ 18 h 256"/>
                <a:gd name="T68" fmla="*/ 121 w 212"/>
                <a:gd name="T69" fmla="*/ 39 h 256"/>
                <a:gd name="T70" fmla="*/ 114 w 212"/>
                <a:gd name="T71" fmla="*/ 59 h 256"/>
                <a:gd name="T72" fmla="*/ 109 w 212"/>
                <a:gd name="T73" fmla="*/ 89 h 256"/>
                <a:gd name="T74" fmla="*/ 113 w 212"/>
                <a:gd name="T75" fmla="*/ 100 h 256"/>
                <a:gd name="T76" fmla="*/ 122 w 212"/>
                <a:gd name="T77" fmla="*/ 107 h 256"/>
                <a:gd name="T78" fmla="*/ 126 w 212"/>
                <a:gd name="T79" fmla="*/ 107 h 256"/>
                <a:gd name="T80" fmla="*/ 131 w 212"/>
                <a:gd name="T81" fmla="*/ 107 h 256"/>
                <a:gd name="T82" fmla="*/ 136 w 212"/>
                <a:gd name="T83" fmla="*/ 107 h 256"/>
                <a:gd name="T84" fmla="*/ 141 w 212"/>
                <a:gd name="T85" fmla="*/ 106 h 256"/>
                <a:gd name="T86" fmla="*/ 152 w 212"/>
                <a:gd name="T87" fmla="*/ 103 h 256"/>
                <a:gd name="T88" fmla="*/ 164 w 212"/>
                <a:gd name="T89" fmla="*/ 99 h 256"/>
                <a:gd name="T90" fmla="*/ 188 w 212"/>
                <a:gd name="T91" fmla="*/ 98 h 256"/>
                <a:gd name="T92" fmla="*/ 198 w 212"/>
                <a:gd name="T93" fmla="*/ 101 h 256"/>
                <a:gd name="T94" fmla="*/ 205 w 212"/>
                <a:gd name="T95" fmla="*/ 106 h 256"/>
                <a:gd name="T96" fmla="*/ 206 w 212"/>
                <a:gd name="T97" fmla="*/ 109 h 256"/>
                <a:gd name="T98" fmla="*/ 207 w 212"/>
                <a:gd name="T99" fmla="*/ 112 h 256"/>
                <a:gd name="T100" fmla="*/ 208 w 212"/>
                <a:gd name="T101" fmla="*/ 115 h 256"/>
                <a:gd name="T102" fmla="*/ 208 w 212"/>
                <a:gd name="T103" fmla="*/ 118 h 256"/>
                <a:gd name="T104" fmla="*/ 208 w 212"/>
                <a:gd name="T105" fmla="*/ 123 h 256"/>
                <a:gd name="T106" fmla="*/ 203 w 212"/>
                <a:gd name="T107" fmla="*/ 136 h 256"/>
                <a:gd name="T108" fmla="*/ 205 w 212"/>
                <a:gd name="T109" fmla="*/ 139 h 256"/>
                <a:gd name="T110" fmla="*/ 207 w 212"/>
                <a:gd name="T111" fmla="*/ 141 h 256"/>
                <a:gd name="T112" fmla="*/ 209 w 212"/>
                <a:gd name="T113" fmla="*/ 144 h 256"/>
                <a:gd name="T114" fmla="*/ 210 w 212"/>
                <a:gd name="T115" fmla="*/ 147 h 256"/>
                <a:gd name="T116" fmla="*/ 211 w 212"/>
                <a:gd name="T117" fmla="*/ 150 h 256"/>
                <a:gd name="T118" fmla="*/ 212 w 212"/>
                <a:gd name="T119" fmla="*/ 155 h 256"/>
                <a:gd name="T120" fmla="*/ 212 w 212"/>
                <a:gd name="T121" fmla="*/ 16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2" h="256">
                  <a:moveTo>
                    <a:pt x="212" y="160"/>
                  </a:moveTo>
                  <a:cubicBezTo>
                    <a:pt x="212" y="165"/>
                    <a:pt x="211" y="169"/>
                    <a:pt x="210" y="171"/>
                  </a:cubicBezTo>
                  <a:cubicBezTo>
                    <a:pt x="209" y="174"/>
                    <a:pt x="206" y="177"/>
                    <a:pt x="203" y="180"/>
                  </a:cubicBezTo>
                  <a:cubicBezTo>
                    <a:pt x="205" y="182"/>
                    <a:pt x="207" y="185"/>
                    <a:pt x="208" y="188"/>
                  </a:cubicBezTo>
                  <a:cubicBezTo>
                    <a:pt x="208" y="191"/>
                    <a:pt x="209" y="195"/>
                    <a:pt x="209" y="200"/>
                  </a:cubicBezTo>
                  <a:cubicBezTo>
                    <a:pt x="208" y="205"/>
                    <a:pt x="207" y="209"/>
                    <a:pt x="205" y="212"/>
                  </a:cubicBezTo>
                  <a:cubicBezTo>
                    <a:pt x="203" y="215"/>
                    <a:pt x="201" y="217"/>
                    <a:pt x="200" y="218"/>
                  </a:cubicBezTo>
                  <a:cubicBezTo>
                    <a:pt x="199" y="219"/>
                    <a:pt x="196" y="220"/>
                    <a:pt x="193" y="222"/>
                  </a:cubicBezTo>
                  <a:cubicBezTo>
                    <a:pt x="195" y="227"/>
                    <a:pt x="195" y="231"/>
                    <a:pt x="194" y="235"/>
                  </a:cubicBezTo>
                  <a:cubicBezTo>
                    <a:pt x="192" y="239"/>
                    <a:pt x="190" y="242"/>
                    <a:pt x="186" y="245"/>
                  </a:cubicBezTo>
                  <a:cubicBezTo>
                    <a:pt x="183" y="248"/>
                    <a:pt x="180" y="250"/>
                    <a:pt x="176" y="251"/>
                  </a:cubicBezTo>
                  <a:cubicBezTo>
                    <a:pt x="173" y="253"/>
                    <a:pt x="171" y="254"/>
                    <a:pt x="169" y="254"/>
                  </a:cubicBezTo>
                  <a:cubicBezTo>
                    <a:pt x="157" y="255"/>
                    <a:pt x="144" y="256"/>
                    <a:pt x="131" y="256"/>
                  </a:cubicBezTo>
                  <a:cubicBezTo>
                    <a:pt x="118" y="256"/>
                    <a:pt x="104" y="256"/>
                    <a:pt x="91" y="254"/>
                  </a:cubicBezTo>
                  <a:cubicBezTo>
                    <a:pt x="77" y="253"/>
                    <a:pt x="67" y="250"/>
                    <a:pt x="60" y="247"/>
                  </a:cubicBezTo>
                  <a:cubicBezTo>
                    <a:pt x="60" y="247"/>
                    <a:pt x="58" y="246"/>
                    <a:pt x="55" y="245"/>
                  </a:cubicBezTo>
                  <a:cubicBezTo>
                    <a:pt x="53" y="243"/>
                    <a:pt x="51" y="243"/>
                    <a:pt x="50" y="242"/>
                  </a:cubicBezTo>
                  <a:cubicBezTo>
                    <a:pt x="49" y="241"/>
                    <a:pt x="47" y="240"/>
                    <a:pt x="46" y="239"/>
                  </a:cubicBezTo>
                  <a:cubicBezTo>
                    <a:pt x="44" y="237"/>
                    <a:pt x="43" y="236"/>
                    <a:pt x="42" y="234"/>
                  </a:cubicBezTo>
                  <a:cubicBezTo>
                    <a:pt x="37" y="231"/>
                    <a:pt x="24" y="230"/>
                    <a:pt x="0" y="230"/>
                  </a:cubicBezTo>
                  <a:cubicBezTo>
                    <a:pt x="0" y="136"/>
                    <a:pt x="0" y="136"/>
                    <a:pt x="0" y="136"/>
                  </a:cubicBezTo>
                  <a:cubicBezTo>
                    <a:pt x="5" y="136"/>
                    <a:pt x="10" y="136"/>
                    <a:pt x="15" y="136"/>
                  </a:cubicBezTo>
                  <a:cubicBezTo>
                    <a:pt x="21" y="136"/>
                    <a:pt x="26" y="136"/>
                    <a:pt x="30" y="136"/>
                  </a:cubicBezTo>
                  <a:cubicBezTo>
                    <a:pt x="35" y="135"/>
                    <a:pt x="37" y="134"/>
                    <a:pt x="37" y="131"/>
                  </a:cubicBezTo>
                  <a:cubicBezTo>
                    <a:pt x="38" y="130"/>
                    <a:pt x="40" y="128"/>
                    <a:pt x="41" y="127"/>
                  </a:cubicBezTo>
                  <a:cubicBezTo>
                    <a:pt x="41" y="126"/>
                    <a:pt x="42" y="122"/>
                    <a:pt x="43" y="116"/>
                  </a:cubicBezTo>
                  <a:cubicBezTo>
                    <a:pt x="45" y="111"/>
                    <a:pt x="46" y="107"/>
                    <a:pt x="46" y="104"/>
                  </a:cubicBezTo>
                  <a:cubicBezTo>
                    <a:pt x="47" y="102"/>
                    <a:pt x="48" y="99"/>
                    <a:pt x="50" y="95"/>
                  </a:cubicBezTo>
                  <a:cubicBezTo>
                    <a:pt x="52" y="91"/>
                    <a:pt x="54" y="87"/>
                    <a:pt x="56" y="84"/>
                  </a:cubicBezTo>
                  <a:cubicBezTo>
                    <a:pt x="73" y="68"/>
                    <a:pt x="73" y="68"/>
                    <a:pt x="73" y="68"/>
                  </a:cubicBezTo>
                  <a:cubicBezTo>
                    <a:pt x="84" y="48"/>
                    <a:pt x="89" y="32"/>
                    <a:pt x="89" y="18"/>
                  </a:cubicBezTo>
                  <a:cubicBezTo>
                    <a:pt x="89" y="2"/>
                    <a:pt x="89" y="2"/>
                    <a:pt x="89" y="2"/>
                  </a:cubicBezTo>
                  <a:cubicBezTo>
                    <a:pt x="90" y="1"/>
                    <a:pt x="92" y="0"/>
                    <a:pt x="97" y="0"/>
                  </a:cubicBezTo>
                  <a:cubicBezTo>
                    <a:pt x="107" y="0"/>
                    <a:pt x="114" y="6"/>
                    <a:pt x="117" y="18"/>
                  </a:cubicBezTo>
                  <a:cubicBezTo>
                    <a:pt x="121" y="39"/>
                    <a:pt x="121" y="39"/>
                    <a:pt x="121" y="39"/>
                  </a:cubicBezTo>
                  <a:cubicBezTo>
                    <a:pt x="120" y="49"/>
                    <a:pt x="118" y="56"/>
                    <a:pt x="114" y="59"/>
                  </a:cubicBezTo>
                  <a:cubicBezTo>
                    <a:pt x="112" y="75"/>
                    <a:pt x="111" y="85"/>
                    <a:pt x="109" y="89"/>
                  </a:cubicBezTo>
                  <a:cubicBezTo>
                    <a:pt x="108" y="93"/>
                    <a:pt x="110" y="97"/>
                    <a:pt x="113" y="100"/>
                  </a:cubicBezTo>
                  <a:cubicBezTo>
                    <a:pt x="116" y="104"/>
                    <a:pt x="119" y="106"/>
                    <a:pt x="122" y="107"/>
                  </a:cubicBezTo>
                  <a:cubicBezTo>
                    <a:pt x="124" y="107"/>
                    <a:pt x="126" y="107"/>
                    <a:pt x="126" y="107"/>
                  </a:cubicBezTo>
                  <a:cubicBezTo>
                    <a:pt x="127" y="107"/>
                    <a:pt x="129" y="107"/>
                    <a:pt x="131" y="107"/>
                  </a:cubicBezTo>
                  <a:cubicBezTo>
                    <a:pt x="133" y="107"/>
                    <a:pt x="134" y="107"/>
                    <a:pt x="136" y="107"/>
                  </a:cubicBezTo>
                  <a:cubicBezTo>
                    <a:pt x="138" y="107"/>
                    <a:pt x="139" y="106"/>
                    <a:pt x="141" y="106"/>
                  </a:cubicBezTo>
                  <a:cubicBezTo>
                    <a:pt x="143" y="105"/>
                    <a:pt x="147" y="104"/>
                    <a:pt x="152" y="103"/>
                  </a:cubicBezTo>
                  <a:cubicBezTo>
                    <a:pt x="158" y="101"/>
                    <a:pt x="162" y="100"/>
                    <a:pt x="164" y="99"/>
                  </a:cubicBezTo>
                  <a:cubicBezTo>
                    <a:pt x="173" y="97"/>
                    <a:pt x="181" y="97"/>
                    <a:pt x="188" y="98"/>
                  </a:cubicBezTo>
                  <a:cubicBezTo>
                    <a:pt x="191" y="99"/>
                    <a:pt x="195" y="100"/>
                    <a:pt x="198" y="101"/>
                  </a:cubicBezTo>
                  <a:cubicBezTo>
                    <a:pt x="202" y="103"/>
                    <a:pt x="204" y="104"/>
                    <a:pt x="205" y="106"/>
                  </a:cubicBezTo>
                  <a:cubicBezTo>
                    <a:pt x="205" y="106"/>
                    <a:pt x="205" y="107"/>
                    <a:pt x="206" y="109"/>
                  </a:cubicBezTo>
                  <a:cubicBezTo>
                    <a:pt x="207" y="111"/>
                    <a:pt x="207" y="112"/>
                    <a:pt x="207" y="112"/>
                  </a:cubicBezTo>
                  <a:cubicBezTo>
                    <a:pt x="207" y="112"/>
                    <a:pt x="207" y="113"/>
                    <a:pt x="208" y="115"/>
                  </a:cubicBezTo>
                  <a:cubicBezTo>
                    <a:pt x="208" y="116"/>
                    <a:pt x="209" y="118"/>
                    <a:pt x="208" y="118"/>
                  </a:cubicBezTo>
                  <a:cubicBezTo>
                    <a:pt x="208" y="119"/>
                    <a:pt x="208" y="120"/>
                    <a:pt x="208" y="123"/>
                  </a:cubicBezTo>
                  <a:cubicBezTo>
                    <a:pt x="208" y="125"/>
                    <a:pt x="206" y="129"/>
                    <a:pt x="203" y="136"/>
                  </a:cubicBezTo>
                  <a:cubicBezTo>
                    <a:pt x="203" y="136"/>
                    <a:pt x="204" y="137"/>
                    <a:pt x="205" y="139"/>
                  </a:cubicBezTo>
                  <a:cubicBezTo>
                    <a:pt x="206" y="140"/>
                    <a:pt x="207" y="141"/>
                    <a:pt x="207" y="141"/>
                  </a:cubicBezTo>
                  <a:cubicBezTo>
                    <a:pt x="207" y="142"/>
                    <a:pt x="208" y="143"/>
                    <a:pt x="209" y="144"/>
                  </a:cubicBezTo>
                  <a:cubicBezTo>
                    <a:pt x="209" y="145"/>
                    <a:pt x="210" y="146"/>
                    <a:pt x="210" y="147"/>
                  </a:cubicBezTo>
                  <a:cubicBezTo>
                    <a:pt x="210" y="148"/>
                    <a:pt x="211" y="149"/>
                    <a:pt x="211" y="150"/>
                  </a:cubicBezTo>
                  <a:cubicBezTo>
                    <a:pt x="211" y="152"/>
                    <a:pt x="212" y="153"/>
                    <a:pt x="212" y="155"/>
                  </a:cubicBezTo>
                  <a:cubicBezTo>
                    <a:pt x="212" y="156"/>
                    <a:pt x="212" y="158"/>
                    <a:pt x="212" y="160"/>
                  </a:cubicBezTo>
                  <a:close/>
                </a:path>
              </a:pathLst>
            </a:custGeom>
            <a:solidFill>
              <a:schemeClr val="bg2">
                <a:lumMod val="50000"/>
              </a:schemeClr>
            </a:solidFill>
            <a:ln w="19050">
              <a:noFill/>
              <a:round/>
              <a:headEnd/>
              <a:tailEnd/>
            </a:ln>
          </p:spPr>
          <p:txBody>
            <a:bodyPr anchor="ctr"/>
            <a:lstStyle/>
            <a:p>
              <a:pPr algn="ctr"/>
              <a:endParaRPr/>
            </a:p>
          </p:txBody>
        </p:sp>
        <p:sp>
          <p:nvSpPr>
            <p:cNvPr id="8" name="文本框 12">
              <a:extLst>
                <a:ext uri="{FF2B5EF4-FFF2-40B4-BE49-F238E27FC236}">
                  <a16:creationId xmlns="" xmlns:a16="http://schemas.microsoft.com/office/drawing/2014/main" id="{0067FB77-0481-48A4-B539-C5714DFE1F5C}"/>
                </a:ext>
              </a:extLst>
            </p:cNvPr>
            <p:cNvSpPr txBox="1"/>
            <p:nvPr/>
          </p:nvSpPr>
          <p:spPr>
            <a:xfrm>
              <a:off x="6204012" y="1793888"/>
              <a:ext cx="1728192" cy="276999"/>
            </a:xfrm>
            <a:prstGeom prst="rect">
              <a:avLst/>
            </a:prstGeom>
            <a:noFill/>
          </p:spPr>
          <p:txBody>
            <a:bodyPr wrap="none" lIns="0" tIns="0" rIns="0" bIns="0" anchor="ctr">
              <a:normAutofit/>
            </a:bodyPr>
            <a:lstStyle/>
            <a:p>
              <a:r>
                <a:rPr lang="zh-CN" altLang="en-US" b="1" dirty="0">
                  <a:solidFill>
                    <a:schemeClr val="bg2">
                      <a:lumMod val="50000"/>
                    </a:schemeClr>
                  </a:solidFill>
                </a:rPr>
                <a:t>输入标题文本</a:t>
              </a:r>
            </a:p>
          </p:txBody>
        </p:sp>
      </p:grpSp>
      <p:grpSp>
        <p:nvGrpSpPr>
          <p:cNvPr id="34" name="千图设计师MC：ID 29795607库_组合 33">
            <a:extLst>
              <a:ext uri="{FF2B5EF4-FFF2-40B4-BE49-F238E27FC236}">
                <a16:creationId xmlns="" xmlns:a16="http://schemas.microsoft.com/office/drawing/2014/main" id="{D0014B90-F331-4E53-A672-2D4CF5B55710}"/>
              </a:ext>
            </a:extLst>
          </p:cNvPr>
          <p:cNvGrpSpPr/>
          <p:nvPr>
            <p:custDataLst>
              <p:tags r:id="rId3"/>
            </p:custDataLst>
          </p:nvPr>
        </p:nvGrpSpPr>
        <p:grpSpPr>
          <a:xfrm>
            <a:off x="6204012" y="2374841"/>
            <a:ext cx="4428492" cy="700515"/>
            <a:chOff x="6204012" y="2374841"/>
            <a:chExt cx="4428492" cy="700515"/>
          </a:xfrm>
        </p:grpSpPr>
        <p:grpSp>
          <p:nvGrpSpPr>
            <p:cNvPr id="10" name="组合 9">
              <a:extLst>
                <a:ext uri="{FF2B5EF4-FFF2-40B4-BE49-F238E27FC236}">
                  <a16:creationId xmlns="" xmlns:a16="http://schemas.microsoft.com/office/drawing/2014/main" id="{6E625578-37C5-4C7E-8AD7-57D479F3A4D5}"/>
                </a:ext>
              </a:extLst>
            </p:cNvPr>
            <p:cNvGrpSpPr/>
            <p:nvPr/>
          </p:nvGrpSpPr>
          <p:grpSpPr>
            <a:xfrm>
              <a:off x="6204012" y="2405481"/>
              <a:ext cx="399214" cy="399214"/>
              <a:chOff x="0" y="0"/>
              <a:chExt cx="767929" cy="767929"/>
            </a:xfrm>
          </p:grpSpPr>
          <p:sp>
            <p:nvSpPr>
              <p:cNvPr id="32" name="任意多边形: 形状 31">
                <a:extLst>
                  <a:ext uri="{FF2B5EF4-FFF2-40B4-BE49-F238E27FC236}">
                    <a16:creationId xmlns="" xmlns:a16="http://schemas.microsoft.com/office/drawing/2014/main" id="{B878F8EC-59B4-4089-9557-A2523896582C}"/>
                  </a:ext>
                </a:extLst>
              </p:cNvPr>
              <p:cNvSpPr/>
              <p:nvPr/>
            </p:nvSpPr>
            <p:spPr>
              <a:xfrm>
                <a:off x="0" y="0"/>
                <a:ext cx="767929" cy="76792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anchor="ctr"/>
              <a:lstStyle/>
              <a:p>
                <a:pPr algn="ctr"/>
                <a:endParaRPr/>
              </a:p>
            </p:txBody>
          </p:sp>
          <p:sp>
            <p:nvSpPr>
              <p:cNvPr id="33" name="任意多边形: 形状 32">
                <a:extLst>
                  <a:ext uri="{FF2B5EF4-FFF2-40B4-BE49-F238E27FC236}">
                    <a16:creationId xmlns="" xmlns:a16="http://schemas.microsoft.com/office/drawing/2014/main" id="{6FECF985-4C9F-46BE-9A82-7C4063964337}"/>
                  </a:ext>
                </a:extLst>
              </p:cNvPr>
              <p:cNvSpPr/>
              <p:nvPr/>
            </p:nvSpPr>
            <p:spPr>
              <a:xfrm>
                <a:off x="234638" y="227334"/>
                <a:ext cx="298653" cy="313261"/>
              </a:xfrm>
              <a:custGeom>
                <a:avLst/>
                <a:gdLst/>
                <a:ahLst/>
                <a:cxnLst>
                  <a:cxn ang="0">
                    <a:pos x="wd2" y="hd2"/>
                  </a:cxn>
                  <a:cxn ang="5400000">
                    <a:pos x="wd2" y="hd2"/>
                  </a:cxn>
                  <a:cxn ang="10800000">
                    <a:pos x="wd2" y="hd2"/>
                  </a:cxn>
                  <a:cxn ang="16200000">
                    <a:pos x="wd2" y="hd2"/>
                  </a:cxn>
                </a:cxnLst>
                <a:rect l="0" t="0" r="r" b="b"/>
                <a:pathLst>
                  <a:path w="21004" h="21302" extrusionOk="0">
                    <a:moveTo>
                      <a:pt x="7816" y="21302"/>
                    </a:moveTo>
                    <a:cubicBezTo>
                      <a:pt x="7132" y="21302"/>
                      <a:pt x="6483" y="20993"/>
                      <a:pt x="6068" y="20461"/>
                    </a:cubicBezTo>
                    <a:lnTo>
                      <a:pt x="445" y="13277"/>
                    </a:lnTo>
                    <a:cubicBezTo>
                      <a:pt x="-287" y="12344"/>
                      <a:pt x="-97" y="11016"/>
                      <a:pt x="870" y="10308"/>
                    </a:cubicBezTo>
                    <a:cubicBezTo>
                      <a:pt x="1838" y="9597"/>
                      <a:pt x="3211" y="9785"/>
                      <a:pt x="3943" y="10719"/>
                    </a:cubicBezTo>
                    <a:lnTo>
                      <a:pt x="7643" y="15442"/>
                    </a:lnTo>
                    <a:lnTo>
                      <a:pt x="16946" y="999"/>
                    </a:lnTo>
                    <a:cubicBezTo>
                      <a:pt x="17586" y="6"/>
                      <a:pt x="18940" y="-298"/>
                      <a:pt x="19969" y="321"/>
                    </a:cubicBezTo>
                    <a:cubicBezTo>
                      <a:pt x="20997" y="939"/>
                      <a:pt x="21313" y="2248"/>
                      <a:pt x="20671" y="3243"/>
                    </a:cubicBezTo>
                    <a:lnTo>
                      <a:pt x="9680" y="20301"/>
                    </a:lnTo>
                    <a:cubicBezTo>
                      <a:pt x="9299" y="20896"/>
                      <a:pt x="8639" y="21267"/>
                      <a:pt x="7917" y="21299"/>
                    </a:cubicBezTo>
                    <a:cubicBezTo>
                      <a:pt x="7882" y="21302"/>
                      <a:pt x="7851" y="21302"/>
                      <a:pt x="7816" y="21302"/>
                    </a:cubicBezTo>
                    <a:close/>
                  </a:path>
                </a:pathLst>
              </a:custGeom>
              <a:solidFill>
                <a:srgbClr val="FFFFFF"/>
              </a:solidFill>
              <a:ln w="12700" cap="flat">
                <a:noFill/>
                <a:miter lim="400000"/>
              </a:ln>
              <a:effectLst/>
            </p:spPr>
            <p:txBody>
              <a:bodyPr anchor="ctr"/>
              <a:lstStyle/>
              <a:p>
                <a:pPr algn="ctr"/>
                <a:endParaRPr/>
              </a:p>
            </p:txBody>
          </p:sp>
        </p:grpSp>
        <p:grpSp>
          <p:nvGrpSpPr>
            <p:cNvPr id="11" name="组合 10">
              <a:extLst>
                <a:ext uri="{FF2B5EF4-FFF2-40B4-BE49-F238E27FC236}">
                  <a16:creationId xmlns="" xmlns:a16="http://schemas.microsoft.com/office/drawing/2014/main" id="{1625E75A-6330-4605-98AF-0430F46B9A3F}"/>
                </a:ext>
              </a:extLst>
            </p:cNvPr>
            <p:cNvGrpSpPr/>
            <p:nvPr/>
          </p:nvGrpSpPr>
          <p:grpSpPr>
            <a:xfrm>
              <a:off x="6603225" y="2374841"/>
              <a:ext cx="4029279" cy="700515"/>
              <a:chOff x="6729846" y="3935367"/>
              <a:chExt cx="3561227" cy="700515"/>
            </a:xfrm>
          </p:grpSpPr>
          <p:sp>
            <p:nvSpPr>
              <p:cNvPr id="30" name="矩形 29">
                <a:extLst>
                  <a:ext uri="{FF2B5EF4-FFF2-40B4-BE49-F238E27FC236}">
                    <a16:creationId xmlns="" xmlns:a16="http://schemas.microsoft.com/office/drawing/2014/main" id="{B436CB2A-687A-49A0-B3EC-4438B26B4363}"/>
                  </a:ext>
                </a:extLst>
              </p:cNvPr>
              <p:cNvSpPr/>
              <p:nvPr/>
            </p:nvSpPr>
            <p:spPr>
              <a:xfrm>
                <a:off x="6729846" y="3935367"/>
                <a:ext cx="3561227" cy="215444"/>
              </a:xfrm>
              <a:prstGeom prst="rect">
                <a:avLst/>
              </a:prstGeom>
            </p:spPr>
            <p:txBody>
              <a:bodyPr wrap="none" lIns="144000" tIns="0" rIns="144000" bIns="0" anchor="ctr">
                <a:normAutofit/>
              </a:bodyPr>
              <a:lstStyle/>
              <a:p>
                <a:r>
                  <a:rPr lang="zh-CN" altLang="en-US" sz="1400" b="1" dirty="0">
                    <a:solidFill>
                      <a:schemeClr val="accent1"/>
                    </a:solidFill>
                  </a:rPr>
                  <a:t>输入标题文本</a:t>
                </a:r>
              </a:p>
            </p:txBody>
          </p:sp>
          <p:sp>
            <p:nvSpPr>
              <p:cNvPr id="31" name="矩形 30">
                <a:extLst>
                  <a:ext uri="{FF2B5EF4-FFF2-40B4-BE49-F238E27FC236}">
                    <a16:creationId xmlns="" xmlns:a16="http://schemas.microsoft.com/office/drawing/2014/main" id="{B7DBF35A-55DF-4FED-A078-842B3457226C}"/>
                  </a:ext>
                </a:extLst>
              </p:cNvPr>
              <p:cNvSpPr/>
              <p:nvPr/>
            </p:nvSpPr>
            <p:spPr>
              <a:xfrm>
                <a:off x="6729846" y="4150812"/>
                <a:ext cx="3561227" cy="485070"/>
              </a:xfrm>
              <a:prstGeom prst="rect">
                <a:avLst/>
              </a:prstGeom>
            </p:spPr>
            <p:txBody>
              <a:bodyPr wrap="square" lIns="144000" tIns="0" rIns="144000" bIns="0" anchor="t">
                <a:normAutofit/>
              </a:bodyPr>
              <a:lstStyle/>
              <a:p>
                <a:pPr>
                  <a:lnSpc>
                    <a:spcPct val="120000"/>
                  </a:lnSpc>
                </a:pPr>
                <a:r>
                  <a:rPr lang="zh-CN" altLang="en-US" sz="1050" dirty="0">
                    <a:solidFill>
                      <a:srgbClr val="000000"/>
                    </a:solidFill>
                  </a:rPr>
                  <a:t>请替换文字内容复制你的内容到此</a:t>
                </a:r>
              </a:p>
            </p:txBody>
          </p:sp>
        </p:grpSp>
      </p:grpSp>
      <p:grpSp>
        <p:nvGrpSpPr>
          <p:cNvPr id="35" name="千图设计师MC：ID 29795607库_组合 34">
            <a:extLst>
              <a:ext uri="{FF2B5EF4-FFF2-40B4-BE49-F238E27FC236}">
                <a16:creationId xmlns="" xmlns:a16="http://schemas.microsoft.com/office/drawing/2014/main" id="{E8ECDF97-5D15-4F82-9308-D824EF558093}"/>
              </a:ext>
            </a:extLst>
          </p:cNvPr>
          <p:cNvGrpSpPr/>
          <p:nvPr>
            <p:custDataLst>
              <p:tags r:id="rId4"/>
            </p:custDataLst>
          </p:nvPr>
        </p:nvGrpSpPr>
        <p:grpSpPr>
          <a:xfrm>
            <a:off x="6204012" y="3263159"/>
            <a:ext cx="4439520" cy="700515"/>
            <a:chOff x="6204012" y="3263159"/>
            <a:chExt cx="4439520" cy="700515"/>
          </a:xfrm>
        </p:grpSpPr>
        <p:grpSp>
          <p:nvGrpSpPr>
            <p:cNvPr id="12" name="组合 11">
              <a:extLst>
                <a:ext uri="{FF2B5EF4-FFF2-40B4-BE49-F238E27FC236}">
                  <a16:creationId xmlns="" xmlns:a16="http://schemas.microsoft.com/office/drawing/2014/main" id="{6788FB64-FE04-4820-B7CD-47C8673870F9}"/>
                </a:ext>
              </a:extLst>
            </p:cNvPr>
            <p:cNvGrpSpPr/>
            <p:nvPr/>
          </p:nvGrpSpPr>
          <p:grpSpPr>
            <a:xfrm>
              <a:off x="6204012" y="3341645"/>
              <a:ext cx="399214" cy="399214"/>
              <a:chOff x="0" y="0"/>
              <a:chExt cx="767929" cy="767929"/>
            </a:xfrm>
          </p:grpSpPr>
          <p:sp>
            <p:nvSpPr>
              <p:cNvPr id="28" name="任意多边形: 形状 27">
                <a:extLst>
                  <a:ext uri="{FF2B5EF4-FFF2-40B4-BE49-F238E27FC236}">
                    <a16:creationId xmlns="" xmlns:a16="http://schemas.microsoft.com/office/drawing/2014/main" id="{7DA560A4-12F3-41AA-A319-E18849F8FDA1}"/>
                  </a:ext>
                </a:extLst>
              </p:cNvPr>
              <p:cNvSpPr/>
              <p:nvPr/>
            </p:nvSpPr>
            <p:spPr>
              <a:xfrm>
                <a:off x="0" y="0"/>
                <a:ext cx="767929" cy="76792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anchor="ctr"/>
              <a:lstStyle/>
              <a:p>
                <a:pPr algn="ctr"/>
                <a:endParaRPr/>
              </a:p>
            </p:txBody>
          </p:sp>
          <p:sp>
            <p:nvSpPr>
              <p:cNvPr id="29" name="任意多边形: 形状 28">
                <a:extLst>
                  <a:ext uri="{FF2B5EF4-FFF2-40B4-BE49-F238E27FC236}">
                    <a16:creationId xmlns="" xmlns:a16="http://schemas.microsoft.com/office/drawing/2014/main" id="{25D24884-EE6B-4C3C-88C7-E02648B1AD03}"/>
                  </a:ext>
                </a:extLst>
              </p:cNvPr>
              <p:cNvSpPr/>
              <p:nvPr/>
            </p:nvSpPr>
            <p:spPr>
              <a:xfrm>
                <a:off x="234638" y="227334"/>
                <a:ext cx="298653" cy="313261"/>
              </a:xfrm>
              <a:custGeom>
                <a:avLst/>
                <a:gdLst/>
                <a:ahLst/>
                <a:cxnLst>
                  <a:cxn ang="0">
                    <a:pos x="wd2" y="hd2"/>
                  </a:cxn>
                  <a:cxn ang="5400000">
                    <a:pos x="wd2" y="hd2"/>
                  </a:cxn>
                  <a:cxn ang="10800000">
                    <a:pos x="wd2" y="hd2"/>
                  </a:cxn>
                  <a:cxn ang="16200000">
                    <a:pos x="wd2" y="hd2"/>
                  </a:cxn>
                </a:cxnLst>
                <a:rect l="0" t="0" r="r" b="b"/>
                <a:pathLst>
                  <a:path w="21004" h="21302" extrusionOk="0">
                    <a:moveTo>
                      <a:pt x="7816" y="21302"/>
                    </a:moveTo>
                    <a:cubicBezTo>
                      <a:pt x="7132" y="21302"/>
                      <a:pt x="6483" y="20993"/>
                      <a:pt x="6068" y="20461"/>
                    </a:cubicBezTo>
                    <a:lnTo>
                      <a:pt x="445" y="13277"/>
                    </a:lnTo>
                    <a:cubicBezTo>
                      <a:pt x="-287" y="12344"/>
                      <a:pt x="-97" y="11016"/>
                      <a:pt x="870" y="10308"/>
                    </a:cubicBezTo>
                    <a:cubicBezTo>
                      <a:pt x="1838" y="9597"/>
                      <a:pt x="3211" y="9785"/>
                      <a:pt x="3943" y="10719"/>
                    </a:cubicBezTo>
                    <a:lnTo>
                      <a:pt x="7643" y="15442"/>
                    </a:lnTo>
                    <a:lnTo>
                      <a:pt x="16946" y="999"/>
                    </a:lnTo>
                    <a:cubicBezTo>
                      <a:pt x="17586" y="6"/>
                      <a:pt x="18940" y="-298"/>
                      <a:pt x="19969" y="321"/>
                    </a:cubicBezTo>
                    <a:cubicBezTo>
                      <a:pt x="20997" y="939"/>
                      <a:pt x="21313" y="2248"/>
                      <a:pt x="20671" y="3243"/>
                    </a:cubicBezTo>
                    <a:lnTo>
                      <a:pt x="9680" y="20301"/>
                    </a:lnTo>
                    <a:cubicBezTo>
                      <a:pt x="9299" y="20896"/>
                      <a:pt x="8639" y="21267"/>
                      <a:pt x="7917" y="21299"/>
                    </a:cubicBezTo>
                    <a:cubicBezTo>
                      <a:pt x="7882" y="21302"/>
                      <a:pt x="7851" y="21302"/>
                      <a:pt x="7816" y="21302"/>
                    </a:cubicBezTo>
                    <a:close/>
                  </a:path>
                </a:pathLst>
              </a:custGeom>
              <a:solidFill>
                <a:srgbClr val="FFFFFF"/>
              </a:solidFill>
              <a:ln w="12700" cap="flat">
                <a:noFill/>
                <a:miter lim="400000"/>
              </a:ln>
              <a:effectLst/>
            </p:spPr>
            <p:txBody>
              <a:bodyPr anchor="ctr"/>
              <a:lstStyle/>
              <a:p>
                <a:pPr algn="ctr"/>
                <a:endParaRPr/>
              </a:p>
            </p:txBody>
          </p:sp>
        </p:grpSp>
        <p:grpSp>
          <p:nvGrpSpPr>
            <p:cNvPr id="13" name="组合 12">
              <a:extLst>
                <a:ext uri="{FF2B5EF4-FFF2-40B4-BE49-F238E27FC236}">
                  <a16:creationId xmlns="" xmlns:a16="http://schemas.microsoft.com/office/drawing/2014/main" id="{0868EFFD-9E98-47AC-AC50-4A21B8DD42E8}"/>
                </a:ext>
              </a:extLst>
            </p:cNvPr>
            <p:cNvGrpSpPr/>
            <p:nvPr/>
          </p:nvGrpSpPr>
          <p:grpSpPr>
            <a:xfrm>
              <a:off x="6614253" y="3263159"/>
              <a:ext cx="4029279" cy="700515"/>
              <a:chOff x="6729846" y="3935367"/>
              <a:chExt cx="3561227" cy="700515"/>
            </a:xfrm>
          </p:grpSpPr>
          <p:sp>
            <p:nvSpPr>
              <p:cNvPr id="26" name="矩形 25">
                <a:extLst>
                  <a:ext uri="{FF2B5EF4-FFF2-40B4-BE49-F238E27FC236}">
                    <a16:creationId xmlns="" xmlns:a16="http://schemas.microsoft.com/office/drawing/2014/main" id="{4A0DC404-E7E4-4AF4-8FD4-A9384C3A57EF}"/>
                  </a:ext>
                </a:extLst>
              </p:cNvPr>
              <p:cNvSpPr/>
              <p:nvPr/>
            </p:nvSpPr>
            <p:spPr>
              <a:xfrm>
                <a:off x="6729846" y="3935367"/>
                <a:ext cx="3561227" cy="215444"/>
              </a:xfrm>
              <a:prstGeom prst="rect">
                <a:avLst/>
              </a:prstGeom>
            </p:spPr>
            <p:txBody>
              <a:bodyPr wrap="none" lIns="144000" tIns="0" rIns="144000" bIns="0" anchor="ctr">
                <a:normAutofit/>
              </a:bodyPr>
              <a:lstStyle/>
              <a:p>
                <a:r>
                  <a:rPr lang="zh-CN" altLang="en-US" sz="1400" b="1" dirty="0">
                    <a:solidFill>
                      <a:schemeClr val="accent2"/>
                    </a:solidFill>
                  </a:rPr>
                  <a:t>输入标题文本</a:t>
                </a:r>
              </a:p>
            </p:txBody>
          </p:sp>
          <p:sp>
            <p:nvSpPr>
              <p:cNvPr id="27" name="矩形 26">
                <a:extLst>
                  <a:ext uri="{FF2B5EF4-FFF2-40B4-BE49-F238E27FC236}">
                    <a16:creationId xmlns="" xmlns:a16="http://schemas.microsoft.com/office/drawing/2014/main" id="{ACA0E805-4D58-40E3-B4E2-9A125564C239}"/>
                  </a:ext>
                </a:extLst>
              </p:cNvPr>
              <p:cNvSpPr/>
              <p:nvPr/>
            </p:nvSpPr>
            <p:spPr>
              <a:xfrm>
                <a:off x="6729846" y="4150812"/>
                <a:ext cx="3561227" cy="485070"/>
              </a:xfrm>
              <a:prstGeom prst="rect">
                <a:avLst/>
              </a:prstGeom>
            </p:spPr>
            <p:txBody>
              <a:bodyPr wrap="square" lIns="144000" tIns="0" rIns="144000" bIns="0" anchor="t">
                <a:normAutofit/>
              </a:bodyPr>
              <a:lstStyle/>
              <a:p>
                <a:pPr>
                  <a:lnSpc>
                    <a:spcPct val="120000"/>
                  </a:lnSpc>
                </a:pPr>
                <a:r>
                  <a:rPr lang="zh-CN" altLang="en-US" sz="1050" dirty="0">
                    <a:solidFill>
                      <a:srgbClr val="000000"/>
                    </a:solidFill>
                  </a:rPr>
                  <a:t>请替换文字内容复制你的内容到此</a:t>
                </a:r>
              </a:p>
            </p:txBody>
          </p:sp>
        </p:grpSp>
      </p:grpSp>
      <p:grpSp>
        <p:nvGrpSpPr>
          <p:cNvPr id="36" name="千图设计师MC：ID 29795607库_组合 35">
            <a:extLst>
              <a:ext uri="{FF2B5EF4-FFF2-40B4-BE49-F238E27FC236}">
                <a16:creationId xmlns="" xmlns:a16="http://schemas.microsoft.com/office/drawing/2014/main" id="{61E6BFCA-CAD1-46FC-A48F-B0BADED17464}"/>
              </a:ext>
            </a:extLst>
          </p:cNvPr>
          <p:cNvGrpSpPr/>
          <p:nvPr>
            <p:custDataLst>
              <p:tags r:id="rId5"/>
            </p:custDataLst>
          </p:nvPr>
        </p:nvGrpSpPr>
        <p:grpSpPr>
          <a:xfrm>
            <a:off x="6204012" y="4151477"/>
            <a:ext cx="4428492" cy="700515"/>
            <a:chOff x="6204012" y="4151477"/>
            <a:chExt cx="4428492" cy="700515"/>
          </a:xfrm>
        </p:grpSpPr>
        <p:grpSp>
          <p:nvGrpSpPr>
            <p:cNvPr id="14" name="组合 13">
              <a:extLst>
                <a:ext uri="{FF2B5EF4-FFF2-40B4-BE49-F238E27FC236}">
                  <a16:creationId xmlns="" xmlns:a16="http://schemas.microsoft.com/office/drawing/2014/main" id="{0AAA9F6C-64F1-4F41-B10A-3AE719A7CF7C}"/>
                </a:ext>
              </a:extLst>
            </p:cNvPr>
            <p:cNvGrpSpPr/>
            <p:nvPr/>
          </p:nvGrpSpPr>
          <p:grpSpPr>
            <a:xfrm>
              <a:off x="6204012" y="4151477"/>
              <a:ext cx="399214" cy="399214"/>
              <a:chOff x="0" y="0"/>
              <a:chExt cx="767929" cy="767929"/>
            </a:xfrm>
          </p:grpSpPr>
          <p:sp>
            <p:nvSpPr>
              <p:cNvPr id="24" name="任意多边形: 形状 23">
                <a:extLst>
                  <a:ext uri="{FF2B5EF4-FFF2-40B4-BE49-F238E27FC236}">
                    <a16:creationId xmlns="" xmlns:a16="http://schemas.microsoft.com/office/drawing/2014/main" id="{C29E688C-0D2D-47D1-9C43-20A842295410}"/>
                  </a:ext>
                </a:extLst>
              </p:cNvPr>
              <p:cNvSpPr/>
              <p:nvPr/>
            </p:nvSpPr>
            <p:spPr>
              <a:xfrm>
                <a:off x="0" y="0"/>
                <a:ext cx="767929" cy="76792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anchor="ctr"/>
              <a:lstStyle/>
              <a:p>
                <a:pPr algn="ctr"/>
                <a:endParaRPr/>
              </a:p>
            </p:txBody>
          </p:sp>
          <p:sp>
            <p:nvSpPr>
              <p:cNvPr id="25" name="任意多边形: 形状 24">
                <a:extLst>
                  <a:ext uri="{FF2B5EF4-FFF2-40B4-BE49-F238E27FC236}">
                    <a16:creationId xmlns="" xmlns:a16="http://schemas.microsoft.com/office/drawing/2014/main" id="{557EAD65-585D-4E80-897D-D38E8C3EF746}"/>
                  </a:ext>
                </a:extLst>
              </p:cNvPr>
              <p:cNvSpPr/>
              <p:nvPr/>
            </p:nvSpPr>
            <p:spPr>
              <a:xfrm>
                <a:off x="234638" y="227334"/>
                <a:ext cx="298653" cy="313261"/>
              </a:xfrm>
              <a:custGeom>
                <a:avLst/>
                <a:gdLst/>
                <a:ahLst/>
                <a:cxnLst>
                  <a:cxn ang="0">
                    <a:pos x="wd2" y="hd2"/>
                  </a:cxn>
                  <a:cxn ang="5400000">
                    <a:pos x="wd2" y="hd2"/>
                  </a:cxn>
                  <a:cxn ang="10800000">
                    <a:pos x="wd2" y="hd2"/>
                  </a:cxn>
                  <a:cxn ang="16200000">
                    <a:pos x="wd2" y="hd2"/>
                  </a:cxn>
                </a:cxnLst>
                <a:rect l="0" t="0" r="r" b="b"/>
                <a:pathLst>
                  <a:path w="21004" h="21302" extrusionOk="0">
                    <a:moveTo>
                      <a:pt x="7816" y="21302"/>
                    </a:moveTo>
                    <a:cubicBezTo>
                      <a:pt x="7132" y="21302"/>
                      <a:pt x="6483" y="20993"/>
                      <a:pt x="6068" y="20461"/>
                    </a:cubicBezTo>
                    <a:lnTo>
                      <a:pt x="445" y="13277"/>
                    </a:lnTo>
                    <a:cubicBezTo>
                      <a:pt x="-287" y="12344"/>
                      <a:pt x="-97" y="11016"/>
                      <a:pt x="870" y="10308"/>
                    </a:cubicBezTo>
                    <a:cubicBezTo>
                      <a:pt x="1838" y="9597"/>
                      <a:pt x="3211" y="9785"/>
                      <a:pt x="3943" y="10719"/>
                    </a:cubicBezTo>
                    <a:lnTo>
                      <a:pt x="7643" y="15442"/>
                    </a:lnTo>
                    <a:lnTo>
                      <a:pt x="16946" y="999"/>
                    </a:lnTo>
                    <a:cubicBezTo>
                      <a:pt x="17586" y="6"/>
                      <a:pt x="18940" y="-298"/>
                      <a:pt x="19969" y="321"/>
                    </a:cubicBezTo>
                    <a:cubicBezTo>
                      <a:pt x="20997" y="939"/>
                      <a:pt x="21313" y="2248"/>
                      <a:pt x="20671" y="3243"/>
                    </a:cubicBezTo>
                    <a:lnTo>
                      <a:pt x="9680" y="20301"/>
                    </a:lnTo>
                    <a:cubicBezTo>
                      <a:pt x="9299" y="20896"/>
                      <a:pt x="8639" y="21267"/>
                      <a:pt x="7917" y="21299"/>
                    </a:cubicBezTo>
                    <a:cubicBezTo>
                      <a:pt x="7882" y="21302"/>
                      <a:pt x="7851" y="21302"/>
                      <a:pt x="7816" y="21302"/>
                    </a:cubicBezTo>
                    <a:close/>
                  </a:path>
                </a:pathLst>
              </a:custGeom>
              <a:solidFill>
                <a:srgbClr val="FFFFFF"/>
              </a:solidFill>
              <a:ln w="12700" cap="flat">
                <a:noFill/>
                <a:miter lim="400000"/>
              </a:ln>
              <a:effectLst/>
            </p:spPr>
            <p:txBody>
              <a:bodyPr anchor="ctr"/>
              <a:lstStyle/>
              <a:p>
                <a:pPr algn="ctr"/>
                <a:endParaRPr/>
              </a:p>
            </p:txBody>
          </p:sp>
        </p:grpSp>
        <p:grpSp>
          <p:nvGrpSpPr>
            <p:cNvPr id="15" name="组合 14">
              <a:extLst>
                <a:ext uri="{FF2B5EF4-FFF2-40B4-BE49-F238E27FC236}">
                  <a16:creationId xmlns="" xmlns:a16="http://schemas.microsoft.com/office/drawing/2014/main" id="{E1898C31-41EC-48F5-8E49-59CEA7646FD9}"/>
                </a:ext>
              </a:extLst>
            </p:cNvPr>
            <p:cNvGrpSpPr/>
            <p:nvPr/>
          </p:nvGrpSpPr>
          <p:grpSpPr>
            <a:xfrm>
              <a:off x="6603225" y="4151477"/>
              <a:ext cx="4029279" cy="700515"/>
              <a:chOff x="6729846" y="3935367"/>
              <a:chExt cx="3561227" cy="700515"/>
            </a:xfrm>
          </p:grpSpPr>
          <p:sp>
            <p:nvSpPr>
              <p:cNvPr id="22" name="矩形 21">
                <a:extLst>
                  <a:ext uri="{FF2B5EF4-FFF2-40B4-BE49-F238E27FC236}">
                    <a16:creationId xmlns="" xmlns:a16="http://schemas.microsoft.com/office/drawing/2014/main" id="{12616125-A762-4770-B418-1F70B9C84AB6}"/>
                  </a:ext>
                </a:extLst>
              </p:cNvPr>
              <p:cNvSpPr/>
              <p:nvPr/>
            </p:nvSpPr>
            <p:spPr>
              <a:xfrm>
                <a:off x="6729846" y="3935367"/>
                <a:ext cx="3561227" cy="215444"/>
              </a:xfrm>
              <a:prstGeom prst="rect">
                <a:avLst/>
              </a:prstGeom>
            </p:spPr>
            <p:txBody>
              <a:bodyPr wrap="none" lIns="144000" tIns="0" rIns="144000" bIns="0" anchor="ctr">
                <a:normAutofit/>
              </a:bodyPr>
              <a:lstStyle/>
              <a:p>
                <a:r>
                  <a:rPr lang="zh-CN" altLang="en-US" sz="1400" b="1" dirty="0">
                    <a:solidFill>
                      <a:schemeClr val="accent3"/>
                    </a:solidFill>
                  </a:rPr>
                  <a:t>输入标题文本</a:t>
                </a:r>
              </a:p>
            </p:txBody>
          </p:sp>
          <p:sp>
            <p:nvSpPr>
              <p:cNvPr id="23" name="矩形 22">
                <a:extLst>
                  <a:ext uri="{FF2B5EF4-FFF2-40B4-BE49-F238E27FC236}">
                    <a16:creationId xmlns="" xmlns:a16="http://schemas.microsoft.com/office/drawing/2014/main" id="{2D24B5E1-9CE3-41D6-94E0-8BF04FFD720F}"/>
                  </a:ext>
                </a:extLst>
              </p:cNvPr>
              <p:cNvSpPr/>
              <p:nvPr/>
            </p:nvSpPr>
            <p:spPr>
              <a:xfrm>
                <a:off x="6729846" y="4150812"/>
                <a:ext cx="3561227" cy="485070"/>
              </a:xfrm>
              <a:prstGeom prst="rect">
                <a:avLst/>
              </a:prstGeom>
            </p:spPr>
            <p:txBody>
              <a:bodyPr wrap="square" lIns="144000" tIns="0" rIns="144000" bIns="0" anchor="t">
                <a:normAutofit/>
              </a:bodyPr>
              <a:lstStyle/>
              <a:p>
                <a:pPr>
                  <a:lnSpc>
                    <a:spcPct val="120000"/>
                  </a:lnSpc>
                </a:pPr>
                <a:r>
                  <a:rPr lang="zh-CN" altLang="en-US" sz="1050" dirty="0">
                    <a:solidFill>
                      <a:srgbClr val="000000"/>
                    </a:solidFill>
                  </a:rPr>
                  <a:t>请替换文字内容复制你的内容到此</a:t>
                </a:r>
              </a:p>
            </p:txBody>
          </p:sp>
        </p:grpSp>
      </p:grpSp>
      <p:grpSp>
        <p:nvGrpSpPr>
          <p:cNvPr id="37" name="千图设计师MC：ID 29795607库_组合 36">
            <a:extLst>
              <a:ext uri="{FF2B5EF4-FFF2-40B4-BE49-F238E27FC236}">
                <a16:creationId xmlns="" xmlns:a16="http://schemas.microsoft.com/office/drawing/2014/main" id="{7CB21EA7-4B27-410F-B658-1904E086BFF6}"/>
              </a:ext>
            </a:extLst>
          </p:cNvPr>
          <p:cNvGrpSpPr/>
          <p:nvPr>
            <p:custDataLst>
              <p:tags r:id="rId6"/>
            </p:custDataLst>
          </p:nvPr>
        </p:nvGrpSpPr>
        <p:grpSpPr>
          <a:xfrm>
            <a:off x="6204012" y="5039794"/>
            <a:ext cx="4428492" cy="700515"/>
            <a:chOff x="6204012" y="5039794"/>
            <a:chExt cx="4428492" cy="700515"/>
          </a:xfrm>
        </p:grpSpPr>
        <p:grpSp>
          <p:nvGrpSpPr>
            <p:cNvPr id="16" name="组合 15">
              <a:extLst>
                <a:ext uri="{FF2B5EF4-FFF2-40B4-BE49-F238E27FC236}">
                  <a16:creationId xmlns="" xmlns:a16="http://schemas.microsoft.com/office/drawing/2014/main" id="{193E47B2-B76A-4C87-A600-5116027AC20E}"/>
                </a:ext>
              </a:extLst>
            </p:cNvPr>
            <p:cNvGrpSpPr/>
            <p:nvPr/>
          </p:nvGrpSpPr>
          <p:grpSpPr>
            <a:xfrm>
              <a:off x="6204012" y="5039794"/>
              <a:ext cx="399214" cy="399214"/>
              <a:chOff x="0" y="0"/>
              <a:chExt cx="767929" cy="767929"/>
            </a:xfrm>
          </p:grpSpPr>
          <p:sp>
            <p:nvSpPr>
              <p:cNvPr id="20" name="任意多边形: 形状 19">
                <a:extLst>
                  <a:ext uri="{FF2B5EF4-FFF2-40B4-BE49-F238E27FC236}">
                    <a16:creationId xmlns="" xmlns:a16="http://schemas.microsoft.com/office/drawing/2014/main" id="{AFF7BF8A-CD95-447B-9210-8855E1A36249}"/>
                  </a:ext>
                </a:extLst>
              </p:cNvPr>
              <p:cNvSpPr/>
              <p:nvPr/>
            </p:nvSpPr>
            <p:spPr>
              <a:xfrm>
                <a:off x="0" y="0"/>
                <a:ext cx="767929" cy="76792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anchor="ctr"/>
              <a:lstStyle/>
              <a:p>
                <a:pPr algn="ctr"/>
                <a:endParaRPr/>
              </a:p>
            </p:txBody>
          </p:sp>
          <p:sp>
            <p:nvSpPr>
              <p:cNvPr id="21" name="任意多边形: 形状 20">
                <a:extLst>
                  <a:ext uri="{FF2B5EF4-FFF2-40B4-BE49-F238E27FC236}">
                    <a16:creationId xmlns="" xmlns:a16="http://schemas.microsoft.com/office/drawing/2014/main" id="{A9372A36-512F-45E2-A431-9612CD2BB065}"/>
                  </a:ext>
                </a:extLst>
              </p:cNvPr>
              <p:cNvSpPr/>
              <p:nvPr/>
            </p:nvSpPr>
            <p:spPr>
              <a:xfrm>
                <a:off x="234638" y="227334"/>
                <a:ext cx="298653" cy="313261"/>
              </a:xfrm>
              <a:custGeom>
                <a:avLst/>
                <a:gdLst/>
                <a:ahLst/>
                <a:cxnLst>
                  <a:cxn ang="0">
                    <a:pos x="wd2" y="hd2"/>
                  </a:cxn>
                  <a:cxn ang="5400000">
                    <a:pos x="wd2" y="hd2"/>
                  </a:cxn>
                  <a:cxn ang="10800000">
                    <a:pos x="wd2" y="hd2"/>
                  </a:cxn>
                  <a:cxn ang="16200000">
                    <a:pos x="wd2" y="hd2"/>
                  </a:cxn>
                </a:cxnLst>
                <a:rect l="0" t="0" r="r" b="b"/>
                <a:pathLst>
                  <a:path w="21004" h="21302" extrusionOk="0">
                    <a:moveTo>
                      <a:pt x="7816" y="21302"/>
                    </a:moveTo>
                    <a:cubicBezTo>
                      <a:pt x="7132" y="21302"/>
                      <a:pt x="6483" y="20993"/>
                      <a:pt x="6068" y="20461"/>
                    </a:cubicBezTo>
                    <a:lnTo>
                      <a:pt x="445" y="13277"/>
                    </a:lnTo>
                    <a:cubicBezTo>
                      <a:pt x="-287" y="12344"/>
                      <a:pt x="-97" y="11016"/>
                      <a:pt x="870" y="10308"/>
                    </a:cubicBezTo>
                    <a:cubicBezTo>
                      <a:pt x="1838" y="9597"/>
                      <a:pt x="3211" y="9785"/>
                      <a:pt x="3943" y="10719"/>
                    </a:cubicBezTo>
                    <a:lnTo>
                      <a:pt x="7643" y="15442"/>
                    </a:lnTo>
                    <a:lnTo>
                      <a:pt x="16946" y="999"/>
                    </a:lnTo>
                    <a:cubicBezTo>
                      <a:pt x="17586" y="6"/>
                      <a:pt x="18940" y="-298"/>
                      <a:pt x="19969" y="321"/>
                    </a:cubicBezTo>
                    <a:cubicBezTo>
                      <a:pt x="20997" y="939"/>
                      <a:pt x="21313" y="2248"/>
                      <a:pt x="20671" y="3243"/>
                    </a:cubicBezTo>
                    <a:lnTo>
                      <a:pt x="9680" y="20301"/>
                    </a:lnTo>
                    <a:cubicBezTo>
                      <a:pt x="9299" y="20896"/>
                      <a:pt x="8639" y="21267"/>
                      <a:pt x="7917" y="21299"/>
                    </a:cubicBezTo>
                    <a:cubicBezTo>
                      <a:pt x="7882" y="21302"/>
                      <a:pt x="7851" y="21302"/>
                      <a:pt x="7816" y="21302"/>
                    </a:cubicBezTo>
                    <a:close/>
                  </a:path>
                </a:pathLst>
              </a:custGeom>
              <a:solidFill>
                <a:srgbClr val="FFFFFF"/>
              </a:solidFill>
              <a:ln w="12700" cap="flat">
                <a:noFill/>
                <a:miter lim="400000"/>
              </a:ln>
              <a:effectLst/>
            </p:spPr>
            <p:txBody>
              <a:bodyPr anchor="ctr"/>
              <a:lstStyle/>
              <a:p>
                <a:pPr algn="ctr"/>
                <a:endParaRPr/>
              </a:p>
            </p:txBody>
          </p:sp>
        </p:grpSp>
        <p:grpSp>
          <p:nvGrpSpPr>
            <p:cNvPr id="17" name="组合 16">
              <a:extLst>
                <a:ext uri="{FF2B5EF4-FFF2-40B4-BE49-F238E27FC236}">
                  <a16:creationId xmlns="" xmlns:a16="http://schemas.microsoft.com/office/drawing/2014/main" id="{05210B27-BAF7-497B-AFAC-5C45AA4BFEE1}"/>
                </a:ext>
              </a:extLst>
            </p:cNvPr>
            <p:cNvGrpSpPr/>
            <p:nvPr/>
          </p:nvGrpSpPr>
          <p:grpSpPr>
            <a:xfrm>
              <a:off x="6603225" y="5039794"/>
              <a:ext cx="4029279" cy="700515"/>
              <a:chOff x="6729846" y="3935367"/>
              <a:chExt cx="3561227" cy="700515"/>
            </a:xfrm>
          </p:grpSpPr>
          <p:sp>
            <p:nvSpPr>
              <p:cNvPr id="18" name="矩形 17">
                <a:extLst>
                  <a:ext uri="{FF2B5EF4-FFF2-40B4-BE49-F238E27FC236}">
                    <a16:creationId xmlns="" xmlns:a16="http://schemas.microsoft.com/office/drawing/2014/main" id="{9F2A402D-202B-44BC-A5A9-CBB6B25955AE}"/>
                  </a:ext>
                </a:extLst>
              </p:cNvPr>
              <p:cNvSpPr/>
              <p:nvPr/>
            </p:nvSpPr>
            <p:spPr>
              <a:xfrm>
                <a:off x="6729846" y="3935367"/>
                <a:ext cx="3561227" cy="215444"/>
              </a:xfrm>
              <a:prstGeom prst="rect">
                <a:avLst/>
              </a:prstGeom>
            </p:spPr>
            <p:txBody>
              <a:bodyPr wrap="none" lIns="144000" tIns="0" rIns="144000" bIns="0" anchor="ctr">
                <a:normAutofit/>
              </a:bodyPr>
              <a:lstStyle/>
              <a:p>
                <a:r>
                  <a:rPr lang="zh-CN" altLang="en-US" sz="1400" b="1" dirty="0">
                    <a:solidFill>
                      <a:schemeClr val="accent4"/>
                    </a:solidFill>
                  </a:rPr>
                  <a:t>输入标题文本</a:t>
                </a:r>
              </a:p>
            </p:txBody>
          </p:sp>
          <p:sp>
            <p:nvSpPr>
              <p:cNvPr id="19" name="矩形 18">
                <a:extLst>
                  <a:ext uri="{FF2B5EF4-FFF2-40B4-BE49-F238E27FC236}">
                    <a16:creationId xmlns="" xmlns:a16="http://schemas.microsoft.com/office/drawing/2014/main" id="{9EB7BC33-1FE3-4AB7-ADE4-672AA1734559}"/>
                  </a:ext>
                </a:extLst>
              </p:cNvPr>
              <p:cNvSpPr/>
              <p:nvPr/>
            </p:nvSpPr>
            <p:spPr>
              <a:xfrm>
                <a:off x="6729846" y="4150812"/>
                <a:ext cx="3561227" cy="485070"/>
              </a:xfrm>
              <a:prstGeom prst="rect">
                <a:avLst/>
              </a:prstGeom>
            </p:spPr>
            <p:txBody>
              <a:bodyPr wrap="square" lIns="144000" tIns="0" rIns="144000" bIns="0" anchor="t">
                <a:normAutofit/>
              </a:bodyPr>
              <a:lstStyle/>
              <a:p>
                <a:pPr>
                  <a:lnSpc>
                    <a:spcPct val="120000"/>
                  </a:lnSpc>
                </a:pPr>
                <a:r>
                  <a:rPr lang="zh-CN" altLang="en-US" sz="1050" dirty="0">
                    <a:solidFill>
                      <a:srgbClr val="000000"/>
                    </a:solidFill>
                  </a:rPr>
                  <a:t>请替换文字内容复制你的内容到此</a:t>
                </a:r>
              </a:p>
            </p:txBody>
          </p:sp>
        </p:grpSp>
      </p:grpSp>
    </p:spTree>
    <p:extLst>
      <p:ext uri="{BB962C8B-B14F-4D97-AF65-F5344CB8AC3E}">
        <p14:creationId xmlns:p14="http://schemas.microsoft.com/office/powerpoint/2010/main" val="3241506063"/>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528"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anim calcmode="lin" valueType="num">
                                      <p:cBhvr>
                                        <p:cTn id="16" dur="500" fill="hold"/>
                                        <p:tgtEl>
                                          <p:spTgt spid="2"/>
                                        </p:tgtEl>
                                        <p:attrNameLst>
                                          <p:attrName>ppt_x</p:attrName>
                                        </p:attrNameLst>
                                      </p:cBhvr>
                                      <p:tavLst>
                                        <p:tav tm="0">
                                          <p:val>
                                            <p:fltVal val="0.5"/>
                                          </p:val>
                                        </p:tav>
                                        <p:tav tm="100000">
                                          <p:val>
                                            <p:strVal val="#ppt_x"/>
                                          </p:val>
                                        </p:tav>
                                      </p:tavLst>
                                    </p:anim>
                                    <p:anim calcmode="lin" valueType="num">
                                      <p:cBhvr>
                                        <p:cTn id="17" dur="500" fill="hold"/>
                                        <p:tgtEl>
                                          <p:spTgt spid="2"/>
                                        </p:tgtEl>
                                        <p:attrNameLst>
                                          <p:attrName>ppt_y</p:attrName>
                                        </p:attrNameLst>
                                      </p:cBhvr>
                                      <p:tavLst>
                                        <p:tav tm="0">
                                          <p:val>
                                            <p:fltVal val="0.5"/>
                                          </p:val>
                                        </p:tav>
                                        <p:tav tm="100000">
                                          <p:val>
                                            <p:strVal val="#ppt_y"/>
                                          </p:val>
                                        </p:tav>
                                      </p:tavLst>
                                    </p:anim>
                                  </p:childTnLst>
                                </p:cTn>
                              </p:par>
                            </p:childTnLst>
                          </p:cTn>
                        </p:par>
                        <p:par>
                          <p:cTn id="18" fill="hold">
                            <p:stCondLst>
                              <p:cond delay="1500"/>
                            </p:stCondLst>
                            <p:childTnLst>
                              <p:par>
                                <p:cTn id="19" presetID="53" presetClass="entr" presetSubtype="528" fill="hold" nodeType="after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p:cTn id="21" dur="500" fill="hold"/>
                                        <p:tgtEl>
                                          <p:spTgt spid="34"/>
                                        </p:tgtEl>
                                        <p:attrNameLst>
                                          <p:attrName>ppt_w</p:attrName>
                                        </p:attrNameLst>
                                      </p:cBhvr>
                                      <p:tavLst>
                                        <p:tav tm="0">
                                          <p:val>
                                            <p:fltVal val="0"/>
                                          </p:val>
                                        </p:tav>
                                        <p:tav tm="100000">
                                          <p:val>
                                            <p:strVal val="#ppt_w"/>
                                          </p:val>
                                        </p:tav>
                                      </p:tavLst>
                                    </p:anim>
                                    <p:anim calcmode="lin" valueType="num">
                                      <p:cBhvr>
                                        <p:cTn id="22" dur="500" fill="hold"/>
                                        <p:tgtEl>
                                          <p:spTgt spid="34"/>
                                        </p:tgtEl>
                                        <p:attrNameLst>
                                          <p:attrName>ppt_h</p:attrName>
                                        </p:attrNameLst>
                                      </p:cBhvr>
                                      <p:tavLst>
                                        <p:tav tm="0">
                                          <p:val>
                                            <p:fltVal val="0"/>
                                          </p:val>
                                        </p:tav>
                                        <p:tav tm="100000">
                                          <p:val>
                                            <p:strVal val="#ppt_h"/>
                                          </p:val>
                                        </p:tav>
                                      </p:tavLst>
                                    </p:anim>
                                    <p:animEffect transition="in" filter="fade">
                                      <p:cBhvr>
                                        <p:cTn id="23" dur="500"/>
                                        <p:tgtEl>
                                          <p:spTgt spid="34"/>
                                        </p:tgtEl>
                                      </p:cBhvr>
                                    </p:animEffect>
                                    <p:anim calcmode="lin" valueType="num">
                                      <p:cBhvr>
                                        <p:cTn id="24" dur="500" fill="hold"/>
                                        <p:tgtEl>
                                          <p:spTgt spid="34"/>
                                        </p:tgtEl>
                                        <p:attrNameLst>
                                          <p:attrName>ppt_x</p:attrName>
                                        </p:attrNameLst>
                                      </p:cBhvr>
                                      <p:tavLst>
                                        <p:tav tm="0">
                                          <p:val>
                                            <p:fltVal val="0.5"/>
                                          </p:val>
                                        </p:tav>
                                        <p:tav tm="100000">
                                          <p:val>
                                            <p:strVal val="#ppt_x"/>
                                          </p:val>
                                        </p:tav>
                                      </p:tavLst>
                                    </p:anim>
                                    <p:anim calcmode="lin" valueType="num">
                                      <p:cBhvr>
                                        <p:cTn id="25" dur="500" fill="hold"/>
                                        <p:tgtEl>
                                          <p:spTgt spid="34"/>
                                        </p:tgtEl>
                                        <p:attrNameLst>
                                          <p:attrName>ppt_y</p:attrName>
                                        </p:attrNameLst>
                                      </p:cBhvr>
                                      <p:tavLst>
                                        <p:tav tm="0">
                                          <p:val>
                                            <p:fltVal val="0.5"/>
                                          </p:val>
                                        </p:tav>
                                        <p:tav tm="100000">
                                          <p:val>
                                            <p:strVal val="#ppt_y"/>
                                          </p:val>
                                        </p:tav>
                                      </p:tavLst>
                                    </p:anim>
                                  </p:childTnLst>
                                </p:cTn>
                              </p:par>
                            </p:childTnLst>
                          </p:cTn>
                        </p:par>
                        <p:par>
                          <p:cTn id="26" fill="hold">
                            <p:stCondLst>
                              <p:cond delay="2000"/>
                            </p:stCondLst>
                            <p:childTnLst>
                              <p:par>
                                <p:cTn id="27" presetID="53" presetClass="entr" presetSubtype="528" fill="hold" nodeType="afterEffect">
                                  <p:stCondLst>
                                    <p:cond delay="0"/>
                                  </p:stCondLst>
                                  <p:childTnLst>
                                    <p:set>
                                      <p:cBhvr>
                                        <p:cTn id="28" dur="1" fill="hold">
                                          <p:stCondLst>
                                            <p:cond delay="0"/>
                                          </p:stCondLst>
                                        </p:cTn>
                                        <p:tgtEl>
                                          <p:spTgt spid="35"/>
                                        </p:tgtEl>
                                        <p:attrNameLst>
                                          <p:attrName>style.visibility</p:attrName>
                                        </p:attrNameLst>
                                      </p:cBhvr>
                                      <p:to>
                                        <p:strVal val="visible"/>
                                      </p:to>
                                    </p:set>
                                    <p:anim calcmode="lin" valueType="num">
                                      <p:cBhvr>
                                        <p:cTn id="29" dur="500" fill="hold"/>
                                        <p:tgtEl>
                                          <p:spTgt spid="35"/>
                                        </p:tgtEl>
                                        <p:attrNameLst>
                                          <p:attrName>ppt_w</p:attrName>
                                        </p:attrNameLst>
                                      </p:cBhvr>
                                      <p:tavLst>
                                        <p:tav tm="0">
                                          <p:val>
                                            <p:fltVal val="0"/>
                                          </p:val>
                                        </p:tav>
                                        <p:tav tm="100000">
                                          <p:val>
                                            <p:strVal val="#ppt_w"/>
                                          </p:val>
                                        </p:tav>
                                      </p:tavLst>
                                    </p:anim>
                                    <p:anim calcmode="lin" valueType="num">
                                      <p:cBhvr>
                                        <p:cTn id="30" dur="500" fill="hold"/>
                                        <p:tgtEl>
                                          <p:spTgt spid="35"/>
                                        </p:tgtEl>
                                        <p:attrNameLst>
                                          <p:attrName>ppt_h</p:attrName>
                                        </p:attrNameLst>
                                      </p:cBhvr>
                                      <p:tavLst>
                                        <p:tav tm="0">
                                          <p:val>
                                            <p:fltVal val="0"/>
                                          </p:val>
                                        </p:tav>
                                        <p:tav tm="100000">
                                          <p:val>
                                            <p:strVal val="#ppt_h"/>
                                          </p:val>
                                        </p:tav>
                                      </p:tavLst>
                                    </p:anim>
                                    <p:animEffect transition="in" filter="fade">
                                      <p:cBhvr>
                                        <p:cTn id="31" dur="500"/>
                                        <p:tgtEl>
                                          <p:spTgt spid="35"/>
                                        </p:tgtEl>
                                      </p:cBhvr>
                                    </p:animEffect>
                                    <p:anim calcmode="lin" valueType="num">
                                      <p:cBhvr>
                                        <p:cTn id="32" dur="500" fill="hold"/>
                                        <p:tgtEl>
                                          <p:spTgt spid="35"/>
                                        </p:tgtEl>
                                        <p:attrNameLst>
                                          <p:attrName>ppt_x</p:attrName>
                                        </p:attrNameLst>
                                      </p:cBhvr>
                                      <p:tavLst>
                                        <p:tav tm="0">
                                          <p:val>
                                            <p:fltVal val="0.5"/>
                                          </p:val>
                                        </p:tav>
                                        <p:tav tm="100000">
                                          <p:val>
                                            <p:strVal val="#ppt_x"/>
                                          </p:val>
                                        </p:tav>
                                      </p:tavLst>
                                    </p:anim>
                                    <p:anim calcmode="lin" valueType="num">
                                      <p:cBhvr>
                                        <p:cTn id="33" dur="500" fill="hold"/>
                                        <p:tgtEl>
                                          <p:spTgt spid="35"/>
                                        </p:tgtEl>
                                        <p:attrNameLst>
                                          <p:attrName>ppt_y</p:attrName>
                                        </p:attrNameLst>
                                      </p:cBhvr>
                                      <p:tavLst>
                                        <p:tav tm="0">
                                          <p:val>
                                            <p:fltVal val="0.5"/>
                                          </p:val>
                                        </p:tav>
                                        <p:tav tm="100000">
                                          <p:val>
                                            <p:strVal val="#ppt_y"/>
                                          </p:val>
                                        </p:tav>
                                      </p:tavLst>
                                    </p:anim>
                                  </p:childTnLst>
                                </p:cTn>
                              </p:par>
                            </p:childTnLst>
                          </p:cTn>
                        </p:par>
                        <p:par>
                          <p:cTn id="34" fill="hold">
                            <p:stCondLst>
                              <p:cond delay="2500"/>
                            </p:stCondLst>
                            <p:childTnLst>
                              <p:par>
                                <p:cTn id="35" presetID="53" presetClass="entr" presetSubtype="528" fill="hold" nodeType="afterEffect">
                                  <p:stCondLst>
                                    <p:cond delay="0"/>
                                  </p:stCondLst>
                                  <p:childTnLst>
                                    <p:set>
                                      <p:cBhvr>
                                        <p:cTn id="36" dur="1" fill="hold">
                                          <p:stCondLst>
                                            <p:cond delay="0"/>
                                          </p:stCondLst>
                                        </p:cTn>
                                        <p:tgtEl>
                                          <p:spTgt spid="36"/>
                                        </p:tgtEl>
                                        <p:attrNameLst>
                                          <p:attrName>style.visibility</p:attrName>
                                        </p:attrNameLst>
                                      </p:cBhvr>
                                      <p:to>
                                        <p:strVal val="visible"/>
                                      </p:to>
                                    </p:set>
                                    <p:anim calcmode="lin" valueType="num">
                                      <p:cBhvr>
                                        <p:cTn id="37" dur="500" fill="hold"/>
                                        <p:tgtEl>
                                          <p:spTgt spid="36"/>
                                        </p:tgtEl>
                                        <p:attrNameLst>
                                          <p:attrName>ppt_w</p:attrName>
                                        </p:attrNameLst>
                                      </p:cBhvr>
                                      <p:tavLst>
                                        <p:tav tm="0">
                                          <p:val>
                                            <p:fltVal val="0"/>
                                          </p:val>
                                        </p:tav>
                                        <p:tav tm="100000">
                                          <p:val>
                                            <p:strVal val="#ppt_w"/>
                                          </p:val>
                                        </p:tav>
                                      </p:tavLst>
                                    </p:anim>
                                    <p:anim calcmode="lin" valueType="num">
                                      <p:cBhvr>
                                        <p:cTn id="38" dur="500" fill="hold"/>
                                        <p:tgtEl>
                                          <p:spTgt spid="36"/>
                                        </p:tgtEl>
                                        <p:attrNameLst>
                                          <p:attrName>ppt_h</p:attrName>
                                        </p:attrNameLst>
                                      </p:cBhvr>
                                      <p:tavLst>
                                        <p:tav tm="0">
                                          <p:val>
                                            <p:fltVal val="0"/>
                                          </p:val>
                                        </p:tav>
                                        <p:tav tm="100000">
                                          <p:val>
                                            <p:strVal val="#ppt_h"/>
                                          </p:val>
                                        </p:tav>
                                      </p:tavLst>
                                    </p:anim>
                                    <p:animEffect transition="in" filter="fade">
                                      <p:cBhvr>
                                        <p:cTn id="39" dur="500"/>
                                        <p:tgtEl>
                                          <p:spTgt spid="36"/>
                                        </p:tgtEl>
                                      </p:cBhvr>
                                    </p:animEffect>
                                    <p:anim calcmode="lin" valueType="num">
                                      <p:cBhvr>
                                        <p:cTn id="40" dur="500" fill="hold"/>
                                        <p:tgtEl>
                                          <p:spTgt spid="36"/>
                                        </p:tgtEl>
                                        <p:attrNameLst>
                                          <p:attrName>ppt_x</p:attrName>
                                        </p:attrNameLst>
                                      </p:cBhvr>
                                      <p:tavLst>
                                        <p:tav tm="0">
                                          <p:val>
                                            <p:fltVal val="0.5"/>
                                          </p:val>
                                        </p:tav>
                                        <p:tav tm="100000">
                                          <p:val>
                                            <p:strVal val="#ppt_x"/>
                                          </p:val>
                                        </p:tav>
                                      </p:tavLst>
                                    </p:anim>
                                    <p:anim calcmode="lin" valueType="num">
                                      <p:cBhvr>
                                        <p:cTn id="41" dur="500" fill="hold"/>
                                        <p:tgtEl>
                                          <p:spTgt spid="36"/>
                                        </p:tgtEl>
                                        <p:attrNameLst>
                                          <p:attrName>ppt_y</p:attrName>
                                        </p:attrNameLst>
                                      </p:cBhvr>
                                      <p:tavLst>
                                        <p:tav tm="0">
                                          <p:val>
                                            <p:fltVal val="0.5"/>
                                          </p:val>
                                        </p:tav>
                                        <p:tav tm="100000">
                                          <p:val>
                                            <p:strVal val="#ppt_y"/>
                                          </p:val>
                                        </p:tav>
                                      </p:tavLst>
                                    </p:anim>
                                  </p:childTnLst>
                                </p:cTn>
                              </p:par>
                            </p:childTnLst>
                          </p:cTn>
                        </p:par>
                        <p:par>
                          <p:cTn id="42" fill="hold">
                            <p:stCondLst>
                              <p:cond delay="3000"/>
                            </p:stCondLst>
                            <p:childTnLst>
                              <p:par>
                                <p:cTn id="43" presetID="53" presetClass="entr" presetSubtype="528" fill="hold" nodeType="afterEffect">
                                  <p:stCondLst>
                                    <p:cond delay="0"/>
                                  </p:stCondLst>
                                  <p:childTnLst>
                                    <p:set>
                                      <p:cBhvr>
                                        <p:cTn id="44" dur="1" fill="hold">
                                          <p:stCondLst>
                                            <p:cond delay="0"/>
                                          </p:stCondLst>
                                        </p:cTn>
                                        <p:tgtEl>
                                          <p:spTgt spid="37"/>
                                        </p:tgtEl>
                                        <p:attrNameLst>
                                          <p:attrName>style.visibility</p:attrName>
                                        </p:attrNameLst>
                                      </p:cBhvr>
                                      <p:to>
                                        <p:strVal val="visible"/>
                                      </p:to>
                                    </p:set>
                                    <p:anim calcmode="lin" valueType="num">
                                      <p:cBhvr>
                                        <p:cTn id="45" dur="500" fill="hold"/>
                                        <p:tgtEl>
                                          <p:spTgt spid="37"/>
                                        </p:tgtEl>
                                        <p:attrNameLst>
                                          <p:attrName>ppt_w</p:attrName>
                                        </p:attrNameLst>
                                      </p:cBhvr>
                                      <p:tavLst>
                                        <p:tav tm="0">
                                          <p:val>
                                            <p:fltVal val="0"/>
                                          </p:val>
                                        </p:tav>
                                        <p:tav tm="100000">
                                          <p:val>
                                            <p:strVal val="#ppt_w"/>
                                          </p:val>
                                        </p:tav>
                                      </p:tavLst>
                                    </p:anim>
                                    <p:anim calcmode="lin" valueType="num">
                                      <p:cBhvr>
                                        <p:cTn id="46" dur="500" fill="hold"/>
                                        <p:tgtEl>
                                          <p:spTgt spid="37"/>
                                        </p:tgtEl>
                                        <p:attrNameLst>
                                          <p:attrName>ppt_h</p:attrName>
                                        </p:attrNameLst>
                                      </p:cBhvr>
                                      <p:tavLst>
                                        <p:tav tm="0">
                                          <p:val>
                                            <p:fltVal val="0"/>
                                          </p:val>
                                        </p:tav>
                                        <p:tav tm="100000">
                                          <p:val>
                                            <p:strVal val="#ppt_h"/>
                                          </p:val>
                                        </p:tav>
                                      </p:tavLst>
                                    </p:anim>
                                    <p:animEffect transition="in" filter="fade">
                                      <p:cBhvr>
                                        <p:cTn id="47" dur="500"/>
                                        <p:tgtEl>
                                          <p:spTgt spid="37"/>
                                        </p:tgtEl>
                                      </p:cBhvr>
                                    </p:animEffect>
                                    <p:anim calcmode="lin" valueType="num">
                                      <p:cBhvr>
                                        <p:cTn id="48" dur="500" fill="hold"/>
                                        <p:tgtEl>
                                          <p:spTgt spid="37"/>
                                        </p:tgtEl>
                                        <p:attrNameLst>
                                          <p:attrName>ppt_x</p:attrName>
                                        </p:attrNameLst>
                                      </p:cBhvr>
                                      <p:tavLst>
                                        <p:tav tm="0">
                                          <p:val>
                                            <p:fltVal val="0.5"/>
                                          </p:val>
                                        </p:tav>
                                        <p:tav tm="100000">
                                          <p:val>
                                            <p:strVal val="#ppt_x"/>
                                          </p:val>
                                        </p:tav>
                                      </p:tavLst>
                                    </p:anim>
                                    <p:anim calcmode="lin" valueType="num">
                                      <p:cBhvr>
                                        <p:cTn id="49" dur="500" fill="hold"/>
                                        <p:tgtEl>
                                          <p:spTgt spid="37"/>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cxnSp>
        <p:nvCxnSpPr>
          <p:cNvPr id="4" name="千图设计师MC：ID 29795607库_直接连接符 3">
            <a:extLst>
              <a:ext uri="{FF2B5EF4-FFF2-40B4-BE49-F238E27FC236}">
                <a16:creationId xmlns="" xmlns:a16="http://schemas.microsoft.com/office/drawing/2014/main" id="{C5FF334E-9883-427C-9523-A0BD3540733D}"/>
              </a:ext>
            </a:extLst>
          </p:cNvPr>
          <p:cNvCxnSpPr/>
          <p:nvPr>
            <p:custDataLst>
              <p:tags r:id="rId1"/>
            </p:custDataLst>
          </p:nvPr>
        </p:nvCxnSpPr>
        <p:spPr>
          <a:xfrm>
            <a:off x="786554" y="4304521"/>
            <a:ext cx="10287000" cy="0"/>
          </a:xfrm>
          <a:prstGeom prst="line">
            <a:avLst/>
          </a:prstGeom>
          <a:ln w="12700" cap="flat" cmpd="sng" algn="ctr">
            <a:solidFill>
              <a:schemeClr val="tx2">
                <a:lumMod val="40000"/>
                <a:lumOff val="60000"/>
              </a:schemeClr>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5" name="千图设计师MC：ID 29795607库_组合 4">
            <a:extLst>
              <a:ext uri="{FF2B5EF4-FFF2-40B4-BE49-F238E27FC236}">
                <a16:creationId xmlns="" xmlns:a16="http://schemas.microsoft.com/office/drawing/2014/main" id="{0AA37D53-9D58-4857-A61D-DCE095E38F79}"/>
              </a:ext>
            </a:extLst>
          </p:cNvPr>
          <p:cNvGrpSpPr/>
          <p:nvPr>
            <p:custDataLst>
              <p:tags r:id="rId2"/>
            </p:custDataLst>
          </p:nvPr>
        </p:nvGrpSpPr>
        <p:grpSpPr>
          <a:xfrm>
            <a:off x="872902" y="1700213"/>
            <a:ext cx="2754518" cy="3846540"/>
            <a:chOff x="1038848" y="1700213"/>
            <a:chExt cx="2754518" cy="3846540"/>
          </a:xfrm>
        </p:grpSpPr>
        <p:sp>
          <p:nvSpPr>
            <p:cNvPr id="33" name="矩形 32">
              <a:extLst>
                <a:ext uri="{FF2B5EF4-FFF2-40B4-BE49-F238E27FC236}">
                  <a16:creationId xmlns="" xmlns:a16="http://schemas.microsoft.com/office/drawing/2014/main" id="{178BE2FA-CF2D-4337-BD93-823A09BBEE76}"/>
                </a:ext>
              </a:extLst>
            </p:cNvPr>
            <p:cNvSpPr/>
            <p:nvPr/>
          </p:nvSpPr>
          <p:spPr>
            <a:xfrm>
              <a:off x="1964224" y="4213081"/>
              <a:ext cx="903767" cy="91440"/>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文本框 9">
              <a:extLst>
                <a:ext uri="{FF2B5EF4-FFF2-40B4-BE49-F238E27FC236}">
                  <a16:creationId xmlns="" xmlns:a16="http://schemas.microsoft.com/office/drawing/2014/main" id="{1E387F0C-45F9-4147-88C8-996245E429A4}"/>
                </a:ext>
              </a:extLst>
            </p:cNvPr>
            <p:cNvSpPr txBox="1"/>
            <p:nvPr/>
          </p:nvSpPr>
          <p:spPr>
            <a:xfrm>
              <a:off x="2051264" y="3751415"/>
              <a:ext cx="729687" cy="461665"/>
            </a:xfrm>
            <a:prstGeom prst="rect">
              <a:avLst/>
            </a:prstGeom>
            <a:noFill/>
          </p:spPr>
          <p:txBody>
            <a:bodyPr wrap="none">
              <a:normAutofit/>
            </a:bodyPr>
            <a:lstStyle/>
            <a:p>
              <a:r>
                <a:rPr lang="en-US" sz="2400">
                  <a:solidFill>
                    <a:schemeClr val="accent1">
                      <a:lumMod val="100000"/>
                    </a:schemeClr>
                  </a:solidFill>
                  <a:latin typeface="Impact" panose="020B0806030902050204" pitchFamily="34" charset="0"/>
                </a:rPr>
                <a:t>65%</a:t>
              </a:r>
            </a:p>
          </p:txBody>
        </p:sp>
        <p:grpSp>
          <p:nvGrpSpPr>
            <p:cNvPr id="35" name="组合 34">
              <a:extLst>
                <a:ext uri="{FF2B5EF4-FFF2-40B4-BE49-F238E27FC236}">
                  <a16:creationId xmlns="" xmlns:a16="http://schemas.microsoft.com/office/drawing/2014/main" id="{A3ED1FE4-2618-4933-A950-A00540FD8C6D}"/>
                </a:ext>
              </a:extLst>
            </p:cNvPr>
            <p:cNvGrpSpPr/>
            <p:nvPr/>
          </p:nvGrpSpPr>
          <p:grpSpPr>
            <a:xfrm>
              <a:off x="1501707" y="1700213"/>
              <a:ext cx="1828800" cy="1828800"/>
              <a:chOff x="952499" y="1738423"/>
              <a:chExt cx="1828800" cy="1828800"/>
            </a:xfrm>
          </p:grpSpPr>
          <p:sp>
            <p:nvSpPr>
              <p:cNvPr id="39" name="椭圆 38">
                <a:extLst>
                  <a:ext uri="{FF2B5EF4-FFF2-40B4-BE49-F238E27FC236}">
                    <a16:creationId xmlns="" xmlns:a16="http://schemas.microsoft.com/office/drawing/2014/main" id="{A425967D-ACBD-463A-9860-BA312C7C2E87}"/>
                  </a:ext>
                </a:extLst>
              </p:cNvPr>
              <p:cNvSpPr/>
              <p:nvPr/>
            </p:nvSpPr>
            <p:spPr>
              <a:xfrm>
                <a:off x="952499" y="1738423"/>
                <a:ext cx="1828800" cy="1828800"/>
              </a:xfrm>
              <a:prstGeom prst="ellipse">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0" name="任意多边形: 形状 39">
                <a:extLst>
                  <a:ext uri="{FF2B5EF4-FFF2-40B4-BE49-F238E27FC236}">
                    <a16:creationId xmlns="" xmlns:a16="http://schemas.microsoft.com/office/drawing/2014/main" id="{A4043094-C768-45A0-A493-64A20D27E134}"/>
                  </a:ext>
                </a:extLst>
              </p:cNvPr>
              <p:cNvSpPr/>
              <p:nvPr/>
            </p:nvSpPr>
            <p:spPr>
              <a:xfrm>
                <a:off x="1520531" y="2291100"/>
                <a:ext cx="692736" cy="723446"/>
              </a:xfrm>
              <a:custGeom>
                <a:avLst/>
                <a:gdLst>
                  <a:gd name="connsiteX0" fmla="*/ 293688 w 322263"/>
                  <a:gd name="connsiteY0" fmla="*/ 298450 h 336550"/>
                  <a:gd name="connsiteX1" fmla="*/ 293688 w 322263"/>
                  <a:gd name="connsiteY1" fmla="*/ 305019 h 336550"/>
                  <a:gd name="connsiteX2" fmla="*/ 261635 w 322263"/>
                  <a:gd name="connsiteY2" fmla="*/ 336550 h 336550"/>
                  <a:gd name="connsiteX3" fmla="*/ 241603 w 322263"/>
                  <a:gd name="connsiteY3" fmla="*/ 336550 h 336550"/>
                  <a:gd name="connsiteX4" fmla="*/ 209550 w 322263"/>
                  <a:gd name="connsiteY4" fmla="*/ 305019 h 336550"/>
                  <a:gd name="connsiteX5" fmla="*/ 209550 w 322263"/>
                  <a:gd name="connsiteY5" fmla="*/ 301078 h 336550"/>
                  <a:gd name="connsiteX6" fmla="*/ 277662 w 322263"/>
                  <a:gd name="connsiteY6" fmla="*/ 301078 h 336550"/>
                  <a:gd name="connsiteX7" fmla="*/ 293688 w 322263"/>
                  <a:gd name="connsiteY7" fmla="*/ 298450 h 336550"/>
                  <a:gd name="connsiteX8" fmla="*/ 28575 w 322263"/>
                  <a:gd name="connsiteY8" fmla="*/ 298450 h 336550"/>
                  <a:gd name="connsiteX9" fmla="*/ 44601 w 322263"/>
                  <a:gd name="connsiteY9" fmla="*/ 301078 h 336550"/>
                  <a:gd name="connsiteX10" fmla="*/ 112713 w 322263"/>
                  <a:gd name="connsiteY10" fmla="*/ 301078 h 336550"/>
                  <a:gd name="connsiteX11" fmla="*/ 112713 w 322263"/>
                  <a:gd name="connsiteY11" fmla="*/ 305019 h 336550"/>
                  <a:gd name="connsiteX12" fmla="*/ 80660 w 322263"/>
                  <a:gd name="connsiteY12" fmla="*/ 336550 h 336550"/>
                  <a:gd name="connsiteX13" fmla="*/ 60628 w 322263"/>
                  <a:gd name="connsiteY13" fmla="*/ 336550 h 336550"/>
                  <a:gd name="connsiteX14" fmla="*/ 28575 w 322263"/>
                  <a:gd name="connsiteY14" fmla="*/ 305019 h 336550"/>
                  <a:gd name="connsiteX15" fmla="*/ 28575 w 322263"/>
                  <a:gd name="connsiteY15" fmla="*/ 298450 h 336550"/>
                  <a:gd name="connsiteX16" fmla="*/ 233362 w 322263"/>
                  <a:gd name="connsiteY16" fmla="*/ 228600 h 336550"/>
                  <a:gd name="connsiteX17" fmla="*/ 273050 w 322263"/>
                  <a:gd name="connsiteY17" fmla="*/ 228600 h 336550"/>
                  <a:gd name="connsiteX18" fmla="*/ 273050 w 322263"/>
                  <a:gd name="connsiteY18" fmla="*/ 241300 h 336550"/>
                  <a:gd name="connsiteX19" fmla="*/ 233362 w 322263"/>
                  <a:gd name="connsiteY19" fmla="*/ 241300 h 336550"/>
                  <a:gd name="connsiteX20" fmla="*/ 49212 w 322263"/>
                  <a:gd name="connsiteY20" fmla="*/ 228600 h 336550"/>
                  <a:gd name="connsiteX21" fmla="*/ 88900 w 322263"/>
                  <a:gd name="connsiteY21" fmla="*/ 228600 h 336550"/>
                  <a:gd name="connsiteX22" fmla="*/ 88900 w 322263"/>
                  <a:gd name="connsiteY22" fmla="*/ 241300 h 336550"/>
                  <a:gd name="connsiteX23" fmla="*/ 49212 w 322263"/>
                  <a:gd name="connsiteY23" fmla="*/ 241300 h 336550"/>
                  <a:gd name="connsiteX24" fmla="*/ 228109 w 322263"/>
                  <a:gd name="connsiteY24" fmla="*/ 212725 h 336550"/>
                  <a:gd name="connsiteX25" fmla="*/ 217487 w 322263"/>
                  <a:gd name="connsiteY25" fmla="*/ 224912 h 336550"/>
                  <a:gd name="connsiteX26" fmla="*/ 217487 w 322263"/>
                  <a:gd name="connsiteY26" fmla="*/ 246577 h 336550"/>
                  <a:gd name="connsiteX27" fmla="*/ 228109 w 322263"/>
                  <a:gd name="connsiteY27" fmla="*/ 258763 h 336550"/>
                  <a:gd name="connsiteX28" fmla="*/ 278563 w 322263"/>
                  <a:gd name="connsiteY28" fmla="*/ 258763 h 336550"/>
                  <a:gd name="connsiteX29" fmla="*/ 290512 w 322263"/>
                  <a:gd name="connsiteY29" fmla="*/ 246577 h 336550"/>
                  <a:gd name="connsiteX30" fmla="*/ 290512 w 322263"/>
                  <a:gd name="connsiteY30" fmla="*/ 224912 h 336550"/>
                  <a:gd name="connsiteX31" fmla="*/ 278563 w 322263"/>
                  <a:gd name="connsiteY31" fmla="*/ 212725 h 336550"/>
                  <a:gd name="connsiteX32" fmla="*/ 228109 w 322263"/>
                  <a:gd name="connsiteY32" fmla="*/ 212725 h 336550"/>
                  <a:gd name="connsiteX33" fmla="*/ 43699 w 322263"/>
                  <a:gd name="connsiteY33" fmla="*/ 212725 h 336550"/>
                  <a:gd name="connsiteX34" fmla="*/ 31750 w 322263"/>
                  <a:gd name="connsiteY34" fmla="*/ 224912 h 336550"/>
                  <a:gd name="connsiteX35" fmla="*/ 31750 w 322263"/>
                  <a:gd name="connsiteY35" fmla="*/ 246577 h 336550"/>
                  <a:gd name="connsiteX36" fmla="*/ 43699 w 322263"/>
                  <a:gd name="connsiteY36" fmla="*/ 258763 h 336550"/>
                  <a:gd name="connsiteX37" fmla="*/ 94153 w 322263"/>
                  <a:gd name="connsiteY37" fmla="*/ 258763 h 336550"/>
                  <a:gd name="connsiteX38" fmla="*/ 104775 w 322263"/>
                  <a:gd name="connsiteY38" fmla="*/ 246577 h 336550"/>
                  <a:gd name="connsiteX39" fmla="*/ 104775 w 322263"/>
                  <a:gd name="connsiteY39" fmla="*/ 224912 h 336550"/>
                  <a:gd name="connsiteX40" fmla="*/ 94153 w 322263"/>
                  <a:gd name="connsiteY40" fmla="*/ 212725 h 336550"/>
                  <a:gd name="connsiteX41" fmla="*/ 43699 w 322263"/>
                  <a:gd name="connsiteY41" fmla="*/ 212725 h 336550"/>
                  <a:gd name="connsiteX42" fmla="*/ 44905 w 322263"/>
                  <a:gd name="connsiteY42" fmla="*/ 184150 h 336550"/>
                  <a:gd name="connsiteX43" fmla="*/ 277358 w 322263"/>
                  <a:gd name="connsiteY43" fmla="*/ 184150 h 336550"/>
                  <a:gd name="connsiteX44" fmla="*/ 322263 w 322263"/>
                  <a:gd name="connsiteY44" fmla="*/ 228893 h 336550"/>
                  <a:gd name="connsiteX45" fmla="*/ 322263 w 322263"/>
                  <a:gd name="connsiteY45" fmla="*/ 239421 h 336550"/>
                  <a:gd name="connsiteX46" fmla="*/ 277358 w 322263"/>
                  <a:gd name="connsiteY46" fmla="*/ 284163 h 336550"/>
                  <a:gd name="connsiteX47" fmla="*/ 44905 w 322263"/>
                  <a:gd name="connsiteY47" fmla="*/ 284163 h 336550"/>
                  <a:gd name="connsiteX48" fmla="*/ 0 w 322263"/>
                  <a:gd name="connsiteY48" fmla="*/ 239421 h 336550"/>
                  <a:gd name="connsiteX49" fmla="*/ 0 w 322263"/>
                  <a:gd name="connsiteY49" fmla="*/ 228893 h 336550"/>
                  <a:gd name="connsiteX50" fmla="*/ 44905 w 322263"/>
                  <a:gd name="connsiteY50" fmla="*/ 184150 h 336550"/>
                  <a:gd name="connsiteX51" fmla="*/ 100909 w 322263"/>
                  <a:gd name="connsiteY51" fmla="*/ 112712 h 336550"/>
                  <a:gd name="connsiteX52" fmla="*/ 221354 w 322263"/>
                  <a:gd name="connsiteY52" fmla="*/ 112712 h 336550"/>
                  <a:gd name="connsiteX53" fmla="*/ 242300 w 322263"/>
                  <a:gd name="connsiteY53" fmla="*/ 125563 h 336550"/>
                  <a:gd name="connsiteX54" fmla="*/ 259320 w 322263"/>
                  <a:gd name="connsiteY54" fmla="*/ 158977 h 336550"/>
                  <a:gd name="connsiteX55" fmla="*/ 254083 w 322263"/>
                  <a:gd name="connsiteY55" fmla="*/ 166687 h 336550"/>
                  <a:gd name="connsiteX56" fmla="*/ 68180 w 322263"/>
                  <a:gd name="connsiteY56" fmla="*/ 166687 h 336550"/>
                  <a:gd name="connsiteX57" fmla="*/ 62943 w 322263"/>
                  <a:gd name="connsiteY57" fmla="*/ 158977 h 336550"/>
                  <a:gd name="connsiteX58" fmla="*/ 79963 w 322263"/>
                  <a:gd name="connsiteY58" fmla="*/ 125563 h 336550"/>
                  <a:gd name="connsiteX59" fmla="*/ 100909 w 322263"/>
                  <a:gd name="connsiteY59" fmla="*/ 112712 h 336550"/>
                  <a:gd name="connsiteX60" fmla="*/ 209688 w 322263"/>
                  <a:gd name="connsiteY60" fmla="*/ 60325 h 336550"/>
                  <a:gd name="connsiteX61" fmla="*/ 222112 w 322263"/>
                  <a:gd name="connsiteY61" fmla="*/ 60325 h 336550"/>
                  <a:gd name="connsiteX62" fmla="*/ 231775 w 322263"/>
                  <a:gd name="connsiteY62" fmla="*/ 69850 h 336550"/>
                  <a:gd name="connsiteX63" fmla="*/ 222112 w 322263"/>
                  <a:gd name="connsiteY63" fmla="*/ 79375 h 336550"/>
                  <a:gd name="connsiteX64" fmla="*/ 209688 w 322263"/>
                  <a:gd name="connsiteY64" fmla="*/ 79375 h 336550"/>
                  <a:gd name="connsiteX65" fmla="*/ 200025 w 322263"/>
                  <a:gd name="connsiteY65" fmla="*/ 69850 h 336550"/>
                  <a:gd name="connsiteX66" fmla="*/ 209688 w 322263"/>
                  <a:gd name="connsiteY66" fmla="*/ 60325 h 336550"/>
                  <a:gd name="connsiteX67" fmla="*/ 101255 w 322263"/>
                  <a:gd name="connsiteY67" fmla="*/ 60325 h 336550"/>
                  <a:gd name="connsiteX68" fmla="*/ 113058 w 322263"/>
                  <a:gd name="connsiteY68" fmla="*/ 60325 h 336550"/>
                  <a:gd name="connsiteX69" fmla="*/ 122238 w 322263"/>
                  <a:gd name="connsiteY69" fmla="*/ 69850 h 336550"/>
                  <a:gd name="connsiteX70" fmla="*/ 113058 w 322263"/>
                  <a:gd name="connsiteY70" fmla="*/ 79375 h 336550"/>
                  <a:gd name="connsiteX71" fmla="*/ 101255 w 322263"/>
                  <a:gd name="connsiteY71" fmla="*/ 79375 h 336550"/>
                  <a:gd name="connsiteX72" fmla="*/ 92075 w 322263"/>
                  <a:gd name="connsiteY72" fmla="*/ 69850 h 336550"/>
                  <a:gd name="connsiteX73" fmla="*/ 101255 w 322263"/>
                  <a:gd name="connsiteY73" fmla="*/ 60325 h 336550"/>
                  <a:gd name="connsiteX74" fmla="*/ 161132 w 322263"/>
                  <a:gd name="connsiteY74" fmla="*/ 34925 h 336550"/>
                  <a:gd name="connsiteX75" fmla="*/ 195263 w 322263"/>
                  <a:gd name="connsiteY75" fmla="*/ 69920 h 336550"/>
                  <a:gd name="connsiteX76" fmla="*/ 195263 w 322263"/>
                  <a:gd name="connsiteY76" fmla="*/ 86071 h 336550"/>
                  <a:gd name="connsiteX77" fmla="*/ 184761 w 322263"/>
                  <a:gd name="connsiteY77" fmla="*/ 96838 h 336550"/>
                  <a:gd name="connsiteX78" fmla="*/ 137502 w 322263"/>
                  <a:gd name="connsiteY78" fmla="*/ 96838 h 336550"/>
                  <a:gd name="connsiteX79" fmla="*/ 127000 w 322263"/>
                  <a:gd name="connsiteY79" fmla="*/ 86071 h 336550"/>
                  <a:gd name="connsiteX80" fmla="*/ 127000 w 322263"/>
                  <a:gd name="connsiteY80" fmla="*/ 69920 h 336550"/>
                  <a:gd name="connsiteX81" fmla="*/ 161132 w 322263"/>
                  <a:gd name="connsiteY81" fmla="*/ 34925 h 336550"/>
                  <a:gd name="connsiteX82" fmla="*/ 196771 w 322263"/>
                  <a:gd name="connsiteY82" fmla="*/ 21272 h 336550"/>
                  <a:gd name="connsiteX83" fmla="*/ 210265 w 322263"/>
                  <a:gd name="connsiteY83" fmla="*/ 21272 h 336550"/>
                  <a:gd name="connsiteX84" fmla="*/ 210265 w 322263"/>
                  <a:gd name="connsiteY84" fmla="*/ 33972 h 336550"/>
                  <a:gd name="connsiteX85" fmla="*/ 204867 w 322263"/>
                  <a:gd name="connsiteY85" fmla="*/ 39052 h 336550"/>
                  <a:gd name="connsiteX86" fmla="*/ 196771 w 322263"/>
                  <a:gd name="connsiteY86" fmla="*/ 42862 h 336550"/>
                  <a:gd name="connsiteX87" fmla="*/ 190024 w 322263"/>
                  <a:gd name="connsiteY87" fmla="*/ 39052 h 336550"/>
                  <a:gd name="connsiteX88" fmla="*/ 190024 w 322263"/>
                  <a:gd name="connsiteY88" fmla="*/ 26352 h 336550"/>
                  <a:gd name="connsiteX89" fmla="*/ 196771 w 322263"/>
                  <a:gd name="connsiteY89" fmla="*/ 21272 h 336550"/>
                  <a:gd name="connsiteX90" fmla="*/ 111998 w 322263"/>
                  <a:gd name="connsiteY90" fmla="*/ 21272 h 336550"/>
                  <a:gd name="connsiteX91" fmla="*/ 125492 w 322263"/>
                  <a:gd name="connsiteY91" fmla="*/ 21272 h 336550"/>
                  <a:gd name="connsiteX92" fmla="*/ 132239 w 322263"/>
                  <a:gd name="connsiteY92" fmla="*/ 26352 h 336550"/>
                  <a:gd name="connsiteX93" fmla="*/ 132239 w 322263"/>
                  <a:gd name="connsiteY93" fmla="*/ 39052 h 336550"/>
                  <a:gd name="connsiteX94" fmla="*/ 125492 w 322263"/>
                  <a:gd name="connsiteY94" fmla="*/ 42862 h 336550"/>
                  <a:gd name="connsiteX95" fmla="*/ 117396 w 322263"/>
                  <a:gd name="connsiteY95" fmla="*/ 39052 h 336550"/>
                  <a:gd name="connsiteX96" fmla="*/ 111998 w 322263"/>
                  <a:gd name="connsiteY96" fmla="*/ 33972 h 336550"/>
                  <a:gd name="connsiteX97" fmla="*/ 111998 w 322263"/>
                  <a:gd name="connsiteY97" fmla="*/ 21272 h 336550"/>
                  <a:gd name="connsiteX98" fmla="*/ 161132 w 322263"/>
                  <a:gd name="connsiteY98" fmla="*/ 0 h 336550"/>
                  <a:gd name="connsiteX99" fmla="*/ 169863 w 322263"/>
                  <a:gd name="connsiteY99" fmla="*/ 9180 h 336550"/>
                  <a:gd name="connsiteX100" fmla="*/ 169863 w 322263"/>
                  <a:gd name="connsiteY100" fmla="*/ 20983 h 336550"/>
                  <a:gd name="connsiteX101" fmla="*/ 161132 w 322263"/>
                  <a:gd name="connsiteY101" fmla="*/ 30163 h 336550"/>
                  <a:gd name="connsiteX102" fmla="*/ 152400 w 322263"/>
                  <a:gd name="connsiteY102" fmla="*/ 20983 h 336550"/>
                  <a:gd name="connsiteX103" fmla="*/ 152400 w 322263"/>
                  <a:gd name="connsiteY103" fmla="*/ 9180 h 336550"/>
                  <a:gd name="connsiteX104" fmla="*/ 161132 w 322263"/>
                  <a:gd name="connsiteY104"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Lst>
                <a:rect l="l" t="t" r="r" b="b"/>
                <a:pathLst>
                  <a:path w="322263" h="336550">
                    <a:moveTo>
                      <a:pt x="293688" y="298450"/>
                    </a:moveTo>
                    <a:cubicBezTo>
                      <a:pt x="293688" y="298450"/>
                      <a:pt x="293688" y="298450"/>
                      <a:pt x="293688" y="305019"/>
                    </a:cubicBezTo>
                    <a:cubicBezTo>
                      <a:pt x="293688" y="322099"/>
                      <a:pt x="280333" y="336550"/>
                      <a:pt x="261635" y="336550"/>
                    </a:cubicBezTo>
                    <a:cubicBezTo>
                      <a:pt x="261635" y="336550"/>
                      <a:pt x="261635" y="336550"/>
                      <a:pt x="241603" y="336550"/>
                    </a:cubicBezTo>
                    <a:cubicBezTo>
                      <a:pt x="224241" y="336550"/>
                      <a:pt x="209550" y="322099"/>
                      <a:pt x="209550" y="305019"/>
                    </a:cubicBezTo>
                    <a:cubicBezTo>
                      <a:pt x="209550" y="305019"/>
                      <a:pt x="209550" y="305019"/>
                      <a:pt x="209550" y="301078"/>
                    </a:cubicBezTo>
                    <a:lnTo>
                      <a:pt x="277662" y="301078"/>
                    </a:lnTo>
                    <a:cubicBezTo>
                      <a:pt x="283004" y="301078"/>
                      <a:pt x="289681" y="299764"/>
                      <a:pt x="293688" y="298450"/>
                    </a:cubicBezTo>
                    <a:close/>
                    <a:moveTo>
                      <a:pt x="28575" y="298450"/>
                    </a:moveTo>
                    <a:cubicBezTo>
                      <a:pt x="32582" y="299764"/>
                      <a:pt x="39259" y="301078"/>
                      <a:pt x="44601" y="301078"/>
                    </a:cubicBezTo>
                    <a:cubicBezTo>
                      <a:pt x="44601" y="301078"/>
                      <a:pt x="44601" y="301078"/>
                      <a:pt x="112713" y="301078"/>
                    </a:cubicBezTo>
                    <a:cubicBezTo>
                      <a:pt x="112713" y="301078"/>
                      <a:pt x="112713" y="301078"/>
                      <a:pt x="112713" y="305019"/>
                    </a:cubicBezTo>
                    <a:cubicBezTo>
                      <a:pt x="112713" y="322099"/>
                      <a:pt x="98022" y="336550"/>
                      <a:pt x="80660" y="336550"/>
                    </a:cubicBezTo>
                    <a:cubicBezTo>
                      <a:pt x="80660" y="336550"/>
                      <a:pt x="80660" y="336550"/>
                      <a:pt x="60628" y="336550"/>
                    </a:cubicBezTo>
                    <a:cubicBezTo>
                      <a:pt x="41930" y="336550"/>
                      <a:pt x="28575" y="322099"/>
                      <a:pt x="28575" y="305019"/>
                    </a:cubicBezTo>
                    <a:cubicBezTo>
                      <a:pt x="28575" y="305019"/>
                      <a:pt x="28575" y="305019"/>
                      <a:pt x="28575" y="298450"/>
                    </a:cubicBezTo>
                    <a:close/>
                    <a:moveTo>
                      <a:pt x="233362" y="228600"/>
                    </a:moveTo>
                    <a:lnTo>
                      <a:pt x="273050" y="228600"/>
                    </a:lnTo>
                    <a:lnTo>
                      <a:pt x="273050" y="241300"/>
                    </a:lnTo>
                    <a:lnTo>
                      <a:pt x="233362" y="241300"/>
                    </a:lnTo>
                    <a:close/>
                    <a:moveTo>
                      <a:pt x="49212" y="228600"/>
                    </a:moveTo>
                    <a:lnTo>
                      <a:pt x="88900" y="228600"/>
                    </a:lnTo>
                    <a:lnTo>
                      <a:pt x="88900" y="241300"/>
                    </a:lnTo>
                    <a:lnTo>
                      <a:pt x="49212" y="241300"/>
                    </a:lnTo>
                    <a:close/>
                    <a:moveTo>
                      <a:pt x="228109" y="212725"/>
                    </a:moveTo>
                    <a:cubicBezTo>
                      <a:pt x="222798" y="212725"/>
                      <a:pt x="217487" y="218141"/>
                      <a:pt x="217487" y="224912"/>
                    </a:cubicBezTo>
                    <a:cubicBezTo>
                      <a:pt x="217487" y="224912"/>
                      <a:pt x="217487" y="224912"/>
                      <a:pt x="217487" y="246577"/>
                    </a:cubicBezTo>
                    <a:cubicBezTo>
                      <a:pt x="217487" y="253347"/>
                      <a:pt x="222798" y="258763"/>
                      <a:pt x="228109" y="258763"/>
                    </a:cubicBezTo>
                    <a:cubicBezTo>
                      <a:pt x="228109" y="258763"/>
                      <a:pt x="228109" y="258763"/>
                      <a:pt x="278563" y="258763"/>
                    </a:cubicBezTo>
                    <a:cubicBezTo>
                      <a:pt x="285201" y="258763"/>
                      <a:pt x="290512" y="253347"/>
                      <a:pt x="290512" y="246577"/>
                    </a:cubicBezTo>
                    <a:lnTo>
                      <a:pt x="290512" y="224912"/>
                    </a:lnTo>
                    <a:cubicBezTo>
                      <a:pt x="290512" y="218141"/>
                      <a:pt x="285201" y="212725"/>
                      <a:pt x="278563" y="212725"/>
                    </a:cubicBezTo>
                    <a:cubicBezTo>
                      <a:pt x="278563" y="212725"/>
                      <a:pt x="278563" y="212725"/>
                      <a:pt x="228109" y="212725"/>
                    </a:cubicBezTo>
                    <a:close/>
                    <a:moveTo>
                      <a:pt x="43699" y="212725"/>
                    </a:moveTo>
                    <a:cubicBezTo>
                      <a:pt x="37061" y="212725"/>
                      <a:pt x="31750" y="218141"/>
                      <a:pt x="31750" y="224912"/>
                    </a:cubicBezTo>
                    <a:cubicBezTo>
                      <a:pt x="31750" y="224912"/>
                      <a:pt x="31750" y="224912"/>
                      <a:pt x="31750" y="246577"/>
                    </a:cubicBezTo>
                    <a:cubicBezTo>
                      <a:pt x="31750" y="253347"/>
                      <a:pt x="37061" y="258763"/>
                      <a:pt x="43699" y="258763"/>
                    </a:cubicBezTo>
                    <a:cubicBezTo>
                      <a:pt x="43699" y="258763"/>
                      <a:pt x="43699" y="258763"/>
                      <a:pt x="94153" y="258763"/>
                    </a:cubicBezTo>
                    <a:cubicBezTo>
                      <a:pt x="99464" y="258763"/>
                      <a:pt x="104775" y="253347"/>
                      <a:pt x="104775" y="246577"/>
                    </a:cubicBezTo>
                    <a:lnTo>
                      <a:pt x="104775" y="224912"/>
                    </a:lnTo>
                    <a:cubicBezTo>
                      <a:pt x="104775" y="218141"/>
                      <a:pt x="99464" y="212725"/>
                      <a:pt x="94153" y="212725"/>
                    </a:cubicBezTo>
                    <a:cubicBezTo>
                      <a:pt x="94153" y="212725"/>
                      <a:pt x="94153" y="212725"/>
                      <a:pt x="43699" y="212725"/>
                    </a:cubicBezTo>
                    <a:close/>
                    <a:moveTo>
                      <a:pt x="44905" y="184150"/>
                    </a:moveTo>
                    <a:cubicBezTo>
                      <a:pt x="44905" y="184150"/>
                      <a:pt x="44905" y="184150"/>
                      <a:pt x="277358" y="184150"/>
                    </a:cubicBezTo>
                    <a:cubicBezTo>
                      <a:pt x="302452" y="184150"/>
                      <a:pt x="322263" y="203890"/>
                      <a:pt x="322263" y="228893"/>
                    </a:cubicBezTo>
                    <a:cubicBezTo>
                      <a:pt x="322263" y="228893"/>
                      <a:pt x="322263" y="228893"/>
                      <a:pt x="322263" y="239421"/>
                    </a:cubicBezTo>
                    <a:cubicBezTo>
                      <a:pt x="322263" y="264424"/>
                      <a:pt x="302452" y="284163"/>
                      <a:pt x="277358" y="284163"/>
                    </a:cubicBezTo>
                    <a:cubicBezTo>
                      <a:pt x="277358" y="284163"/>
                      <a:pt x="277358" y="284163"/>
                      <a:pt x="44905" y="284163"/>
                    </a:cubicBezTo>
                    <a:cubicBezTo>
                      <a:pt x="19811" y="284163"/>
                      <a:pt x="0" y="264424"/>
                      <a:pt x="0" y="239421"/>
                    </a:cubicBezTo>
                    <a:cubicBezTo>
                      <a:pt x="0" y="239421"/>
                      <a:pt x="0" y="239421"/>
                      <a:pt x="0" y="228893"/>
                    </a:cubicBezTo>
                    <a:cubicBezTo>
                      <a:pt x="0" y="203890"/>
                      <a:pt x="19811" y="184150"/>
                      <a:pt x="44905" y="184150"/>
                    </a:cubicBezTo>
                    <a:close/>
                    <a:moveTo>
                      <a:pt x="100909" y="112712"/>
                    </a:moveTo>
                    <a:cubicBezTo>
                      <a:pt x="100909" y="112712"/>
                      <a:pt x="100909" y="112712"/>
                      <a:pt x="221354" y="112712"/>
                    </a:cubicBezTo>
                    <a:cubicBezTo>
                      <a:pt x="229209" y="112712"/>
                      <a:pt x="239682" y="119138"/>
                      <a:pt x="242300" y="125563"/>
                    </a:cubicBezTo>
                    <a:lnTo>
                      <a:pt x="259320" y="158977"/>
                    </a:lnTo>
                    <a:cubicBezTo>
                      <a:pt x="261938" y="162832"/>
                      <a:pt x="259320" y="166687"/>
                      <a:pt x="254083" y="166687"/>
                    </a:cubicBezTo>
                    <a:cubicBezTo>
                      <a:pt x="254083" y="166687"/>
                      <a:pt x="254083" y="166687"/>
                      <a:pt x="68180" y="166687"/>
                    </a:cubicBezTo>
                    <a:cubicBezTo>
                      <a:pt x="62943" y="166687"/>
                      <a:pt x="60325" y="162832"/>
                      <a:pt x="62943" y="158977"/>
                    </a:cubicBezTo>
                    <a:cubicBezTo>
                      <a:pt x="62943" y="158977"/>
                      <a:pt x="62943" y="158977"/>
                      <a:pt x="79963" y="125563"/>
                    </a:cubicBezTo>
                    <a:cubicBezTo>
                      <a:pt x="82581" y="119138"/>
                      <a:pt x="93054" y="112712"/>
                      <a:pt x="100909" y="112712"/>
                    </a:cubicBezTo>
                    <a:close/>
                    <a:moveTo>
                      <a:pt x="209688" y="60325"/>
                    </a:moveTo>
                    <a:cubicBezTo>
                      <a:pt x="209688" y="60325"/>
                      <a:pt x="209688" y="60325"/>
                      <a:pt x="222112" y="60325"/>
                    </a:cubicBezTo>
                    <a:cubicBezTo>
                      <a:pt x="227634" y="60325"/>
                      <a:pt x="231775" y="64407"/>
                      <a:pt x="231775" y="69850"/>
                    </a:cubicBezTo>
                    <a:cubicBezTo>
                      <a:pt x="231775" y="75293"/>
                      <a:pt x="227634" y="79375"/>
                      <a:pt x="222112" y="79375"/>
                    </a:cubicBezTo>
                    <a:cubicBezTo>
                      <a:pt x="222112" y="79375"/>
                      <a:pt x="222112" y="79375"/>
                      <a:pt x="209688" y="79375"/>
                    </a:cubicBezTo>
                    <a:cubicBezTo>
                      <a:pt x="204166" y="79375"/>
                      <a:pt x="200025" y="75293"/>
                      <a:pt x="200025" y="69850"/>
                    </a:cubicBezTo>
                    <a:cubicBezTo>
                      <a:pt x="200025" y="64407"/>
                      <a:pt x="204166" y="60325"/>
                      <a:pt x="209688" y="60325"/>
                    </a:cubicBezTo>
                    <a:close/>
                    <a:moveTo>
                      <a:pt x="101255" y="60325"/>
                    </a:moveTo>
                    <a:cubicBezTo>
                      <a:pt x="101255" y="60325"/>
                      <a:pt x="101255" y="60325"/>
                      <a:pt x="113058" y="60325"/>
                    </a:cubicBezTo>
                    <a:cubicBezTo>
                      <a:pt x="118304" y="60325"/>
                      <a:pt x="122238" y="64407"/>
                      <a:pt x="122238" y="69850"/>
                    </a:cubicBezTo>
                    <a:cubicBezTo>
                      <a:pt x="122238" y="75293"/>
                      <a:pt x="118304" y="79375"/>
                      <a:pt x="113058" y="79375"/>
                    </a:cubicBezTo>
                    <a:cubicBezTo>
                      <a:pt x="113058" y="79375"/>
                      <a:pt x="113058" y="79375"/>
                      <a:pt x="101255" y="79375"/>
                    </a:cubicBezTo>
                    <a:cubicBezTo>
                      <a:pt x="96009" y="79375"/>
                      <a:pt x="92075" y="75293"/>
                      <a:pt x="92075" y="69850"/>
                    </a:cubicBezTo>
                    <a:cubicBezTo>
                      <a:pt x="92075" y="64407"/>
                      <a:pt x="96009" y="60325"/>
                      <a:pt x="101255" y="60325"/>
                    </a:cubicBezTo>
                    <a:close/>
                    <a:moveTo>
                      <a:pt x="161132" y="34925"/>
                    </a:moveTo>
                    <a:cubicBezTo>
                      <a:pt x="179510" y="34925"/>
                      <a:pt x="195263" y="49731"/>
                      <a:pt x="195263" y="69920"/>
                    </a:cubicBezTo>
                    <a:lnTo>
                      <a:pt x="195263" y="86071"/>
                    </a:lnTo>
                    <a:cubicBezTo>
                      <a:pt x="195263" y="91455"/>
                      <a:pt x="190012" y="96838"/>
                      <a:pt x="184761" y="96838"/>
                    </a:cubicBezTo>
                    <a:cubicBezTo>
                      <a:pt x="184761" y="96838"/>
                      <a:pt x="184761" y="96838"/>
                      <a:pt x="137502" y="96838"/>
                    </a:cubicBezTo>
                    <a:cubicBezTo>
                      <a:pt x="132251" y="96838"/>
                      <a:pt x="127000" y="91455"/>
                      <a:pt x="127000" y="86071"/>
                    </a:cubicBezTo>
                    <a:cubicBezTo>
                      <a:pt x="127000" y="86071"/>
                      <a:pt x="127000" y="86071"/>
                      <a:pt x="127000" y="69920"/>
                    </a:cubicBezTo>
                    <a:cubicBezTo>
                      <a:pt x="127000" y="49731"/>
                      <a:pt x="142753" y="34925"/>
                      <a:pt x="161132" y="34925"/>
                    </a:cubicBezTo>
                    <a:close/>
                    <a:moveTo>
                      <a:pt x="196771" y="21272"/>
                    </a:moveTo>
                    <a:cubicBezTo>
                      <a:pt x="200819" y="17462"/>
                      <a:pt x="206217" y="17462"/>
                      <a:pt x="210265" y="21272"/>
                    </a:cubicBezTo>
                    <a:cubicBezTo>
                      <a:pt x="214313" y="25082"/>
                      <a:pt x="214313" y="30162"/>
                      <a:pt x="210265" y="33972"/>
                    </a:cubicBezTo>
                    <a:cubicBezTo>
                      <a:pt x="210265" y="33972"/>
                      <a:pt x="210265" y="33972"/>
                      <a:pt x="204867" y="39052"/>
                    </a:cubicBezTo>
                    <a:cubicBezTo>
                      <a:pt x="202168" y="41592"/>
                      <a:pt x="199470" y="42862"/>
                      <a:pt x="196771" y="42862"/>
                    </a:cubicBezTo>
                    <a:cubicBezTo>
                      <a:pt x="195421" y="42862"/>
                      <a:pt x="192723" y="41592"/>
                      <a:pt x="190024" y="39052"/>
                    </a:cubicBezTo>
                    <a:cubicBezTo>
                      <a:pt x="187325" y="36512"/>
                      <a:pt x="187325" y="30162"/>
                      <a:pt x="190024" y="26352"/>
                    </a:cubicBezTo>
                    <a:cubicBezTo>
                      <a:pt x="190024" y="26352"/>
                      <a:pt x="190024" y="26352"/>
                      <a:pt x="196771" y="21272"/>
                    </a:cubicBezTo>
                    <a:close/>
                    <a:moveTo>
                      <a:pt x="111998" y="21272"/>
                    </a:moveTo>
                    <a:cubicBezTo>
                      <a:pt x="116046" y="17462"/>
                      <a:pt x="121444" y="17462"/>
                      <a:pt x="125492" y="21272"/>
                    </a:cubicBezTo>
                    <a:cubicBezTo>
                      <a:pt x="125492" y="21272"/>
                      <a:pt x="125492" y="21272"/>
                      <a:pt x="132239" y="26352"/>
                    </a:cubicBezTo>
                    <a:cubicBezTo>
                      <a:pt x="134938" y="30162"/>
                      <a:pt x="134938" y="36512"/>
                      <a:pt x="132239" y="39052"/>
                    </a:cubicBezTo>
                    <a:cubicBezTo>
                      <a:pt x="129540" y="41592"/>
                      <a:pt x="126842" y="42862"/>
                      <a:pt x="125492" y="42862"/>
                    </a:cubicBezTo>
                    <a:cubicBezTo>
                      <a:pt x="122793" y="42862"/>
                      <a:pt x="120095" y="41592"/>
                      <a:pt x="117396" y="39052"/>
                    </a:cubicBezTo>
                    <a:lnTo>
                      <a:pt x="111998" y="33972"/>
                    </a:lnTo>
                    <a:cubicBezTo>
                      <a:pt x="107950" y="30162"/>
                      <a:pt x="107950" y="25082"/>
                      <a:pt x="111998" y="21272"/>
                    </a:cubicBezTo>
                    <a:close/>
                    <a:moveTo>
                      <a:pt x="161132" y="0"/>
                    </a:moveTo>
                    <a:cubicBezTo>
                      <a:pt x="166121" y="0"/>
                      <a:pt x="169863" y="3934"/>
                      <a:pt x="169863" y="9180"/>
                    </a:cubicBezTo>
                    <a:cubicBezTo>
                      <a:pt x="169863" y="9180"/>
                      <a:pt x="169863" y="9180"/>
                      <a:pt x="169863" y="20983"/>
                    </a:cubicBezTo>
                    <a:cubicBezTo>
                      <a:pt x="169863" y="26228"/>
                      <a:pt x="166121" y="30163"/>
                      <a:pt x="161132" y="30163"/>
                    </a:cubicBezTo>
                    <a:cubicBezTo>
                      <a:pt x="156142" y="30163"/>
                      <a:pt x="152400" y="26228"/>
                      <a:pt x="152400" y="20983"/>
                    </a:cubicBezTo>
                    <a:cubicBezTo>
                      <a:pt x="152400" y="20983"/>
                      <a:pt x="152400" y="20983"/>
                      <a:pt x="152400" y="9180"/>
                    </a:cubicBezTo>
                    <a:cubicBezTo>
                      <a:pt x="152400" y="3934"/>
                      <a:pt x="156142" y="0"/>
                      <a:pt x="161132" y="0"/>
                    </a:cubicBezTo>
                    <a:close/>
                  </a:path>
                </a:pathLst>
              </a:custGeom>
              <a:solidFill>
                <a:schemeClr val="bg1">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36" name="组合 35">
              <a:extLst>
                <a:ext uri="{FF2B5EF4-FFF2-40B4-BE49-F238E27FC236}">
                  <a16:creationId xmlns="" xmlns:a16="http://schemas.microsoft.com/office/drawing/2014/main" id="{7FC613DF-5890-4632-9516-379769299CB7}"/>
                </a:ext>
              </a:extLst>
            </p:cNvPr>
            <p:cNvGrpSpPr/>
            <p:nvPr/>
          </p:nvGrpSpPr>
          <p:grpSpPr>
            <a:xfrm>
              <a:off x="1038848" y="4672154"/>
              <a:ext cx="2754518" cy="874599"/>
              <a:chOff x="522079" y="5881244"/>
              <a:chExt cx="2754518" cy="874599"/>
            </a:xfrm>
          </p:grpSpPr>
          <p:sp>
            <p:nvSpPr>
              <p:cNvPr id="37" name="矩形 36">
                <a:extLst>
                  <a:ext uri="{FF2B5EF4-FFF2-40B4-BE49-F238E27FC236}">
                    <a16:creationId xmlns="" xmlns:a16="http://schemas.microsoft.com/office/drawing/2014/main" id="{EAE97912-930D-405E-A080-1B7E5C28FEF9}"/>
                  </a:ext>
                </a:extLst>
              </p:cNvPr>
              <p:cNvSpPr/>
              <p:nvPr/>
            </p:nvSpPr>
            <p:spPr>
              <a:xfrm>
                <a:off x="522079" y="6204089"/>
                <a:ext cx="2754518" cy="551754"/>
              </a:xfrm>
              <a:prstGeom prst="rect">
                <a:avLst/>
              </a:prstGeom>
              <a:noFill/>
            </p:spPr>
            <p:txBody>
              <a:bodyPr wrap="square" lIns="0" tIns="0" rIns="0" bIns="0">
                <a:normAutofit/>
              </a:bodyPr>
              <a:lstStyle/>
              <a:p>
                <a:pPr algn="ctr">
                  <a:lnSpc>
                    <a:spcPct val="120000"/>
                  </a:lnSpc>
                </a:pPr>
                <a:r>
                  <a:rPr lang="zh-CN" altLang="en-US" sz="1000" dirty="0">
                    <a:solidFill>
                      <a:schemeClr val="dk1">
                        <a:lumMod val="100000"/>
                      </a:schemeClr>
                    </a:solidFill>
                    <a:effectLst/>
                  </a:rPr>
                  <a:t>请替换文字内容复制你的内容到此</a:t>
                </a:r>
                <a:br>
                  <a:rPr lang="zh-CN" altLang="en-US" sz="1000" dirty="0">
                    <a:solidFill>
                      <a:schemeClr val="dk1">
                        <a:lumMod val="100000"/>
                      </a:schemeClr>
                    </a:solidFill>
                    <a:effectLst/>
                  </a:rPr>
                </a:br>
                <a:endParaRPr lang="zh-CN" altLang="en-US" sz="1000" dirty="0">
                  <a:solidFill>
                    <a:schemeClr val="dk1">
                      <a:lumMod val="100000"/>
                    </a:schemeClr>
                  </a:solidFill>
                  <a:effectLst/>
                </a:endParaRPr>
              </a:p>
            </p:txBody>
          </p:sp>
          <p:sp>
            <p:nvSpPr>
              <p:cNvPr id="38" name="矩形 37">
                <a:extLst>
                  <a:ext uri="{FF2B5EF4-FFF2-40B4-BE49-F238E27FC236}">
                    <a16:creationId xmlns="" xmlns:a16="http://schemas.microsoft.com/office/drawing/2014/main" id="{39835171-C634-4D90-8F40-22D5BE8DC39F}"/>
                  </a:ext>
                </a:extLst>
              </p:cNvPr>
              <p:cNvSpPr/>
              <p:nvPr/>
            </p:nvSpPr>
            <p:spPr>
              <a:xfrm>
                <a:off x="522079" y="5881244"/>
                <a:ext cx="2754518" cy="289951"/>
              </a:xfrm>
              <a:prstGeom prst="rect">
                <a:avLst/>
              </a:prstGeom>
              <a:noFill/>
              <a:extLst>
                <a:ext uri="{909E8E84-426E-40DD-AFC4-6F175D3DCCD1}">
                  <a14:hiddenFill xmlns:a14="http://schemas.microsoft.com/office/drawing/2010/main">
                    <a:solidFill>
                      <a:schemeClr val="bg1">
                        <a:lumMod val="100000"/>
                      </a:schemeClr>
                    </a:solidFill>
                  </a14:hiddenFill>
                </a:ext>
              </a:extLst>
            </p:spPr>
            <p:txBody>
              <a:bodyPr wrap="none">
                <a:normAutofit/>
              </a:bodyPr>
              <a:lstStyle/>
              <a:p>
                <a:pPr algn="ctr"/>
                <a:r>
                  <a:rPr lang="zh-CN" altLang="en-US" sz="1200" b="1" dirty="0">
                    <a:solidFill>
                      <a:schemeClr val="dk1">
                        <a:lumMod val="100000"/>
                      </a:schemeClr>
                    </a:solidFill>
                    <a:effectLst/>
                  </a:rPr>
                  <a:t>输入标题文本</a:t>
                </a:r>
              </a:p>
            </p:txBody>
          </p:sp>
        </p:grpSp>
      </p:grpSp>
      <p:grpSp>
        <p:nvGrpSpPr>
          <p:cNvPr id="6" name="千图设计师MC：ID 29795607库_组合 5">
            <a:extLst>
              <a:ext uri="{FF2B5EF4-FFF2-40B4-BE49-F238E27FC236}">
                <a16:creationId xmlns="" xmlns:a16="http://schemas.microsoft.com/office/drawing/2014/main" id="{9791EFB1-F893-42B8-94CC-EE10530B67F2}"/>
              </a:ext>
            </a:extLst>
          </p:cNvPr>
          <p:cNvGrpSpPr/>
          <p:nvPr>
            <p:custDataLst>
              <p:tags r:id="rId3"/>
            </p:custDataLst>
          </p:nvPr>
        </p:nvGrpSpPr>
        <p:grpSpPr>
          <a:xfrm>
            <a:off x="3465577" y="1700213"/>
            <a:ext cx="2754518" cy="3846540"/>
            <a:chOff x="3352697" y="1700213"/>
            <a:chExt cx="2754518" cy="3846540"/>
          </a:xfrm>
        </p:grpSpPr>
        <p:sp>
          <p:nvSpPr>
            <p:cNvPr id="25" name="矩形 24">
              <a:extLst>
                <a:ext uri="{FF2B5EF4-FFF2-40B4-BE49-F238E27FC236}">
                  <a16:creationId xmlns="" xmlns:a16="http://schemas.microsoft.com/office/drawing/2014/main" id="{E85C4492-06CA-43E6-9FD2-459043FB2A37}"/>
                </a:ext>
              </a:extLst>
            </p:cNvPr>
            <p:cNvSpPr/>
            <p:nvPr/>
          </p:nvSpPr>
          <p:spPr>
            <a:xfrm>
              <a:off x="4278073" y="4213081"/>
              <a:ext cx="903767" cy="91440"/>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文本框 22">
              <a:extLst>
                <a:ext uri="{FF2B5EF4-FFF2-40B4-BE49-F238E27FC236}">
                  <a16:creationId xmlns="" xmlns:a16="http://schemas.microsoft.com/office/drawing/2014/main" id="{63538FE9-A399-44DD-ADAE-F5F19E480FFF}"/>
                </a:ext>
              </a:extLst>
            </p:cNvPr>
            <p:cNvSpPr txBox="1"/>
            <p:nvPr/>
          </p:nvSpPr>
          <p:spPr>
            <a:xfrm>
              <a:off x="4371525" y="3751415"/>
              <a:ext cx="716863" cy="461665"/>
            </a:xfrm>
            <a:prstGeom prst="rect">
              <a:avLst/>
            </a:prstGeom>
            <a:noFill/>
          </p:spPr>
          <p:txBody>
            <a:bodyPr wrap="none">
              <a:normAutofit/>
            </a:bodyPr>
            <a:lstStyle/>
            <a:p>
              <a:r>
                <a:rPr lang="en-US" sz="2400">
                  <a:solidFill>
                    <a:schemeClr val="accent2">
                      <a:lumMod val="100000"/>
                    </a:schemeClr>
                  </a:solidFill>
                  <a:latin typeface="Impact" panose="020B0806030902050204" pitchFamily="34" charset="0"/>
                </a:rPr>
                <a:t>40%</a:t>
              </a:r>
            </a:p>
          </p:txBody>
        </p:sp>
        <p:grpSp>
          <p:nvGrpSpPr>
            <p:cNvPr id="27" name="组合 26">
              <a:extLst>
                <a:ext uri="{FF2B5EF4-FFF2-40B4-BE49-F238E27FC236}">
                  <a16:creationId xmlns="" xmlns:a16="http://schemas.microsoft.com/office/drawing/2014/main" id="{C0AE1FDC-80A5-4362-8739-B8D3D79A450D}"/>
                </a:ext>
              </a:extLst>
            </p:cNvPr>
            <p:cNvGrpSpPr/>
            <p:nvPr/>
          </p:nvGrpSpPr>
          <p:grpSpPr>
            <a:xfrm>
              <a:off x="3815556" y="1700213"/>
              <a:ext cx="1828800" cy="1828800"/>
              <a:chOff x="3771899" y="1738423"/>
              <a:chExt cx="1828800" cy="1828800"/>
            </a:xfrm>
          </p:grpSpPr>
          <p:sp>
            <p:nvSpPr>
              <p:cNvPr id="31" name="椭圆 30">
                <a:extLst>
                  <a:ext uri="{FF2B5EF4-FFF2-40B4-BE49-F238E27FC236}">
                    <a16:creationId xmlns="" xmlns:a16="http://schemas.microsoft.com/office/drawing/2014/main" id="{11489A33-E467-46F3-B351-54050E50A1AF}"/>
                  </a:ext>
                </a:extLst>
              </p:cNvPr>
              <p:cNvSpPr/>
              <p:nvPr/>
            </p:nvSpPr>
            <p:spPr>
              <a:xfrm>
                <a:off x="3771899" y="1738423"/>
                <a:ext cx="1828800" cy="1828800"/>
              </a:xfrm>
              <a:prstGeom prst="ellipse">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任意多边形: 形状 31">
                <a:extLst>
                  <a:ext uri="{FF2B5EF4-FFF2-40B4-BE49-F238E27FC236}">
                    <a16:creationId xmlns="" xmlns:a16="http://schemas.microsoft.com/office/drawing/2014/main" id="{7BBAFCFF-C101-408C-94C0-20EA82E6ECCA}"/>
                  </a:ext>
                </a:extLst>
              </p:cNvPr>
              <p:cNvSpPr/>
              <p:nvPr/>
            </p:nvSpPr>
            <p:spPr>
              <a:xfrm>
                <a:off x="4324574" y="2294154"/>
                <a:ext cx="723450" cy="717338"/>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chemeClr val="bg1">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8" name="组合 27">
              <a:extLst>
                <a:ext uri="{FF2B5EF4-FFF2-40B4-BE49-F238E27FC236}">
                  <a16:creationId xmlns="" xmlns:a16="http://schemas.microsoft.com/office/drawing/2014/main" id="{E2029934-2B2C-4C62-9084-3D22255D66E6}"/>
                </a:ext>
              </a:extLst>
            </p:cNvPr>
            <p:cNvGrpSpPr/>
            <p:nvPr/>
          </p:nvGrpSpPr>
          <p:grpSpPr>
            <a:xfrm>
              <a:off x="3352697" y="4672154"/>
              <a:ext cx="2754518" cy="874599"/>
              <a:chOff x="522079" y="5881244"/>
              <a:chExt cx="2754518" cy="874599"/>
            </a:xfrm>
          </p:grpSpPr>
          <p:sp>
            <p:nvSpPr>
              <p:cNvPr id="29" name="矩形 28">
                <a:extLst>
                  <a:ext uri="{FF2B5EF4-FFF2-40B4-BE49-F238E27FC236}">
                    <a16:creationId xmlns="" xmlns:a16="http://schemas.microsoft.com/office/drawing/2014/main" id="{AFBB82C6-8F3F-452C-AAB2-CAE806F35306}"/>
                  </a:ext>
                </a:extLst>
              </p:cNvPr>
              <p:cNvSpPr/>
              <p:nvPr/>
            </p:nvSpPr>
            <p:spPr>
              <a:xfrm>
                <a:off x="522079" y="6204089"/>
                <a:ext cx="2754518" cy="551754"/>
              </a:xfrm>
              <a:prstGeom prst="rect">
                <a:avLst/>
              </a:prstGeom>
              <a:noFill/>
            </p:spPr>
            <p:txBody>
              <a:bodyPr wrap="square" lIns="0" tIns="0" rIns="0" bIns="0">
                <a:normAutofit/>
              </a:bodyPr>
              <a:lstStyle/>
              <a:p>
                <a:pPr algn="ctr">
                  <a:lnSpc>
                    <a:spcPct val="120000"/>
                  </a:lnSpc>
                </a:pPr>
                <a:r>
                  <a:rPr lang="zh-CN" altLang="en-US" sz="1000" dirty="0">
                    <a:solidFill>
                      <a:schemeClr val="dk1">
                        <a:lumMod val="100000"/>
                      </a:schemeClr>
                    </a:solidFill>
                    <a:effectLst/>
                  </a:rPr>
                  <a:t>请替换文字内容复制你的内容到此</a:t>
                </a:r>
                <a:br>
                  <a:rPr lang="zh-CN" altLang="en-US" sz="1000" dirty="0">
                    <a:solidFill>
                      <a:schemeClr val="dk1">
                        <a:lumMod val="100000"/>
                      </a:schemeClr>
                    </a:solidFill>
                    <a:effectLst/>
                  </a:rPr>
                </a:br>
                <a:endParaRPr lang="zh-CN" altLang="en-US" sz="1000" dirty="0">
                  <a:solidFill>
                    <a:schemeClr val="dk1">
                      <a:lumMod val="100000"/>
                    </a:schemeClr>
                  </a:solidFill>
                  <a:effectLst/>
                </a:endParaRPr>
              </a:p>
            </p:txBody>
          </p:sp>
          <p:sp>
            <p:nvSpPr>
              <p:cNvPr id="30" name="矩形 29">
                <a:extLst>
                  <a:ext uri="{FF2B5EF4-FFF2-40B4-BE49-F238E27FC236}">
                    <a16:creationId xmlns="" xmlns:a16="http://schemas.microsoft.com/office/drawing/2014/main" id="{7F3B1B51-9971-44DD-8965-AA5353CCB962}"/>
                  </a:ext>
                </a:extLst>
              </p:cNvPr>
              <p:cNvSpPr/>
              <p:nvPr/>
            </p:nvSpPr>
            <p:spPr>
              <a:xfrm>
                <a:off x="522079" y="5881244"/>
                <a:ext cx="2754518" cy="289951"/>
              </a:xfrm>
              <a:prstGeom prst="rect">
                <a:avLst/>
              </a:prstGeom>
              <a:noFill/>
              <a:extLst>
                <a:ext uri="{909E8E84-426E-40DD-AFC4-6F175D3DCCD1}">
                  <a14:hiddenFill xmlns:a14="http://schemas.microsoft.com/office/drawing/2010/main">
                    <a:solidFill>
                      <a:schemeClr val="bg1">
                        <a:lumMod val="100000"/>
                      </a:schemeClr>
                    </a:solidFill>
                  </a14:hiddenFill>
                </a:ext>
              </a:extLst>
            </p:spPr>
            <p:txBody>
              <a:bodyPr wrap="none">
                <a:normAutofit/>
              </a:bodyPr>
              <a:lstStyle/>
              <a:p>
                <a:pPr algn="ctr"/>
                <a:r>
                  <a:rPr lang="zh-CN" altLang="en-US" sz="1200" b="1" dirty="0">
                    <a:solidFill>
                      <a:schemeClr val="dk1">
                        <a:lumMod val="100000"/>
                      </a:schemeClr>
                    </a:solidFill>
                    <a:effectLst/>
                  </a:rPr>
                  <a:t>输入标题文本</a:t>
                </a:r>
              </a:p>
            </p:txBody>
          </p:sp>
        </p:grpSp>
      </p:grpSp>
      <p:grpSp>
        <p:nvGrpSpPr>
          <p:cNvPr id="7" name="千图设计师MC：ID 29795607库_组合 6">
            <a:extLst>
              <a:ext uri="{FF2B5EF4-FFF2-40B4-BE49-F238E27FC236}">
                <a16:creationId xmlns="" xmlns:a16="http://schemas.microsoft.com/office/drawing/2014/main" id="{212D3BF0-FE32-4107-9BF0-29296362E5B0}"/>
              </a:ext>
            </a:extLst>
          </p:cNvPr>
          <p:cNvGrpSpPr/>
          <p:nvPr>
            <p:custDataLst>
              <p:tags r:id="rId4"/>
            </p:custDataLst>
          </p:nvPr>
        </p:nvGrpSpPr>
        <p:grpSpPr>
          <a:xfrm>
            <a:off x="6058252" y="1700213"/>
            <a:ext cx="2754518" cy="3809848"/>
            <a:chOff x="6084786" y="1700213"/>
            <a:chExt cx="2754518" cy="3809848"/>
          </a:xfrm>
        </p:grpSpPr>
        <p:sp>
          <p:nvSpPr>
            <p:cNvPr id="17" name="矩形 16">
              <a:extLst>
                <a:ext uri="{FF2B5EF4-FFF2-40B4-BE49-F238E27FC236}">
                  <a16:creationId xmlns="" xmlns:a16="http://schemas.microsoft.com/office/drawing/2014/main" id="{01064A07-5B98-409E-8E97-68AA2380742F}"/>
                </a:ext>
              </a:extLst>
            </p:cNvPr>
            <p:cNvSpPr/>
            <p:nvPr/>
          </p:nvSpPr>
          <p:spPr>
            <a:xfrm>
              <a:off x="7010162" y="4213081"/>
              <a:ext cx="903767" cy="91440"/>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8" name="文本框 23">
              <a:extLst>
                <a:ext uri="{FF2B5EF4-FFF2-40B4-BE49-F238E27FC236}">
                  <a16:creationId xmlns="" xmlns:a16="http://schemas.microsoft.com/office/drawing/2014/main" id="{D901C16C-5E13-40B2-B5AD-1F5BDCD4F418}"/>
                </a:ext>
              </a:extLst>
            </p:cNvPr>
            <p:cNvSpPr txBox="1"/>
            <p:nvPr/>
          </p:nvSpPr>
          <p:spPr>
            <a:xfrm>
              <a:off x="7098003" y="3751414"/>
              <a:ext cx="728084" cy="461665"/>
            </a:xfrm>
            <a:prstGeom prst="rect">
              <a:avLst/>
            </a:prstGeom>
            <a:noFill/>
          </p:spPr>
          <p:txBody>
            <a:bodyPr wrap="none">
              <a:normAutofit/>
            </a:bodyPr>
            <a:lstStyle/>
            <a:p>
              <a:r>
                <a:rPr lang="en-US" sz="2400">
                  <a:solidFill>
                    <a:schemeClr val="accent3">
                      <a:lumMod val="100000"/>
                    </a:schemeClr>
                  </a:solidFill>
                  <a:latin typeface="Impact" panose="020B0806030902050204" pitchFamily="34" charset="0"/>
                </a:rPr>
                <a:t>85%</a:t>
              </a:r>
            </a:p>
          </p:txBody>
        </p:sp>
        <p:grpSp>
          <p:nvGrpSpPr>
            <p:cNvPr id="19" name="组合 18">
              <a:extLst>
                <a:ext uri="{FF2B5EF4-FFF2-40B4-BE49-F238E27FC236}">
                  <a16:creationId xmlns="" xmlns:a16="http://schemas.microsoft.com/office/drawing/2014/main" id="{6ADFEA0D-5703-4610-A014-95F500FF4C5A}"/>
                </a:ext>
              </a:extLst>
            </p:cNvPr>
            <p:cNvGrpSpPr/>
            <p:nvPr/>
          </p:nvGrpSpPr>
          <p:grpSpPr>
            <a:xfrm>
              <a:off x="6547645" y="1700213"/>
              <a:ext cx="1828800" cy="1828800"/>
              <a:chOff x="6591299" y="1738423"/>
              <a:chExt cx="1828800" cy="1828800"/>
            </a:xfrm>
          </p:grpSpPr>
          <p:sp>
            <p:nvSpPr>
              <p:cNvPr id="23" name="椭圆 22">
                <a:extLst>
                  <a:ext uri="{FF2B5EF4-FFF2-40B4-BE49-F238E27FC236}">
                    <a16:creationId xmlns="" xmlns:a16="http://schemas.microsoft.com/office/drawing/2014/main" id="{19615221-40FC-4305-B099-671B10014F26}"/>
                  </a:ext>
                </a:extLst>
              </p:cNvPr>
              <p:cNvSpPr/>
              <p:nvPr/>
            </p:nvSpPr>
            <p:spPr>
              <a:xfrm>
                <a:off x="6591299" y="1738423"/>
                <a:ext cx="1828800" cy="1828800"/>
              </a:xfrm>
              <a:prstGeom prst="ellipse">
                <a:avLst/>
              </a:pr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任意多边形: 形状 23">
                <a:extLst>
                  <a:ext uri="{FF2B5EF4-FFF2-40B4-BE49-F238E27FC236}">
                    <a16:creationId xmlns="" xmlns:a16="http://schemas.microsoft.com/office/drawing/2014/main" id="{A440DFFE-E20D-4FB0-9DD6-F7E9B9E94243}"/>
                  </a:ext>
                </a:extLst>
              </p:cNvPr>
              <p:cNvSpPr/>
              <p:nvPr/>
            </p:nvSpPr>
            <p:spPr>
              <a:xfrm>
                <a:off x="7143974" y="2343743"/>
                <a:ext cx="723450" cy="618160"/>
              </a:xfrm>
              <a:custGeom>
                <a:avLst/>
                <a:gdLst>
                  <a:gd name="connsiteX0" fmla="*/ 137328 w 338137"/>
                  <a:gd name="connsiteY0" fmla="*/ 214312 h 288925"/>
                  <a:gd name="connsiteX1" fmla="*/ 133350 w 338137"/>
                  <a:gd name="connsiteY1" fmla="*/ 218394 h 288925"/>
                  <a:gd name="connsiteX2" fmla="*/ 137328 w 338137"/>
                  <a:gd name="connsiteY2" fmla="*/ 223837 h 288925"/>
                  <a:gd name="connsiteX3" fmla="*/ 250023 w 338137"/>
                  <a:gd name="connsiteY3" fmla="*/ 223837 h 288925"/>
                  <a:gd name="connsiteX4" fmla="*/ 254000 w 338137"/>
                  <a:gd name="connsiteY4" fmla="*/ 218394 h 288925"/>
                  <a:gd name="connsiteX5" fmla="*/ 250023 w 338137"/>
                  <a:gd name="connsiteY5" fmla="*/ 214312 h 288925"/>
                  <a:gd name="connsiteX6" fmla="*/ 137328 w 338137"/>
                  <a:gd name="connsiteY6" fmla="*/ 214312 h 288925"/>
                  <a:gd name="connsiteX7" fmla="*/ 137328 w 338137"/>
                  <a:gd name="connsiteY7" fmla="*/ 196850 h 288925"/>
                  <a:gd name="connsiteX8" fmla="*/ 133350 w 338137"/>
                  <a:gd name="connsiteY8" fmla="*/ 200932 h 288925"/>
                  <a:gd name="connsiteX9" fmla="*/ 137328 w 338137"/>
                  <a:gd name="connsiteY9" fmla="*/ 206375 h 288925"/>
                  <a:gd name="connsiteX10" fmla="*/ 250023 w 338137"/>
                  <a:gd name="connsiteY10" fmla="*/ 206375 h 288925"/>
                  <a:gd name="connsiteX11" fmla="*/ 254000 w 338137"/>
                  <a:gd name="connsiteY11" fmla="*/ 200932 h 288925"/>
                  <a:gd name="connsiteX12" fmla="*/ 250023 w 338137"/>
                  <a:gd name="connsiteY12" fmla="*/ 196850 h 288925"/>
                  <a:gd name="connsiteX13" fmla="*/ 137328 w 338137"/>
                  <a:gd name="connsiteY13" fmla="*/ 196850 h 288925"/>
                  <a:gd name="connsiteX14" fmla="*/ 288925 w 338137"/>
                  <a:gd name="connsiteY14" fmla="*/ 187325 h 288925"/>
                  <a:gd name="connsiteX15" fmla="*/ 269875 w 338137"/>
                  <a:gd name="connsiteY15" fmla="*/ 206375 h 288925"/>
                  <a:gd name="connsiteX16" fmla="*/ 288925 w 338137"/>
                  <a:gd name="connsiteY16" fmla="*/ 225425 h 288925"/>
                  <a:gd name="connsiteX17" fmla="*/ 307975 w 338137"/>
                  <a:gd name="connsiteY17" fmla="*/ 206375 h 288925"/>
                  <a:gd name="connsiteX18" fmla="*/ 288925 w 338137"/>
                  <a:gd name="connsiteY18" fmla="*/ 187325 h 288925"/>
                  <a:gd name="connsiteX19" fmla="*/ 98425 w 338137"/>
                  <a:gd name="connsiteY19" fmla="*/ 187325 h 288925"/>
                  <a:gd name="connsiteX20" fmla="*/ 79375 w 338137"/>
                  <a:gd name="connsiteY20" fmla="*/ 206375 h 288925"/>
                  <a:gd name="connsiteX21" fmla="*/ 98425 w 338137"/>
                  <a:gd name="connsiteY21" fmla="*/ 225425 h 288925"/>
                  <a:gd name="connsiteX22" fmla="*/ 117475 w 338137"/>
                  <a:gd name="connsiteY22" fmla="*/ 206375 h 288925"/>
                  <a:gd name="connsiteX23" fmla="*/ 98425 w 338137"/>
                  <a:gd name="connsiteY23" fmla="*/ 187325 h 288925"/>
                  <a:gd name="connsiteX24" fmla="*/ 254922 w 338137"/>
                  <a:gd name="connsiteY24" fmla="*/ 127000 h 288925"/>
                  <a:gd name="connsiteX25" fmla="*/ 234950 w 338137"/>
                  <a:gd name="connsiteY25" fmla="*/ 147638 h 288925"/>
                  <a:gd name="connsiteX26" fmla="*/ 276225 w 338137"/>
                  <a:gd name="connsiteY26" fmla="*/ 147638 h 288925"/>
                  <a:gd name="connsiteX27" fmla="*/ 254922 w 338137"/>
                  <a:gd name="connsiteY27" fmla="*/ 127000 h 288925"/>
                  <a:gd name="connsiteX28" fmla="*/ 130590 w 338137"/>
                  <a:gd name="connsiteY28" fmla="*/ 100012 h 288925"/>
                  <a:gd name="connsiteX29" fmla="*/ 92075 w 338137"/>
                  <a:gd name="connsiteY29" fmla="*/ 147895 h 288925"/>
                  <a:gd name="connsiteX30" fmla="*/ 105356 w 338137"/>
                  <a:gd name="connsiteY30" fmla="*/ 147895 h 288925"/>
                  <a:gd name="connsiteX31" fmla="*/ 226214 w 338137"/>
                  <a:gd name="connsiteY31" fmla="*/ 147895 h 288925"/>
                  <a:gd name="connsiteX32" fmla="*/ 255432 w 338137"/>
                  <a:gd name="connsiteY32" fmla="*/ 117303 h 288925"/>
                  <a:gd name="connsiteX33" fmla="*/ 285979 w 338137"/>
                  <a:gd name="connsiteY33" fmla="*/ 147895 h 288925"/>
                  <a:gd name="connsiteX34" fmla="*/ 295275 w 338137"/>
                  <a:gd name="connsiteY34" fmla="*/ 149225 h 288925"/>
                  <a:gd name="connsiteX35" fmla="*/ 255432 w 338137"/>
                  <a:gd name="connsiteY35" fmla="*/ 100012 h 288925"/>
                  <a:gd name="connsiteX36" fmla="*/ 130590 w 338137"/>
                  <a:gd name="connsiteY36" fmla="*/ 100012 h 288925"/>
                  <a:gd name="connsiteX37" fmla="*/ 131008 w 338137"/>
                  <a:gd name="connsiteY37" fmla="*/ 85725 h 288925"/>
                  <a:gd name="connsiteX38" fmla="*/ 255022 w 338137"/>
                  <a:gd name="connsiteY38" fmla="*/ 85725 h 288925"/>
                  <a:gd name="connsiteX39" fmla="*/ 309113 w 338137"/>
                  <a:gd name="connsiteY39" fmla="*/ 153019 h 288925"/>
                  <a:gd name="connsiteX40" fmla="*/ 338137 w 338137"/>
                  <a:gd name="connsiteY40" fmla="*/ 207117 h 288925"/>
                  <a:gd name="connsiteX41" fmla="*/ 320986 w 338137"/>
                  <a:gd name="connsiteY41" fmla="*/ 251980 h 288925"/>
                  <a:gd name="connsiteX42" fmla="*/ 320986 w 338137"/>
                  <a:gd name="connsiteY42" fmla="*/ 288925 h 288925"/>
                  <a:gd name="connsiteX43" fmla="*/ 274811 w 338137"/>
                  <a:gd name="connsiteY43" fmla="*/ 288925 h 288925"/>
                  <a:gd name="connsiteX44" fmla="*/ 274811 w 338137"/>
                  <a:gd name="connsiteY44" fmla="*/ 266494 h 288925"/>
                  <a:gd name="connsiteX45" fmla="*/ 112538 w 338137"/>
                  <a:gd name="connsiteY45" fmla="*/ 266494 h 288925"/>
                  <a:gd name="connsiteX46" fmla="*/ 112538 w 338137"/>
                  <a:gd name="connsiteY46" fmla="*/ 288925 h 288925"/>
                  <a:gd name="connsiteX47" fmla="*/ 66363 w 338137"/>
                  <a:gd name="connsiteY47" fmla="*/ 288925 h 288925"/>
                  <a:gd name="connsiteX48" fmla="*/ 66363 w 338137"/>
                  <a:gd name="connsiteY48" fmla="*/ 251980 h 288925"/>
                  <a:gd name="connsiteX49" fmla="*/ 49212 w 338137"/>
                  <a:gd name="connsiteY49" fmla="*/ 207117 h 288925"/>
                  <a:gd name="connsiteX50" fmla="*/ 78237 w 338137"/>
                  <a:gd name="connsiteY50" fmla="*/ 153019 h 288925"/>
                  <a:gd name="connsiteX51" fmla="*/ 131008 w 338137"/>
                  <a:gd name="connsiteY51" fmla="*/ 85725 h 288925"/>
                  <a:gd name="connsiteX52" fmla="*/ 65088 w 338137"/>
                  <a:gd name="connsiteY52" fmla="*/ 0 h 288925"/>
                  <a:gd name="connsiteX53" fmla="*/ 69073 w 338137"/>
                  <a:gd name="connsiteY53" fmla="*/ 5220 h 288925"/>
                  <a:gd name="connsiteX54" fmla="*/ 69073 w 338137"/>
                  <a:gd name="connsiteY54" fmla="*/ 13050 h 288925"/>
                  <a:gd name="connsiteX55" fmla="*/ 130175 w 338137"/>
                  <a:gd name="connsiteY55" fmla="*/ 67859 h 288925"/>
                  <a:gd name="connsiteX56" fmla="*/ 69073 w 338137"/>
                  <a:gd name="connsiteY56" fmla="*/ 67859 h 288925"/>
                  <a:gd name="connsiteX57" fmla="*/ 69073 w 338137"/>
                  <a:gd name="connsiteY57" fmla="*/ 130499 h 288925"/>
                  <a:gd name="connsiteX58" fmla="*/ 62431 w 338137"/>
                  <a:gd name="connsiteY58" fmla="*/ 147463 h 288925"/>
                  <a:gd name="connsiteX59" fmla="*/ 45163 w 338137"/>
                  <a:gd name="connsiteY59" fmla="*/ 153988 h 288925"/>
                  <a:gd name="connsiteX60" fmla="*/ 43835 w 338137"/>
                  <a:gd name="connsiteY60" fmla="*/ 153988 h 288925"/>
                  <a:gd name="connsiteX61" fmla="*/ 18597 w 338137"/>
                  <a:gd name="connsiteY61" fmla="*/ 130499 h 288925"/>
                  <a:gd name="connsiteX62" fmla="*/ 23910 w 338137"/>
                  <a:gd name="connsiteY62" fmla="*/ 125279 h 288925"/>
                  <a:gd name="connsiteX63" fmla="*/ 27895 w 338137"/>
                  <a:gd name="connsiteY63" fmla="*/ 130499 h 288925"/>
                  <a:gd name="connsiteX64" fmla="*/ 43835 w 338137"/>
                  <a:gd name="connsiteY64" fmla="*/ 144853 h 288925"/>
                  <a:gd name="connsiteX65" fmla="*/ 45163 w 338137"/>
                  <a:gd name="connsiteY65" fmla="*/ 144853 h 288925"/>
                  <a:gd name="connsiteX66" fmla="*/ 55790 w 338137"/>
                  <a:gd name="connsiteY66" fmla="*/ 140938 h 288925"/>
                  <a:gd name="connsiteX67" fmla="*/ 59774 w 338137"/>
                  <a:gd name="connsiteY67" fmla="*/ 130499 h 288925"/>
                  <a:gd name="connsiteX68" fmla="*/ 59774 w 338137"/>
                  <a:gd name="connsiteY68" fmla="*/ 67859 h 288925"/>
                  <a:gd name="connsiteX69" fmla="*/ 0 w 338137"/>
                  <a:gd name="connsiteY69" fmla="*/ 67859 h 288925"/>
                  <a:gd name="connsiteX70" fmla="*/ 59774 w 338137"/>
                  <a:gd name="connsiteY70" fmla="*/ 13050 h 288925"/>
                  <a:gd name="connsiteX71" fmla="*/ 59774 w 338137"/>
                  <a:gd name="connsiteY71" fmla="*/ 5220 h 288925"/>
                  <a:gd name="connsiteX72" fmla="*/ 65088 w 338137"/>
                  <a:gd name="connsiteY72" fmla="*/ 0 h 288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338137" h="288925">
                    <a:moveTo>
                      <a:pt x="137328" y="214312"/>
                    </a:moveTo>
                    <a:cubicBezTo>
                      <a:pt x="134676" y="214312"/>
                      <a:pt x="133350" y="215673"/>
                      <a:pt x="133350" y="218394"/>
                    </a:cubicBezTo>
                    <a:cubicBezTo>
                      <a:pt x="133350" y="221116"/>
                      <a:pt x="134676" y="223837"/>
                      <a:pt x="137328" y="223837"/>
                    </a:cubicBezTo>
                    <a:cubicBezTo>
                      <a:pt x="137328" y="223837"/>
                      <a:pt x="137328" y="223837"/>
                      <a:pt x="250023" y="223837"/>
                    </a:cubicBezTo>
                    <a:cubicBezTo>
                      <a:pt x="252674" y="223837"/>
                      <a:pt x="254000" y="221116"/>
                      <a:pt x="254000" y="218394"/>
                    </a:cubicBezTo>
                    <a:cubicBezTo>
                      <a:pt x="254000" y="215673"/>
                      <a:pt x="252674" y="214312"/>
                      <a:pt x="250023" y="214312"/>
                    </a:cubicBezTo>
                    <a:cubicBezTo>
                      <a:pt x="250023" y="214312"/>
                      <a:pt x="250023" y="214312"/>
                      <a:pt x="137328" y="214312"/>
                    </a:cubicBezTo>
                    <a:close/>
                    <a:moveTo>
                      <a:pt x="137328" y="196850"/>
                    </a:moveTo>
                    <a:cubicBezTo>
                      <a:pt x="134676" y="196850"/>
                      <a:pt x="133350" y="198211"/>
                      <a:pt x="133350" y="200932"/>
                    </a:cubicBezTo>
                    <a:cubicBezTo>
                      <a:pt x="133350" y="203654"/>
                      <a:pt x="134676" y="206375"/>
                      <a:pt x="137328" y="206375"/>
                    </a:cubicBezTo>
                    <a:cubicBezTo>
                      <a:pt x="137328" y="206375"/>
                      <a:pt x="137328" y="206375"/>
                      <a:pt x="250023" y="206375"/>
                    </a:cubicBezTo>
                    <a:cubicBezTo>
                      <a:pt x="252674" y="206375"/>
                      <a:pt x="254000" y="203654"/>
                      <a:pt x="254000" y="200932"/>
                    </a:cubicBezTo>
                    <a:cubicBezTo>
                      <a:pt x="254000" y="198211"/>
                      <a:pt x="252674" y="196850"/>
                      <a:pt x="250023" y="196850"/>
                    </a:cubicBezTo>
                    <a:cubicBezTo>
                      <a:pt x="250023" y="196850"/>
                      <a:pt x="250023" y="196850"/>
                      <a:pt x="137328" y="196850"/>
                    </a:cubicBezTo>
                    <a:close/>
                    <a:moveTo>
                      <a:pt x="288925" y="187325"/>
                    </a:moveTo>
                    <a:cubicBezTo>
                      <a:pt x="278404" y="187325"/>
                      <a:pt x="269875" y="195854"/>
                      <a:pt x="269875" y="206375"/>
                    </a:cubicBezTo>
                    <a:cubicBezTo>
                      <a:pt x="269875" y="216896"/>
                      <a:pt x="278404" y="225425"/>
                      <a:pt x="288925" y="225425"/>
                    </a:cubicBezTo>
                    <a:cubicBezTo>
                      <a:pt x="299446" y="225425"/>
                      <a:pt x="307975" y="216896"/>
                      <a:pt x="307975" y="206375"/>
                    </a:cubicBezTo>
                    <a:cubicBezTo>
                      <a:pt x="307975" y="195854"/>
                      <a:pt x="299446" y="187325"/>
                      <a:pt x="288925" y="187325"/>
                    </a:cubicBezTo>
                    <a:close/>
                    <a:moveTo>
                      <a:pt x="98425" y="187325"/>
                    </a:moveTo>
                    <a:cubicBezTo>
                      <a:pt x="87904" y="187325"/>
                      <a:pt x="79375" y="195854"/>
                      <a:pt x="79375" y="206375"/>
                    </a:cubicBezTo>
                    <a:cubicBezTo>
                      <a:pt x="79375" y="216896"/>
                      <a:pt x="87904" y="225425"/>
                      <a:pt x="98425" y="225425"/>
                    </a:cubicBezTo>
                    <a:cubicBezTo>
                      <a:pt x="108946" y="225425"/>
                      <a:pt x="117475" y="216896"/>
                      <a:pt x="117475" y="206375"/>
                    </a:cubicBezTo>
                    <a:cubicBezTo>
                      <a:pt x="117475" y="195854"/>
                      <a:pt x="108946" y="187325"/>
                      <a:pt x="98425" y="187325"/>
                    </a:cubicBezTo>
                    <a:close/>
                    <a:moveTo>
                      <a:pt x="254922" y="127000"/>
                    </a:moveTo>
                    <a:cubicBezTo>
                      <a:pt x="244270" y="127000"/>
                      <a:pt x="234950" y="136029"/>
                      <a:pt x="234950" y="147638"/>
                    </a:cubicBezTo>
                    <a:cubicBezTo>
                      <a:pt x="234950" y="147638"/>
                      <a:pt x="234950" y="147638"/>
                      <a:pt x="276225" y="147638"/>
                    </a:cubicBezTo>
                    <a:cubicBezTo>
                      <a:pt x="276225" y="136029"/>
                      <a:pt x="266905" y="127000"/>
                      <a:pt x="254922" y="127000"/>
                    </a:cubicBezTo>
                    <a:close/>
                    <a:moveTo>
                      <a:pt x="130590" y="100012"/>
                    </a:moveTo>
                    <a:cubicBezTo>
                      <a:pt x="113325" y="100012"/>
                      <a:pt x="98716" y="119963"/>
                      <a:pt x="92075" y="147895"/>
                    </a:cubicBezTo>
                    <a:cubicBezTo>
                      <a:pt x="96060" y="147895"/>
                      <a:pt x="101372" y="147895"/>
                      <a:pt x="105356" y="147895"/>
                    </a:cubicBezTo>
                    <a:cubicBezTo>
                      <a:pt x="105356" y="147895"/>
                      <a:pt x="105356" y="147895"/>
                      <a:pt x="226214" y="147895"/>
                    </a:cubicBezTo>
                    <a:cubicBezTo>
                      <a:pt x="226214" y="130604"/>
                      <a:pt x="239495" y="117303"/>
                      <a:pt x="255432" y="117303"/>
                    </a:cubicBezTo>
                    <a:cubicBezTo>
                      <a:pt x="272697" y="117303"/>
                      <a:pt x="285979" y="130604"/>
                      <a:pt x="285979" y="147895"/>
                    </a:cubicBezTo>
                    <a:cubicBezTo>
                      <a:pt x="288635" y="147895"/>
                      <a:pt x="292619" y="147895"/>
                      <a:pt x="295275" y="149225"/>
                    </a:cubicBezTo>
                    <a:cubicBezTo>
                      <a:pt x="288635" y="119963"/>
                      <a:pt x="274026" y="100012"/>
                      <a:pt x="255432" y="100012"/>
                    </a:cubicBezTo>
                    <a:cubicBezTo>
                      <a:pt x="255432" y="100012"/>
                      <a:pt x="255432" y="100012"/>
                      <a:pt x="130590" y="100012"/>
                    </a:cubicBezTo>
                    <a:close/>
                    <a:moveTo>
                      <a:pt x="131008" y="85725"/>
                    </a:moveTo>
                    <a:cubicBezTo>
                      <a:pt x="131008" y="85725"/>
                      <a:pt x="131008" y="85725"/>
                      <a:pt x="255022" y="85725"/>
                    </a:cubicBezTo>
                    <a:cubicBezTo>
                      <a:pt x="282727" y="85725"/>
                      <a:pt x="303836" y="114754"/>
                      <a:pt x="309113" y="153019"/>
                    </a:cubicBezTo>
                    <a:cubicBezTo>
                      <a:pt x="327583" y="163575"/>
                      <a:pt x="338137" y="183367"/>
                      <a:pt x="338137" y="207117"/>
                    </a:cubicBezTo>
                    <a:cubicBezTo>
                      <a:pt x="338137" y="224271"/>
                      <a:pt x="332860" y="240104"/>
                      <a:pt x="320986" y="251980"/>
                    </a:cubicBezTo>
                    <a:cubicBezTo>
                      <a:pt x="320986" y="251980"/>
                      <a:pt x="320986" y="251980"/>
                      <a:pt x="320986" y="288925"/>
                    </a:cubicBezTo>
                    <a:cubicBezTo>
                      <a:pt x="320986" y="288925"/>
                      <a:pt x="320986" y="288925"/>
                      <a:pt x="274811" y="288925"/>
                    </a:cubicBezTo>
                    <a:cubicBezTo>
                      <a:pt x="274811" y="288925"/>
                      <a:pt x="274811" y="288925"/>
                      <a:pt x="274811" y="266494"/>
                    </a:cubicBezTo>
                    <a:cubicBezTo>
                      <a:pt x="274811" y="266494"/>
                      <a:pt x="274811" y="266494"/>
                      <a:pt x="112538" y="266494"/>
                    </a:cubicBezTo>
                    <a:cubicBezTo>
                      <a:pt x="112538" y="266494"/>
                      <a:pt x="112538" y="266494"/>
                      <a:pt x="112538" y="288925"/>
                    </a:cubicBezTo>
                    <a:cubicBezTo>
                      <a:pt x="112538" y="288925"/>
                      <a:pt x="112538" y="288925"/>
                      <a:pt x="66363" y="288925"/>
                    </a:cubicBezTo>
                    <a:cubicBezTo>
                      <a:pt x="66363" y="288925"/>
                      <a:pt x="66363" y="288925"/>
                      <a:pt x="66363" y="251980"/>
                    </a:cubicBezTo>
                    <a:cubicBezTo>
                      <a:pt x="54489" y="240104"/>
                      <a:pt x="49212" y="224271"/>
                      <a:pt x="49212" y="207117"/>
                    </a:cubicBezTo>
                    <a:cubicBezTo>
                      <a:pt x="49212" y="183367"/>
                      <a:pt x="58447" y="163575"/>
                      <a:pt x="78237" y="153019"/>
                    </a:cubicBezTo>
                    <a:cubicBezTo>
                      <a:pt x="83514" y="114754"/>
                      <a:pt x="104623" y="85725"/>
                      <a:pt x="131008" y="85725"/>
                    </a:cubicBezTo>
                    <a:close/>
                    <a:moveTo>
                      <a:pt x="65088" y="0"/>
                    </a:moveTo>
                    <a:cubicBezTo>
                      <a:pt x="66416" y="0"/>
                      <a:pt x="69073" y="2610"/>
                      <a:pt x="69073" y="5220"/>
                    </a:cubicBezTo>
                    <a:cubicBezTo>
                      <a:pt x="69073" y="5220"/>
                      <a:pt x="69073" y="5220"/>
                      <a:pt x="69073" y="13050"/>
                    </a:cubicBezTo>
                    <a:cubicBezTo>
                      <a:pt x="99624" y="14355"/>
                      <a:pt x="124862" y="37845"/>
                      <a:pt x="130175" y="67859"/>
                    </a:cubicBezTo>
                    <a:lnTo>
                      <a:pt x="69073" y="67859"/>
                    </a:lnTo>
                    <a:cubicBezTo>
                      <a:pt x="69073" y="67859"/>
                      <a:pt x="69073" y="67859"/>
                      <a:pt x="69073" y="130499"/>
                    </a:cubicBezTo>
                    <a:cubicBezTo>
                      <a:pt x="69073" y="135718"/>
                      <a:pt x="66416" y="142243"/>
                      <a:pt x="62431" y="147463"/>
                    </a:cubicBezTo>
                    <a:cubicBezTo>
                      <a:pt x="57118" y="151378"/>
                      <a:pt x="51805" y="153988"/>
                      <a:pt x="45163" y="153988"/>
                    </a:cubicBezTo>
                    <a:cubicBezTo>
                      <a:pt x="45163" y="153988"/>
                      <a:pt x="45163" y="153988"/>
                      <a:pt x="43835" y="153988"/>
                    </a:cubicBezTo>
                    <a:cubicBezTo>
                      <a:pt x="30552" y="153988"/>
                      <a:pt x="18597" y="143548"/>
                      <a:pt x="18597" y="130499"/>
                    </a:cubicBezTo>
                    <a:cubicBezTo>
                      <a:pt x="18597" y="127889"/>
                      <a:pt x="21253" y="125279"/>
                      <a:pt x="23910" y="125279"/>
                    </a:cubicBezTo>
                    <a:cubicBezTo>
                      <a:pt x="26567" y="125279"/>
                      <a:pt x="27895" y="127889"/>
                      <a:pt x="27895" y="130499"/>
                    </a:cubicBezTo>
                    <a:cubicBezTo>
                      <a:pt x="27895" y="138328"/>
                      <a:pt x="35865" y="144853"/>
                      <a:pt x="43835" y="144853"/>
                    </a:cubicBezTo>
                    <a:cubicBezTo>
                      <a:pt x="43835" y="144853"/>
                      <a:pt x="43835" y="144853"/>
                      <a:pt x="45163" y="144853"/>
                    </a:cubicBezTo>
                    <a:cubicBezTo>
                      <a:pt x="49148" y="144853"/>
                      <a:pt x="53133" y="143548"/>
                      <a:pt x="55790" y="140938"/>
                    </a:cubicBezTo>
                    <a:cubicBezTo>
                      <a:pt x="58446" y="138328"/>
                      <a:pt x="59774" y="134413"/>
                      <a:pt x="59774" y="130499"/>
                    </a:cubicBezTo>
                    <a:cubicBezTo>
                      <a:pt x="59774" y="130499"/>
                      <a:pt x="59774" y="130499"/>
                      <a:pt x="59774" y="67859"/>
                    </a:cubicBezTo>
                    <a:cubicBezTo>
                      <a:pt x="59774" y="67859"/>
                      <a:pt x="59774" y="67859"/>
                      <a:pt x="0" y="67859"/>
                    </a:cubicBezTo>
                    <a:cubicBezTo>
                      <a:pt x="3985" y="37845"/>
                      <a:pt x="29223" y="14355"/>
                      <a:pt x="59774" y="13050"/>
                    </a:cubicBezTo>
                    <a:cubicBezTo>
                      <a:pt x="59774" y="13050"/>
                      <a:pt x="59774" y="13050"/>
                      <a:pt x="59774" y="5220"/>
                    </a:cubicBezTo>
                    <a:cubicBezTo>
                      <a:pt x="59774" y="2610"/>
                      <a:pt x="62431" y="0"/>
                      <a:pt x="65088" y="0"/>
                    </a:cubicBezTo>
                    <a:close/>
                  </a:path>
                </a:pathLst>
              </a:custGeom>
              <a:solidFill>
                <a:schemeClr val="bg1">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0" name="组合 19">
              <a:extLst>
                <a:ext uri="{FF2B5EF4-FFF2-40B4-BE49-F238E27FC236}">
                  <a16:creationId xmlns="" xmlns:a16="http://schemas.microsoft.com/office/drawing/2014/main" id="{107C22AB-2AF8-48C8-B20F-9B5DBB2C00AC}"/>
                </a:ext>
              </a:extLst>
            </p:cNvPr>
            <p:cNvGrpSpPr/>
            <p:nvPr/>
          </p:nvGrpSpPr>
          <p:grpSpPr>
            <a:xfrm>
              <a:off x="6084786" y="4635462"/>
              <a:ext cx="2754518" cy="874599"/>
              <a:chOff x="522079" y="5881244"/>
              <a:chExt cx="2754518" cy="874599"/>
            </a:xfrm>
          </p:grpSpPr>
          <p:sp>
            <p:nvSpPr>
              <p:cNvPr id="21" name="矩形 20">
                <a:extLst>
                  <a:ext uri="{FF2B5EF4-FFF2-40B4-BE49-F238E27FC236}">
                    <a16:creationId xmlns="" xmlns:a16="http://schemas.microsoft.com/office/drawing/2014/main" id="{66F10727-F096-424C-A72D-CDC120576165}"/>
                  </a:ext>
                </a:extLst>
              </p:cNvPr>
              <p:cNvSpPr/>
              <p:nvPr/>
            </p:nvSpPr>
            <p:spPr>
              <a:xfrm>
                <a:off x="522079" y="6204089"/>
                <a:ext cx="2754518" cy="551754"/>
              </a:xfrm>
              <a:prstGeom prst="rect">
                <a:avLst/>
              </a:prstGeom>
              <a:noFill/>
            </p:spPr>
            <p:txBody>
              <a:bodyPr wrap="square" lIns="0" tIns="0" rIns="0" bIns="0">
                <a:normAutofit/>
              </a:bodyPr>
              <a:lstStyle/>
              <a:p>
                <a:pPr algn="ctr">
                  <a:lnSpc>
                    <a:spcPct val="120000"/>
                  </a:lnSpc>
                </a:pPr>
                <a:r>
                  <a:rPr lang="zh-CN" altLang="en-US" sz="1000" dirty="0">
                    <a:solidFill>
                      <a:schemeClr val="dk1">
                        <a:lumMod val="100000"/>
                      </a:schemeClr>
                    </a:solidFill>
                    <a:effectLst/>
                  </a:rPr>
                  <a:t>请替换文字内容复制你的内容到此</a:t>
                </a:r>
                <a:br>
                  <a:rPr lang="zh-CN" altLang="en-US" sz="1000" dirty="0">
                    <a:solidFill>
                      <a:schemeClr val="dk1">
                        <a:lumMod val="100000"/>
                      </a:schemeClr>
                    </a:solidFill>
                    <a:effectLst/>
                  </a:rPr>
                </a:br>
                <a:endParaRPr lang="zh-CN" altLang="en-US" sz="1000" dirty="0">
                  <a:solidFill>
                    <a:schemeClr val="dk1">
                      <a:lumMod val="100000"/>
                    </a:schemeClr>
                  </a:solidFill>
                  <a:effectLst/>
                </a:endParaRPr>
              </a:p>
            </p:txBody>
          </p:sp>
          <p:sp>
            <p:nvSpPr>
              <p:cNvPr id="22" name="矩形 21">
                <a:extLst>
                  <a:ext uri="{FF2B5EF4-FFF2-40B4-BE49-F238E27FC236}">
                    <a16:creationId xmlns="" xmlns:a16="http://schemas.microsoft.com/office/drawing/2014/main" id="{D26B045A-07E2-43B5-A57D-BD972424ACAA}"/>
                  </a:ext>
                </a:extLst>
              </p:cNvPr>
              <p:cNvSpPr/>
              <p:nvPr/>
            </p:nvSpPr>
            <p:spPr>
              <a:xfrm>
                <a:off x="522079" y="5881244"/>
                <a:ext cx="2754518" cy="289951"/>
              </a:xfrm>
              <a:prstGeom prst="rect">
                <a:avLst/>
              </a:prstGeom>
              <a:noFill/>
              <a:extLst>
                <a:ext uri="{909E8E84-426E-40DD-AFC4-6F175D3DCCD1}">
                  <a14:hiddenFill xmlns:a14="http://schemas.microsoft.com/office/drawing/2010/main">
                    <a:solidFill>
                      <a:schemeClr val="bg1">
                        <a:lumMod val="100000"/>
                      </a:schemeClr>
                    </a:solidFill>
                  </a14:hiddenFill>
                </a:ext>
              </a:extLst>
            </p:spPr>
            <p:txBody>
              <a:bodyPr wrap="none">
                <a:normAutofit/>
              </a:bodyPr>
              <a:lstStyle/>
              <a:p>
                <a:pPr algn="ctr"/>
                <a:r>
                  <a:rPr lang="zh-CN" altLang="en-US" sz="1200" b="1" dirty="0">
                    <a:solidFill>
                      <a:schemeClr val="dk1">
                        <a:lumMod val="100000"/>
                      </a:schemeClr>
                    </a:solidFill>
                    <a:effectLst/>
                  </a:rPr>
                  <a:t>输入标题文本</a:t>
                </a:r>
              </a:p>
            </p:txBody>
          </p:sp>
        </p:grpSp>
      </p:grpSp>
      <p:grpSp>
        <p:nvGrpSpPr>
          <p:cNvPr id="8" name="千图设计师MC：ID 29795607库_组合 7">
            <a:extLst>
              <a:ext uri="{FF2B5EF4-FFF2-40B4-BE49-F238E27FC236}">
                <a16:creationId xmlns="" xmlns:a16="http://schemas.microsoft.com/office/drawing/2014/main" id="{F6524CF2-5A9A-48A2-8CBB-C9F8BB9CB522}"/>
              </a:ext>
            </a:extLst>
          </p:cNvPr>
          <p:cNvGrpSpPr/>
          <p:nvPr>
            <p:custDataLst>
              <p:tags r:id="rId5"/>
            </p:custDataLst>
          </p:nvPr>
        </p:nvGrpSpPr>
        <p:grpSpPr>
          <a:xfrm>
            <a:off x="8650928" y="1700213"/>
            <a:ext cx="2754518" cy="3809848"/>
            <a:chOff x="8816874" y="1700213"/>
            <a:chExt cx="2754518" cy="3809848"/>
          </a:xfrm>
        </p:grpSpPr>
        <p:sp>
          <p:nvSpPr>
            <p:cNvPr id="9" name="矩形 8">
              <a:extLst>
                <a:ext uri="{FF2B5EF4-FFF2-40B4-BE49-F238E27FC236}">
                  <a16:creationId xmlns="" xmlns:a16="http://schemas.microsoft.com/office/drawing/2014/main" id="{02FAD909-FFE3-4367-99A9-A6CE796D50F4}"/>
                </a:ext>
              </a:extLst>
            </p:cNvPr>
            <p:cNvSpPr/>
            <p:nvPr/>
          </p:nvSpPr>
          <p:spPr>
            <a:xfrm>
              <a:off x="9742250" y="4213081"/>
              <a:ext cx="903767" cy="91440"/>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文本框 24">
              <a:extLst>
                <a:ext uri="{FF2B5EF4-FFF2-40B4-BE49-F238E27FC236}">
                  <a16:creationId xmlns="" xmlns:a16="http://schemas.microsoft.com/office/drawing/2014/main" id="{D6FB9EEA-1AB3-4091-BB69-8E755FD87462}"/>
                </a:ext>
              </a:extLst>
            </p:cNvPr>
            <p:cNvSpPr txBox="1"/>
            <p:nvPr/>
          </p:nvSpPr>
          <p:spPr>
            <a:xfrm>
              <a:off x="9830893" y="3751414"/>
              <a:ext cx="726481" cy="461665"/>
            </a:xfrm>
            <a:prstGeom prst="rect">
              <a:avLst/>
            </a:prstGeom>
            <a:noFill/>
          </p:spPr>
          <p:txBody>
            <a:bodyPr wrap="none">
              <a:normAutofit/>
            </a:bodyPr>
            <a:lstStyle/>
            <a:p>
              <a:r>
                <a:rPr lang="en-US" sz="2400">
                  <a:solidFill>
                    <a:schemeClr val="accent4">
                      <a:lumMod val="100000"/>
                    </a:schemeClr>
                  </a:solidFill>
                  <a:latin typeface="Impact" panose="020B0806030902050204" pitchFamily="34" charset="0"/>
                </a:rPr>
                <a:t>30%</a:t>
              </a:r>
            </a:p>
          </p:txBody>
        </p:sp>
        <p:grpSp>
          <p:nvGrpSpPr>
            <p:cNvPr id="11" name="组合 10">
              <a:extLst>
                <a:ext uri="{FF2B5EF4-FFF2-40B4-BE49-F238E27FC236}">
                  <a16:creationId xmlns="" xmlns:a16="http://schemas.microsoft.com/office/drawing/2014/main" id="{C7551130-25F9-4B15-8C75-6BCC9711E84F}"/>
                </a:ext>
              </a:extLst>
            </p:cNvPr>
            <p:cNvGrpSpPr/>
            <p:nvPr/>
          </p:nvGrpSpPr>
          <p:grpSpPr>
            <a:xfrm>
              <a:off x="9279733" y="1700213"/>
              <a:ext cx="1828800" cy="1828800"/>
              <a:chOff x="9410700" y="1738423"/>
              <a:chExt cx="1828800" cy="1828800"/>
            </a:xfrm>
          </p:grpSpPr>
          <p:sp>
            <p:nvSpPr>
              <p:cNvPr id="15" name="椭圆 14">
                <a:extLst>
                  <a:ext uri="{FF2B5EF4-FFF2-40B4-BE49-F238E27FC236}">
                    <a16:creationId xmlns="" xmlns:a16="http://schemas.microsoft.com/office/drawing/2014/main" id="{ED62D2A2-FAC9-48D8-83FD-AF02796A7B55}"/>
                  </a:ext>
                </a:extLst>
              </p:cNvPr>
              <p:cNvSpPr/>
              <p:nvPr/>
            </p:nvSpPr>
            <p:spPr>
              <a:xfrm>
                <a:off x="9410700" y="1738423"/>
                <a:ext cx="1828800" cy="1828800"/>
              </a:xfrm>
              <a:prstGeom prst="ellipse">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任意多边形: 形状 15">
                <a:extLst>
                  <a:ext uri="{FF2B5EF4-FFF2-40B4-BE49-F238E27FC236}">
                    <a16:creationId xmlns="" xmlns:a16="http://schemas.microsoft.com/office/drawing/2014/main" id="{508F9A6A-E982-457D-87B7-588AA90D4B38}"/>
                  </a:ext>
                </a:extLst>
              </p:cNvPr>
              <p:cNvSpPr/>
              <p:nvPr/>
            </p:nvSpPr>
            <p:spPr>
              <a:xfrm>
                <a:off x="10067455" y="2291098"/>
                <a:ext cx="515290" cy="723450"/>
              </a:xfrm>
              <a:custGeom>
                <a:avLst/>
                <a:gdLst>
                  <a:gd name="connsiteX0" fmla="*/ 65297 w 239713"/>
                  <a:gd name="connsiteY0" fmla="*/ 242888 h 336550"/>
                  <a:gd name="connsiteX1" fmla="*/ 176003 w 239713"/>
                  <a:gd name="connsiteY1" fmla="*/ 242888 h 336550"/>
                  <a:gd name="connsiteX2" fmla="*/ 190500 w 239713"/>
                  <a:gd name="connsiteY2" fmla="*/ 257856 h 336550"/>
                  <a:gd name="connsiteX3" fmla="*/ 176003 w 239713"/>
                  <a:gd name="connsiteY3" fmla="*/ 271463 h 336550"/>
                  <a:gd name="connsiteX4" fmla="*/ 65297 w 239713"/>
                  <a:gd name="connsiteY4" fmla="*/ 271463 h 336550"/>
                  <a:gd name="connsiteX5" fmla="*/ 50800 w 239713"/>
                  <a:gd name="connsiteY5" fmla="*/ 257856 h 336550"/>
                  <a:gd name="connsiteX6" fmla="*/ 65297 w 239713"/>
                  <a:gd name="connsiteY6" fmla="*/ 242888 h 336550"/>
                  <a:gd name="connsiteX7" fmla="*/ 65297 w 239713"/>
                  <a:gd name="connsiteY7" fmla="*/ 173038 h 336550"/>
                  <a:gd name="connsiteX8" fmla="*/ 176003 w 239713"/>
                  <a:gd name="connsiteY8" fmla="*/ 173038 h 336550"/>
                  <a:gd name="connsiteX9" fmla="*/ 190500 w 239713"/>
                  <a:gd name="connsiteY9" fmla="*/ 187326 h 336550"/>
                  <a:gd name="connsiteX10" fmla="*/ 176003 w 239713"/>
                  <a:gd name="connsiteY10" fmla="*/ 201613 h 336550"/>
                  <a:gd name="connsiteX11" fmla="*/ 65297 w 239713"/>
                  <a:gd name="connsiteY11" fmla="*/ 201613 h 336550"/>
                  <a:gd name="connsiteX12" fmla="*/ 50800 w 239713"/>
                  <a:gd name="connsiteY12" fmla="*/ 187326 h 336550"/>
                  <a:gd name="connsiteX13" fmla="*/ 65297 w 239713"/>
                  <a:gd name="connsiteY13" fmla="*/ 173038 h 336550"/>
                  <a:gd name="connsiteX14" fmla="*/ 65297 w 239713"/>
                  <a:gd name="connsiteY14" fmla="*/ 101600 h 336550"/>
                  <a:gd name="connsiteX15" fmla="*/ 176003 w 239713"/>
                  <a:gd name="connsiteY15" fmla="*/ 101600 h 336550"/>
                  <a:gd name="connsiteX16" fmla="*/ 190500 w 239713"/>
                  <a:gd name="connsiteY16" fmla="*/ 115888 h 336550"/>
                  <a:gd name="connsiteX17" fmla="*/ 176003 w 239713"/>
                  <a:gd name="connsiteY17" fmla="*/ 130175 h 336550"/>
                  <a:gd name="connsiteX18" fmla="*/ 65297 w 239713"/>
                  <a:gd name="connsiteY18" fmla="*/ 130175 h 336550"/>
                  <a:gd name="connsiteX19" fmla="*/ 50800 w 239713"/>
                  <a:gd name="connsiteY19" fmla="*/ 115888 h 336550"/>
                  <a:gd name="connsiteX20" fmla="*/ 65297 w 239713"/>
                  <a:gd name="connsiteY20" fmla="*/ 101600 h 336550"/>
                  <a:gd name="connsiteX21" fmla="*/ 31221 w 239713"/>
                  <a:gd name="connsiteY21" fmla="*/ 66675 h 336550"/>
                  <a:gd name="connsiteX22" fmla="*/ 28575 w 239713"/>
                  <a:gd name="connsiteY22" fmla="*/ 70614 h 336550"/>
                  <a:gd name="connsiteX23" fmla="*/ 28575 w 239713"/>
                  <a:gd name="connsiteY23" fmla="*/ 306937 h 336550"/>
                  <a:gd name="connsiteX24" fmla="*/ 31221 w 239713"/>
                  <a:gd name="connsiteY24" fmla="*/ 309563 h 336550"/>
                  <a:gd name="connsiteX25" fmla="*/ 208492 w 239713"/>
                  <a:gd name="connsiteY25" fmla="*/ 309563 h 336550"/>
                  <a:gd name="connsiteX26" fmla="*/ 211138 w 239713"/>
                  <a:gd name="connsiteY26" fmla="*/ 306937 h 336550"/>
                  <a:gd name="connsiteX27" fmla="*/ 211138 w 239713"/>
                  <a:gd name="connsiteY27" fmla="*/ 70614 h 336550"/>
                  <a:gd name="connsiteX28" fmla="*/ 208492 w 239713"/>
                  <a:gd name="connsiteY28" fmla="*/ 66675 h 336550"/>
                  <a:gd name="connsiteX29" fmla="*/ 31221 w 239713"/>
                  <a:gd name="connsiteY29" fmla="*/ 66675 h 336550"/>
                  <a:gd name="connsiteX30" fmla="*/ 105753 w 239713"/>
                  <a:gd name="connsiteY30" fmla="*/ 28575 h 336550"/>
                  <a:gd name="connsiteX31" fmla="*/ 103188 w 239713"/>
                  <a:gd name="connsiteY31" fmla="*/ 31221 h 336550"/>
                  <a:gd name="connsiteX32" fmla="*/ 103188 w 239713"/>
                  <a:gd name="connsiteY32" fmla="*/ 36513 h 336550"/>
                  <a:gd name="connsiteX33" fmla="*/ 136526 w 239713"/>
                  <a:gd name="connsiteY33" fmla="*/ 36513 h 336550"/>
                  <a:gd name="connsiteX34" fmla="*/ 136526 w 239713"/>
                  <a:gd name="connsiteY34" fmla="*/ 31221 h 336550"/>
                  <a:gd name="connsiteX35" fmla="*/ 133962 w 239713"/>
                  <a:gd name="connsiteY35" fmla="*/ 28575 h 336550"/>
                  <a:gd name="connsiteX36" fmla="*/ 105753 w 239713"/>
                  <a:gd name="connsiteY36" fmla="*/ 28575 h 336550"/>
                  <a:gd name="connsiteX37" fmla="*/ 105368 w 239713"/>
                  <a:gd name="connsiteY37" fmla="*/ 0 h 336550"/>
                  <a:gd name="connsiteX38" fmla="*/ 134345 w 239713"/>
                  <a:gd name="connsiteY38" fmla="*/ 0 h 336550"/>
                  <a:gd name="connsiteX39" fmla="*/ 165955 w 239713"/>
                  <a:gd name="connsiteY39" fmla="*/ 31552 h 336550"/>
                  <a:gd name="connsiteX40" fmla="*/ 165955 w 239713"/>
                  <a:gd name="connsiteY40" fmla="*/ 36810 h 336550"/>
                  <a:gd name="connsiteX41" fmla="*/ 208103 w 239713"/>
                  <a:gd name="connsiteY41" fmla="*/ 36810 h 336550"/>
                  <a:gd name="connsiteX42" fmla="*/ 239713 w 239713"/>
                  <a:gd name="connsiteY42" fmla="*/ 68362 h 336550"/>
                  <a:gd name="connsiteX43" fmla="*/ 239713 w 239713"/>
                  <a:gd name="connsiteY43" fmla="*/ 304998 h 336550"/>
                  <a:gd name="connsiteX44" fmla="*/ 206786 w 239713"/>
                  <a:gd name="connsiteY44" fmla="*/ 336550 h 336550"/>
                  <a:gd name="connsiteX45" fmla="*/ 31610 w 239713"/>
                  <a:gd name="connsiteY45" fmla="*/ 336550 h 336550"/>
                  <a:gd name="connsiteX46" fmla="*/ 0 w 239713"/>
                  <a:gd name="connsiteY46" fmla="*/ 304998 h 336550"/>
                  <a:gd name="connsiteX47" fmla="*/ 0 w 239713"/>
                  <a:gd name="connsiteY47" fmla="*/ 68362 h 336550"/>
                  <a:gd name="connsiteX48" fmla="*/ 31610 w 239713"/>
                  <a:gd name="connsiteY48" fmla="*/ 36810 h 336550"/>
                  <a:gd name="connsiteX49" fmla="*/ 73758 w 239713"/>
                  <a:gd name="connsiteY49" fmla="*/ 36810 h 336550"/>
                  <a:gd name="connsiteX50" fmla="*/ 73758 w 239713"/>
                  <a:gd name="connsiteY50" fmla="*/ 31552 h 336550"/>
                  <a:gd name="connsiteX51" fmla="*/ 105368 w 239713"/>
                  <a:gd name="connsiteY51"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39713" h="336550">
                    <a:moveTo>
                      <a:pt x="65297" y="242888"/>
                    </a:moveTo>
                    <a:cubicBezTo>
                      <a:pt x="65297" y="242888"/>
                      <a:pt x="65297" y="242888"/>
                      <a:pt x="176003" y="242888"/>
                    </a:cubicBezTo>
                    <a:cubicBezTo>
                      <a:pt x="183911" y="242888"/>
                      <a:pt x="190500" y="249692"/>
                      <a:pt x="190500" y="257856"/>
                    </a:cubicBezTo>
                    <a:cubicBezTo>
                      <a:pt x="190500" y="266020"/>
                      <a:pt x="183911" y="271463"/>
                      <a:pt x="176003" y="271463"/>
                    </a:cubicBezTo>
                    <a:cubicBezTo>
                      <a:pt x="176003" y="271463"/>
                      <a:pt x="176003" y="271463"/>
                      <a:pt x="65297" y="271463"/>
                    </a:cubicBezTo>
                    <a:cubicBezTo>
                      <a:pt x="57390" y="271463"/>
                      <a:pt x="50800" y="266020"/>
                      <a:pt x="50800" y="257856"/>
                    </a:cubicBezTo>
                    <a:cubicBezTo>
                      <a:pt x="50800" y="249692"/>
                      <a:pt x="57390" y="242888"/>
                      <a:pt x="65297" y="242888"/>
                    </a:cubicBezTo>
                    <a:close/>
                    <a:moveTo>
                      <a:pt x="65297" y="173038"/>
                    </a:moveTo>
                    <a:cubicBezTo>
                      <a:pt x="65297" y="173038"/>
                      <a:pt x="65297" y="173038"/>
                      <a:pt x="176003" y="173038"/>
                    </a:cubicBezTo>
                    <a:cubicBezTo>
                      <a:pt x="183911" y="173038"/>
                      <a:pt x="190500" y="179532"/>
                      <a:pt x="190500" y="187326"/>
                    </a:cubicBezTo>
                    <a:cubicBezTo>
                      <a:pt x="190500" y="195119"/>
                      <a:pt x="183911" y="201613"/>
                      <a:pt x="176003" y="201613"/>
                    </a:cubicBezTo>
                    <a:cubicBezTo>
                      <a:pt x="176003" y="201613"/>
                      <a:pt x="176003" y="201613"/>
                      <a:pt x="65297" y="201613"/>
                    </a:cubicBezTo>
                    <a:cubicBezTo>
                      <a:pt x="57390" y="201613"/>
                      <a:pt x="50800" y="195119"/>
                      <a:pt x="50800" y="187326"/>
                    </a:cubicBezTo>
                    <a:cubicBezTo>
                      <a:pt x="50800" y="179532"/>
                      <a:pt x="57390" y="173038"/>
                      <a:pt x="65297" y="173038"/>
                    </a:cubicBezTo>
                    <a:close/>
                    <a:moveTo>
                      <a:pt x="65297" y="101600"/>
                    </a:moveTo>
                    <a:cubicBezTo>
                      <a:pt x="65297" y="101600"/>
                      <a:pt x="65297" y="101600"/>
                      <a:pt x="176003" y="101600"/>
                    </a:cubicBezTo>
                    <a:cubicBezTo>
                      <a:pt x="183911" y="101600"/>
                      <a:pt x="190500" y="108094"/>
                      <a:pt x="190500" y="115888"/>
                    </a:cubicBezTo>
                    <a:cubicBezTo>
                      <a:pt x="190500" y="123681"/>
                      <a:pt x="183911" y="130175"/>
                      <a:pt x="176003" y="130175"/>
                    </a:cubicBezTo>
                    <a:cubicBezTo>
                      <a:pt x="176003" y="130175"/>
                      <a:pt x="176003" y="130175"/>
                      <a:pt x="65297" y="130175"/>
                    </a:cubicBezTo>
                    <a:cubicBezTo>
                      <a:pt x="57390" y="130175"/>
                      <a:pt x="50800" y="123681"/>
                      <a:pt x="50800" y="115888"/>
                    </a:cubicBezTo>
                    <a:cubicBezTo>
                      <a:pt x="50800" y="108094"/>
                      <a:pt x="57390" y="101600"/>
                      <a:pt x="65297" y="101600"/>
                    </a:cubicBezTo>
                    <a:close/>
                    <a:moveTo>
                      <a:pt x="31221" y="66675"/>
                    </a:moveTo>
                    <a:cubicBezTo>
                      <a:pt x="29898" y="66675"/>
                      <a:pt x="28575" y="67988"/>
                      <a:pt x="28575" y="70614"/>
                    </a:cubicBezTo>
                    <a:cubicBezTo>
                      <a:pt x="28575" y="70614"/>
                      <a:pt x="28575" y="70614"/>
                      <a:pt x="28575" y="306937"/>
                    </a:cubicBezTo>
                    <a:cubicBezTo>
                      <a:pt x="28575" y="308250"/>
                      <a:pt x="29898" y="309563"/>
                      <a:pt x="31221" y="309563"/>
                    </a:cubicBezTo>
                    <a:cubicBezTo>
                      <a:pt x="31221" y="309563"/>
                      <a:pt x="31221" y="309563"/>
                      <a:pt x="208492" y="309563"/>
                    </a:cubicBezTo>
                    <a:cubicBezTo>
                      <a:pt x="209815" y="309563"/>
                      <a:pt x="211138" y="308250"/>
                      <a:pt x="211138" y="306937"/>
                    </a:cubicBezTo>
                    <a:lnTo>
                      <a:pt x="211138" y="70614"/>
                    </a:lnTo>
                    <a:cubicBezTo>
                      <a:pt x="211138" y="67988"/>
                      <a:pt x="209815" y="66675"/>
                      <a:pt x="208492" y="66675"/>
                    </a:cubicBezTo>
                    <a:cubicBezTo>
                      <a:pt x="208492" y="66675"/>
                      <a:pt x="208492" y="66675"/>
                      <a:pt x="31221" y="66675"/>
                    </a:cubicBezTo>
                    <a:close/>
                    <a:moveTo>
                      <a:pt x="105753" y="28575"/>
                    </a:moveTo>
                    <a:cubicBezTo>
                      <a:pt x="104470" y="28575"/>
                      <a:pt x="103188" y="29898"/>
                      <a:pt x="103188" y="31221"/>
                    </a:cubicBezTo>
                    <a:cubicBezTo>
                      <a:pt x="103188" y="31221"/>
                      <a:pt x="103188" y="31221"/>
                      <a:pt x="103188" y="36513"/>
                    </a:cubicBezTo>
                    <a:cubicBezTo>
                      <a:pt x="103188" y="36513"/>
                      <a:pt x="103188" y="36513"/>
                      <a:pt x="136526" y="36513"/>
                    </a:cubicBezTo>
                    <a:cubicBezTo>
                      <a:pt x="136526" y="36513"/>
                      <a:pt x="136526" y="36513"/>
                      <a:pt x="136526" y="31221"/>
                    </a:cubicBezTo>
                    <a:cubicBezTo>
                      <a:pt x="136526" y="29898"/>
                      <a:pt x="135244" y="28575"/>
                      <a:pt x="133962" y="28575"/>
                    </a:cubicBezTo>
                    <a:cubicBezTo>
                      <a:pt x="133962" y="28575"/>
                      <a:pt x="133962" y="28575"/>
                      <a:pt x="105753" y="28575"/>
                    </a:cubicBezTo>
                    <a:close/>
                    <a:moveTo>
                      <a:pt x="105368" y="0"/>
                    </a:moveTo>
                    <a:cubicBezTo>
                      <a:pt x="105368" y="0"/>
                      <a:pt x="105368" y="0"/>
                      <a:pt x="134345" y="0"/>
                    </a:cubicBezTo>
                    <a:cubicBezTo>
                      <a:pt x="151467" y="0"/>
                      <a:pt x="165955" y="14461"/>
                      <a:pt x="165955" y="31552"/>
                    </a:cubicBezTo>
                    <a:cubicBezTo>
                      <a:pt x="165955" y="31552"/>
                      <a:pt x="165955" y="31552"/>
                      <a:pt x="165955" y="36810"/>
                    </a:cubicBezTo>
                    <a:cubicBezTo>
                      <a:pt x="165955" y="36810"/>
                      <a:pt x="165955" y="36810"/>
                      <a:pt x="208103" y="36810"/>
                    </a:cubicBezTo>
                    <a:cubicBezTo>
                      <a:pt x="225225" y="36810"/>
                      <a:pt x="239713" y="51271"/>
                      <a:pt x="239713" y="68362"/>
                    </a:cubicBezTo>
                    <a:cubicBezTo>
                      <a:pt x="239713" y="68362"/>
                      <a:pt x="239713" y="68362"/>
                      <a:pt x="239713" y="304998"/>
                    </a:cubicBezTo>
                    <a:cubicBezTo>
                      <a:pt x="238396" y="322089"/>
                      <a:pt x="223908" y="336550"/>
                      <a:pt x="206786" y="336550"/>
                    </a:cubicBezTo>
                    <a:cubicBezTo>
                      <a:pt x="206786" y="336550"/>
                      <a:pt x="206786" y="336550"/>
                      <a:pt x="31610" y="336550"/>
                    </a:cubicBezTo>
                    <a:cubicBezTo>
                      <a:pt x="14488" y="336550"/>
                      <a:pt x="0" y="322089"/>
                      <a:pt x="0" y="304998"/>
                    </a:cubicBezTo>
                    <a:cubicBezTo>
                      <a:pt x="0" y="304998"/>
                      <a:pt x="0" y="304998"/>
                      <a:pt x="0" y="68362"/>
                    </a:cubicBezTo>
                    <a:cubicBezTo>
                      <a:pt x="0" y="51271"/>
                      <a:pt x="14488" y="36810"/>
                      <a:pt x="31610" y="36810"/>
                    </a:cubicBezTo>
                    <a:cubicBezTo>
                      <a:pt x="31610" y="36810"/>
                      <a:pt x="31610" y="36810"/>
                      <a:pt x="73758" y="36810"/>
                    </a:cubicBezTo>
                    <a:cubicBezTo>
                      <a:pt x="73758" y="36810"/>
                      <a:pt x="73758" y="36810"/>
                      <a:pt x="73758" y="31552"/>
                    </a:cubicBezTo>
                    <a:cubicBezTo>
                      <a:pt x="73758" y="14461"/>
                      <a:pt x="88246" y="0"/>
                      <a:pt x="105368" y="0"/>
                    </a:cubicBezTo>
                    <a:close/>
                  </a:path>
                </a:pathLst>
              </a:custGeom>
              <a:solidFill>
                <a:schemeClr val="bg1">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12" name="组合 11">
              <a:extLst>
                <a:ext uri="{FF2B5EF4-FFF2-40B4-BE49-F238E27FC236}">
                  <a16:creationId xmlns="" xmlns:a16="http://schemas.microsoft.com/office/drawing/2014/main" id="{D66F0340-36F6-43DE-86F2-41D403E1C4DB}"/>
                </a:ext>
              </a:extLst>
            </p:cNvPr>
            <p:cNvGrpSpPr/>
            <p:nvPr/>
          </p:nvGrpSpPr>
          <p:grpSpPr>
            <a:xfrm>
              <a:off x="8816874" y="4635462"/>
              <a:ext cx="2754518" cy="874599"/>
              <a:chOff x="522079" y="5881244"/>
              <a:chExt cx="2754518" cy="874599"/>
            </a:xfrm>
          </p:grpSpPr>
          <p:sp>
            <p:nvSpPr>
              <p:cNvPr id="13" name="矩形 12">
                <a:extLst>
                  <a:ext uri="{FF2B5EF4-FFF2-40B4-BE49-F238E27FC236}">
                    <a16:creationId xmlns="" xmlns:a16="http://schemas.microsoft.com/office/drawing/2014/main" id="{8091D01B-A80A-4531-84E9-E8A29A8124E0}"/>
                  </a:ext>
                </a:extLst>
              </p:cNvPr>
              <p:cNvSpPr/>
              <p:nvPr/>
            </p:nvSpPr>
            <p:spPr>
              <a:xfrm>
                <a:off x="522079" y="6204089"/>
                <a:ext cx="2754518" cy="551754"/>
              </a:xfrm>
              <a:prstGeom prst="rect">
                <a:avLst/>
              </a:prstGeom>
              <a:noFill/>
            </p:spPr>
            <p:txBody>
              <a:bodyPr wrap="square" lIns="0" tIns="0" rIns="0" bIns="0">
                <a:normAutofit/>
              </a:bodyPr>
              <a:lstStyle/>
              <a:p>
                <a:pPr algn="ctr">
                  <a:lnSpc>
                    <a:spcPct val="120000"/>
                  </a:lnSpc>
                </a:pPr>
                <a:r>
                  <a:rPr lang="zh-CN" altLang="en-US" sz="1000" dirty="0">
                    <a:solidFill>
                      <a:schemeClr val="dk1">
                        <a:lumMod val="100000"/>
                      </a:schemeClr>
                    </a:solidFill>
                    <a:effectLst/>
                  </a:rPr>
                  <a:t>请替换文字内容复制你的内容到此</a:t>
                </a:r>
                <a:br>
                  <a:rPr lang="zh-CN" altLang="en-US" sz="1000" dirty="0">
                    <a:solidFill>
                      <a:schemeClr val="dk1">
                        <a:lumMod val="100000"/>
                      </a:schemeClr>
                    </a:solidFill>
                    <a:effectLst/>
                  </a:rPr>
                </a:br>
                <a:endParaRPr lang="zh-CN" altLang="en-US" sz="1000" dirty="0">
                  <a:solidFill>
                    <a:schemeClr val="dk1">
                      <a:lumMod val="100000"/>
                    </a:schemeClr>
                  </a:solidFill>
                  <a:effectLst/>
                </a:endParaRPr>
              </a:p>
            </p:txBody>
          </p:sp>
          <p:sp>
            <p:nvSpPr>
              <p:cNvPr id="14" name="矩形 13">
                <a:extLst>
                  <a:ext uri="{FF2B5EF4-FFF2-40B4-BE49-F238E27FC236}">
                    <a16:creationId xmlns="" xmlns:a16="http://schemas.microsoft.com/office/drawing/2014/main" id="{6916D84C-3C19-4C87-8C98-DA811095AAD9}"/>
                  </a:ext>
                </a:extLst>
              </p:cNvPr>
              <p:cNvSpPr/>
              <p:nvPr/>
            </p:nvSpPr>
            <p:spPr>
              <a:xfrm>
                <a:off x="522079" y="5881244"/>
                <a:ext cx="2754518" cy="289951"/>
              </a:xfrm>
              <a:prstGeom prst="rect">
                <a:avLst/>
              </a:prstGeom>
              <a:noFill/>
              <a:extLst>
                <a:ext uri="{909E8E84-426E-40DD-AFC4-6F175D3DCCD1}">
                  <a14:hiddenFill xmlns:a14="http://schemas.microsoft.com/office/drawing/2010/main">
                    <a:solidFill>
                      <a:schemeClr val="bg1">
                        <a:lumMod val="100000"/>
                      </a:schemeClr>
                    </a:solidFill>
                  </a14:hiddenFill>
                </a:ext>
              </a:extLst>
            </p:spPr>
            <p:txBody>
              <a:bodyPr wrap="none">
                <a:normAutofit/>
              </a:bodyPr>
              <a:lstStyle/>
              <a:p>
                <a:pPr algn="ctr"/>
                <a:r>
                  <a:rPr lang="zh-CN" altLang="en-US" sz="1200" b="1" dirty="0">
                    <a:solidFill>
                      <a:schemeClr val="dk1">
                        <a:lumMod val="100000"/>
                      </a:schemeClr>
                    </a:solidFill>
                    <a:effectLst/>
                  </a:rPr>
                  <a:t>输入标题文本</a:t>
                </a:r>
              </a:p>
            </p:txBody>
          </p:sp>
        </p:grpSp>
      </p:grpSp>
    </p:spTree>
    <p:extLst>
      <p:ext uri="{BB962C8B-B14F-4D97-AF65-F5344CB8AC3E}">
        <p14:creationId xmlns:p14="http://schemas.microsoft.com/office/powerpoint/2010/main" val="1164552900"/>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16" presetClass="entr" presetSubtype="42"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arn(outHorizontal)">
                                      <p:cBhvr>
                                        <p:cTn id="11" dur="500"/>
                                        <p:tgtEl>
                                          <p:spTgt spid="5"/>
                                        </p:tgtEl>
                                      </p:cBhvr>
                                    </p:animEffect>
                                  </p:childTnLst>
                                </p:cTn>
                              </p:par>
                            </p:childTnLst>
                          </p:cTn>
                        </p:par>
                        <p:par>
                          <p:cTn id="12" fill="hold">
                            <p:stCondLst>
                              <p:cond delay="1000"/>
                            </p:stCondLst>
                            <p:childTnLst>
                              <p:par>
                                <p:cTn id="13" presetID="16" presetClass="entr" presetSubtype="42"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outHorizontal)">
                                      <p:cBhvr>
                                        <p:cTn id="15" dur="500"/>
                                        <p:tgtEl>
                                          <p:spTgt spid="6"/>
                                        </p:tgtEl>
                                      </p:cBhvr>
                                    </p:animEffect>
                                  </p:childTnLst>
                                </p:cTn>
                              </p:par>
                            </p:childTnLst>
                          </p:cTn>
                        </p:par>
                        <p:par>
                          <p:cTn id="16" fill="hold">
                            <p:stCondLst>
                              <p:cond delay="1500"/>
                            </p:stCondLst>
                            <p:childTnLst>
                              <p:par>
                                <p:cTn id="17" presetID="16" presetClass="entr" presetSubtype="42"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outHorizontal)">
                                      <p:cBhvr>
                                        <p:cTn id="19" dur="500"/>
                                        <p:tgtEl>
                                          <p:spTgt spid="7"/>
                                        </p:tgtEl>
                                      </p:cBhvr>
                                    </p:animEffect>
                                  </p:childTnLst>
                                </p:cTn>
                              </p:par>
                            </p:childTnLst>
                          </p:cTn>
                        </p:par>
                        <p:par>
                          <p:cTn id="20" fill="hold">
                            <p:stCondLst>
                              <p:cond delay="2000"/>
                            </p:stCondLst>
                            <p:childTnLst>
                              <p:par>
                                <p:cTn id="21" presetID="16" presetClass="entr" presetSubtype="42"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arn(outHorizontal)">
                                      <p:cBhvr>
                                        <p:cTn id="2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06FCF2D7-96F1-4A60-9910-721F7D3528C9}"/>
              </a:ext>
            </a:extLst>
          </p:cNvPr>
          <p:cNvSpPr/>
          <p:nvPr/>
        </p:nvSpPr>
        <p:spPr>
          <a:xfrm>
            <a:off x="5255294" y="2167223"/>
            <a:ext cx="5577806" cy="656655"/>
          </a:xfrm>
          <a:prstGeom prst="rect">
            <a:avLst/>
          </a:prstGeom>
        </p:spPr>
        <p:txBody>
          <a:bodyPr wrap="square" lIns="0" tIns="0" rIns="0" bIns="0">
            <a:spAutoFit/>
          </a:bodyPr>
          <a:lstStyle/>
          <a:p>
            <a:r>
              <a:rPr lang="zh-CN" altLang="en-US" sz="4267" b="1" dirty="0">
                <a:solidFill>
                  <a:schemeClr val="bg1">
                    <a:lumMod val="50000"/>
                  </a:schemeClr>
                </a:solidFill>
                <a:latin typeface="+mj-ea"/>
                <a:ea typeface="+mj-ea"/>
                <a:sym typeface="Arial" panose="020B0604020202020204" pitchFamily="34" charset="0"/>
              </a:rPr>
              <a:t>下年度工作计划</a:t>
            </a:r>
            <a:endParaRPr lang="en-US" altLang="zh-CN" sz="4267" b="1" dirty="0">
              <a:solidFill>
                <a:schemeClr val="bg1">
                  <a:lumMod val="50000"/>
                </a:schemeClr>
              </a:solidFill>
              <a:latin typeface="+mj-ea"/>
              <a:ea typeface="+mj-ea"/>
              <a:sym typeface="Arial" panose="020B0604020202020204" pitchFamily="34" charset="0"/>
            </a:endParaRPr>
          </a:p>
        </p:txBody>
      </p:sp>
      <p:sp>
        <p:nvSpPr>
          <p:cNvPr id="3" name="TextBox 11">
            <a:extLst>
              <a:ext uri="{FF2B5EF4-FFF2-40B4-BE49-F238E27FC236}">
                <a16:creationId xmlns="" xmlns:a16="http://schemas.microsoft.com/office/drawing/2014/main" id="{95B3E27D-DDB6-47D9-BD0D-FDCA4337C3B6}"/>
              </a:ext>
            </a:extLst>
          </p:cNvPr>
          <p:cNvSpPr txBox="1"/>
          <p:nvPr/>
        </p:nvSpPr>
        <p:spPr>
          <a:xfrm>
            <a:off x="5267780" y="2876042"/>
            <a:ext cx="1536318" cy="205121"/>
          </a:xfrm>
          <a:prstGeom prst="rect">
            <a:avLst/>
          </a:prstGeom>
          <a:noFill/>
        </p:spPr>
        <p:txBody>
          <a:bodyPr wrap="none" lIns="0" tIns="0" rIns="0" bIns="0" rtlCol="0">
            <a:spAutoFit/>
          </a:bodyPr>
          <a:lstStyle/>
          <a:p>
            <a:pPr marL="162537" lvl="1" indent="-162537">
              <a:buFont typeface="Arial" panose="020B0604020202020204" pitchFamily="34" charset="0"/>
              <a:buChar char="•"/>
            </a:pPr>
            <a:r>
              <a:rPr lang="zh-CN" altLang="en-US" sz="1333" dirty="0">
                <a:solidFill>
                  <a:schemeClr val="bg1">
                    <a:lumMod val="50000"/>
                  </a:schemeClr>
                </a:solidFill>
                <a:latin typeface="+mn-ea"/>
                <a:cs typeface="+mn-ea"/>
                <a:sym typeface="Arial" panose="020B0604020202020204" pitchFamily="34" charset="0"/>
              </a:rPr>
              <a:t>添加相关标题文字</a:t>
            </a:r>
            <a:endParaRPr lang="en-US" altLang="zh-CN" sz="1333" dirty="0">
              <a:solidFill>
                <a:schemeClr val="bg1">
                  <a:lumMod val="50000"/>
                </a:schemeClr>
              </a:solidFill>
              <a:latin typeface="+mn-ea"/>
              <a:sym typeface="Arial" panose="020B0604020202020204" pitchFamily="34" charset="0"/>
            </a:endParaRPr>
          </a:p>
        </p:txBody>
      </p:sp>
      <p:sp>
        <p:nvSpPr>
          <p:cNvPr id="4" name="TextBox 11">
            <a:extLst>
              <a:ext uri="{FF2B5EF4-FFF2-40B4-BE49-F238E27FC236}">
                <a16:creationId xmlns="" xmlns:a16="http://schemas.microsoft.com/office/drawing/2014/main" id="{5DC6AA15-9483-48C5-888D-2CFC47EE6266}"/>
              </a:ext>
            </a:extLst>
          </p:cNvPr>
          <p:cNvSpPr txBox="1"/>
          <p:nvPr/>
        </p:nvSpPr>
        <p:spPr>
          <a:xfrm>
            <a:off x="6867325" y="2876042"/>
            <a:ext cx="1536318" cy="205121"/>
          </a:xfrm>
          <a:prstGeom prst="rect">
            <a:avLst/>
          </a:prstGeom>
          <a:noFill/>
        </p:spPr>
        <p:txBody>
          <a:bodyPr wrap="none" lIns="0" tIns="0" rIns="0" bIns="0" rtlCol="0">
            <a:spAutoFit/>
          </a:bodyPr>
          <a:lstStyle/>
          <a:p>
            <a:pPr marL="162537" lvl="1" indent="-162537">
              <a:buFont typeface="Arial" panose="020B0604020202020204" pitchFamily="34" charset="0"/>
              <a:buChar char="•"/>
            </a:pPr>
            <a:r>
              <a:rPr lang="zh-CN" altLang="en-US" sz="1333" dirty="0">
                <a:solidFill>
                  <a:schemeClr val="bg1">
                    <a:lumMod val="50000"/>
                  </a:schemeClr>
                </a:solidFill>
                <a:latin typeface="+mn-ea"/>
                <a:cs typeface="+mn-ea"/>
                <a:sym typeface="Arial" panose="020B0604020202020204" pitchFamily="34" charset="0"/>
              </a:rPr>
              <a:t>添加相关标题文字</a:t>
            </a:r>
            <a:endParaRPr lang="en-US" altLang="zh-CN" sz="1333" dirty="0">
              <a:solidFill>
                <a:schemeClr val="bg1">
                  <a:lumMod val="50000"/>
                </a:schemeClr>
              </a:solidFill>
              <a:latin typeface="+mn-ea"/>
              <a:sym typeface="Arial" panose="020B0604020202020204" pitchFamily="34" charset="0"/>
            </a:endParaRPr>
          </a:p>
        </p:txBody>
      </p:sp>
      <p:sp>
        <p:nvSpPr>
          <p:cNvPr id="5" name="TextBox 11">
            <a:extLst>
              <a:ext uri="{FF2B5EF4-FFF2-40B4-BE49-F238E27FC236}">
                <a16:creationId xmlns="" xmlns:a16="http://schemas.microsoft.com/office/drawing/2014/main" id="{819FF4A3-F07D-4099-991A-9E6C086D2699}"/>
              </a:ext>
            </a:extLst>
          </p:cNvPr>
          <p:cNvSpPr txBox="1"/>
          <p:nvPr/>
        </p:nvSpPr>
        <p:spPr>
          <a:xfrm>
            <a:off x="5267780" y="3131702"/>
            <a:ext cx="1536318" cy="205121"/>
          </a:xfrm>
          <a:prstGeom prst="rect">
            <a:avLst/>
          </a:prstGeom>
          <a:noFill/>
        </p:spPr>
        <p:txBody>
          <a:bodyPr wrap="none" lIns="0" tIns="0" rIns="0" bIns="0" rtlCol="0">
            <a:spAutoFit/>
          </a:bodyPr>
          <a:lstStyle/>
          <a:p>
            <a:pPr marL="162537" lvl="1" indent="-162537">
              <a:buFont typeface="Arial" panose="020B0604020202020204" pitchFamily="34" charset="0"/>
              <a:buChar char="•"/>
            </a:pPr>
            <a:r>
              <a:rPr lang="zh-CN" altLang="en-US" sz="1333" dirty="0">
                <a:solidFill>
                  <a:schemeClr val="bg1">
                    <a:lumMod val="50000"/>
                  </a:schemeClr>
                </a:solidFill>
                <a:latin typeface="+mn-ea"/>
                <a:cs typeface="+mn-ea"/>
                <a:sym typeface="Arial" panose="020B0604020202020204" pitchFamily="34" charset="0"/>
              </a:rPr>
              <a:t>添加相关标题文字</a:t>
            </a:r>
            <a:endParaRPr lang="en-US" altLang="zh-CN" sz="1333" dirty="0">
              <a:solidFill>
                <a:schemeClr val="bg1">
                  <a:lumMod val="50000"/>
                </a:schemeClr>
              </a:solidFill>
              <a:latin typeface="+mn-ea"/>
              <a:sym typeface="Arial" panose="020B0604020202020204" pitchFamily="34" charset="0"/>
            </a:endParaRPr>
          </a:p>
        </p:txBody>
      </p:sp>
      <p:sp>
        <p:nvSpPr>
          <p:cNvPr id="6" name="TextBox 32">
            <a:extLst>
              <a:ext uri="{FF2B5EF4-FFF2-40B4-BE49-F238E27FC236}">
                <a16:creationId xmlns="" xmlns:a16="http://schemas.microsoft.com/office/drawing/2014/main" id="{37634738-147A-46F1-A1F1-6F19EB6926E7}"/>
              </a:ext>
            </a:extLst>
          </p:cNvPr>
          <p:cNvSpPr txBox="1"/>
          <p:nvPr/>
        </p:nvSpPr>
        <p:spPr>
          <a:xfrm>
            <a:off x="6867325" y="3131702"/>
            <a:ext cx="1536318" cy="205121"/>
          </a:xfrm>
          <a:prstGeom prst="rect">
            <a:avLst/>
          </a:prstGeom>
          <a:noFill/>
        </p:spPr>
        <p:txBody>
          <a:bodyPr wrap="none" lIns="0" tIns="0" rIns="0" bIns="0" rtlCol="0">
            <a:spAutoFit/>
          </a:bodyPr>
          <a:lstStyle/>
          <a:p>
            <a:pPr marL="162537" lvl="1" indent="-162537">
              <a:buFont typeface="Arial" panose="020B0604020202020204" pitchFamily="34" charset="0"/>
              <a:buChar char="•"/>
            </a:pPr>
            <a:r>
              <a:rPr lang="zh-CN" altLang="en-US" sz="1333" dirty="0">
                <a:solidFill>
                  <a:schemeClr val="bg1">
                    <a:lumMod val="50000"/>
                  </a:schemeClr>
                </a:solidFill>
                <a:latin typeface="+mn-ea"/>
                <a:cs typeface="+mn-ea"/>
                <a:sym typeface="Arial" panose="020B0604020202020204" pitchFamily="34" charset="0"/>
              </a:rPr>
              <a:t>添加相关标题文字</a:t>
            </a:r>
            <a:endParaRPr lang="en-US" altLang="zh-CN" sz="1333" dirty="0">
              <a:solidFill>
                <a:schemeClr val="bg1">
                  <a:lumMod val="50000"/>
                </a:schemeClr>
              </a:solidFill>
              <a:latin typeface="+mn-ea"/>
              <a:sym typeface="Arial" panose="020B0604020202020204" pitchFamily="34" charset="0"/>
            </a:endParaRPr>
          </a:p>
        </p:txBody>
      </p:sp>
      <p:sp>
        <p:nvSpPr>
          <p:cNvPr id="7" name="十边形 6">
            <a:extLst>
              <a:ext uri="{FF2B5EF4-FFF2-40B4-BE49-F238E27FC236}">
                <a16:creationId xmlns="" xmlns:a16="http://schemas.microsoft.com/office/drawing/2014/main" id="{1F42D508-B3E0-4600-B26E-B087D1C09FCA}"/>
              </a:ext>
            </a:extLst>
          </p:cNvPr>
          <p:cNvSpPr/>
          <p:nvPr/>
        </p:nvSpPr>
        <p:spPr>
          <a:xfrm>
            <a:off x="3349757" y="2108429"/>
            <a:ext cx="1536171" cy="1420477"/>
          </a:xfrm>
          <a:prstGeom prst="dec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867" dirty="0">
                <a:latin typeface="Impact" panose="020B0806030902050204" pitchFamily="34" charset="0"/>
              </a:rPr>
              <a:t>04</a:t>
            </a:r>
            <a:endParaRPr lang="zh-CN" altLang="en-US" sz="5867" dirty="0">
              <a:latin typeface="Impact" panose="020B0806030902050204" pitchFamily="34" charset="0"/>
            </a:endParaRPr>
          </a:p>
        </p:txBody>
      </p:sp>
    </p:spTree>
    <p:extLst>
      <p:ext uri="{BB962C8B-B14F-4D97-AF65-F5344CB8AC3E}">
        <p14:creationId xmlns:p14="http://schemas.microsoft.com/office/powerpoint/2010/main" val="3356664542"/>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1000" fill="hold"/>
                                        <p:tgtEl>
                                          <p:spTgt spid="2"/>
                                        </p:tgtEl>
                                        <p:attrNameLst>
                                          <p:attrName>ppt_x</p:attrName>
                                        </p:attrNameLst>
                                      </p:cBhvr>
                                      <p:tavLst>
                                        <p:tav tm="0">
                                          <p:val>
                                            <p:strVal val="0-#ppt_w/2"/>
                                          </p:val>
                                        </p:tav>
                                        <p:tav tm="100000">
                                          <p:val>
                                            <p:strVal val="#ppt_x"/>
                                          </p:val>
                                        </p:tav>
                                      </p:tavLst>
                                    </p:anim>
                                    <p:anim calcmode="lin" valueType="num">
                                      <p:cBhvr additive="base">
                                        <p:cTn id="13" dur="10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10" presetClass="entr" presetSubtype="0"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grpSp>
        <p:nvGrpSpPr>
          <p:cNvPr id="4" name="千图设计师MC：ID 29795607库_组合 3">
            <a:extLst>
              <a:ext uri="{FF2B5EF4-FFF2-40B4-BE49-F238E27FC236}">
                <a16:creationId xmlns="" xmlns:a16="http://schemas.microsoft.com/office/drawing/2014/main" id="{5EC18760-D1BA-4EC6-82CF-B4931953B100}"/>
              </a:ext>
            </a:extLst>
          </p:cNvPr>
          <p:cNvGrpSpPr/>
          <p:nvPr>
            <p:custDataLst>
              <p:tags r:id="rId1"/>
            </p:custDataLst>
          </p:nvPr>
        </p:nvGrpSpPr>
        <p:grpSpPr>
          <a:xfrm>
            <a:off x="4179063" y="1625602"/>
            <a:ext cx="3833874" cy="3606799"/>
            <a:chOff x="1282700" y="1357083"/>
            <a:chExt cx="4610100" cy="4337051"/>
          </a:xfrm>
        </p:grpSpPr>
        <p:grpSp>
          <p:nvGrpSpPr>
            <p:cNvPr id="24" name="组合 23">
              <a:extLst>
                <a:ext uri="{FF2B5EF4-FFF2-40B4-BE49-F238E27FC236}">
                  <a16:creationId xmlns="" xmlns:a16="http://schemas.microsoft.com/office/drawing/2014/main" id="{8A584B60-D9F0-4B04-87BD-424AAB1FB115}"/>
                </a:ext>
              </a:extLst>
            </p:cNvPr>
            <p:cNvGrpSpPr/>
            <p:nvPr/>
          </p:nvGrpSpPr>
          <p:grpSpPr>
            <a:xfrm>
              <a:off x="2256333" y="2963632"/>
              <a:ext cx="2662804" cy="2353875"/>
              <a:chOff x="2256333" y="2393950"/>
              <a:chExt cx="2662804" cy="2353875"/>
            </a:xfrm>
          </p:grpSpPr>
          <p:sp>
            <p:nvSpPr>
              <p:cNvPr id="37" name="任意多边形: 形状 36">
                <a:extLst>
                  <a:ext uri="{FF2B5EF4-FFF2-40B4-BE49-F238E27FC236}">
                    <a16:creationId xmlns="" xmlns:a16="http://schemas.microsoft.com/office/drawing/2014/main" id="{0FD0D7EE-CBF7-4B02-ADAA-6B30309B0A6A}"/>
                  </a:ext>
                </a:extLst>
              </p:cNvPr>
              <p:cNvSpPr/>
              <p:nvPr/>
            </p:nvSpPr>
            <p:spPr>
              <a:xfrm>
                <a:off x="2256333" y="2393950"/>
                <a:ext cx="1332752" cy="1066274"/>
              </a:xfrm>
              <a:custGeom>
                <a:avLst/>
                <a:gdLst>
                  <a:gd name="connsiteX0" fmla="*/ 391617 w 1332752"/>
                  <a:gd name="connsiteY0" fmla="*/ 0 h 1066274"/>
                  <a:gd name="connsiteX1" fmla="*/ 1260043 w 1332752"/>
                  <a:gd name="connsiteY1" fmla="*/ 311757 h 1066274"/>
                  <a:gd name="connsiteX2" fmla="*/ 1332752 w 1332752"/>
                  <a:gd name="connsiteY2" fmla="*/ 377839 h 1066274"/>
                  <a:gd name="connsiteX3" fmla="*/ 1294327 w 1332752"/>
                  <a:gd name="connsiteY3" fmla="*/ 411523 h 1066274"/>
                  <a:gd name="connsiteX4" fmla="*/ 967346 w 1332752"/>
                  <a:gd name="connsiteY4" fmla="*/ 959267 h 1066274"/>
                  <a:gd name="connsiteX5" fmla="*/ 939832 w 1332752"/>
                  <a:gd name="connsiteY5" fmla="*/ 1066274 h 1066274"/>
                  <a:gd name="connsiteX6" fmla="*/ 925433 w 1332752"/>
                  <a:gd name="connsiteY6" fmla="*/ 1062572 h 1066274"/>
                  <a:gd name="connsiteX7" fmla="*/ 7069 w 1332752"/>
                  <a:gd name="connsiteY7" fmla="*/ 91709 h 1066274"/>
                  <a:gd name="connsiteX8" fmla="*/ 0 w 1332752"/>
                  <a:gd name="connsiteY8" fmla="*/ 57685 h 1066274"/>
                  <a:gd name="connsiteX9" fmla="*/ 116471 w 1332752"/>
                  <a:gd name="connsiteY9" fmla="*/ 27737 h 1066274"/>
                  <a:gd name="connsiteX10" fmla="*/ 391617 w 1332752"/>
                  <a:gd name="connsiteY10" fmla="*/ 0 h 10662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32752" h="1066274">
                    <a:moveTo>
                      <a:pt x="391617" y="0"/>
                    </a:moveTo>
                    <a:cubicBezTo>
                      <a:pt x="721495" y="0"/>
                      <a:pt x="1024047" y="116996"/>
                      <a:pt x="1260043" y="311757"/>
                    </a:cubicBezTo>
                    <a:lnTo>
                      <a:pt x="1332752" y="377839"/>
                    </a:lnTo>
                    <a:lnTo>
                      <a:pt x="1294327" y="411523"/>
                    </a:lnTo>
                    <a:cubicBezTo>
                      <a:pt x="1145578" y="563863"/>
                      <a:pt x="1032167" y="750861"/>
                      <a:pt x="967346" y="959267"/>
                    </a:cubicBezTo>
                    <a:lnTo>
                      <a:pt x="939832" y="1066274"/>
                    </a:lnTo>
                    <a:lnTo>
                      <a:pt x="925433" y="1062572"/>
                    </a:lnTo>
                    <a:cubicBezTo>
                      <a:pt x="473886" y="922127"/>
                      <a:pt x="122838" y="553579"/>
                      <a:pt x="7069" y="91709"/>
                    </a:cubicBezTo>
                    <a:lnTo>
                      <a:pt x="0" y="57685"/>
                    </a:lnTo>
                    <a:lnTo>
                      <a:pt x="116471" y="27737"/>
                    </a:lnTo>
                    <a:cubicBezTo>
                      <a:pt x="205346" y="9551"/>
                      <a:pt x="297366" y="0"/>
                      <a:pt x="391617" y="0"/>
                    </a:cubicBezTo>
                    <a:close/>
                  </a:path>
                </a:pathLst>
              </a:cu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ltLang="zh-CN" sz="3200" b="1"/>
                  <a:t>1</a:t>
                </a:r>
              </a:p>
            </p:txBody>
          </p:sp>
          <p:sp>
            <p:nvSpPr>
              <p:cNvPr id="38" name="任意多边形: 形状 37">
                <a:extLst>
                  <a:ext uri="{FF2B5EF4-FFF2-40B4-BE49-F238E27FC236}">
                    <a16:creationId xmlns="" xmlns:a16="http://schemas.microsoft.com/office/drawing/2014/main" id="{784345C5-2B3F-409D-85E7-777882E97B65}"/>
                  </a:ext>
                </a:extLst>
              </p:cNvPr>
              <p:cNvSpPr/>
              <p:nvPr/>
            </p:nvSpPr>
            <p:spPr>
              <a:xfrm>
                <a:off x="3589086" y="2393951"/>
                <a:ext cx="1330051" cy="1065858"/>
              </a:xfrm>
              <a:custGeom>
                <a:avLst/>
                <a:gdLst>
                  <a:gd name="connsiteX0" fmla="*/ 938465 w 1330051"/>
                  <a:gd name="connsiteY0" fmla="*/ 0 h 1065858"/>
                  <a:gd name="connsiteX1" fmla="*/ 1213611 w 1330051"/>
                  <a:gd name="connsiteY1" fmla="*/ 27737 h 1065858"/>
                  <a:gd name="connsiteX2" fmla="*/ 1330051 w 1330051"/>
                  <a:gd name="connsiteY2" fmla="*/ 57677 h 1065858"/>
                  <a:gd name="connsiteX3" fmla="*/ 1302536 w 1330051"/>
                  <a:gd name="connsiteY3" fmla="*/ 164684 h 1065858"/>
                  <a:gd name="connsiteX4" fmla="*/ 436541 w 1330051"/>
                  <a:gd name="connsiteY4" fmla="*/ 1052217 h 1065858"/>
                  <a:gd name="connsiteX5" fmla="*/ 390144 w 1330051"/>
                  <a:gd name="connsiteY5" fmla="*/ 1065858 h 1065858"/>
                  <a:gd name="connsiteX6" fmla="*/ 362736 w 1330051"/>
                  <a:gd name="connsiteY6" fmla="*/ 959265 h 1065858"/>
                  <a:gd name="connsiteX7" fmla="*/ 24243 w 1330051"/>
                  <a:gd name="connsiteY7" fmla="*/ 399871 h 1065858"/>
                  <a:gd name="connsiteX8" fmla="*/ 0 w 1330051"/>
                  <a:gd name="connsiteY8" fmla="*/ 377838 h 1065858"/>
                  <a:gd name="connsiteX9" fmla="*/ 121614 w 1330051"/>
                  <a:gd name="connsiteY9" fmla="*/ 271227 h 1065858"/>
                  <a:gd name="connsiteX10" fmla="*/ 938465 w 1330051"/>
                  <a:gd name="connsiteY10" fmla="*/ 0 h 1065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30051" h="1065858">
                    <a:moveTo>
                      <a:pt x="938465" y="0"/>
                    </a:moveTo>
                    <a:cubicBezTo>
                      <a:pt x="1032716" y="0"/>
                      <a:pt x="1124736" y="9551"/>
                      <a:pt x="1213611" y="27737"/>
                    </a:cubicBezTo>
                    <a:lnTo>
                      <a:pt x="1330051" y="57677"/>
                    </a:lnTo>
                    <a:lnTo>
                      <a:pt x="1302536" y="164684"/>
                    </a:lnTo>
                    <a:cubicBezTo>
                      <a:pt x="1172894" y="581497"/>
                      <a:pt x="848893" y="912678"/>
                      <a:pt x="436541" y="1052217"/>
                    </a:cubicBezTo>
                    <a:lnTo>
                      <a:pt x="390144" y="1065858"/>
                    </a:lnTo>
                    <a:lnTo>
                      <a:pt x="362736" y="959265"/>
                    </a:lnTo>
                    <a:cubicBezTo>
                      <a:pt x="296253" y="745515"/>
                      <a:pt x="178656" y="554285"/>
                      <a:pt x="24243" y="399871"/>
                    </a:cubicBezTo>
                    <a:lnTo>
                      <a:pt x="0" y="377838"/>
                    </a:lnTo>
                    <a:lnTo>
                      <a:pt x="121614" y="271227"/>
                    </a:lnTo>
                    <a:cubicBezTo>
                      <a:pt x="349396" y="100879"/>
                      <a:pt x="632150" y="0"/>
                      <a:pt x="938465" y="0"/>
                    </a:cubicBezTo>
                    <a:close/>
                  </a:path>
                </a:pathLst>
              </a:custGeom>
              <a:solidFill>
                <a:schemeClr val="accent2"/>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ltLang="zh-CN" sz="3200" b="1"/>
                  <a:t>2</a:t>
                </a:r>
              </a:p>
            </p:txBody>
          </p:sp>
          <p:sp>
            <p:nvSpPr>
              <p:cNvPr id="39" name="任意多边形: 形状 38">
                <a:extLst>
                  <a:ext uri="{FF2B5EF4-FFF2-40B4-BE49-F238E27FC236}">
                    <a16:creationId xmlns="" xmlns:a16="http://schemas.microsoft.com/office/drawing/2014/main" id="{694393CA-0F57-434B-843F-16E2E6E21D23}"/>
                  </a:ext>
                </a:extLst>
              </p:cNvPr>
              <p:cNvSpPr/>
              <p:nvPr/>
            </p:nvSpPr>
            <p:spPr>
              <a:xfrm>
                <a:off x="3162300" y="3459809"/>
                <a:ext cx="850900" cy="1288016"/>
              </a:xfrm>
              <a:custGeom>
                <a:avLst/>
                <a:gdLst>
                  <a:gd name="connsiteX0" fmla="*/ 816929 w 850900"/>
                  <a:gd name="connsiteY0" fmla="*/ 0 h 1288016"/>
                  <a:gd name="connsiteX1" fmla="*/ 823163 w 850900"/>
                  <a:gd name="connsiteY1" fmla="*/ 24245 h 1288016"/>
                  <a:gd name="connsiteX2" fmla="*/ 850900 w 850900"/>
                  <a:gd name="connsiteY2" fmla="*/ 299391 h 1288016"/>
                  <a:gd name="connsiteX3" fmla="*/ 451028 w 850900"/>
                  <a:gd name="connsiteY3" fmla="*/ 1264769 h 1288016"/>
                  <a:gd name="connsiteX4" fmla="*/ 425450 w 850900"/>
                  <a:gd name="connsiteY4" fmla="*/ 1288016 h 1288016"/>
                  <a:gd name="connsiteX5" fmla="*/ 399872 w 850900"/>
                  <a:gd name="connsiteY5" fmla="*/ 1264770 h 1288016"/>
                  <a:gd name="connsiteX6" fmla="*/ 0 w 850900"/>
                  <a:gd name="connsiteY6" fmla="*/ 299392 h 1288016"/>
                  <a:gd name="connsiteX7" fmla="*/ 27737 w 850900"/>
                  <a:gd name="connsiteY7" fmla="*/ 24246 h 1288016"/>
                  <a:gd name="connsiteX8" fmla="*/ 33865 w 850900"/>
                  <a:gd name="connsiteY8" fmla="*/ 415 h 1288016"/>
                  <a:gd name="connsiteX9" fmla="*/ 150304 w 850900"/>
                  <a:gd name="connsiteY9" fmla="*/ 30355 h 1288016"/>
                  <a:gd name="connsiteX10" fmla="*/ 425450 w 850900"/>
                  <a:gd name="connsiteY10" fmla="*/ 58092 h 1288016"/>
                  <a:gd name="connsiteX11" fmla="*/ 758458 w 850900"/>
                  <a:gd name="connsiteY11" fmla="*/ 17190 h 1288016"/>
                  <a:gd name="connsiteX12" fmla="*/ 816929 w 850900"/>
                  <a:gd name="connsiteY12" fmla="*/ 0 h 12880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900" h="1288016">
                    <a:moveTo>
                      <a:pt x="816929" y="0"/>
                    </a:moveTo>
                    <a:lnTo>
                      <a:pt x="823163" y="24245"/>
                    </a:lnTo>
                    <a:cubicBezTo>
                      <a:pt x="841349" y="113120"/>
                      <a:pt x="850900" y="205140"/>
                      <a:pt x="850900" y="299391"/>
                    </a:cubicBezTo>
                    <a:cubicBezTo>
                      <a:pt x="850900" y="676395"/>
                      <a:pt x="698089" y="1017707"/>
                      <a:pt x="451028" y="1264769"/>
                    </a:cubicBezTo>
                    <a:lnTo>
                      <a:pt x="425450" y="1288016"/>
                    </a:lnTo>
                    <a:lnTo>
                      <a:pt x="399872" y="1264770"/>
                    </a:lnTo>
                    <a:cubicBezTo>
                      <a:pt x="152811" y="1017708"/>
                      <a:pt x="0" y="676396"/>
                      <a:pt x="0" y="299392"/>
                    </a:cubicBezTo>
                    <a:cubicBezTo>
                      <a:pt x="0" y="205141"/>
                      <a:pt x="9551" y="113121"/>
                      <a:pt x="27737" y="24246"/>
                    </a:cubicBezTo>
                    <a:lnTo>
                      <a:pt x="33865" y="415"/>
                    </a:lnTo>
                    <a:lnTo>
                      <a:pt x="150304" y="30355"/>
                    </a:lnTo>
                    <a:cubicBezTo>
                      <a:pt x="239179" y="48541"/>
                      <a:pt x="331199" y="58092"/>
                      <a:pt x="425450" y="58092"/>
                    </a:cubicBezTo>
                    <a:cubicBezTo>
                      <a:pt x="540318" y="58092"/>
                      <a:pt x="651873" y="43906"/>
                      <a:pt x="758458" y="17190"/>
                    </a:cubicBezTo>
                    <a:lnTo>
                      <a:pt x="816929" y="0"/>
                    </a:lnTo>
                    <a:close/>
                  </a:path>
                </a:pathLst>
              </a:custGeom>
              <a:solidFill>
                <a:schemeClr val="accent4"/>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ltLang="zh-CN" sz="3200" b="1"/>
                  <a:t>3</a:t>
                </a:r>
              </a:p>
            </p:txBody>
          </p:sp>
        </p:grpSp>
        <p:sp>
          <p:nvSpPr>
            <p:cNvPr id="25" name="任意多边形: 形状 24">
              <a:extLst>
                <a:ext uri="{FF2B5EF4-FFF2-40B4-BE49-F238E27FC236}">
                  <a16:creationId xmlns="" xmlns:a16="http://schemas.microsoft.com/office/drawing/2014/main" id="{BE8A9DBB-0948-4677-92EB-EBDE9376A2DA}"/>
                </a:ext>
              </a:extLst>
            </p:cNvPr>
            <p:cNvSpPr/>
            <p:nvPr/>
          </p:nvSpPr>
          <p:spPr>
            <a:xfrm>
              <a:off x="2222500" y="1357083"/>
              <a:ext cx="2730500" cy="1984388"/>
            </a:xfrm>
            <a:custGeom>
              <a:avLst/>
              <a:gdLst>
                <a:gd name="connsiteX0" fmla="*/ 1365250 w 2730500"/>
                <a:gd name="connsiteY0" fmla="*/ 0 h 1984388"/>
                <a:gd name="connsiteX1" fmla="*/ 2730500 w 2730500"/>
                <a:gd name="connsiteY1" fmla="*/ 1365250 h 1984388"/>
                <a:gd name="connsiteX2" fmla="*/ 2702763 w 2730500"/>
                <a:gd name="connsiteY2" fmla="*/ 1640396 h 1984388"/>
                <a:gd name="connsiteX3" fmla="*/ 2696636 w 2730500"/>
                <a:gd name="connsiteY3" fmla="*/ 1664227 h 1984388"/>
                <a:gd name="connsiteX4" fmla="*/ 2580196 w 2730500"/>
                <a:gd name="connsiteY4" fmla="*/ 1634287 h 1984388"/>
                <a:gd name="connsiteX5" fmla="*/ 2305050 w 2730500"/>
                <a:gd name="connsiteY5" fmla="*/ 1606550 h 1984388"/>
                <a:gd name="connsiteX6" fmla="*/ 1488199 w 2730500"/>
                <a:gd name="connsiteY6" fmla="*/ 1877777 h 1984388"/>
                <a:gd name="connsiteX7" fmla="*/ 1366585 w 2730500"/>
                <a:gd name="connsiteY7" fmla="*/ 1984388 h 1984388"/>
                <a:gd name="connsiteX8" fmla="*/ 1293876 w 2730500"/>
                <a:gd name="connsiteY8" fmla="*/ 1918306 h 1984388"/>
                <a:gd name="connsiteX9" fmla="*/ 425450 w 2730500"/>
                <a:gd name="connsiteY9" fmla="*/ 1606549 h 1984388"/>
                <a:gd name="connsiteX10" fmla="*/ 150304 w 2730500"/>
                <a:gd name="connsiteY10" fmla="*/ 1634286 h 1984388"/>
                <a:gd name="connsiteX11" fmla="*/ 33833 w 2730500"/>
                <a:gd name="connsiteY11" fmla="*/ 1664234 h 1984388"/>
                <a:gd name="connsiteX12" fmla="*/ 18424 w 2730500"/>
                <a:gd name="connsiteY12" fmla="*/ 1590078 h 1984388"/>
                <a:gd name="connsiteX13" fmla="*/ 0 w 2730500"/>
                <a:gd name="connsiteY13" fmla="*/ 1365250 h 1984388"/>
                <a:gd name="connsiteX14" fmla="*/ 1365250 w 2730500"/>
                <a:gd name="connsiteY14" fmla="*/ 0 h 1984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730500" h="1984388">
                  <a:moveTo>
                    <a:pt x="1365250" y="0"/>
                  </a:moveTo>
                  <a:cubicBezTo>
                    <a:pt x="2119257" y="0"/>
                    <a:pt x="2730500" y="611243"/>
                    <a:pt x="2730500" y="1365250"/>
                  </a:cubicBezTo>
                  <a:cubicBezTo>
                    <a:pt x="2730500" y="1459501"/>
                    <a:pt x="2720950" y="1551521"/>
                    <a:pt x="2702763" y="1640396"/>
                  </a:cubicBezTo>
                  <a:lnTo>
                    <a:pt x="2696636" y="1664227"/>
                  </a:lnTo>
                  <a:lnTo>
                    <a:pt x="2580196" y="1634287"/>
                  </a:lnTo>
                  <a:cubicBezTo>
                    <a:pt x="2491321" y="1616101"/>
                    <a:pt x="2399301" y="1606550"/>
                    <a:pt x="2305050" y="1606550"/>
                  </a:cubicBezTo>
                  <a:cubicBezTo>
                    <a:pt x="1998735" y="1606550"/>
                    <a:pt x="1715981" y="1707429"/>
                    <a:pt x="1488199" y="1877777"/>
                  </a:cubicBezTo>
                  <a:lnTo>
                    <a:pt x="1366585" y="1984388"/>
                  </a:lnTo>
                  <a:lnTo>
                    <a:pt x="1293876" y="1918306"/>
                  </a:lnTo>
                  <a:cubicBezTo>
                    <a:pt x="1057880" y="1723545"/>
                    <a:pt x="755328" y="1606549"/>
                    <a:pt x="425450" y="1606549"/>
                  </a:cubicBezTo>
                  <a:cubicBezTo>
                    <a:pt x="331199" y="1606549"/>
                    <a:pt x="239179" y="1616100"/>
                    <a:pt x="150304" y="1634286"/>
                  </a:cubicBezTo>
                  <a:lnTo>
                    <a:pt x="33833" y="1664234"/>
                  </a:lnTo>
                  <a:lnTo>
                    <a:pt x="18424" y="1590078"/>
                  </a:lnTo>
                  <a:cubicBezTo>
                    <a:pt x="6305" y="1516935"/>
                    <a:pt x="0" y="1441829"/>
                    <a:pt x="0" y="1365250"/>
                  </a:cubicBezTo>
                  <a:cubicBezTo>
                    <a:pt x="0" y="611243"/>
                    <a:pt x="611243" y="0"/>
                    <a:pt x="1365250" y="0"/>
                  </a:cubicBezTo>
                  <a:close/>
                </a:path>
              </a:pathLst>
            </a:cu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任意多边形: 形状 25">
              <a:extLst>
                <a:ext uri="{FF2B5EF4-FFF2-40B4-BE49-F238E27FC236}">
                  <a16:creationId xmlns="" xmlns:a16="http://schemas.microsoft.com/office/drawing/2014/main" id="{920AB1CF-969B-48DD-8E57-43EB02F63EBF}"/>
                </a:ext>
              </a:extLst>
            </p:cNvPr>
            <p:cNvSpPr/>
            <p:nvPr/>
          </p:nvSpPr>
          <p:spPr>
            <a:xfrm>
              <a:off x="3587750" y="3021311"/>
              <a:ext cx="2305050" cy="2672823"/>
            </a:xfrm>
            <a:custGeom>
              <a:avLst/>
              <a:gdLst>
                <a:gd name="connsiteX0" fmla="*/ 1331386 w 2305050"/>
                <a:gd name="connsiteY0" fmla="*/ 0 h 2672823"/>
                <a:gd name="connsiteX1" fmla="*/ 1345784 w 2305050"/>
                <a:gd name="connsiteY1" fmla="*/ 3702 h 2672823"/>
                <a:gd name="connsiteX2" fmla="*/ 2305050 w 2305050"/>
                <a:gd name="connsiteY2" fmla="*/ 1307573 h 2672823"/>
                <a:gd name="connsiteX3" fmla="*/ 939800 w 2305050"/>
                <a:gd name="connsiteY3" fmla="*/ 2672823 h 2672823"/>
                <a:gd name="connsiteX4" fmla="*/ 71374 w 2305050"/>
                <a:gd name="connsiteY4" fmla="*/ 2361066 h 2672823"/>
                <a:gd name="connsiteX5" fmla="*/ 0 w 2305050"/>
                <a:gd name="connsiteY5" fmla="*/ 2296197 h 2672823"/>
                <a:gd name="connsiteX6" fmla="*/ 25578 w 2305050"/>
                <a:gd name="connsiteY6" fmla="*/ 2272950 h 2672823"/>
                <a:gd name="connsiteX7" fmla="*/ 425450 w 2305050"/>
                <a:gd name="connsiteY7" fmla="*/ 1307572 h 2672823"/>
                <a:gd name="connsiteX8" fmla="*/ 397713 w 2305050"/>
                <a:gd name="connsiteY8" fmla="*/ 1032426 h 2672823"/>
                <a:gd name="connsiteX9" fmla="*/ 391479 w 2305050"/>
                <a:gd name="connsiteY9" fmla="*/ 1008181 h 2672823"/>
                <a:gd name="connsiteX10" fmla="*/ 437876 w 2305050"/>
                <a:gd name="connsiteY10" fmla="*/ 994540 h 2672823"/>
                <a:gd name="connsiteX11" fmla="*/ 1303871 w 2305050"/>
                <a:gd name="connsiteY11" fmla="*/ 107007 h 2672823"/>
                <a:gd name="connsiteX12" fmla="*/ 1331386 w 2305050"/>
                <a:gd name="connsiteY12" fmla="*/ 0 h 2672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05050" h="2672823">
                  <a:moveTo>
                    <a:pt x="1331386" y="0"/>
                  </a:moveTo>
                  <a:lnTo>
                    <a:pt x="1345784" y="3702"/>
                  </a:lnTo>
                  <a:cubicBezTo>
                    <a:pt x="1901534" y="176558"/>
                    <a:pt x="2305050" y="694942"/>
                    <a:pt x="2305050" y="1307573"/>
                  </a:cubicBezTo>
                  <a:cubicBezTo>
                    <a:pt x="2305050" y="2061580"/>
                    <a:pt x="1693807" y="2672823"/>
                    <a:pt x="939800" y="2672823"/>
                  </a:cubicBezTo>
                  <a:cubicBezTo>
                    <a:pt x="609922" y="2672823"/>
                    <a:pt x="307370" y="2555828"/>
                    <a:pt x="71374" y="2361066"/>
                  </a:cubicBezTo>
                  <a:lnTo>
                    <a:pt x="0" y="2296197"/>
                  </a:lnTo>
                  <a:lnTo>
                    <a:pt x="25578" y="2272950"/>
                  </a:lnTo>
                  <a:cubicBezTo>
                    <a:pt x="272639" y="2025888"/>
                    <a:pt x="425450" y="1684576"/>
                    <a:pt x="425450" y="1307572"/>
                  </a:cubicBezTo>
                  <a:cubicBezTo>
                    <a:pt x="425450" y="1213321"/>
                    <a:pt x="415899" y="1121301"/>
                    <a:pt x="397713" y="1032426"/>
                  </a:cubicBezTo>
                  <a:lnTo>
                    <a:pt x="391479" y="1008181"/>
                  </a:lnTo>
                  <a:lnTo>
                    <a:pt x="437876" y="994540"/>
                  </a:lnTo>
                  <a:cubicBezTo>
                    <a:pt x="850228" y="855001"/>
                    <a:pt x="1174229" y="523820"/>
                    <a:pt x="1303871" y="107007"/>
                  </a:cubicBezTo>
                  <a:lnTo>
                    <a:pt x="1331386" y="0"/>
                  </a:lnTo>
                  <a:close/>
                </a:path>
              </a:pathLst>
            </a:custGeom>
            <a:solidFill>
              <a:schemeClr val="accent2"/>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7" name="任意多边形: 形状 26">
              <a:extLst>
                <a:ext uri="{FF2B5EF4-FFF2-40B4-BE49-F238E27FC236}">
                  <a16:creationId xmlns="" xmlns:a16="http://schemas.microsoft.com/office/drawing/2014/main" id="{FF49BD3B-F7DC-4A8B-9708-6DDFFC544EE9}"/>
                </a:ext>
              </a:extLst>
            </p:cNvPr>
            <p:cNvSpPr/>
            <p:nvPr/>
          </p:nvSpPr>
          <p:spPr>
            <a:xfrm>
              <a:off x="1282700" y="3021318"/>
              <a:ext cx="2305050" cy="2672815"/>
            </a:xfrm>
            <a:custGeom>
              <a:avLst/>
              <a:gdLst>
                <a:gd name="connsiteX0" fmla="*/ 973633 w 2305050"/>
                <a:gd name="connsiteY0" fmla="*/ 0 h 2672815"/>
                <a:gd name="connsiteX1" fmla="*/ 980702 w 2305050"/>
                <a:gd name="connsiteY1" fmla="*/ 34024 h 2672815"/>
                <a:gd name="connsiteX2" fmla="*/ 1899066 w 2305050"/>
                <a:gd name="connsiteY2" fmla="*/ 1004887 h 2672815"/>
                <a:gd name="connsiteX3" fmla="*/ 1913465 w 2305050"/>
                <a:gd name="connsiteY3" fmla="*/ 1008589 h 2672815"/>
                <a:gd name="connsiteX4" fmla="*/ 1907337 w 2305050"/>
                <a:gd name="connsiteY4" fmla="*/ 1032420 h 2672815"/>
                <a:gd name="connsiteX5" fmla="*/ 1879600 w 2305050"/>
                <a:gd name="connsiteY5" fmla="*/ 1307566 h 2672815"/>
                <a:gd name="connsiteX6" fmla="*/ 2279472 w 2305050"/>
                <a:gd name="connsiteY6" fmla="*/ 2272944 h 2672815"/>
                <a:gd name="connsiteX7" fmla="*/ 2305050 w 2305050"/>
                <a:gd name="connsiteY7" fmla="*/ 2296190 h 2672815"/>
                <a:gd name="connsiteX8" fmla="*/ 2233676 w 2305050"/>
                <a:gd name="connsiteY8" fmla="*/ 2361058 h 2672815"/>
                <a:gd name="connsiteX9" fmla="*/ 1365250 w 2305050"/>
                <a:gd name="connsiteY9" fmla="*/ 2672815 h 2672815"/>
                <a:gd name="connsiteX10" fmla="*/ 0 w 2305050"/>
                <a:gd name="connsiteY10" fmla="*/ 1307565 h 2672815"/>
                <a:gd name="connsiteX11" fmla="*/ 959266 w 2305050"/>
                <a:gd name="connsiteY11" fmla="*/ 3694 h 2672815"/>
                <a:gd name="connsiteX12" fmla="*/ 973633 w 2305050"/>
                <a:gd name="connsiteY12" fmla="*/ 0 h 2672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05050" h="2672815">
                  <a:moveTo>
                    <a:pt x="973633" y="0"/>
                  </a:moveTo>
                  <a:lnTo>
                    <a:pt x="980702" y="34024"/>
                  </a:lnTo>
                  <a:cubicBezTo>
                    <a:pt x="1096471" y="495894"/>
                    <a:pt x="1447519" y="864442"/>
                    <a:pt x="1899066" y="1004887"/>
                  </a:cubicBezTo>
                  <a:lnTo>
                    <a:pt x="1913465" y="1008589"/>
                  </a:lnTo>
                  <a:lnTo>
                    <a:pt x="1907337" y="1032420"/>
                  </a:lnTo>
                  <a:cubicBezTo>
                    <a:pt x="1889151" y="1121295"/>
                    <a:pt x="1879600" y="1213315"/>
                    <a:pt x="1879600" y="1307566"/>
                  </a:cubicBezTo>
                  <a:cubicBezTo>
                    <a:pt x="1879600" y="1684570"/>
                    <a:pt x="2032411" y="2025882"/>
                    <a:pt x="2279472" y="2272944"/>
                  </a:cubicBezTo>
                  <a:lnTo>
                    <a:pt x="2305050" y="2296190"/>
                  </a:lnTo>
                  <a:lnTo>
                    <a:pt x="2233676" y="2361058"/>
                  </a:lnTo>
                  <a:cubicBezTo>
                    <a:pt x="1997680" y="2555820"/>
                    <a:pt x="1695128" y="2672815"/>
                    <a:pt x="1365250" y="2672815"/>
                  </a:cubicBezTo>
                  <a:cubicBezTo>
                    <a:pt x="611243" y="2672815"/>
                    <a:pt x="0" y="2061572"/>
                    <a:pt x="0" y="1307565"/>
                  </a:cubicBezTo>
                  <a:cubicBezTo>
                    <a:pt x="0" y="694934"/>
                    <a:pt x="403516" y="176550"/>
                    <a:pt x="959266" y="3694"/>
                  </a:cubicBezTo>
                  <a:lnTo>
                    <a:pt x="973633" y="0"/>
                  </a:lnTo>
                  <a:close/>
                </a:path>
              </a:pathLst>
            </a:custGeom>
            <a:solidFill>
              <a:schemeClr val="accent4"/>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8" name="组合 27">
              <a:extLst>
                <a:ext uri="{FF2B5EF4-FFF2-40B4-BE49-F238E27FC236}">
                  <a16:creationId xmlns="" xmlns:a16="http://schemas.microsoft.com/office/drawing/2014/main" id="{453D6A3C-C03B-4752-850E-F1D281358026}"/>
                </a:ext>
              </a:extLst>
            </p:cNvPr>
            <p:cNvGrpSpPr/>
            <p:nvPr/>
          </p:nvGrpSpPr>
          <p:grpSpPr>
            <a:xfrm>
              <a:off x="4099863" y="3761559"/>
              <a:ext cx="1454150" cy="1457774"/>
              <a:chOff x="5746699" y="2884815"/>
              <a:chExt cx="712151" cy="713925"/>
            </a:xfrm>
            <a:effectLst/>
          </p:grpSpPr>
          <p:sp>
            <p:nvSpPr>
              <p:cNvPr id="35" name="任意多边形: 形状 34">
                <a:extLst>
                  <a:ext uri="{FF2B5EF4-FFF2-40B4-BE49-F238E27FC236}">
                    <a16:creationId xmlns="" xmlns:a16="http://schemas.microsoft.com/office/drawing/2014/main" id="{46514056-74B9-4600-8725-297F9B5BBD3E}"/>
                  </a:ext>
                </a:extLst>
              </p:cNvPr>
              <p:cNvSpPr>
                <a:spLocks/>
              </p:cNvSpPr>
              <p:nvPr/>
            </p:nvSpPr>
            <p:spPr bwMode="auto">
              <a:xfrm>
                <a:off x="5746699" y="2884815"/>
                <a:ext cx="712151" cy="713925"/>
              </a:xfrm>
              <a:custGeom>
                <a:avLst/>
                <a:gdLst>
                  <a:gd name="T0" fmla="*/ 2594 w 5188"/>
                  <a:gd name="T1" fmla="*/ 0 h 5188"/>
                  <a:gd name="T2" fmla="*/ 2594 w 5188"/>
                  <a:gd name="T3" fmla="*/ 0 h 5188"/>
                  <a:gd name="T4" fmla="*/ 0 w 5188"/>
                  <a:gd name="T5" fmla="*/ 2593 h 5188"/>
                  <a:gd name="T6" fmla="*/ 2594 w 5188"/>
                  <a:gd name="T7" fmla="*/ 5188 h 5188"/>
                  <a:gd name="T8" fmla="*/ 5188 w 5188"/>
                  <a:gd name="T9" fmla="*/ 2593 h 5188"/>
                  <a:gd name="T10" fmla="*/ 2594 w 5188"/>
                  <a:gd name="T11" fmla="*/ 0 h 5188"/>
                </a:gdLst>
                <a:ahLst/>
                <a:cxnLst>
                  <a:cxn ang="0">
                    <a:pos x="T0" y="T1"/>
                  </a:cxn>
                  <a:cxn ang="0">
                    <a:pos x="T2" y="T3"/>
                  </a:cxn>
                  <a:cxn ang="0">
                    <a:pos x="T4" y="T5"/>
                  </a:cxn>
                  <a:cxn ang="0">
                    <a:pos x="T6" y="T7"/>
                  </a:cxn>
                  <a:cxn ang="0">
                    <a:pos x="T8" y="T9"/>
                  </a:cxn>
                  <a:cxn ang="0">
                    <a:pos x="T10" y="T11"/>
                  </a:cxn>
                </a:cxnLst>
                <a:rect l="0" t="0" r="r" b="b"/>
                <a:pathLst>
                  <a:path w="5188" h="5188">
                    <a:moveTo>
                      <a:pt x="2594" y="0"/>
                    </a:moveTo>
                    <a:lnTo>
                      <a:pt x="2594" y="0"/>
                    </a:lnTo>
                    <a:cubicBezTo>
                      <a:pt x="1161" y="0"/>
                      <a:pt x="0" y="1160"/>
                      <a:pt x="0" y="2593"/>
                    </a:cubicBezTo>
                    <a:cubicBezTo>
                      <a:pt x="0" y="4026"/>
                      <a:pt x="1161" y="5188"/>
                      <a:pt x="2594" y="5188"/>
                    </a:cubicBezTo>
                    <a:cubicBezTo>
                      <a:pt x="4027" y="5188"/>
                      <a:pt x="5188" y="4026"/>
                      <a:pt x="5188" y="2593"/>
                    </a:cubicBezTo>
                    <a:cubicBezTo>
                      <a:pt x="5188" y="1160"/>
                      <a:pt x="4027" y="0"/>
                      <a:pt x="2594" y="0"/>
                    </a:cubicBezTo>
                    <a:close/>
                  </a:path>
                </a:pathLst>
              </a:custGeom>
              <a:solidFill>
                <a:schemeClr val="accent2"/>
              </a:solidFill>
              <a:ln w="19050">
                <a:noFill/>
                <a:prstDash val="solid"/>
                <a:round/>
                <a:headEnd/>
                <a:tailEnd/>
              </a:ln>
            </p:spPr>
            <p:txBody>
              <a:bodyPr anchor="ctr"/>
              <a:lstStyle/>
              <a:p>
                <a:pPr algn="ctr"/>
                <a:endParaRPr/>
              </a:p>
            </p:txBody>
          </p:sp>
          <p:sp>
            <p:nvSpPr>
              <p:cNvPr id="36" name="任意多边形: 形状 35">
                <a:extLst>
                  <a:ext uri="{FF2B5EF4-FFF2-40B4-BE49-F238E27FC236}">
                    <a16:creationId xmlns="" xmlns:a16="http://schemas.microsoft.com/office/drawing/2014/main" id="{2E24E5AC-1B53-4F7E-9989-B458BC88329B}"/>
                  </a:ext>
                </a:extLst>
              </p:cNvPr>
              <p:cNvSpPr>
                <a:spLocks/>
              </p:cNvSpPr>
              <p:nvPr/>
            </p:nvSpPr>
            <p:spPr bwMode="auto">
              <a:xfrm>
                <a:off x="5957773" y="3069587"/>
                <a:ext cx="270647" cy="345367"/>
              </a:xfrm>
              <a:custGeom>
                <a:avLst/>
                <a:gdLst>
                  <a:gd name="connsiteX0" fmla="*/ 43815 w 258763"/>
                  <a:gd name="connsiteY0" fmla="*/ 130175 h 330201"/>
                  <a:gd name="connsiteX1" fmla="*/ 28575 w 258763"/>
                  <a:gd name="connsiteY1" fmla="*/ 147060 h 330201"/>
                  <a:gd name="connsiteX2" fmla="*/ 28575 w 258763"/>
                  <a:gd name="connsiteY2" fmla="*/ 227590 h 330201"/>
                  <a:gd name="connsiteX3" fmla="*/ 43815 w 258763"/>
                  <a:gd name="connsiteY3" fmla="*/ 244475 h 330201"/>
                  <a:gd name="connsiteX4" fmla="*/ 60325 w 258763"/>
                  <a:gd name="connsiteY4" fmla="*/ 227590 h 330201"/>
                  <a:gd name="connsiteX5" fmla="*/ 60325 w 258763"/>
                  <a:gd name="connsiteY5" fmla="*/ 147060 h 330201"/>
                  <a:gd name="connsiteX6" fmla="*/ 43815 w 258763"/>
                  <a:gd name="connsiteY6" fmla="*/ 130175 h 330201"/>
                  <a:gd name="connsiteX7" fmla="*/ 221457 w 258763"/>
                  <a:gd name="connsiteY7" fmla="*/ 98425 h 330201"/>
                  <a:gd name="connsiteX8" fmla="*/ 211138 w 258763"/>
                  <a:gd name="connsiteY8" fmla="*/ 110021 h 330201"/>
                  <a:gd name="connsiteX9" fmla="*/ 211138 w 258763"/>
                  <a:gd name="connsiteY9" fmla="*/ 265918 h 330201"/>
                  <a:gd name="connsiteX10" fmla="*/ 221457 w 258763"/>
                  <a:gd name="connsiteY10" fmla="*/ 276225 h 330201"/>
                  <a:gd name="connsiteX11" fmla="*/ 231776 w 258763"/>
                  <a:gd name="connsiteY11" fmla="*/ 265918 h 330201"/>
                  <a:gd name="connsiteX12" fmla="*/ 231776 w 258763"/>
                  <a:gd name="connsiteY12" fmla="*/ 110021 h 330201"/>
                  <a:gd name="connsiteX13" fmla="*/ 221457 w 258763"/>
                  <a:gd name="connsiteY13" fmla="*/ 98425 h 330201"/>
                  <a:gd name="connsiteX14" fmla="*/ 80216 w 258763"/>
                  <a:gd name="connsiteY14" fmla="*/ 71438 h 330201"/>
                  <a:gd name="connsiteX15" fmla="*/ 236768 w 258763"/>
                  <a:gd name="connsiteY15" fmla="*/ 71438 h 330201"/>
                  <a:gd name="connsiteX16" fmla="*/ 258763 w 258763"/>
                  <a:gd name="connsiteY16" fmla="*/ 93324 h 330201"/>
                  <a:gd name="connsiteX17" fmla="*/ 258763 w 258763"/>
                  <a:gd name="connsiteY17" fmla="*/ 274844 h 330201"/>
                  <a:gd name="connsiteX18" fmla="*/ 204423 w 258763"/>
                  <a:gd name="connsiteY18" fmla="*/ 330201 h 330201"/>
                  <a:gd name="connsiteX19" fmla="*/ 113856 w 258763"/>
                  <a:gd name="connsiteY19" fmla="*/ 330201 h 330201"/>
                  <a:gd name="connsiteX20" fmla="*/ 59515 w 258763"/>
                  <a:gd name="connsiteY20" fmla="*/ 274844 h 330201"/>
                  <a:gd name="connsiteX21" fmla="*/ 59515 w 258763"/>
                  <a:gd name="connsiteY21" fmla="*/ 267120 h 330201"/>
                  <a:gd name="connsiteX22" fmla="*/ 42696 w 258763"/>
                  <a:gd name="connsiteY22" fmla="*/ 270982 h 330201"/>
                  <a:gd name="connsiteX23" fmla="*/ 0 w 258763"/>
                  <a:gd name="connsiteY23" fmla="*/ 227211 h 330201"/>
                  <a:gd name="connsiteX24" fmla="*/ 0 w 258763"/>
                  <a:gd name="connsiteY24" fmla="*/ 147394 h 330201"/>
                  <a:gd name="connsiteX25" fmla="*/ 42696 w 258763"/>
                  <a:gd name="connsiteY25" fmla="*/ 103623 h 330201"/>
                  <a:gd name="connsiteX26" fmla="*/ 59515 w 258763"/>
                  <a:gd name="connsiteY26" fmla="*/ 107485 h 330201"/>
                  <a:gd name="connsiteX27" fmla="*/ 59515 w 258763"/>
                  <a:gd name="connsiteY27" fmla="*/ 93324 h 330201"/>
                  <a:gd name="connsiteX28" fmla="*/ 80216 w 258763"/>
                  <a:gd name="connsiteY28" fmla="*/ 71438 h 330201"/>
                  <a:gd name="connsiteX29" fmla="*/ 107950 w 258763"/>
                  <a:gd name="connsiteY29" fmla="*/ 0 h 330201"/>
                  <a:gd name="connsiteX30" fmla="*/ 109247 w 258763"/>
                  <a:gd name="connsiteY30" fmla="*/ 1290 h 330201"/>
                  <a:gd name="connsiteX31" fmla="*/ 113139 w 258763"/>
                  <a:gd name="connsiteY31" fmla="*/ 2580 h 330201"/>
                  <a:gd name="connsiteX32" fmla="*/ 119624 w 258763"/>
                  <a:gd name="connsiteY32" fmla="*/ 5160 h 330201"/>
                  <a:gd name="connsiteX33" fmla="*/ 126110 w 258763"/>
                  <a:gd name="connsiteY33" fmla="*/ 7739 h 330201"/>
                  <a:gd name="connsiteX34" fmla="*/ 144269 w 258763"/>
                  <a:gd name="connsiteY34" fmla="*/ 12899 h 330201"/>
                  <a:gd name="connsiteX35" fmla="*/ 145566 w 258763"/>
                  <a:gd name="connsiteY35" fmla="*/ 12899 h 330201"/>
                  <a:gd name="connsiteX36" fmla="*/ 146863 w 258763"/>
                  <a:gd name="connsiteY36" fmla="*/ 14189 h 330201"/>
                  <a:gd name="connsiteX37" fmla="*/ 148161 w 258763"/>
                  <a:gd name="connsiteY37" fmla="*/ 14189 h 330201"/>
                  <a:gd name="connsiteX38" fmla="*/ 149458 w 258763"/>
                  <a:gd name="connsiteY38" fmla="*/ 14189 h 330201"/>
                  <a:gd name="connsiteX39" fmla="*/ 152052 w 258763"/>
                  <a:gd name="connsiteY39" fmla="*/ 14189 h 330201"/>
                  <a:gd name="connsiteX40" fmla="*/ 154646 w 258763"/>
                  <a:gd name="connsiteY40" fmla="*/ 15478 h 330201"/>
                  <a:gd name="connsiteX41" fmla="*/ 155943 w 258763"/>
                  <a:gd name="connsiteY41" fmla="*/ 15478 h 330201"/>
                  <a:gd name="connsiteX42" fmla="*/ 157240 w 258763"/>
                  <a:gd name="connsiteY42" fmla="*/ 15478 h 330201"/>
                  <a:gd name="connsiteX43" fmla="*/ 158537 w 258763"/>
                  <a:gd name="connsiteY43" fmla="*/ 16768 h 330201"/>
                  <a:gd name="connsiteX44" fmla="*/ 159835 w 258763"/>
                  <a:gd name="connsiteY44" fmla="*/ 16768 h 330201"/>
                  <a:gd name="connsiteX45" fmla="*/ 162429 w 258763"/>
                  <a:gd name="connsiteY45" fmla="*/ 16768 h 330201"/>
                  <a:gd name="connsiteX46" fmla="*/ 165023 w 258763"/>
                  <a:gd name="connsiteY46" fmla="*/ 18058 h 330201"/>
                  <a:gd name="connsiteX47" fmla="*/ 166320 w 258763"/>
                  <a:gd name="connsiteY47" fmla="*/ 18058 h 330201"/>
                  <a:gd name="connsiteX48" fmla="*/ 167617 w 258763"/>
                  <a:gd name="connsiteY48" fmla="*/ 18058 h 330201"/>
                  <a:gd name="connsiteX49" fmla="*/ 168914 w 258763"/>
                  <a:gd name="connsiteY49" fmla="*/ 18058 h 330201"/>
                  <a:gd name="connsiteX50" fmla="*/ 170211 w 258763"/>
                  <a:gd name="connsiteY50" fmla="*/ 18058 h 330201"/>
                  <a:gd name="connsiteX51" fmla="*/ 176697 w 258763"/>
                  <a:gd name="connsiteY51" fmla="*/ 20638 h 330201"/>
                  <a:gd name="connsiteX52" fmla="*/ 188371 w 258763"/>
                  <a:gd name="connsiteY52" fmla="*/ 24507 h 330201"/>
                  <a:gd name="connsiteX53" fmla="*/ 193559 w 258763"/>
                  <a:gd name="connsiteY53" fmla="*/ 27087 h 330201"/>
                  <a:gd name="connsiteX54" fmla="*/ 194856 w 258763"/>
                  <a:gd name="connsiteY54" fmla="*/ 28377 h 330201"/>
                  <a:gd name="connsiteX55" fmla="*/ 196154 w 258763"/>
                  <a:gd name="connsiteY55" fmla="*/ 29667 h 330201"/>
                  <a:gd name="connsiteX56" fmla="*/ 197451 w 258763"/>
                  <a:gd name="connsiteY56" fmla="*/ 29667 h 330201"/>
                  <a:gd name="connsiteX57" fmla="*/ 198748 w 258763"/>
                  <a:gd name="connsiteY57" fmla="*/ 30957 h 330201"/>
                  <a:gd name="connsiteX58" fmla="*/ 207828 w 258763"/>
                  <a:gd name="connsiteY58" fmla="*/ 38696 h 330201"/>
                  <a:gd name="connsiteX59" fmla="*/ 213016 w 258763"/>
                  <a:gd name="connsiteY59" fmla="*/ 47725 h 330201"/>
                  <a:gd name="connsiteX60" fmla="*/ 214313 w 258763"/>
                  <a:gd name="connsiteY60" fmla="*/ 55464 h 330201"/>
                  <a:gd name="connsiteX61" fmla="*/ 214313 w 258763"/>
                  <a:gd name="connsiteY61" fmla="*/ 58044 h 330201"/>
                  <a:gd name="connsiteX62" fmla="*/ 213016 w 258763"/>
                  <a:gd name="connsiteY62" fmla="*/ 59334 h 330201"/>
                  <a:gd name="connsiteX63" fmla="*/ 213016 w 258763"/>
                  <a:gd name="connsiteY63" fmla="*/ 60623 h 330201"/>
                  <a:gd name="connsiteX64" fmla="*/ 213016 w 258763"/>
                  <a:gd name="connsiteY64" fmla="*/ 61913 h 330201"/>
                  <a:gd name="connsiteX65" fmla="*/ 211719 w 258763"/>
                  <a:gd name="connsiteY65" fmla="*/ 60623 h 330201"/>
                  <a:gd name="connsiteX66" fmla="*/ 210422 w 258763"/>
                  <a:gd name="connsiteY66" fmla="*/ 59334 h 330201"/>
                  <a:gd name="connsiteX67" fmla="*/ 209125 w 258763"/>
                  <a:gd name="connsiteY67" fmla="*/ 58044 h 330201"/>
                  <a:gd name="connsiteX68" fmla="*/ 203936 w 258763"/>
                  <a:gd name="connsiteY68" fmla="*/ 54174 h 330201"/>
                  <a:gd name="connsiteX69" fmla="*/ 197451 w 258763"/>
                  <a:gd name="connsiteY69" fmla="*/ 51594 h 330201"/>
                  <a:gd name="connsiteX70" fmla="*/ 189668 w 258763"/>
                  <a:gd name="connsiteY70" fmla="*/ 50305 h 330201"/>
                  <a:gd name="connsiteX71" fmla="*/ 187074 w 258763"/>
                  <a:gd name="connsiteY71" fmla="*/ 50305 h 330201"/>
                  <a:gd name="connsiteX72" fmla="*/ 184480 w 258763"/>
                  <a:gd name="connsiteY72" fmla="*/ 49015 h 330201"/>
                  <a:gd name="connsiteX73" fmla="*/ 180588 w 258763"/>
                  <a:gd name="connsiteY73" fmla="*/ 47725 h 330201"/>
                  <a:gd name="connsiteX74" fmla="*/ 170211 w 258763"/>
                  <a:gd name="connsiteY74" fmla="*/ 46435 h 330201"/>
                  <a:gd name="connsiteX75" fmla="*/ 165023 w 258763"/>
                  <a:gd name="connsiteY75" fmla="*/ 45145 h 330201"/>
                  <a:gd name="connsiteX76" fmla="*/ 163726 w 258763"/>
                  <a:gd name="connsiteY76" fmla="*/ 45145 h 330201"/>
                  <a:gd name="connsiteX77" fmla="*/ 162429 w 258763"/>
                  <a:gd name="connsiteY77" fmla="*/ 45145 h 330201"/>
                  <a:gd name="connsiteX78" fmla="*/ 159835 w 258763"/>
                  <a:gd name="connsiteY78" fmla="*/ 43855 h 330201"/>
                  <a:gd name="connsiteX79" fmla="*/ 158537 w 258763"/>
                  <a:gd name="connsiteY79" fmla="*/ 43855 h 330201"/>
                  <a:gd name="connsiteX80" fmla="*/ 155943 w 258763"/>
                  <a:gd name="connsiteY80" fmla="*/ 42565 h 330201"/>
                  <a:gd name="connsiteX81" fmla="*/ 152052 w 258763"/>
                  <a:gd name="connsiteY81" fmla="*/ 42565 h 330201"/>
                  <a:gd name="connsiteX82" fmla="*/ 149458 w 258763"/>
                  <a:gd name="connsiteY82" fmla="*/ 41276 h 330201"/>
                  <a:gd name="connsiteX83" fmla="*/ 146863 w 258763"/>
                  <a:gd name="connsiteY83" fmla="*/ 39986 h 330201"/>
                  <a:gd name="connsiteX84" fmla="*/ 135189 w 258763"/>
                  <a:gd name="connsiteY84" fmla="*/ 34826 h 330201"/>
                  <a:gd name="connsiteX85" fmla="*/ 124813 w 258763"/>
                  <a:gd name="connsiteY85" fmla="*/ 27087 h 330201"/>
                  <a:gd name="connsiteX86" fmla="*/ 117030 w 258763"/>
                  <a:gd name="connsiteY86" fmla="*/ 19348 h 330201"/>
                  <a:gd name="connsiteX87" fmla="*/ 111841 w 258763"/>
                  <a:gd name="connsiteY87" fmla="*/ 12899 h 330201"/>
                  <a:gd name="connsiteX88" fmla="*/ 109247 w 258763"/>
                  <a:gd name="connsiteY88" fmla="*/ 6450 h 330201"/>
                  <a:gd name="connsiteX89" fmla="*/ 107950 w 258763"/>
                  <a:gd name="connsiteY89" fmla="*/ 1290 h 330201"/>
                  <a:gd name="connsiteX90" fmla="*/ 107950 w 258763"/>
                  <a:gd name="connsiteY90" fmla="*/ 0 h 330201"/>
                  <a:gd name="connsiteX91" fmla="*/ 9525 w 258763"/>
                  <a:gd name="connsiteY91" fmla="*/ 0 h 330201"/>
                  <a:gd name="connsiteX92" fmla="*/ 10822 w 258763"/>
                  <a:gd name="connsiteY92" fmla="*/ 1290 h 330201"/>
                  <a:gd name="connsiteX93" fmla="*/ 14713 w 258763"/>
                  <a:gd name="connsiteY93" fmla="*/ 2580 h 330201"/>
                  <a:gd name="connsiteX94" fmla="*/ 19902 w 258763"/>
                  <a:gd name="connsiteY94" fmla="*/ 5160 h 330201"/>
                  <a:gd name="connsiteX95" fmla="*/ 27684 w 258763"/>
                  <a:gd name="connsiteY95" fmla="*/ 7739 h 330201"/>
                  <a:gd name="connsiteX96" fmla="*/ 45844 w 258763"/>
                  <a:gd name="connsiteY96" fmla="*/ 12899 h 330201"/>
                  <a:gd name="connsiteX97" fmla="*/ 47141 w 258763"/>
                  <a:gd name="connsiteY97" fmla="*/ 12899 h 330201"/>
                  <a:gd name="connsiteX98" fmla="*/ 48438 w 258763"/>
                  <a:gd name="connsiteY98" fmla="*/ 12899 h 330201"/>
                  <a:gd name="connsiteX99" fmla="*/ 48438 w 258763"/>
                  <a:gd name="connsiteY99" fmla="*/ 14189 h 330201"/>
                  <a:gd name="connsiteX100" fmla="*/ 49735 w 258763"/>
                  <a:gd name="connsiteY100" fmla="*/ 14189 h 330201"/>
                  <a:gd name="connsiteX101" fmla="*/ 52329 w 258763"/>
                  <a:gd name="connsiteY101" fmla="*/ 14189 h 330201"/>
                  <a:gd name="connsiteX102" fmla="*/ 54924 w 258763"/>
                  <a:gd name="connsiteY102" fmla="*/ 15478 h 330201"/>
                  <a:gd name="connsiteX103" fmla="*/ 56221 w 258763"/>
                  <a:gd name="connsiteY103" fmla="*/ 15478 h 330201"/>
                  <a:gd name="connsiteX104" fmla="*/ 57518 w 258763"/>
                  <a:gd name="connsiteY104" fmla="*/ 15478 h 330201"/>
                  <a:gd name="connsiteX105" fmla="*/ 58815 w 258763"/>
                  <a:gd name="connsiteY105" fmla="*/ 15478 h 330201"/>
                  <a:gd name="connsiteX106" fmla="*/ 60112 w 258763"/>
                  <a:gd name="connsiteY106" fmla="*/ 16768 h 330201"/>
                  <a:gd name="connsiteX107" fmla="*/ 62706 w 258763"/>
                  <a:gd name="connsiteY107" fmla="*/ 16768 h 330201"/>
                  <a:gd name="connsiteX108" fmla="*/ 65301 w 258763"/>
                  <a:gd name="connsiteY108" fmla="*/ 18058 h 330201"/>
                  <a:gd name="connsiteX109" fmla="*/ 66598 w 258763"/>
                  <a:gd name="connsiteY109" fmla="*/ 18058 h 330201"/>
                  <a:gd name="connsiteX110" fmla="*/ 69192 w 258763"/>
                  <a:gd name="connsiteY110" fmla="*/ 18058 h 330201"/>
                  <a:gd name="connsiteX111" fmla="*/ 70489 w 258763"/>
                  <a:gd name="connsiteY111" fmla="*/ 18058 h 330201"/>
                  <a:gd name="connsiteX112" fmla="*/ 71786 w 258763"/>
                  <a:gd name="connsiteY112" fmla="*/ 18058 h 330201"/>
                  <a:gd name="connsiteX113" fmla="*/ 76975 w 258763"/>
                  <a:gd name="connsiteY113" fmla="*/ 20638 h 330201"/>
                  <a:gd name="connsiteX114" fmla="*/ 89946 w 258763"/>
                  <a:gd name="connsiteY114" fmla="*/ 24507 h 330201"/>
                  <a:gd name="connsiteX115" fmla="*/ 95134 w 258763"/>
                  <a:gd name="connsiteY115" fmla="*/ 27087 h 330201"/>
                  <a:gd name="connsiteX116" fmla="*/ 96431 w 258763"/>
                  <a:gd name="connsiteY116" fmla="*/ 28377 h 330201"/>
                  <a:gd name="connsiteX117" fmla="*/ 97728 w 258763"/>
                  <a:gd name="connsiteY117" fmla="*/ 28377 h 330201"/>
                  <a:gd name="connsiteX118" fmla="*/ 99025 w 258763"/>
                  <a:gd name="connsiteY118" fmla="*/ 29667 h 330201"/>
                  <a:gd name="connsiteX119" fmla="*/ 100323 w 258763"/>
                  <a:gd name="connsiteY119" fmla="*/ 30957 h 330201"/>
                  <a:gd name="connsiteX120" fmla="*/ 108105 w 258763"/>
                  <a:gd name="connsiteY120" fmla="*/ 38696 h 330201"/>
                  <a:gd name="connsiteX121" fmla="*/ 113294 w 258763"/>
                  <a:gd name="connsiteY121" fmla="*/ 47725 h 330201"/>
                  <a:gd name="connsiteX122" fmla="*/ 114591 w 258763"/>
                  <a:gd name="connsiteY122" fmla="*/ 55464 h 330201"/>
                  <a:gd name="connsiteX123" fmla="*/ 114591 w 258763"/>
                  <a:gd name="connsiteY123" fmla="*/ 58044 h 330201"/>
                  <a:gd name="connsiteX124" fmla="*/ 114591 w 258763"/>
                  <a:gd name="connsiteY124" fmla="*/ 59334 h 330201"/>
                  <a:gd name="connsiteX125" fmla="*/ 114591 w 258763"/>
                  <a:gd name="connsiteY125" fmla="*/ 60623 h 330201"/>
                  <a:gd name="connsiteX126" fmla="*/ 113294 w 258763"/>
                  <a:gd name="connsiteY126" fmla="*/ 61913 h 330201"/>
                  <a:gd name="connsiteX127" fmla="*/ 111997 w 258763"/>
                  <a:gd name="connsiteY127" fmla="*/ 60623 h 330201"/>
                  <a:gd name="connsiteX128" fmla="*/ 111997 w 258763"/>
                  <a:gd name="connsiteY128" fmla="*/ 59334 h 330201"/>
                  <a:gd name="connsiteX129" fmla="*/ 110700 w 258763"/>
                  <a:gd name="connsiteY129" fmla="*/ 58044 h 330201"/>
                  <a:gd name="connsiteX130" fmla="*/ 109403 w 258763"/>
                  <a:gd name="connsiteY130" fmla="*/ 58044 h 330201"/>
                  <a:gd name="connsiteX131" fmla="*/ 104214 w 258763"/>
                  <a:gd name="connsiteY131" fmla="*/ 54174 h 330201"/>
                  <a:gd name="connsiteX132" fmla="*/ 97728 w 258763"/>
                  <a:gd name="connsiteY132" fmla="*/ 51594 h 330201"/>
                  <a:gd name="connsiteX133" fmla="*/ 89946 w 258763"/>
                  <a:gd name="connsiteY133" fmla="*/ 50305 h 330201"/>
                  <a:gd name="connsiteX134" fmla="*/ 88649 w 258763"/>
                  <a:gd name="connsiteY134" fmla="*/ 50305 h 330201"/>
                  <a:gd name="connsiteX135" fmla="*/ 86054 w 258763"/>
                  <a:gd name="connsiteY135" fmla="*/ 49015 h 330201"/>
                  <a:gd name="connsiteX136" fmla="*/ 80866 w 258763"/>
                  <a:gd name="connsiteY136" fmla="*/ 47725 h 330201"/>
                  <a:gd name="connsiteX137" fmla="*/ 71786 w 258763"/>
                  <a:gd name="connsiteY137" fmla="*/ 46435 h 330201"/>
                  <a:gd name="connsiteX138" fmla="*/ 66598 w 258763"/>
                  <a:gd name="connsiteY138" fmla="*/ 45145 h 330201"/>
                  <a:gd name="connsiteX139" fmla="*/ 65301 w 258763"/>
                  <a:gd name="connsiteY139" fmla="*/ 45145 h 330201"/>
                  <a:gd name="connsiteX140" fmla="*/ 64003 w 258763"/>
                  <a:gd name="connsiteY140" fmla="*/ 45145 h 330201"/>
                  <a:gd name="connsiteX141" fmla="*/ 62706 w 258763"/>
                  <a:gd name="connsiteY141" fmla="*/ 45145 h 330201"/>
                  <a:gd name="connsiteX142" fmla="*/ 61409 w 258763"/>
                  <a:gd name="connsiteY142" fmla="*/ 43855 h 330201"/>
                  <a:gd name="connsiteX143" fmla="*/ 60112 w 258763"/>
                  <a:gd name="connsiteY143" fmla="*/ 43855 h 330201"/>
                  <a:gd name="connsiteX144" fmla="*/ 56221 w 258763"/>
                  <a:gd name="connsiteY144" fmla="*/ 42565 h 330201"/>
                  <a:gd name="connsiteX145" fmla="*/ 53627 w 258763"/>
                  <a:gd name="connsiteY145" fmla="*/ 42565 h 330201"/>
                  <a:gd name="connsiteX146" fmla="*/ 51032 w 258763"/>
                  <a:gd name="connsiteY146" fmla="*/ 41276 h 330201"/>
                  <a:gd name="connsiteX147" fmla="*/ 47141 w 258763"/>
                  <a:gd name="connsiteY147" fmla="*/ 39986 h 330201"/>
                  <a:gd name="connsiteX148" fmla="*/ 36764 w 258763"/>
                  <a:gd name="connsiteY148" fmla="*/ 34826 h 330201"/>
                  <a:gd name="connsiteX149" fmla="*/ 26387 w 258763"/>
                  <a:gd name="connsiteY149" fmla="*/ 27087 h 330201"/>
                  <a:gd name="connsiteX150" fmla="*/ 18605 w 258763"/>
                  <a:gd name="connsiteY150" fmla="*/ 19348 h 330201"/>
                  <a:gd name="connsiteX151" fmla="*/ 13416 w 258763"/>
                  <a:gd name="connsiteY151" fmla="*/ 12899 h 330201"/>
                  <a:gd name="connsiteX152" fmla="*/ 10822 w 258763"/>
                  <a:gd name="connsiteY152" fmla="*/ 6450 h 330201"/>
                  <a:gd name="connsiteX153" fmla="*/ 9525 w 258763"/>
                  <a:gd name="connsiteY153" fmla="*/ 1290 h 330201"/>
                  <a:gd name="connsiteX154" fmla="*/ 9525 w 258763"/>
                  <a:gd name="connsiteY154" fmla="*/ 0 h 330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Lst>
                <a:rect l="l" t="t" r="r" b="b"/>
                <a:pathLst>
                  <a:path w="258763" h="330201">
                    <a:moveTo>
                      <a:pt x="43815" y="130175"/>
                    </a:moveTo>
                    <a:cubicBezTo>
                      <a:pt x="34925" y="130175"/>
                      <a:pt x="28575" y="137968"/>
                      <a:pt x="28575" y="147060"/>
                    </a:cubicBezTo>
                    <a:cubicBezTo>
                      <a:pt x="28575" y="147060"/>
                      <a:pt x="28575" y="147060"/>
                      <a:pt x="28575" y="227590"/>
                    </a:cubicBezTo>
                    <a:cubicBezTo>
                      <a:pt x="28575" y="236682"/>
                      <a:pt x="34925" y="244475"/>
                      <a:pt x="43815" y="244475"/>
                    </a:cubicBezTo>
                    <a:cubicBezTo>
                      <a:pt x="52705" y="244475"/>
                      <a:pt x="60325" y="236682"/>
                      <a:pt x="60325" y="227590"/>
                    </a:cubicBezTo>
                    <a:cubicBezTo>
                      <a:pt x="60325" y="227590"/>
                      <a:pt x="60325" y="227590"/>
                      <a:pt x="60325" y="147060"/>
                    </a:cubicBezTo>
                    <a:cubicBezTo>
                      <a:pt x="60325" y="137968"/>
                      <a:pt x="52705" y="130175"/>
                      <a:pt x="43815" y="130175"/>
                    </a:cubicBezTo>
                    <a:close/>
                    <a:moveTo>
                      <a:pt x="221457" y="98425"/>
                    </a:moveTo>
                    <a:cubicBezTo>
                      <a:pt x="215008" y="98425"/>
                      <a:pt x="211138" y="103579"/>
                      <a:pt x="211138" y="110021"/>
                    </a:cubicBezTo>
                    <a:lnTo>
                      <a:pt x="211138" y="265918"/>
                    </a:lnTo>
                    <a:cubicBezTo>
                      <a:pt x="211138" y="271072"/>
                      <a:pt x="215008" y="276225"/>
                      <a:pt x="221457" y="276225"/>
                    </a:cubicBezTo>
                    <a:cubicBezTo>
                      <a:pt x="227907" y="276225"/>
                      <a:pt x="231776" y="271072"/>
                      <a:pt x="231776" y="265918"/>
                    </a:cubicBezTo>
                    <a:cubicBezTo>
                      <a:pt x="231776" y="265918"/>
                      <a:pt x="231776" y="265918"/>
                      <a:pt x="231776" y="110021"/>
                    </a:cubicBezTo>
                    <a:cubicBezTo>
                      <a:pt x="231776" y="103579"/>
                      <a:pt x="227907" y="98425"/>
                      <a:pt x="221457" y="98425"/>
                    </a:cubicBezTo>
                    <a:close/>
                    <a:moveTo>
                      <a:pt x="80216" y="71438"/>
                    </a:moveTo>
                    <a:cubicBezTo>
                      <a:pt x="80216" y="71438"/>
                      <a:pt x="80216" y="71438"/>
                      <a:pt x="236768" y="71438"/>
                    </a:cubicBezTo>
                    <a:cubicBezTo>
                      <a:pt x="258763" y="71438"/>
                      <a:pt x="258763" y="71438"/>
                      <a:pt x="258763" y="93324"/>
                    </a:cubicBezTo>
                    <a:cubicBezTo>
                      <a:pt x="258763" y="93324"/>
                      <a:pt x="258763" y="93324"/>
                      <a:pt x="258763" y="274844"/>
                    </a:cubicBezTo>
                    <a:cubicBezTo>
                      <a:pt x="258763" y="330201"/>
                      <a:pt x="258763" y="330201"/>
                      <a:pt x="204423" y="330201"/>
                    </a:cubicBezTo>
                    <a:cubicBezTo>
                      <a:pt x="204423" y="330201"/>
                      <a:pt x="204423" y="330201"/>
                      <a:pt x="113856" y="330201"/>
                    </a:cubicBezTo>
                    <a:cubicBezTo>
                      <a:pt x="59515" y="330201"/>
                      <a:pt x="59515" y="330201"/>
                      <a:pt x="59515" y="274844"/>
                    </a:cubicBezTo>
                    <a:cubicBezTo>
                      <a:pt x="59515" y="274844"/>
                      <a:pt x="59515" y="274844"/>
                      <a:pt x="59515" y="267120"/>
                    </a:cubicBezTo>
                    <a:cubicBezTo>
                      <a:pt x="54340" y="269694"/>
                      <a:pt x="49165" y="270982"/>
                      <a:pt x="42696" y="270982"/>
                    </a:cubicBezTo>
                    <a:cubicBezTo>
                      <a:pt x="19407" y="270982"/>
                      <a:pt x="0" y="251671"/>
                      <a:pt x="0" y="227211"/>
                    </a:cubicBezTo>
                    <a:cubicBezTo>
                      <a:pt x="0" y="227211"/>
                      <a:pt x="0" y="227211"/>
                      <a:pt x="0" y="147394"/>
                    </a:cubicBezTo>
                    <a:cubicBezTo>
                      <a:pt x="0" y="122933"/>
                      <a:pt x="19407" y="103623"/>
                      <a:pt x="42696" y="103623"/>
                    </a:cubicBezTo>
                    <a:cubicBezTo>
                      <a:pt x="49165" y="103623"/>
                      <a:pt x="54340" y="104910"/>
                      <a:pt x="59515" y="107485"/>
                    </a:cubicBezTo>
                    <a:cubicBezTo>
                      <a:pt x="59515" y="107485"/>
                      <a:pt x="59515" y="107485"/>
                      <a:pt x="59515" y="93324"/>
                    </a:cubicBezTo>
                    <a:cubicBezTo>
                      <a:pt x="59515" y="71438"/>
                      <a:pt x="59515" y="71438"/>
                      <a:pt x="80216" y="71438"/>
                    </a:cubicBezTo>
                    <a:close/>
                    <a:moveTo>
                      <a:pt x="107950" y="0"/>
                    </a:moveTo>
                    <a:cubicBezTo>
                      <a:pt x="107950" y="0"/>
                      <a:pt x="107950" y="0"/>
                      <a:pt x="109247" y="1290"/>
                    </a:cubicBezTo>
                    <a:cubicBezTo>
                      <a:pt x="110544" y="1290"/>
                      <a:pt x="111841" y="2580"/>
                      <a:pt x="113139" y="2580"/>
                    </a:cubicBezTo>
                    <a:cubicBezTo>
                      <a:pt x="114436" y="3870"/>
                      <a:pt x="117030" y="3870"/>
                      <a:pt x="119624" y="5160"/>
                    </a:cubicBezTo>
                    <a:cubicBezTo>
                      <a:pt x="120921" y="6450"/>
                      <a:pt x="123515" y="6450"/>
                      <a:pt x="126110" y="7739"/>
                    </a:cubicBezTo>
                    <a:cubicBezTo>
                      <a:pt x="131298" y="10319"/>
                      <a:pt x="137784" y="11609"/>
                      <a:pt x="144269" y="12899"/>
                    </a:cubicBezTo>
                    <a:cubicBezTo>
                      <a:pt x="144269" y="12899"/>
                      <a:pt x="144269" y="12899"/>
                      <a:pt x="145566" y="12899"/>
                    </a:cubicBezTo>
                    <a:cubicBezTo>
                      <a:pt x="145566" y="12899"/>
                      <a:pt x="146863" y="12899"/>
                      <a:pt x="146863" y="14189"/>
                    </a:cubicBezTo>
                    <a:cubicBezTo>
                      <a:pt x="146863" y="14189"/>
                      <a:pt x="146863" y="14189"/>
                      <a:pt x="148161" y="14189"/>
                    </a:cubicBezTo>
                    <a:cubicBezTo>
                      <a:pt x="148161" y="14189"/>
                      <a:pt x="149458" y="14189"/>
                      <a:pt x="149458" y="14189"/>
                    </a:cubicBezTo>
                    <a:cubicBezTo>
                      <a:pt x="149458" y="14189"/>
                      <a:pt x="150755" y="14189"/>
                      <a:pt x="152052" y="14189"/>
                    </a:cubicBezTo>
                    <a:cubicBezTo>
                      <a:pt x="152052" y="15478"/>
                      <a:pt x="153349" y="15478"/>
                      <a:pt x="154646" y="15478"/>
                    </a:cubicBezTo>
                    <a:cubicBezTo>
                      <a:pt x="154646" y="15478"/>
                      <a:pt x="154646" y="15478"/>
                      <a:pt x="155943" y="15478"/>
                    </a:cubicBezTo>
                    <a:cubicBezTo>
                      <a:pt x="155943" y="15478"/>
                      <a:pt x="155943" y="15478"/>
                      <a:pt x="157240" y="15478"/>
                    </a:cubicBezTo>
                    <a:cubicBezTo>
                      <a:pt x="157240" y="15478"/>
                      <a:pt x="157240" y="15478"/>
                      <a:pt x="158537" y="16768"/>
                    </a:cubicBezTo>
                    <a:cubicBezTo>
                      <a:pt x="158537" y="16768"/>
                      <a:pt x="158537" y="16768"/>
                      <a:pt x="159835" y="16768"/>
                    </a:cubicBezTo>
                    <a:cubicBezTo>
                      <a:pt x="161132" y="16768"/>
                      <a:pt x="161132" y="16768"/>
                      <a:pt x="162429" y="16768"/>
                    </a:cubicBezTo>
                    <a:cubicBezTo>
                      <a:pt x="163726" y="16768"/>
                      <a:pt x="163726" y="16768"/>
                      <a:pt x="165023" y="18058"/>
                    </a:cubicBezTo>
                    <a:cubicBezTo>
                      <a:pt x="165023" y="18058"/>
                      <a:pt x="165023" y="18058"/>
                      <a:pt x="166320" y="18058"/>
                    </a:cubicBezTo>
                    <a:cubicBezTo>
                      <a:pt x="166320" y="18058"/>
                      <a:pt x="166320" y="18058"/>
                      <a:pt x="167617" y="18058"/>
                    </a:cubicBezTo>
                    <a:cubicBezTo>
                      <a:pt x="167617" y="18058"/>
                      <a:pt x="167617" y="18058"/>
                      <a:pt x="168914" y="18058"/>
                    </a:cubicBezTo>
                    <a:cubicBezTo>
                      <a:pt x="168914" y="18058"/>
                      <a:pt x="168914" y="18058"/>
                      <a:pt x="170211" y="18058"/>
                    </a:cubicBezTo>
                    <a:cubicBezTo>
                      <a:pt x="172806" y="19348"/>
                      <a:pt x="174103" y="19348"/>
                      <a:pt x="176697" y="20638"/>
                    </a:cubicBezTo>
                    <a:cubicBezTo>
                      <a:pt x="180588" y="21928"/>
                      <a:pt x="184480" y="23218"/>
                      <a:pt x="188371" y="24507"/>
                    </a:cubicBezTo>
                    <a:cubicBezTo>
                      <a:pt x="190965" y="25797"/>
                      <a:pt x="192262" y="25797"/>
                      <a:pt x="193559" y="27087"/>
                    </a:cubicBezTo>
                    <a:cubicBezTo>
                      <a:pt x="194856" y="28377"/>
                      <a:pt x="194856" y="28377"/>
                      <a:pt x="194856" y="28377"/>
                    </a:cubicBezTo>
                    <a:cubicBezTo>
                      <a:pt x="196154" y="28377"/>
                      <a:pt x="196154" y="28377"/>
                      <a:pt x="196154" y="29667"/>
                    </a:cubicBezTo>
                    <a:cubicBezTo>
                      <a:pt x="197451" y="29667"/>
                      <a:pt x="197451" y="29667"/>
                      <a:pt x="197451" y="29667"/>
                    </a:cubicBezTo>
                    <a:cubicBezTo>
                      <a:pt x="198748" y="29667"/>
                      <a:pt x="198748" y="30957"/>
                      <a:pt x="198748" y="30957"/>
                    </a:cubicBezTo>
                    <a:cubicBezTo>
                      <a:pt x="202639" y="33536"/>
                      <a:pt x="205233" y="36116"/>
                      <a:pt x="207828" y="38696"/>
                    </a:cubicBezTo>
                    <a:cubicBezTo>
                      <a:pt x="210422" y="41276"/>
                      <a:pt x="211719" y="45145"/>
                      <a:pt x="213016" y="47725"/>
                    </a:cubicBezTo>
                    <a:cubicBezTo>
                      <a:pt x="214313" y="50305"/>
                      <a:pt x="214313" y="52884"/>
                      <a:pt x="214313" y="55464"/>
                    </a:cubicBezTo>
                    <a:cubicBezTo>
                      <a:pt x="214313" y="56754"/>
                      <a:pt x="214313" y="56754"/>
                      <a:pt x="214313" y="58044"/>
                    </a:cubicBezTo>
                    <a:cubicBezTo>
                      <a:pt x="214313" y="58044"/>
                      <a:pt x="214313" y="59334"/>
                      <a:pt x="213016" y="59334"/>
                    </a:cubicBezTo>
                    <a:cubicBezTo>
                      <a:pt x="213016" y="59334"/>
                      <a:pt x="213016" y="59334"/>
                      <a:pt x="213016" y="60623"/>
                    </a:cubicBezTo>
                    <a:cubicBezTo>
                      <a:pt x="213016" y="61913"/>
                      <a:pt x="213016" y="61913"/>
                      <a:pt x="213016" y="61913"/>
                    </a:cubicBezTo>
                    <a:cubicBezTo>
                      <a:pt x="213016" y="61913"/>
                      <a:pt x="213016" y="61913"/>
                      <a:pt x="211719" y="60623"/>
                    </a:cubicBezTo>
                    <a:cubicBezTo>
                      <a:pt x="211719" y="60623"/>
                      <a:pt x="211719" y="59334"/>
                      <a:pt x="210422" y="59334"/>
                    </a:cubicBezTo>
                    <a:cubicBezTo>
                      <a:pt x="210422" y="59334"/>
                      <a:pt x="210422" y="58044"/>
                      <a:pt x="209125" y="58044"/>
                    </a:cubicBezTo>
                    <a:cubicBezTo>
                      <a:pt x="207828" y="56754"/>
                      <a:pt x="205233" y="55464"/>
                      <a:pt x="203936" y="54174"/>
                    </a:cubicBezTo>
                    <a:cubicBezTo>
                      <a:pt x="201342" y="54174"/>
                      <a:pt x="200045" y="52884"/>
                      <a:pt x="197451" y="51594"/>
                    </a:cubicBezTo>
                    <a:cubicBezTo>
                      <a:pt x="194856" y="51594"/>
                      <a:pt x="192262" y="50305"/>
                      <a:pt x="189668" y="50305"/>
                    </a:cubicBezTo>
                    <a:cubicBezTo>
                      <a:pt x="188371" y="50305"/>
                      <a:pt x="188371" y="50305"/>
                      <a:pt x="187074" y="50305"/>
                    </a:cubicBezTo>
                    <a:cubicBezTo>
                      <a:pt x="187074" y="49015"/>
                      <a:pt x="185777" y="49015"/>
                      <a:pt x="184480" y="49015"/>
                    </a:cubicBezTo>
                    <a:cubicBezTo>
                      <a:pt x="183182" y="49015"/>
                      <a:pt x="181885" y="49015"/>
                      <a:pt x="180588" y="47725"/>
                    </a:cubicBezTo>
                    <a:cubicBezTo>
                      <a:pt x="176697" y="47725"/>
                      <a:pt x="174103" y="47725"/>
                      <a:pt x="170211" y="46435"/>
                    </a:cubicBezTo>
                    <a:cubicBezTo>
                      <a:pt x="168914" y="46435"/>
                      <a:pt x="166320" y="45145"/>
                      <a:pt x="165023" y="45145"/>
                    </a:cubicBezTo>
                    <a:cubicBezTo>
                      <a:pt x="165023" y="45145"/>
                      <a:pt x="165023" y="45145"/>
                      <a:pt x="163726" y="45145"/>
                    </a:cubicBezTo>
                    <a:cubicBezTo>
                      <a:pt x="163726" y="45145"/>
                      <a:pt x="163726" y="45145"/>
                      <a:pt x="162429" y="45145"/>
                    </a:cubicBezTo>
                    <a:cubicBezTo>
                      <a:pt x="162429" y="45145"/>
                      <a:pt x="162429" y="45145"/>
                      <a:pt x="159835" y="43855"/>
                    </a:cubicBezTo>
                    <a:cubicBezTo>
                      <a:pt x="159835" y="43855"/>
                      <a:pt x="159835" y="43855"/>
                      <a:pt x="158537" y="43855"/>
                    </a:cubicBezTo>
                    <a:cubicBezTo>
                      <a:pt x="157240" y="43855"/>
                      <a:pt x="157240" y="43855"/>
                      <a:pt x="155943" y="42565"/>
                    </a:cubicBezTo>
                    <a:cubicBezTo>
                      <a:pt x="154646" y="42565"/>
                      <a:pt x="153349" y="42565"/>
                      <a:pt x="152052" y="42565"/>
                    </a:cubicBezTo>
                    <a:cubicBezTo>
                      <a:pt x="152052" y="41276"/>
                      <a:pt x="150755" y="41276"/>
                      <a:pt x="149458" y="41276"/>
                    </a:cubicBezTo>
                    <a:cubicBezTo>
                      <a:pt x="148161" y="41276"/>
                      <a:pt x="146863" y="39986"/>
                      <a:pt x="146863" y="39986"/>
                    </a:cubicBezTo>
                    <a:cubicBezTo>
                      <a:pt x="142972" y="38696"/>
                      <a:pt x="139081" y="36116"/>
                      <a:pt x="135189" y="34826"/>
                    </a:cubicBezTo>
                    <a:cubicBezTo>
                      <a:pt x="131298" y="32247"/>
                      <a:pt x="128704" y="29667"/>
                      <a:pt x="124813" y="27087"/>
                    </a:cubicBezTo>
                    <a:cubicBezTo>
                      <a:pt x="122218" y="24507"/>
                      <a:pt x="119624" y="21928"/>
                      <a:pt x="117030" y="19348"/>
                    </a:cubicBezTo>
                    <a:cubicBezTo>
                      <a:pt x="115733" y="16768"/>
                      <a:pt x="113139" y="15478"/>
                      <a:pt x="111841" y="12899"/>
                    </a:cubicBezTo>
                    <a:cubicBezTo>
                      <a:pt x="110544" y="10319"/>
                      <a:pt x="110544" y="7739"/>
                      <a:pt x="109247" y="6450"/>
                    </a:cubicBezTo>
                    <a:cubicBezTo>
                      <a:pt x="109247" y="3870"/>
                      <a:pt x="107950" y="2580"/>
                      <a:pt x="107950" y="1290"/>
                    </a:cubicBezTo>
                    <a:cubicBezTo>
                      <a:pt x="107950" y="1290"/>
                      <a:pt x="107950" y="0"/>
                      <a:pt x="107950" y="0"/>
                    </a:cubicBezTo>
                    <a:close/>
                    <a:moveTo>
                      <a:pt x="9525" y="0"/>
                    </a:moveTo>
                    <a:cubicBezTo>
                      <a:pt x="9525" y="0"/>
                      <a:pt x="9525" y="0"/>
                      <a:pt x="10822" y="1290"/>
                    </a:cubicBezTo>
                    <a:cubicBezTo>
                      <a:pt x="12119" y="1290"/>
                      <a:pt x="12119" y="2580"/>
                      <a:pt x="14713" y="2580"/>
                    </a:cubicBezTo>
                    <a:cubicBezTo>
                      <a:pt x="16010" y="3870"/>
                      <a:pt x="17308" y="3870"/>
                      <a:pt x="19902" y="5160"/>
                    </a:cubicBezTo>
                    <a:cubicBezTo>
                      <a:pt x="22496" y="6450"/>
                      <a:pt x="25090" y="6450"/>
                      <a:pt x="27684" y="7739"/>
                    </a:cubicBezTo>
                    <a:cubicBezTo>
                      <a:pt x="32873" y="9029"/>
                      <a:pt x="39358" y="11609"/>
                      <a:pt x="45844" y="12899"/>
                    </a:cubicBezTo>
                    <a:cubicBezTo>
                      <a:pt x="45844" y="12899"/>
                      <a:pt x="45844" y="12899"/>
                      <a:pt x="47141" y="12899"/>
                    </a:cubicBezTo>
                    <a:cubicBezTo>
                      <a:pt x="47141" y="12899"/>
                      <a:pt x="47141" y="12899"/>
                      <a:pt x="48438" y="12899"/>
                    </a:cubicBezTo>
                    <a:cubicBezTo>
                      <a:pt x="48438" y="12899"/>
                      <a:pt x="48438" y="12899"/>
                      <a:pt x="48438" y="14189"/>
                    </a:cubicBezTo>
                    <a:cubicBezTo>
                      <a:pt x="49735" y="14189"/>
                      <a:pt x="49735" y="14189"/>
                      <a:pt x="49735" y="14189"/>
                    </a:cubicBezTo>
                    <a:cubicBezTo>
                      <a:pt x="51032" y="14189"/>
                      <a:pt x="52329" y="14189"/>
                      <a:pt x="52329" y="14189"/>
                    </a:cubicBezTo>
                    <a:cubicBezTo>
                      <a:pt x="53627" y="15478"/>
                      <a:pt x="54924" y="15478"/>
                      <a:pt x="54924" y="15478"/>
                    </a:cubicBezTo>
                    <a:cubicBezTo>
                      <a:pt x="56221" y="15478"/>
                      <a:pt x="56221" y="15478"/>
                      <a:pt x="56221" y="15478"/>
                    </a:cubicBezTo>
                    <a:cubicBezTo>
                      <a:pt x="57518" y="15478"/>
                      <a:pt x="57518" y="15478"/>
                      <a:pt x="57518" y="15478"/>
                    </a:cubicBezTo>
                    <a:cubicBezTo>
                      <a:pt x="58815" y="15478"/>
                      <a:pt x="58815" y="15478"/>
                      <a:pt x="58815" y="15478"/>
                    </a:cubicBezTo>
                    <a:cubicBezTo>
                      <a:pt x="60112" y="16768"/>
                      <a:pt x="60112" y="16768"/>
                      <a:pt x="60112" y="16768"/>
                    </a:cubicBezTo>
                    <a:cubicBezTo>
                      <a:pt x="61409" y="16768"/>
                      <a:pt x="62706" y="16768"/>
                      <a:pt x="62706" y="16768"/>
                    </a:cubicBezTo>
                    <a:cubicBezTo>
                      <a:pt x="64003" y="16768"/>
                      <a:pt x="65301" y="16768"/>
                      <a:pt x="65301" y="18058"/>
                    </a:cubicBezTo>
                    <a:cubicBezTo>
                      <a:pt x="65301" y="18058"/>
                      <a:pt x="65301" y="18058"/>
                      <a:pt x="66598" y="18058"/>
                    </a:cubicBezTo>
                    <a:cubicBezTo>
                      <a:pt x="66598" y="18058"/>
                      <a:pt x="66598" y="18058"/>
                      <a:pt x="69192" y="18058"/>
                    </a:cubicBezTo>
                    <a:cubicBezTo>
                      <a:pt x="69192" y="18058"/>
                      <a:pt x="69192" y="18058"/>
                      <a:pt x="70489" y="18058"/>
                    </a:cubicBezTo>
                    <a:cubicBezTo>
                      <a:pt x="70489" y="18058"/>
                      <a:pt x="70489" y="18058"/>
                      <a:pt x="71786" y="18058"/>
                    </a:cubicBezTo>
                    <a:cubicBezTo>
                      <a:pt x="73083" y="19348"/>
                      <a:pt x="75677" y="19348"/>
                      <a:pt x="76975" y="20638"/>
                    </a:cubicBezTo>
                    <a:cubicBezTo>
                      <a:pt x="82163" y="20638"/>
                      <a:pt x="86054" y="23218"/>
                      <a:pt x="89946" y="24507"/>
                    </a:cubicBezTo>
                    <a:cubicBezTo>
                      <a:pt x="91243" y="25797"/>
                      <a:pt x="93837" y="25797"/>
                      <a:pt x="95134" y="27087"/>
                    </a:cubicBezTo>
                    <a:cubicBezTo>
                      <a:pt x="95134" y="27087"/>
                      <a:pt x="96431" y="28377"/>
                      <a:pt x="96431" y="28377"/>
                    </a:cubicBezTo>
                    <a:cubicBezTo>
                      <a:pt x="96431" y="28377"/>
                      <a:pt x="97728" y="28377"/>
                      <a:pt x="97728" y="28377"/>
                    </a:cubicBezTo>
                    <a:cubicBezTo>
                      <a:pt x="97728" y="29667"/>
                      <a:pt x="99025" y="29667"/>
                      <a:pt x="99025" y="29667"/>
                    </a:cubicBezTo>
                    <a:cubicBezTo>
                      <a:pt x="99025" y="29667"/>
                      <a:pt x="100323" y="30957"/>
                      <a:pt x="100323" y="30957"/>
                    </a:cubicBezTo>
                    <a:cubicBezTo>
                      <a:pt x="102917" y="33536"/>
                      <a:pt x="106808" y="36116"/>
                      <a:pt x="108105" y="38696"/>
                    </a:cubicBezTo>
                    <a:cubicBezTo>
                      <a:pt x="110700" y="41276"/>
                      <a:pt x="111997" y="45145"/>
                      <a:pt x="113294" y="47725"/>
                    </a:cubicBezTo>
                    <a:cubicBezTo>
                      <a:pt x="114591" y="50305"/>
                      <a:pt x="115888" y="52884"/>
                      <a:pt x="114591" y="55464"/>
                    </a:cubicBezTo>
                    <a:cubicBezTo>
                      <a:pt x="114591" y="56754"/>
                      <a:pt x="114591" y="56754"/>
                      <a:pt x="114591" y="58044"/>
                    </a:cubicBezTo>
                    <a:cubicBezTo>
                      <a:pt x="114591" y="58044"/>
                      <a:pt x="114591" y="59334"/>
                      <a:pt x="114591" y="59334"/>
                    </a:cubicBezTo>
                    <a:cubicBezTo>
                      <a:pt x="114591" y="59334"/>
                      <a:pt x="114591" y="59334"/>
                      <a:pt x="114591" y="60623"/>
                    </a:cubicBezTo>
                    <a:cubicBezTo>
                      <a:pt x="114591" y="60623"/>
                      <a:pt x="113294" y="60623"/>
                      <a:pt x="113294" y="61913"/>
                    </a:cubicBezTo>
                    <a:cubicBezTo>
                      <a:pt x="113294" y="60623"/>
                      <a:pt x="113294" y="60623"/>
                      <a:pt x="111997" y="60623"/>
                    </a:cubicBezTo>
                    <a:cubicBezTo>
                      <a:pt x="111997" y="60623"/>
                      <a:pt x="111997" y="59334"/>
                      <a:pt x="111997" y="59334"/>
                    </a:cubicBezTo>
                    <a:cubicBezTo>
                      <a:pt x="110700" y="59334"/>
                      <a:pt x="110700" y="58044"/>
                      <a:pt x="110700" y="58044"/>
                    </a:cubicBezTo>
                    <a:cubicBezTo>
                      <a:pt x="110700" y="58044"/>
                      <a:pt x="110700" y="58044"/>
                      <a:pt x="109403" y="58044"/>
                    </a:cubicBezTo>
                    <a:cubicBezTo>
                      <a:pt x="108105" y="56754"/>
                      <a:pt x="106808" y="55464"/>
                      <a:pt x="104214" y="54174"/>
                    </a:cubicBezTo>
                    <a:cubicBezTo>
                      <a:pt x="102917" y="54174"/>
                      <a:pt x="100323" y="52884"/>
                      <a:pt x="97728" y="51594"/>
                    </a:cubicBezTo>
                    <a:cubicBezTo>
                      <a:pt x="96431" y="51594"/>
                      <a:pt x="93837" y="50305"/>
                      <a:pt x="89946" y="50305"/>
                    </a:cubicBezTo>
                    <a:cubicBezTo>
                      <a:pt x="89946" y="50305"/>
                      <a:pt x="88649" y="50305"/>
                      <a:pt x="88649" y="50305"/>
                    </a:cubicBezTo>
                    <a:cubicBezTo>
                      <a:pt x="87351" y="49015"/>
                      <a:pt x="87351" y="49015"/>
                      <a:pt x="86054" y="49015"/>
                    </a:cubicBezTo>
                    <a:cubicBezTo>
                      <a:pt x="84757" y="49015"/>
                      <a:pt x="83460" y="49015"/>
                      <a:pt x="80866" y="47725"/>
                    </a:cubicBezTo>
                    <a:cubicBezTo>
                      <a:pt x="78272" y="47725"/>
                      <a:pt x="74380" y="47725"/>
                      <a:pt x="71786" y="46435"/>
                    </a:cubicBezTo>
                    <a:cubicBezTo>
                      <a:pt x="69192" y="46435"/>
                      <a:pt x="67895" y="45145"/>
                      <a:pt x="66598" y="45145"/>
                    </a:cubicBezTo>
                    <a:cubicBezTo>
                      <a:pt x="66598" y="45145"/>
                      <a:pt x="66598" y="45145"/>
                      <a:pt x="65301" y="45145"/>
                    </a:cubicBezTo>
                    <a:cubicBezTo>
                      <a:pt x="65301" y="45145"/>
                      <a:pt x="65301" y="45145"/>
                      <a:pt x="64003" y="45145"/>
                    </a:cubicBezTo>
                    <a:cubicBezTo>
                      <a:pt x="64003" y="45145"/>
                      <a:pt x="64003" y="45145"/>
                      <a:pt x="62706" y="45145"/>
                    </a:cubicBezTo>
                    <a:cubicBezTo>
                      <a:pt x="62706" y="45145"/>
                      <a:pt x="62706" y="45145"/>
                      <a:pt x="61409" y="43855"/>
                    </a:cubicBezTo>
                    <a:cubicBezTo>
                      <a:pt x="61409" y="43855"/>
                      <a:pt x="61409" y="43855"/>
                      <a:pt x="60112" y="43855"/>
                    </a:cubicBezTo>
                    <a:cubicBezTo>
                      <a:pt x="58815" y="43855"/>
                      <a:pt x="57518" y="43855"/>
                      <a:pt x="56221" y="42565"/>
                    </a:cubicBezTo>
                    <a:cubicBezTo>
                      <a:pt x="56221" y="42565"/>
                      <a:pt x="54924" y="42565"/>
                      <a:pt x="53627" y="42565"/>
                    </a:cubicBezTo>
                    <a:cubicBezTo>
                      <a:pt x="52329" y="41276"/>
                      <a:pt x="51032" y="41276"/>
                      <a:pt x="51032" y="41276"/>
                    </a:cubicBezTo>
                    <a:cubicBezTo>
                      <a:pt x="49735" y="41276"/>
                      <a:pt x="48438" y="39986"/>
                      <a:pt x="47141" y="39986"/>
                    </a:cubicBezTo>
                    <a:cubicBezTo>
                      <a:pt x="43250" y="38696"/>
                      <a:pt x="39358" y="36116"/>
                      <a:pt x="36764" y="34826"/>
                    </a:cubicBezTo>
                    <a:cubicBezTo>
                      <a:pt x="32873" y="32247"/>
                      <a:pt x="28982" y="29667"/>
                      <a:pt x="26387" y="27087"/>
                    </a:cubicBezTo>
                    <a:cubicBezTo>
                      <a:pt x="23793" y="24507"/>
                      <a:pt x="21199" y="21928"/>
                      <a:pt x="18605" y="19348"/>
                    </a:cubicBezTo>
                    <a:cubicBezTo>
                      <a:pt x="16010" y="18058"/>
                      <a:pt x="14713" y="15478"/>
                      <a:pt x="13416" y="12899"/>
                    </a:cubicBezTo>
                    <a:cubicBezTo>
                      <a:pt x="12119" y="10319"/>
                      <a:pt x="10822" y="7739"/>
                      <a:pt x="10822" y="6450"/>
                    </a:cubicBezTo>
                    <a:cubicBezTo>
                      <a:pt x="9525" y="3870"/>
                      <a:pt x="9525" y="2580"/>
                      <a:pt x="9525" y="1290"/>
                    </a:cubicBezTo>
                    <a:cubicBezTo>
                      <a:pt x="9525" y="0"/>
                      <a:pt x="9525" y="0"/>
                      <a:pt x="9525" y="0"/>
                    </a:cubicBezTo>
                    <a:close/>
                  </a:path>
                </a:pathLst>
              </a:custGeom>
              <a:solidFill>
                <a:srgbClr val="FFFFFF"/>
              </a:solidFill>
              <a:ln>
                <a:noFill/>
              </a:ln>
              <a:extLst/>
            </p:spPr>
            <p:txBody>
              <a:bodyPr anchor="ctr"/>
              <a:lstStyle/>
              <a:p>
                <a:pPr algn="ctr"/>
                <a:endParaRPr/>
              </a:p>
            </p:txBody>
          </p:sp>
        </p:grpSp>
        <p:grpSp>
          <p:nvGrpSpPr>
            <p:cNvPr id="29" name="组合 28">
              <a:extLst>
                <a:ext uri="{FF2B5EF4-FFF2-40B4-BE49-F238E27FC236}">
                  <a16:creationId xmlns="" xmlns:a16="http://schemas.microsoft.com/office/drawing/2014/main" id="{106E1BD7-D931-4E82-90B6-F75B7003728E}"/>
                </a:ext>
              </a:extLst>
            </p:cNvPr>
            <p:cNvGrpSpPr/>
            <p:nvPr/>
          </p:nvGrpSpPr>
          <p:grpSpPr>
            <a:xfrm>
              <a:off x="2860675" y="1618575"/>
              <a:ext cx="1454150" cy="1461404"/>
              <a:chOff x="5746699" y="2048352"/>
              <a:chExt cx="712151" cy="715702"/>
            </a:xfrm>
            <a:effectLst/>
          </p:grpSpPr>
          <p:sp>
            <p:nvSpPr>
              <p:cNvPr id="33" name="任意多边形: 形状 32">
                <a:extLst>
                  <a:ext uri="{FF2B5EF4-FFF2-40B4-BE49-F238E27FC236}">
                    <a16:creationId xmlns="" xmlns:a16="http://schemas.microsoft.com/office/drawing/2014/main" id="{9823A6EB-70E5-4280-89B5-6F3A0EF3A37D}"/>
                  </a:ext>
                </a:extLst>
              </p:cNvPr>
              <p:cNvSpPr>
                <a:spLocks/>
              </p:cNvSpPr>
              <p:nvPr/>
            </p:nvSpPr>
            <p:spPr bwMode="auto">
              <a:xfrm>
                <a:off x="5746699" y="2048352"/>
                <a:ext cx="712151" cy="715702"/>
              </a:xfrm>
              <a:custGeom>
                <a:avLst/>
                <a:gdLst>
                  <a:gd name="T0" fmla="*/ 1285 w 2570"/>
                  <a:gd name="T1" fmla="*/ 0 h 2569"/>
                  <a:gd name="T2" fmla="*/ 1285 w 2570"/>
                  <a:gd name="T3" fmla="*/ 0 h 2569"/>
                  <a:gd name="T4" fmla="*/ 0 w 2570"/>
                  <a:gd name="T5" fmla="*/ 1284 h 2569"/>
                  <a:gd name="T6" fmla="*/ 1285 w 2570"/>
                  <a:gd name="T7" fmla="*/ 2569 h 2569"/>
                  <a:gd name="T8" fmla="*/ 2570 w 2570"/>
                  <a:gd name="T9" fmla="*/ 1284 h 2569"/>
                  <a:gd name="T10" fmla="*/ 1285 w 2570"/>
                  <a:gd name="T11" fmla="*/ 0 h 2569"/>
                </a:gdLst>
                <a:ahLst/>
                <a:cxnLst>
                  <a:cxn ang="0">
                    <a:pos x="T0" y="T1"/>
                  </a:cxn>
                  <a:cxn ang="0">
                    <a:pos x="T2" y="T3"/>
                  </a:cxn>
                  <a:cxn ang="0">
                    <a:pos x="T4" y="T5"/>
                  </a:cxn>
                  <a:cxn ang="0">
                    <a:pos x="T6" y="T7"/>
                  </a:cxn>
                  <a:cxn ang="0">
                    <a:pos x="T8" y="T9"/>
                  </a:cxn>
                  <a:cxn ang="0">
                    <a:pos x="T10" y="T11"/>
                  </a:cxn>
                </a:cxnLst>
                <a:rect l="0" t="0" r="r" b="b"/>
                <a:pathLst>
                  <a:path w="2570" h="2569">
                    <a:moveTo>
                      <a:pt x="1285" y="0"/>
                    </a:moveTo>
                    <a:lnTo>
                      <a:pt x="1285" y="0"/>
                    </a:lnTo>
                    <a:cubicBezTo>
                      <a:pt x="575" y="0"/>
                      <a:pt x="0" y="574"/>
                      <a:pt x="0" y="1284"/>
                    </a:cubicBezTo>
                    <a:cubicBezTo>
                      <a:pt x="0" y="1994"/>
                      <a:pt x="575" y="2569"/>
                      <a:pt x="1285" y="2569"/>
                    </a:cubicBezTo>
                    <a:cubicBezTo>
                      <a:pt x="1995" y="2569"/>
                      <a:pt x="2570" y="1994"/>
                      <a:pt x="2570" y="1284"/>
                    </a:cubicBezTo>
                    <a:cubicBezTo>
                      <a:pt x="2570" y="574"/>
                      <a:pt x="1995" y="0"/>
                      <a:pt x="1285" y="0"/>
                    </a:cubicBezTo>
                    <a:close/>
                  </a:path>
                </a:pathLst>
              </a:custGeom>
              <a:solidFill>
                <a:schemeClr val="accent1"/>
              </a:solidFill>
              <a:ln w="19050">
                <a:noFill/>
                <a:prstDash val="solid"/>
                <a:round/>
                <a:headEnd/>
                <a:tailEnd/>
              </a:ln>
            </p:spPr>
            <p:txBody>
              <a:bodyPr anchor="ctr"/>
              <a:lstStyle/>
              <a:p>
                <a:pPr algn="ctr"/>
                <a:endParaRPr/>
              </a:p>
            </p:txBody>
          </p:sp>
          <p:sp>
            <p:nvSpPr>
              <p:cNvPr id="34" name="任意多边形: 形状 33">
                <a:extLst>
                  <a:ext uri="{FF2B5EF4-FFF2-40B4-BE49-F238E27FC236}">
                    <a16:creationId xmlns="" xmlns:a16="http://schemas.microsoft.com/office/drawing/2014/main" id="{455AD149-18D6-4765-9A39-E77FB5757664}"/>
                  </a:ext>
                </a:extLst>
              </p:cNvPr>
              <p:cNvSpPr>
                <a:spLocks/>
              </p:cNvSpPr>
              <p:nvPr/>
            </p:nvSpPr>
            <p:spPr bwMode="auto">
              <a:xfrm>
                <a:off x="5941326" y="2239317"/>
                <a:ext cx="350166" cy="333411"/>
              </a:xfrm>
              <a:custGeom>
                <a:avLst/>
                <a:gdLst>
                  <a:gd name="connsiteX0" fmla="*/ 101402 w 331788"/>
                  <a:gd name="connsiteY0" fmla="*/ 200025 h 315913"/>
                  <a:gd name="connsiteX1" fmla="*/ 93663 w 331788"/>
                  <a:gd name="connsiteY1" fmla="*/ 207840 h 315913"/>
                  <a:gd name="connsiteX2" fmla="*/ 93663 w 331788"/>
                  <a:gd name="connsiteY2" fmla="*/ 301625 h 315913"/>
                  <a:gd name="connsiteX3" fmla="*/ 137518 w 331788"/>
                  <a:gd name="connsiteY3" fmla="*/ 301625 h 315913"/>
                  <a:gd name="connsiteX4" fmla="*/ 137518 w 331788"/>
                  <a:gd name="connsiteY4" fmla="*/ 250825 h 315913"/>
                  <a:gd name="connsiteX5" fmla="*/ 143967 w 331788"/>
                  <a:gd name="connsiteY5" fmla="*/ 244312 h 315913"/>
                  <a:gd name="connsiteX6" fmla="*/ 187822 w 331788"/>
                  <a:gd name="connsiteY6" fmla="*/ 244312 h 315913"/>
                  <a:gd name="connsiteX7" fmla="*/ 194271 w 331788"/>
                  <a:gd name="connsiteY7" fmla="*/ 250825 h 315913"/>
                  <a:gd name="connsiteX8" fmla="*/ 194271 w 331788"/>
                  <a:gd name="connsiteY8" fmla="*/ 301625 h 315913"/>
                  <a:gd name="connsiteX9" fmla="*/ 230387 w 331788"/>
                  <a:gd name="connsiteY9" fmla="*/ 301625 h 315913"/>
                  <a:gd name="connsiteX10" fmla="*/ 238126 w 331788"/>
                  <a:gd name="connsiteY10" fmla="*/ 295112 h 315913"/>
                  <a:gd name="connsiteX11" fmla="*/ 238126 w 331788"/>
                  <a:gd name="connsiteY11" fmla="*/ 207840 h 315913"/>
                  <a:gd name="connsiteX12" fmla="*/ 230387 w 331788"/>
                  <a:gd name="connsiteY12" fmla="*/ 200025 h 315913"/>
                  <a:gd name="connsiteX13" fmla="*/ 101402 w 331788"/>
                  <a:gd name="connsiteY13" fmla="*/ 200025 h 315913"/>
                  <a:gd name="connsiteX14" fmla="*/ 258908 w 331788"/>
                  <a:gd name="connsiteY14" fmla="*/ 122237 h 315913"/>
                  <a:gd name="connsiteX15" fmla="*/ 252413 w 331788"/>
                  <a:gd name="connsiteY15" fmla="*/ 129801 h 315913"/>
                  <a:gd name="connsiteX16" fmla="*/ 252413 w 331788"/>
                  <a:gd name="connsiteY16" fmla="*/ 157536 h 315913"/>
                  <a:gd name="connsiteX17" fmla="*/ 258908 w 331788"/>
                  <a:gd name="connsiteY17" fmla="*/ 165100 h 315913"/>
                  <a:gd name="connsiteX18" fmla="*/ 266701 w 331788"/>
                  <a:gd name="connsiteY18" fmla="*/ 157536 h 315913"/>
                  <a:gd name="connsiteX19" fmla="*/ 266701 w 331788"/>
                  <a:gd name="connsiteY19" fmla="*/ 129801 h 315913"/>
                  <a:gd name="connsiteX20" fmla="*/ 258908 w 331788"/>
                  <a:gd name="connsiteY20" fmla="*/ 122237 h 315913"/>
                  <a:gd name="connsiteX21" fmla="*/ 230332 w 331788"/>
                  <a:gd name="connsiteY21" fmla="*/ 122237 h 315913"/>
                  <a:gd name="connsiteX22" fmla="*/ 223838 w 331788"/>
                  <a:gd name="connsiteY22" fmla="*/ 129801 h 315913"/>
                  <a:gd name="connsiteX23" fmla="*/ 223838 w 331788"/>
                  <a:gd name="connsiteY23" fmla="*/ 157536 h 315913"/>
                  <a:gd name="connsiteX24" fmla="*/ 230332 w 331788"/>
                  <a:gd name="connsiteY24" fmla="*/ 165100 h 315913"/>
                  <a:gd name="connsiteX25" fmla="*/ 238126 w 331788"/>
                  <a:gd name="connsiteY25" fmla="*/ 157536 h 315913"/>
                  <a:gd name="connsiteX26" fmla="*/ 238126 w 331788"/>
                  <a:gd name="connsiteY26" fmla="*/ 129801 h 315913"/>
                  <a:gd name="connsiteX27" fmla="*/ 230332 w 331788"/>
                  <a:gd name="connsiteY27" fmla="*/ 122237 h 315913"/>
                  <a:gd name="connsiteX28" fmla="*/ 201468 w 331788"/>
                  <a:gd name="connsiteY28" fmla="*/ 122237 h 315913"/>
                  <a:gd name="connsiteX29" fmla="*/ 193675 w 331788"/>
                  <a:gd name="connsiteY29" fmla="*/ 129801 h 315913"/>
                  <a:gd name="connsiteX30" fmla="*/ 193675 w 331788"/>
                  <a:gd name="connsiteY30" fmla="*/ 157536 h 315913"/>
                  <a:gd name="connsiteX31" fmla="*/ 201468 w 331788"/>
                  <a:gd name="connsiteY31" fmla="*/ 165100 h 315913"/>
                  <a:gd name="connsiteX32" fmla="*/ 207963 w 331788"/>
                  <a:gd name="connsiteY32" fmla="*/ 157536 h 315913"/>
                  <a:gd name="connsiteX33" fmla="*/ 207963 w 331788"/>
                  <a:gd name="connsiteY33" fmla="*/ 129801 h 315913"/>
                  <a:gd name="connsiteX34" fmla="*/ 201468 w 331788"/>
                  <a:gd name="connsiteY34" fmla="*/ 122237 h 315913"/>
                  <a:gd name="connsiteX35" fmla="*/ 128732 w 331788"/>
                  <a:gd name="connsiteY35" fmla="*/ 122237 h 315913"/>
                  <a:gd name="connsiteX36" fmla="*/ 122238 w 331788"/>
                  <a:gd name="connsiteY36" fmla="*/ 129801 h 315913"/>
                  <a:gd name="connsiteX37" fmla="*/ 122238 w 331788"/>
                  <a:gd name="connsiteY37" fmla="*/ 157536 h 315913"/>
                  <a:gd name="connsiteX38" fmla="*/ 128732 w 331788"/>
                  <a:gd name="connsiteY38" fmla="*/ 165100 h 315913"/>
                  <a:gd name="connsiteX39" fmla="*/ 136526 w 331788"/>
                  <a:gd name="connsiteY39" fmla="*/ 157536 h 315913"/>
                  <a:gd name="connsiteX40" fmla="*/ 136526 w 331788"/>
                  <a:gd name="connsiteY40" fmla="*/ 129801 h 315913"/>
                  <a:gd name="connsiteX41" fmla="*/ 128732 w 331788"/>
                  <a:gd name="connsiteY41" fmla="*/ 122237 h 315913"/>
                  <a:gd name="connsiteX42" fmla="*/ 101456 w 331788"/>
                  <a:gd name="connsiteY42" fmla="*/ 122237 h 315913"/>
                  <a:gd name="connsiteX43" fmla="*/ 93663 w 331788"/>
                  <a:gd name="connsiteY43" fmla="*/ 129801 h 315913"/>
                  <a:gd name="connsiteX44" fmla="*/ 93663 w 331788"/>
                  <a:gd name="connsiteY44" fmla="*/ 157536 h 315913"/>
                  <a:gd name="connsiteX45" fmla="*/ 101456 w 331788"/>
                  <a:gd name="connsiteY45" fmla="*/ 165100 h 315913"/>
                  <a:gd name="connsiteX46" fmla="*/ 107951 w 331788"/>
                  <a:gd name="connsiteY46" fmla="*/ 157536 h 315913"/>
                  <a:gd name="connsiteX47" fmla="*/ 107951 w 331788"/>
                  <a:gd name="connsiteY47" fmla="*/ 129801 h 315913"/>
                  <a:gd name="connsiteX48" fmla="*/ 101456 w 331788"/>
                  <a:gd name="connsiteY48" fmla="*/ 122237 h 315913"/>
                  <a:gd name="connsiteX49" fmla="*/ 72881 w 331788"/>
                  <a:gd name="connsiteY49" fmla="*/ 122237 h 315913"/>
                  <a:gd name="connsiteX50" fmla="*/ 65088 w 331788"/>
                  <a:gd name="connsiteY50" fmla="*/ 129801 h 315913"/>
                  <a:gd name="connsiteX51" fmla="*/ 65088 w 331788"/>
                  <a:gd name="connsiteY51" fmla="*/ 157536 h 315913"/>
                  <a:gd name="connsiteX52" fmla="*/ 72881 w 331788"/>
                  <a:gd name="connsiteY52" fmla="*/ 165100 h 315913"/>
                  <a:gd name="connsiteX53" fmla="*/ 79376 w 331788"/>
                  <a:gd name="connsiteY53" fmla="*/ 157536 h 315913"/>
                  <a:gd name="connsiteX54" fmla="*/ 79376 w 331788"/>
                  <a:gd name="connsiteY54" fmla="*/ 129801 h 315913"/>
                  <a:gd name="connsiteX55" fmla="*/ 72881 w 331788"/>
                  <a:gd name="connsiteY55" fmla="*/ 122237 h 315913"/>
                  <a:gd name="connsiteX56" fmla="*/ 258908 w 331788"/>
                  <a:gd name="connsiteY56" fmla="*/ 65087 h 315913"/>
                  <a:gd name="connsiteX57" fmla="*/ 252413 w 331788"/>
                  <a:gd name="connsiteY57" fmla="*/ 71581 h 315913"/>
                  <a:gd name="connsiteX58" fmla="*/ 252413 w 331788"/>
                  <a:gd name="connsiteY58" fmla="*/ 100157 h 315913"/>
                  <a:gd name="connsiteX59" fmla="*/ 258908 w 331788"/>
                  <a:gd name="connsiteY59" fmla="*/ 107950 h 315913"/>
                  <a:gd name="connsiteX60" fmla="*/ 266701 w 331788"/>
                  <a:gd name="connsiteY60" fmla="*/ 100157 h 315913"/>
                  <a:gd name="connsiteX61" fmla="*/ 266701 w 331788"/>
                  <a:gd name="connsiteY61" fmla="*/ 71581 h 315913"/>
                  <a:gd name="connsiteX62" fmla="*/ 258908 w 331788"/>
                  <a:gd name="connsiteY62" fmla="*/ 65087 h 315913"/>
                  <a:gd name="connsiteX63" fmla="*/ 230332 w 331788"/>
                  <a:gd name="connsiteY63" fmla="*/ 65087 h 315913"/>
                  <a:gd name="connsiteX64" fmla="*/ 223838 w 331788"/>
                  <a:gd name="connsiteY64" fmla="*/ 71581 h 315913"/>
                  <a:gd name="connsiteX65" fmla="*/ 223838 w 331788"/>
                  <a:gd name="connsiteY65" fmla="*/ 100157 h 315913"/>
                  <a:gd name="connsiteX66" fmla="*/ 230332 w 331788"/>
                  <a:gd name="connsiteY66" fmla="*/ 107950 h 315913"/>
                  <a:gd name="connsiteX67" fmla="*/ 238126 w 331788"/>
                  <a:gd name="connsiteY67" fmla="*/ 100157 h 315913"/>
                  <a:gd name="connsiteX68" fmla="*/ 238126 w 331788"/>
                  <a:gd name="connsiteY68" fmla="*/ 71581 h 315913"/>
                  <a:gd name="connsiteX69" fmla="*/ 230332 w 331788"/>
                  <a:gd name="connsiteY69" fmla="*/ 65087 h 315913"/>
                  <a:gd name="connsiteX70" fmla="*/ 201468 w 331788"/>
                  <a:gd name="connsiteY70" fmla="*/ 65087 h 315913"/>
                  <a:gd name="connsiteX71" fmla="*/ 193675 w 331788"/>
                  <a:gd name="connsiteY71" fmla="*/ 71581 h 315913"/>
                  <a:gd name="connsiteX72" fmla="*/ 193675 w 331788"/>
                  <a:gd name="connsiteY72" fmla="*/ 100157 h 315913"/>
                  <a:gd name="connsiteX73" fmla="*/ 201468 w 331788"/>
                  <a:gd name="connsiteY73" fmla="*/ 107950 h 315913"/>
                  <a:gd name="connsiteX74" fmla="*/ 207963 w 331788"/>
                  <a:gd name="connsiteY74" fmla="*/ 100157 h 315913"/>
                  <a:gd name="connsiteX75" fmla="*/ 207963 w 331788"/>
                  <a:gd name="connsiteY75" fmla="*/ 71581 h 315913"/>
                  <a:gd name="connsiteX76" fmla="*/ 201468 w 331788"/>
                  <a:gd name="connsiteY76" fmla="*/ 65087 h 315913"/>
                  <a:gd name="connsiteX77" fmla="*/ 128732 w 331788"/>
                  <a:gd name="connsiteY77" fmla="*/ 65087 h 315913"/>
                  <a:gd name="connsiteX78" fmla="*/ 122238 w 331788"/>
                  <a:gd name="connsiteY78" fmla="*/ 71581 h 315913"/>
                  <a:gd name="connsiteX79" fmla="*/ 122238 w 331788"/>
                  <a:gd name="connsiteY79" fmla="*/ 100157 h 315913"/>
                  <a:gd name="connsiteX80" fmla="*/ 128732 w 331788"/>
                  <a:gd name="connsiteY80" fmla="*/ 107950 h 315913"/>
                  <a:gd name="connsiteX81" fmla="*/ 136526 w 331788"/>
                  <a:gd name="connsiteY81" fmla="*/ 100157 h 315913"/>
                  <a:gd name="connsiteX82" fmla="*/ 136526 w 331788"/>
                  <a:gd name="connsiteY82" fmla="*/ 71581 h 315913"/>
                  <a:gd name="connsiteX83" fmla="*/ 128732 w 331788"/>
                  <a:gd name="connsiteY83" fmla="*/ 65087 h 315913"/>
                  <a:gd name="connsiteX84" fmla="*/ 101456 w 331788"/>
                  <a:gd name="connsiteY84" fmla="*/ 65087 h 315913"/>
                  <a:gd name="connsiteX85" fmla="*/ 93663 w 331788"/>
                  <a:gd name="connsiteY85" fmla="*/ 71581 h 315913"/>
                  <a:gd name="connsiteX86" fmla="*/ 93663 w 331788"/>
                  <a:gd name="connsiteY86" fmla="*/ 100157 h 315913"/>
                  <a:gd name="connsiteX87" fmla="*/ 101456 w 331788"/>
                  <a:gd name="connsiteY87" fmla="*/ 107950 h 315913"/>
                  <a:gd name="connsiteX88" fmla="*/ 107951 w 331788"/>
                  <a:gd name="connsiteY88" fmla="*/ 100157 h 315913"/>
                  <a:gd name="connsiteX89" fmla="*/ 107951 w 331788"/>
                  <a:gd name="connsiteY89" fmla="*/ 71581 h 315913"/>
                  <a:gd name="connsiteX90" fmla="*/ 101456 w 331788"/>
                  <a:gd name="connsiteY90" fmla="*/ 65087 h 315913"/>
                  <a:gd name="connsiteX91" fmla="*/ 72881 w 331788"/>
                  <a:gd name="connsiteY91" fmla="*/ 65087 h 315913"/>
                  <a:gd name="connsiteX92" fmla="*/ 65088 w 331788"/>
                  <a:gd name="connsiteY92" fmla="*/ 71581 h 315913"/>
                  <a:gd name="connsiteX93" fmla="*/ 65088 w 331788"/>
                  <a:gd name="connsiteY93" fmla="*/ 100157 h 315913"/>
                  <a:gd name="connsiteX94" fmla="*/ 72881 w 331788"/>
                  <a:gd name="connsiteY94" fmla="*/ 107950 h 315913"/>
                  <a:gd name="connsiteX95" fmla="*/ 79376 w 331788"/>
                  <a:gd name="connsiteY95" fmla="*/ 100157 h 315913"/>
                  <a:gd name="connsiteX96" fmla="*/ 79376 w 331788"/>
                  <a:gd name="connsiteY96" fmla="*/ 71581 h 315913"/>
                  <a:gd name="connsiteX97" fmla="*/ 72881 w 331788"/>
                  <a:gd name="connsiteY97" fmla="*/ 65087 h 315913"/>
                  <a:gd name="connsiteX98" fmla="*/ 107950 w 331788"/>
                  <a:gd name="connsiteY98" fmla="*/ 14287 h 315913"/>
                  <a:gd name="connsiteX99" fmla="*/ 107950 w 331788"/>
                  <a:gd name="connsiteY99" fmla="*/ 28575 h 315913"/>
                  <a:gd name="connsiteX100" fmla="*/ 223838 w 331788"/>
                  <a:gd name="connsiteY100" fmla="*/ 28575 h 315913"/>
                  <a:gd name="connsiteX101" fmla="*/ 223838 w 331788"/>
                  <a:gd name="connsiteY101" fmla="*/ 14287 h 315913"/>
                  <a:gd name="connsiteX102" fmla="*/ 64802 w 331788"/>
                  <a:gd name="connsiteY102" fmla="*/ 0 h 315913"/>
                  <a:gd name="connsiteX103" fmla="*/ 266986 w 331788"/>
                  <a:gd name="connsiteY103" fmla="*/ 0 h 315913"/>
                  <a:gd name="connsiteX104" fmla="*/ 273466 w 331788"/>
                  <a:gd name="connsiteY104" fmla="*/ 6474 h 315913"/>
                  <a:gd name="connsiteX105" fmla="*/ 266986 w 331788"/>
                  <a:gd name="connsiteY105" fmla="*/ 14242 h 315913"/>
                  <a:gd name="connsiteX106" fmla="*/ 238472 w 331788"/>
                  <a:gd name="connsiteY106" fmla="*/ 14242 h 315913"/>
                  <a:gd name="connsiteX107" fmla="*/ 238472 w 331788"/>
                  <a:gd name="connsiteY107" fmla="*/ 28484 h 315913"/>
                  <a:gd name="connsiteX108" fmla="*/ 303275 w 331788"/>
                  <a:gd name="connsiteY108" fmla="*/ 28484 h 315913"/>
                  <a:gd name="connsiteX109" fmla="*/ 309755 w 331788"/>
                  <a:gd name="connsiteY109" fmla="*/ 34958 h 315913"/>
                  <a:gd name="connsiteX110" fmla="*/ 309755 w 331788"/>
                  <a:gd name="connsiteY110" fmla="*/ 301671 h 315913"/>
                  <a:gd name="connsiteX111" fmla="*/ 324012 w 331788"/>
                  <a:gd name="connsiteY111" fmla="*/ 301671 h 315913"/>
                  <a:gd name="connsiteX112" fmla="*/ 331788 w 331788"/>
                  <a:gd name="connsiteY112" fmla="*/ 309439 h 315913"/>
                  <a:gd name="connsiteX113" fmla="*/ 324012 w 331788"/>
                  <a:gd name="connsiteY113" fmla="*/ 315913 h 315913"/>
                  <a:gd name="connsiteX114" fmla="*/ 7776 w 331788"/>
                  <a:gd name="connsiteY114" fmla="*/ 315913 h 315913"/>
                  <a:gd name="connsiteX115" fmla="*/ 0 w 331788"/>
                  <a:gd name="connsiteY115" fmla="*/ 309439 h 315913"/>
                  <a:gd name="connsiteX116" fmla="*/ 7776 w 331788"/>
                  <a:gd name="connsiteY116" fmla="*/ 301671 h 315913"/>
                  <a:gd name="connsiteX117" fmla="*/ 22033 w 331788"/>
                  <a:gd name="connsiteY117" fmla="*/ 301671 h 315913"/>
                  <a:gd name="connsiteX118" fmla="*/ 22033 w 331788"/>
                  <a:gd name="connsiteY118" fmla="*/ 34958 h 315913"/>
                  <a:gd name="connsiteX119" fmla="*/ 28513 w 331788"/>
                  <a:gd name="connsiteY119" fmla="*/ 28484 h 315913"/>
                  <a:gd name="connsiteX120" fmla="*/ 93315 w 331788"/>
                  <a:gd name="connsiteY120" fmla="*/ 28484 h 315913"/>
                  <a:gd name="connsiteX121" fmla="*/ 93315 w 331788"/>
                  <a:gd name="connsiteY121" fmla="*/ 14242 h 315913"/>
                  <a:gd name="connsiteX122" fmla="*/ 64802 w 331788"/>
                  <a:gd name="connsiteY122" fmla="*/ 14242 h 315913"/>
                  <a:gd name="connsiteX123" fmla="*/ 58322 w 331788"/>
                  <a:gd name="connsiteY123" fmla="*/ 6474 h 315913"/>
                  <a:gd name="connsiteX124" fmla="*/ 64802 w 331788"/>
                  <a:gd name="connsiteY124"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331788" h="315913">
                    <a:moveTo>
                      <a:pt x="101402" y="200025"/>
                    </a:moveTo>
                    <a:cubicBezTo>
                      <a:pt x="97532" y="200025"/>
                      <a:pt x="93663" y="203933"/>
                      <a:pt x="93663" y="207840"/>
                    </a:cubicBezTo>
                    <a:cubicBezTo>
                      <a:pt x="93663" y="207840"/>
                      <a:pt x="93663" y="207840"/>
                      <a:pt x="93663" y="301625"/>
                    </a:cubicBezTo>
                    <a:cubicBezTo>
                      <a:pt x="93663" y="301625"/>
                      <a:pt x="93663" y="301625"/>
                      <a:pt x="137518" y="301625"/>
                    </a:cubicBezTo>
                    <a:cubicBezTo>
                      <a:pt x="137518" y="301625"/>
                      <a:pt x="137518" y="301625"/>
                      <a:pt x="137518" y="250825"/>
                    </a:cubicBezTo>
                    <a:cubicBezTo>
                      <a:pt x="137518" y="246917"/>
                      <a:pt x="140097" y="244312"/>
                      <a:pt x="143967" y="244312"/>
                    </a:cubicBezTo>
                    <a:cubicBezTo>
                      <a:pt x="143967" y="244312"/>
                      <a:pt x="143967" y="244312"/>
                      <a:pt x="187822" y="244312"/>
                    </a:cubicBezTo>
                    <a:cubicBezTo>
                      <a:pt x="191691" y="244312"/>
                      <a:pt x="194271" y="246917"/>
                      <a:pt x="194271" y="250825"/>
                    </a:cubicBezTo>
                    <a:cubicBezTo>
                      <a:pt x="194271" y="250825"/>
                      <a:pt x="194271" y="250825"/>
                      <a:pt x="194271" y="301625"/>
                    </a:cubicBezTo>
                    <a:cubicBezTo>
                      <a:pt x="194271" y="301625"/>
                      <a:pt x="194271" y="301625"/>
                      <a:pt x="230387" y="301625"/>
                    </a:cubicBezTo>
                    <a:cubicBezTo>
                      <a:pt x="234256" y="301625"/>
                      <a:pt x="238126" y="299020"/>
                      <a:pt x="238126" y="295112"/>
                    </a:cubicBezTo>
                    <a:lnTo>
                      <a:pt x="238126" y="207840"/>
                    </a:lnTo>
                    <a:cubicBezTo>
                      <a:pt x="238126" y="203933"/>
                      <a:pt x="234256" y="200025"/>
                      <a:pt x="230387" y="200025"/>
                    </a:cubicBezTo>
                    <a:cubicBezTo>
                      <a:pt x="230387" y="200025"/>
                      <a:pt x="230387" y="200025"/>
                      <a:pt x="101402" y="200025"/>
                    </a:cubicBezTo>
                    <a:close/>
                    <a:moveTo>
                      <a:pt x="258908" y="122237"/>
                    </a:moveTo>
                    <a:cubicBezTo>
                      <a:pt x="255011" y="122237"/>
                      <a:pt x="252413" y="124758"/>
                      <a:pt x="252413" y="129801"/>
                    </a:cubicBezTo>
                    <a:cubicBezTo>
                      <a:pt x="252413" y="129801"/>
                      <a:pt x="252413" y="129801"/>
                      <a:pt x="252413" y="157536"/>
                    </a:cubicBezTo>
                    <a:cubicBezTo>
                      <a:pt x="252413" y="161318"/>
                      <a:pt x="255011" y="165100"/>
                      <a:pt x="258908" y="165100"/>
                    </a:cubicBezTo>
                    <a:cubicBezTo>
                      <a:pt x="264103" y="165100"/>
                      <a:pt x="266701" y="161318"/>
                      <a:pt x="266701" y="157536"/>
                    </a:cubicBezTo>
                    <a:lnTo>
                      <a:pt x="266701" y="129801"/>
                    </a:lnTo>
                    <a:cubicBezTo>
                      <a:pt x="266701" y="124758"/>
                      <a:pt x="264103" y="122237"/>
                      <a:pt x="258908" y="122237"/>
                    </a:cubicBezTo>
                    <a:close/>
                    <a:moveTo>
                      <a:pt x="230332" y="122237"/>
                    </a:moveTo>
                    <a:cubicBezTo>
                      <a:pt x="226436" y="122237"/>
                      <a:pt x="223838" y="124758"/>
                      <a:pt x="223838" y="129801"/>
                    </a:cubicBezTo>
                    <a:cubicBezTo>
                      <a:pt x="223838" y="129801"/>
                      <a:pt x="223838" y="129801"/>
                      <a:pt x="223838" y="157536"/>
                    </a:cubicBezTo>
                    <a:cubicBezTo>
                      <a:pt x="223838" y="161318"/>
                      <a:pt x="226436" y="165100"/>
                      <a:pt x="230332" y="165100"/>
                    </a:cubicBezTo>
                    <a:cubicBezTo>
                      <a:pt x="234229" y="165100"/>
                      <a:pt x="238126" y="161318"/>
                      <a:pt x="238126" y="157536"/>
                    </a:cubicBezTo>
                    <a:lnTo>
                      <a:pt x="238126" y="129801"/>
                    </a:lnTo>
                    <a:cubicBezTo>
                      <a:pt x="238126" y="124758"/>
                      <a:pt x="234229" y="122237"/>
                      <a:pt x="230332" y="122237"/>
                    </a:cubicBezTo>
                    <a:close/>
                    <a:moveTo>
                      <a:pt x="201468" y="122237"/>
                    </a:moveTo>
                    <a:cubicBezTo>
                      <a:pt x="196273" y="122237"/>
                      <a:pt x="193675" y="124758"/>
                      <a:pt x="193675" y="129801"/>
                    </a:cubicBezTo>
                    <a:cubicBezTo>
                      <a:pt x="193675" y="129801"/>
                      <a:pt x="193675" y="129801"/>
                      <a:pt x="193675" y="157536"/>
                    </a:cubicBezTo>
                    <a:cubicBezTo>
                      <a:pt x="193675" y="161318"/>
                      <a:pt x="196273" y="165100"/>
                      <a:pt x="201468" y="165100"/>
                    </a:cubicBezTo>
                    <a:cubicBezTo>
                      <a:pt x="205365" y="165100"/>
                      <a:pt x="207963" y="161318"/>
                      <a:pt x="207963" y="157536"/>
                    </a:cubicBezTo>
                    <a:cubicBezTo>
                      <a:pt x="207963" y="157536"/>
                      <a:pt x="207963" y="157536"/>
                      <a:pt x="207963" y="129801"/>
                    </a:cubicBezTo>
                    <a:cubicBezTo>
                      <a:pt x="207963" y="124758"/>
                      <a:pt x="205365" y="122237"/>
                      <a:pt x="201468" y="122237"/>
                    </a:cubicBezTo>
                    <a:close/>
                    <a:moveTo>
                      <a:pt x="128732" y="122237"/>
                    </a:moveTo>
                    <a:cubicBezTo>
                      <a:pt x="124836" y="122237"/>
                      <a:pt x="122238" y="124758"/>
                      <a:pt x="122238" y="129801"/>
                    </a:cubicBezTo>
                    <a:cubicBezTo>
                      <a:pt x="122238" y="129801"/>
                      <a:pt x="122238" y="129801"/>
                      <a:pt x="122238" y="157536"/>
                    </a:cubicBezTo>
                    <a:cubicBezTo>
                      <a:pt x="122238" y="161318"/>
                      <a:pt x="124836" y="165100"/>
                      <a:pt x="128732" y="165100"/>
                    </a:cubicBezTo>
                    <a:cubicBezTo>
                      <a:pt x="133928" y="165100"/>
                      <a:pt x="136526" y="161318"/>
                      <a:pt x="136526" y="157536"/>
                    </a:cubicBezTo>
                    <a:cubicBezTo>
                      <a:pt x="136526" y="157536"/>
                      <a:pt x="136526" y="157536"/>
                      <a:pt x="136526" y="129801"/>
                    </a:cubicBezTo>
                    <a:cubicBezTo>
                      <a:pt x="136526" y="124758"/>
                      <a:pt x="133928" y="122237"/>
                      <a:pt x="128732" y="122237"/>
                    </a:cubicBezTo>
                    <a:close/>
                    <a:moveTo>
                      <a:pt x="101456" y="122237"/>
                    </a:moveTo>
                    <a:cubicBezTo>
                      <a:pt x="97559" y="122237"/>
                      <a:pt x="93663" y="124758"/>
                      <a:pt x="93663" y="129801"/>
                    </a:cubicBezTo>
                    <a:lnTo>
                      <a:pt x="93663" y="157536"/>
                    </a:lnTo>
                    <a:cubicBezTo>
                      <a:pt x="93663" y="161318"/>
                      <a:pt x="97559" y="165100"/>
                      <a:pt x="101456" y="165100"/>
                    </a:cubicBezTo>
                    <a:cubicBezTo>
                      <a:pt x="105353" y="165100"/>
                      <a:pt x="107951" y="161318"/>
                      <a:pt x="107951" y="157536"/>
                    </a:cubicBezTo>
                    <a:cubicBezTo>
                      <a:pt x="107951" y="157536"/>
                      <a:pt x="107951" y="157536"/>
                      <a:pt x="107951" y="129801"/>
                    </a:cubicBezTo>
                    <a:cubicBezTo>
                      <a:pt x="107951" y="124758"/>
                      <a:pt x="105353" y="122237"/>
                      <a:pt x="101456" y="122237"/>
                    </a:cubicBezTo>
                    <a:close/>
                    <a:moveTo>
                      <a:pt x="72881" y="122237"/>
                    </a:moveTo>
                    <a:cubicBezTo>
                      <a:pt x="67686" y="122237"/>
                      <a:pt x="65088" y="124758"/>
                      <a:pt x="65088" y="129801"/>
                    </a:cubicBezTo>
                    <a:cubicBezTo>
                      <a:pt x="65088" y="129801"/>
                      <a:pt x="65088" y="129801"/>
                      <a:pt x="65088" y="157536"/>
                    </a:cubicBezTo>
                    <a:cubicBezTo>
                      <a:pt x="65088" y="161318"/>
                      <a:pt x="67686" y="165100"/>
                      <a:pt x="72881" y="165100"/>
                    </a:cubicBezTo>
                    <a:cubicBezTo>
                      <a:pt x="76778" y="165100"/>
                      <a:pt x="79376" y="161318"/>
                      <a:pt x="79376" y="157536"/>
                    </a:cubicBezTo>
                    <a:lnTo>
                      <a:pt x="79376" y="129801"/>
                    </a:lnTo>
                    <a:cubicBezTo>
                      <a:pt x="79376" y="124758"/>
                      <a:pt x="76778" y="122237"/>
                      <a:pt x="72881" y="122237"/>
                    </a:cubicBezTo>
                    <a:close/>
                    <a:moveTo>
                      <a:pt x="258908" y="65087"/>
                    </a:moveTo>
                    <a:cubicBezTo>
                      <a:pt x="255011" y="65087"/>
                      <a:pt x="252413" y="67685"/>
                      <a:pt x="252413" y="71581"/>
                    </a:cubicBezTo>
                    <a:cubicBezTo>
                      <a:pt x="252413" y="71581"/>
                      <a:pt x="252413" y="71581"/>
                      <a:pt x="252413" y="100157"/>
                    </a:cubicBezTo>
                    <a:cubicBezTo>
                      <a:pt x="252413" y="105352"/>
                      <a:pt x="255011" y="107950"/>
                      <a:pt x="258908" y="107950"/>
                    </a:cubicBezTo>
                    <a:cubicBezTo>
                      <a:pt x="264103" y="107950"/>
                      <a:pt x="266701" y="105352"/>
                      <a:pt x="266701" y="100157"/>
                    </a:cubicBezTo>
                    <a:lnTo>
                      <a:pt x="266701" y="71581"/>
                    </a:lnTo>
                    <a:cubicBezTo>
                      <a:pt x="266701" y="67685"/>
                      <a:pt x="264103" y="65087"/>
                      <a:pt x="258908" y="65087"/>
                    </a:cubicBezTo>
                    <a:close/>
                    <a:moveTo>
                      <a:pt x="230332" y="65087"/>
                    </a:moveTo>
                    <a:cubicBezTo>
                      <a:pt x="226436" y="65087"/>
                      <a:pt x="223838" y="67685"/>
                      <a:pt x="223838" y="71581"/>
                    </a:cubicBezTo>
                    <a:cubicBezTo>
                      <a:pt x="223838" y="71581"/>
                      <a:pt x="223838" y="71581"/>
                      <a:pt x="223838" y="100157"/>
                    </a:cubicBezTo>
                    <a:cubicBezTo>
                      <a:pt x="223838" y="105352"/>
                      <a:pt x="226436" y="107950"/>
                      <a:pt x="230332" y="107950"/>
                    </a:cubicBezTo>
                    <a:cubicBezTo>
                      <a:pt x="234229" y="107950"/>
                      <a:pt x="238126" y="105352"/>
                      <a:pt x="238126" y="100157"/>
                    </a:cubicBezTo>
                    <a:lnTo>
                      <a:pt x="238126" y="71581"/>
                    </a:lnTo>
                    <a:cubicBezTo>
                      <a:pt x="238126" y="67685"/>
                      <a:pt x="234229" y="65087"/>
                      <a:pt x="230332" y="65087"/>
                    </a:cubicBezTo>
                    <a:close/>
                    <a:moveTo>
                      <a:pt x="201468" y="65087"/>
                    </a:moveTo>
                    <a:cubicBezTo>
                      <a:pt x="196273" y="65087"/>
                      <a:pt x="193675" y="67685"/>
                      <a:pt x="193675" y="71581"/>
                    </a:cubicBezTo>
                    <a:cubicBezTo>
                      <a:pt x="193675" y="71581"/>
                      <a:pt x="193675" y="71581"/>
                      <a:pt x="193675" y="100157"/>
                    </a:cubicBezTo>
                    <a:cubicBezTo>
                      <a:pt x="193675" y="105352"/>
                      <a:pt x="196273" y="107950"/>
                      <a:pt x="201468" y="107950"/>
                    </a:cubicBezTo>
                    <a:cubicBezTo>
                      <a:pt x="205365" y="107950"/>
                      <a:pt x="207963" y="105352"/>
                      <a:pt x="207963" y="100157"/>
                    </a:cubicBezTo>
                    <a:cubicBezTo>
                      <a:pt x="207963" y="100157"/>
                      <a:pt x="207963" y="100157"/>
                      <a:pt x="207963" y="71581"/>
                    </a:cubicBezTo>
                    <a:cubicBezTo>
                      <a:pt x="207963" y="67685"/>
                      <a:pt x="205365" y="65087"/>
                      <a:pt x="201468" y="65087"/>
                    </a:cubicBezTo>
                    <a:close/>
                    <a:moveTo>
                      <a:pt x="128732" y="65087"/>
                    </a:moveTo>
                    <a:cubicBezTo>
                      <a:pt x="124836" y="65087"/>
                      <a:pt x="122238" y="67685"/>
                      <a:pt x="122238" y="71581"/>
                    </a:cubicBezTo>
                    <a:cubicBezTo>
                      <a:pt x="122238" y="71581"/>
                      <a:pt x="122238" y="71581"/>
                      <a:pt x="122238" y="100157"/>
                    </a:cubicBezTo>
                    <a:cubicBezTo>
                      <a:pt x="122238" y="105352"/>
                      <a:pt x="124836" y="107950"/>
                      <a:pt x="128732" y="107950"/>
                    </a:cubicBezTo>
                    <a:cubicBezTo>
                      <a:pt x="133928" y="107950"/>
                      <a:pt x="136526" y="105352"/>
                      <a:pt x="136526" y="100157"/>
                    </a:cubicBezTo>
                    <a:cubicBezTo>
                      <a:pt x="136526" y="100157"/>
                      <a:pt x="136526" y="100157"/>
                      <a:pt x="136526" y="71581"/>
                    </a:cubicBezTo>
                    <a:cubicBezTo>
                      <a:pt x="136526" y="67685"/>
                      <a:pt x="133928" y="65087"/>
                      <a:pt x="128732" y="65087"/>
                    </a:cubicBezTo>
                    <a:close/>
                    <a:moveTo>
                      <a:pt x="101456" y="65087"/>
                    </a:moveTo>
                    <a:cubicBezTo>
                      <a:pt x="97559" y="65087"/>
                      <a:pt x="93663" y="67685"/>
                      <a:pt x="93663" y="71581"/>
                    </a:cubicBezTo>
                    <a:lnTo>
                      <a:pt x="93663" y="100157"/>
                    </a:lnTo>
                    <a:cubicBezTo>
                      <a:pt x="93663" y="105352"/>
                      <a:pt x="97559" y="107950"/>
                      <a:pt x="101456" y="107950"/>
                    </a:cubicBezTo>
                    <a:cubicBezTo>
                      <a:pt x="105353" y="107950"/>
                      <a:pt x="107951" y="105352"/>
                      <a:pt x="107951" y="100157"/>
                    </a:cubicBezTo>
                    <a:cubicBezTo>
                      <a:pt x="107951" y="100157"/>
                      <a:pt x="107951" y="100157"/>
                      <a:pt x="107951" y="71581"/>
                    </a:cubicBezTo>
                    <a:cubicBezTo>
                      <a:pt x="107951" y="67685"/>
                      <a:pt x="105353" y="65087"/>
                      <a:pt x="101456" y="65087"/>
                    </a:cubicBezTo>
                    <a:close/>
                    <a:moveTo>
                      <a:pt x="72881" y="65087"/>
                    </a:moveTo>
                    <a:cubicBezTo>
                      <a:pt x="67686" y="65087"/>
                      <a:pt x="65088" y="67685"/>
                      <a:pt x="65088" y="71581"/>
                    </a:cubicBezTo>
                    <a:cubicBezTo>
                      <a:pt x="65088" y="71581"/>
                      <a:pt x="65088" y="71581"/>
                      <a:pt x="65088" y="100157"/>
                    </a:cubicBezTo>
                    <a:cubicBezTo>
                      <a:pt x="65088" y="105352"/>
                      <a:pt x="67686" y="107950"/>
                      <a:pt x="72881" y="107950"/>
                    </a:cubicBezTo>
                    <a:cubicBezTo>
                      <a:pt x="76778" y="107950"/>
                      <a:pt x="79376" y="105352"/>
                      <a:pt x="79376" y="100157"/>
                    </a:cubicBezTo>
                    <a:lnTo>
                      <a:pt x="79376" y="71581"/>
                    </a:lnTo>
                    <a:cubicBezTo>
                      <a:pt x="79376" y="67685"/>
                      <a:pt x="76778" y="65087"/>
                      <a:pt x="72881" y="65087"/>
                    </a:cubicBezTo>
                    <a:close/>
                    <a:moveTo>
                      <a:pt x="107950" y="14287"/>
                    </a:moveTo>
                    <a:lnTo>
                      <a:pt x="107950" y="28575"/>
                    </a:lnTo>
                    <a:lnTo>
                      <a:pt x="223838" y="28575"/>
                    </a:lnTo>
                    <a:lnTo>
                      <a:pt x="223838" y="14287"/>
                    </a:lnTo>
                    <a:close/>
                    <a:moveTo>
                      <a:pt x="64802" y="0"/>
                    </a:moveTo>
                    <a:cubicBezTo>
                      <a:pt x="64802" y="0"/>
                      <a:pt x="64802" y="0"/>
                      <a:pt x="266986" y="0"/>
                    </a:cubicBezTo>
                    <a:cubicBezTo>
                      <a:pt x="270874" y="0"/>
                      <a:pt x="273466" y="2589"/>
                      <a:pt x="273466" y="6474"/>
                    </a:cubicBezTo>
                    <a:cubicBezTo>
                      <a:pt x="273466" y="10358"/>
                      <a:pt x="270874" y="14242"/>
                      <a:pt x="266986" y="14242"/>
                    </a:cubicBezTo>
                    <a:cubicBezTo>
                      <a:pt x="266986" y="14242"/>
                      <a:pt x="266986" y="14242"/>
                      <a:pt x="238472" y="14242"/>
                    </a:cubicBezTo>
                    <a:cubicBezTo>
                      <a:pt x="238472" y="14242"/>
                      <a:pt x="238472" y="14242"/>
                      <a:pt x="238472" y="28484"/>
                    </a:cubicBezTo>
                    <a:cubicBezTo>
                      <a:pt x="238472" y="28484"/>
                      <a:pt x="238472" y="28484"/>
                      <a:pt x="303275" y="28484"/>
                    </a:cubicBezTo>
                    <a:cubicBezTo>
                      <a:pt x="307163" y="28484"/>
                      <a:pt x="309755" y="31073"/>
                      <a:pt x="309755" y="34958"/>
                    </a:cubicBezTo>
                    <a:cubicBezTo>
                      <a:pt x="309755" y="34958"/>
                      <a:pt x="309755" y="34958"/>
                      <a:pt x="309755" y="301671"/>
                    </a:cubicBezTo>
                    <a:cubicBezTo>
                      <a:pt x="309755" y="301671"/>
                      <a:pt x="309755" y="301671"/>
                      <a:pt x="324012" y="301671"/>
                    </a:cubicBezTo>
                    <a:cubicBezTo>
                      <a:pt x="329196" y="301671"/>
                      <a:pt x="331788" y="305555"/>
                      <a:pt x="331788" y="309439"/>
                    </a:cubicBezTo>
                    <a:cubicBezTo>
                      <a:pt x="331788" y="313324"/>
                      <a:pt x="329196" y="315913"/>
                      <a:pt x="324012" y="315913"/>
                    </a:cubicBezTo>
                    <a:cubicBezTo>
                      <a:pt x="324012" y="315913"/>
                      <a:pt x="324012" y="315913"/>
                      <a:pt x="7776" y="315913"/>
                    </a:cubicBezTo>
                    <a:cubicBezTo>
                      <a:pt x="2592" y="315913"/>
                      <a:pt x="0" y="313324"/>
                      <a:pt x="0" y="309439"/>
                    </a:cubicBezTo>
                    <a:cubicBezTo>
                      <a:pt x="0" y="305555"/>
                      <a:pt x="2592" y="301671"/>
                      <a:pt x="7776" y="301671"/>
                    </a:cubicBezTo>
                    <a:cubicBezTo>
                      <a:pt x="7776" y="301671"/>
                      <a:pt x="7776" y="301671"/>
                      <a:pt x="22033" y="301671"/>
                    </a:cubicBezTo>
                    <a:cubicBezTo>
                      <a:pt x="22033" y="301671"/>
                      <a:pt x="22033" y="301671"/>
                      <a:pt x="22033" y="34958"/>
                    </a:cubicBezTo>
                    <a:cubicBezTo>
                      <a:pt x="22033" y="31073"/>
                      <a:pt x="24625" y="28484"/>
                      <a:pt x="28513" y="28484"/>
                    </a:cubicBezTo>
                    <a:cubicBezTo>
                      <a:pt x="28513" y="28484"/>
                      <a:pt x="28513" y="28484"/>
                      <a:pt x="93315" y="28484"/>
                    </a:cubicBezTo>
                    <a:cubicBezTo>
                      <a:pt x="93315" y="28484"/>
                      <a:pt x="93315" y="28484"/>
                      <a:pt x="93315" y="14242"/>
                    </a:cubicBezTo>
                    <a:cubicBezTo>
                      <a:pt x="93315" y="14242"/>
                      <a:pt x="93315" y="14242"/>
                      <a:pt x="64802" y="14242"/>
                    </a:cubicBezTo>
                    <a:cubicBezTo>
                      <a:pt x="60914" y="14242"/>
                      <a:pt x="58322" y="10358"/>
                      <a:pt x="58322" y="6474"/>
                    </a:cubicBezTo>
                    <a:cubicBezTo>
                      <a:pt x="58322" y="2589"/>
                      <a:pt x="60914" y="0"/>
                      <a:pt x="64802" y="0"/>
                    </a:cubicBezTo>
                    <a:close/>
                  </a:path>
                </a:pathLst>
              </a:custGeom>
              <a:solidFill>
                <a:srgbClr val="FFFFFF"/>
              </a:solidFill>
              <a:ln>
                <a:noFill/>
              </a:ln>
              <a:extLst/>
            </p:spPr>
            <p:txBody>
              <a:bodyPr anchor="ctr"/>
              <a:lstStyle/>
              <a:p>
                <a:pPr algn="ctr"/>
                <a:endParaRPr/>
              </a:p>
            </p:txBody>
          </p:sp>
        </p:grpSp>
        <p:grpSp>
          <p:nvGrpSpPr>
            <p:cNvPr id="30" name="组合 29">
              <a:extLst>
                <a:ext uri="{FF2B5EF4-FFF2-40B4-BE49-F238E27FC236}">
                  <a16:creationId xmlns="" xmlns:a16="http://schemas.microsoft.com/office/drawing/2014/main" id="{6C09503C-898A-4078-9B39-F0CA45221756}"/>
                </a:ext>
              </a:extLst>
            </p:cNvPr>
            <p:cNvGrpSpPr/>
            <p:nvPr/>
          </p:nvGrpSpPr>
          <p:grpSpPr>
            <a:xfrm>
              <a:off x="1658927" y="3787099"/>
              <a:ext cx="1457778" cy="1461406"/>
              <a:chOff x="5746696" y="4552422"/>
              <a:chExt cx="713926" cy="715702"/>
            </a:xfrm>
            <a:effectLst/>
          </p:grpSpPr>
          <p:sp>
            <p:nvSpPr>
              <p:cNvPr id="31" name="任意多边形: 形状 30">
                <a:extLst>
                  <a:ext uri="{FF2B5EF4-FFF2-40B4-BE49-F238E27FC236}">
                    <a16:creationId xmlns="" xmlns:a16="http://schemas.microsoft.com/office/drawing/2014/main" id="{7F840218-34D8-48E8-89B4-9F5185EEF7F6}"/>
                  </a:ext>
                </a:extLst>
              </p:cNvPr>
              <p:cNvSpPr>
                <a:spLocks/>
              </p:cNvSpPr>
              <p:nvPr/>
            </p:nvSpPr>
            <p:spPr bwMode="auto">
              <a:xfrm>
                <a:off x="5746696" y="4552422"/>
                <a:ext cx="713926" cy="715702"/>
              </a:xfrm>
              <a:custGeom>
                <a:avLst/>
                <a:gdLst>
                  <a:gd name="T0" fmla="*/ 1726 w 3453"/>
                  <a:gd name="T1" fmla="*/ 0 h 3453"/>
                  <a:gd name="T2" fmla="*/ 1726 w 3453"/>
                  <a:gd name="T3" fmla="*/ 0 h 3453"/>
                  <a:gd name="T4" fmla="*/ 0 w 3453"/>
                  <a:gd name="T5" fmla="*/ 1726 h 3453"/>
                  <a:gd name="T6" fmla="*/ 1726 w 3453"/>
                  <a:gd name="T7" fmla="*/ 3453 h 3453"/>
                  <a:gd name="T8" fmla="*/ 3453 w 3453"/>
                  <a:gd name="T9" fmla="*/ 1726 h 3453"/>
                  <a:gd name="T10" fmla="*/ 1726 w 3453"/>
                  <a:gd name="T11" fmla="*/ 0 h 3453"/>
                </a:gdLst>
                <a:ahLst/>
                <a:cxnLst>
                  <a:cxn ang="0">
                    <a:pos x="T0" y="T1"/>
                  </a:cxn>
                  <a:cxn ang="0">
                    <a:pos x="T2" y="T3"/>
                  </a:cxn>
                  <a:cxn ang="0">
                    <a:pos x="T4" y="T5"/>
                  </a:cxn>
                  <a:cxn ang="0">
                    <a:pos x="T6" y="T7"/>
                  </a:cxn>
                  <a:cxn ang="0">
                    <a:pos x="T8" y="T9"/>
                  </a:cxn>
                  <a:cxn ang="0">
                    <a:pos x="T10" y="T11"/>
                  </a:cxn>
                </a:cxnLst>
                <a:rect l="0" t="0" r="r" b="b"/>
                <a:pathLst>
                  <a:path w="3453" h="3453">
                    <a:moveTo>
                      <a:pt x="1726" y="0"/>
                    </a:moveTo>
                    <a:lnTo>
                      <a:pt x="1726" y="0"/>
                    </a:lnTo>
                    <a:cubicBezTo>
                      <a:pt x="773" y="0"/>
                      <a:pt x="0" y="772"/>
                      <a:pt x="0" y="1726"/>
                    </a:cubicBezTo>
                    <a:cubicBezTo>
                      <a:pt x="0" y="2679"/>
                      <a:pt x="773" y="3453"/>
                      <a:pt x="1726" y="3453"/>
                    </a:cubicBezTo>
                    <a:cubicBezTo>
                      <a:pt x="2680" y="3453"/>
                      <a:pt x="3453" y="2679"/>
                      <a:pt x="3453" y="1726"/>
                    </a:cubicBezTo>
                    <a:cubicBezTo>
                      <a:pt x="3453" y="772"/>
                      <a:pt x="2680" y="0"/>
                      <a:pt x="1726" y="0"/>
                    </a:cubicBezTo>
                    <a:close/>
                  </a:path>
                </a:pathLst>
              </a:custGeom>
              <a:solidFill>
                <a:schemeClr val="accent4"/>
              </a:solidFill>
              <a:ln w="19050">
                <a:noFill/>
                <a:prstDash val="solid"/>
                <a:round/>
                <a:headEnd/>
                <a:tailEnd/>
              </a:ln>
            </p:spPr>
            <p:txBody>
              <a:bodyPr anchor="ctr"/>
              <a:lstStyle/>
              <a:p>
                <a:pPr algn="ctr"/>
                <a:endParaRPr/>
              </a:p>
            </p:txBody>
          </p:sp>
          <p:sp>
            <p:nvSpPr>
              <p:cNvPr id="32" name="任意多边形: 形状 31">
                <a:extLst>
                  <a:ext uri="{FF2B5EF4-FFF2-40B4-BE49-F238E27FC236}">
                    <a16:creationId xmlns="" xmlns:a16="http://schemas.microsoft.com/office/drawing/2014/main" id="{98DEC82D-C635-40FF-8A36-30E72E14D241}"/>
                  </a:ext>
                </a:extLst>
              </p:cNvPr>
              <p:cNvSpPr>
                <a:spLocks/>
              </p:cNvSpPr>
              <p:nvPr/>
            </p:nvSpPr>
            <p:spPr bwMode="auto">
              <a:xfrm>
                <a:off x="5945318" y="4753898"/>
                <a:ext cx="314912" cy="314327"/>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rgbClr val="FFFFFF"/>
              </a:solidFill>
              <a:ln>
                <a:noFill/>
              </a:ln>
              <a:extLst/>
            </p:spPr>
            <p:txBody>
              <a:bodyPr anchor="ctr"/>
              <a:lstStyle/>
              <a:p>
                <a:pPr algn="ctr"/>
                <a:endParaRPr/>
              </a:p>
            </p:txBody>
          </p:sp>
        </p:grpSp>
      </p:grpSp>
      <p:grpSp>
        <p:nvGrpSpPr>
          <p:cNvPr id="5" name="千图设计师MC：ID 29795607库_组合 4">
            <a:extLst>
              <a:ext uri="{FF2B5EF4-FFF2-40B4-BE49-F238E27FC236}">
                <a16:creationId xmlns="" xmlns:a16="http://schemas.microsoft.com/office/drawing/2014/main" id="{ED114B2D-22FE-47A4-AB39-A74B465D4C87}"/>
              </a:ext>
            </a:extLst>
          </p:cNvPr>
          <p:cNvGrpSpPr/>
          <p:nvPr>
            <p:custDataLst>
              <p:tags r:id="rId2"/>
            </p:custDataLst>
          </p:nvPr>
        </p:nvGrpSpPr>
        <p:grpSpPr>
          <a:xfrm>
            <a:off x="1289466" y="2359243"/>
            <a:ext cx="9613068" cy="2139516"/>
            <a:chOff x="1307468" y="2624665"/>
            <a:chExt cx="9613068" cy="2139516"/>
          </a:xfrm>
        </p:grpSpPr>
        <p:grpSp>
          <p:nvGrpSpPr>
            <p:cNvPr id="6" name="组合 5">
              <a:extLst>
                <a:ext uri="{FF2B5EF4-FFF2-40B4-BE49-F238E27FC236}">
                  <a16:creationId xmlns="" xmlns:a16="http://schemas.microsoft.com/office/drawing/2014/main" id="{586078BF-54CA-40D6-A788-2E55ECEEC006}"/>
                </a:ext>
              </a:extLst>
            </p:cNvPr>
            <p:cNvGrpSpPr/>
            <p:nvPr/>
          </p:nvGrpSpPr>
          <p:grpSpPr>
            <a:xfrm>
              <a:off x="8170814" y="2624665"/>
              <a:ext cx="2749722" cy="2139516"/>
              <a:chOff x="8170814" y="1912116"/>
              <a:chExt cx="2749722" cy="2139516"/>
            </a:xfrm>
          </p:grpSpPr>
          <p:grpSp>
            <p:nvGrpSpPr>
              <p:cNvPr id="16" name="组合 15">
                <a:extLst>
                  <a:ext uri="{FF2B5EF4-FFF2-40B4-BE49-F238E27FC236}">
                    <a16:creationId xmlns="" xmlns:a16="http://schemas.microsoft.com/office/drawing/2014/main" id="{9C1DDF40-AA77-4948-9670-EA15602E5596}"/>
                  </a:ext>
                </a:extLst>
              </p:cNvPr>
              <p:cNvGrpSpPr/>
              <p:nvPr/>
            </p:nvGrpSpPr>
            <p:grpSpPr>
              <a:xfrm>
                <a:off x="8170814" y="1912116"/>
                <a:ext cx="2611177" cy="2139516"/>
                <a:chOff x="1193500" y="1491637"/>
                <a:chExt cx="3761195" cy="2139516"/>
              </a:xfrm>
            </p:grpSpPr>
            <p:grpSp>
              <p:nvGrpSpPr>
                <p:cNvPr id="18" name="组合 17">
                  <a:extLst>
                    <a:ext uri="{FF2B5EF4-FFF2-40B4-BE49-F238E27FC236}">
                      <a16:creationId xmlns="" xmlns:a16="http://schemas.microsoft.com/office/drawing/2014/main" id="{59ED0BE4-FDD6-46BA-BC16-6E29CBBB7F2B}"/>
                    </a:ext>
                  </a:extLst>
                </p:cNvPr>
                <p:cNvGrpSpPr/>
                <p:nvPr/>
              </p:nvGrpSpPr>
              <p:grpSpPr>
                <a:xfrm>
                  <a:off x="1193500" y="1491637"/>
                  <a:ext cx="3761195" cy="815608"/>
                  <a:chOff x="1317257" y="1824875"/>
                  <a:chExt cx="3761195" cy="815608"/>
                </a:xfrm>
              </p:grpSpPr>
              <p:sp>
                <p:nvSpPr>
                  <p:cNvPr id="22" name="文本框 61">
                    <a:extLst>
                      <a:ext uri="{FF2B5EF4-FFF2-40B4-BE49-F238E27FC236}">
                        <a16:creationId xmlns="" xmlns:a16="http://schemas.microsoft.com/office/drawing/2014/main" id="{34AD7A46-7855-406B-A896-5F77E7821F07}"/>
                      </a:ext>
                    </a:extLst>
                  </p:cNvPr>
                  <p:cNvSpPr txBox="1"/>
                  <p:nvPr/>
                </p:nvSpPr>
                <p:spPr>
                  <a:xfrm>
                    <a:off x="1317257" y="2132652"/>
                    <a:ext cx="3761195" cy="507831"/>
                  </a:xfrm>
                  <a:prstGeom prst="rect">
                    <a:avLst/>
                  </a:prstGeom>
                  <a:noFill/>
                </p:spPr>
                <p:txBody>
                  <a:bodyPr wrap="square" lIns="0" tIns="0" rIns="0" bIns="0">
                    <a:normAutofit lnSpcReduction="10000"/>
                  </a:bodyPr>
                  <a:lstStyle/>
                  <a:p>
                    <a:pPr algn="r">
                      <a:lnSpc>
                        <a:spcPct val="120000"/>
                      </a:lnSpc>
                    </a:pPr>
                    <a:r>
                      <a:rPr lang="zh-CN" altLang="en-US" sz="1000" dirty="0"/>
                      <a:t>请替换文字内容复制你的内容到此</a:t>
                    </a:r>
                    <a:br>
                      <a:rPr lang="zh-CN" altLang="en-US" sz="1000" dirty="0"/>
                    </a:br>
                    <a:r>
                      <a:rPr lang="zh-CN" altLang="en-US" sz="1000" dirty="0"/>
                      <a:t>请替换文字内容复制你的内容到此</a:t>
                    </a:r>
                    <a:br>
                      <a:rPr lang="zh-CN" altLang="en-US" sz="1000" dirty="0"/>
                    </a:br>
                    <a:endParaRPr lang="zh-CN" altLang="en-US" sz="1000" dirty="0"/>
                  </a:p>
                  <a:p>
                    <a:pPr algn="r">
                      <a:lnSpc>
                        <a:spcPct val="120000"/>
                      </a:lnSpc>
                    </a:pPr>
                    <a:endParaRPr lang="zh-CN" altLang="en-US" sz="1000" dirty="0"/>
                  </a:p>
                </p:txBody>
              </p:sp>
              <p:sp>
                <p:nvSpPr>
                  <p:cNvPr id="23" name="矩形 22">
                    <a:extLst>
                      <a:ext uri="{FF2B5EF4-FFF2-40B4-BE49-F238E27FC236}">
                        <a16:creationId xmlns="" xmlns:a16="http://schemas.microsoft.com/office/drawing/2014/main" id="{30943A3C-2699-4094-90A5-2029D4BC075A}"/>
                      </a:ext>
                    </a:extLst>
                  </p:cNvPr>
                  <p:cNvSpPr/>
                  <p:nvPr/>
                </p:nvSpPr>
                <p:spPr>
                  <a:xfrm>
                    <a:off x="1317257" y="1824875"/>
                    <a:ext cx="3761195" cy="307777"/>
                  </a:xfrm>
                  <a:prstGeom prst="rect">
                    <a:avLst/>
                  </a:prstGeom>
                </p:spPr>
                <p:txBody>
                  <a:bodyPr wrap="none" lIns="0" tIns="0" rIns="0" bIns="0">
                    <a:normAutofit/>
                  </a:bodyPr>
                  <a:lstStyle/>
                  <a:p>
                    <a:pPr algn="r"/>
                    <a:r>
                      <a:rPr lang="zh-CN" altLang="en-US" sz="1600" b="1" dirty="0">
                        <a:solidFill>
                          <a:schemeClr val="accent1"/>
                        </a:solidFill>
                      </a:rPr>
                      <a:t>输入标题文本</a:t>
                    </a:r>
                  </a:p>
                </p:txBody>
              </p:sp>
            </p:grpSp>
            <p:grpSp>
              <p:nvGrpSpPr>
                <p:cNvPr id="19" name="组合 18">
                  <a:extLst>
                    <a:ext uri="{FF2B5EF4-FFF2-40B4-BE49-F238E27FC236}">
                      <a16:creationId xmlns="" xmlns:a16="http://schemas.microsoft.com/office/drawing/2014/main" id="{944483B6-1485-4F91-882E-44A6E31DACA5}"/>
                    </a:ext>
                  </a:extLst>
                </p:cNvPr>
                <p:cNvGrpSpPr/>
                <p:nvPr/>
              </p:nvGrpSpPr>
              <p:grpSpPr>
                <a:xfrm>
                  <a:off x="1193500" y="2815545"/>
                  <a:ext cx="3761195" cy="815608"/>
                  <a:chOff x="1317257" y="1824875"/>
                  <a:chExt cx="3761195" cy="815608"/>
                </a:xfrm>
              </p:grpSpPr>
              <p:sp>
                <p:nvSpPr>
                  <p:cNvPr id="20" name="文本框 59">
                    <a:extLst>
                      <a:ext uri="{FF2B5EF4-FFF2-40B4-BE49-F238E27FC236}">
                        <a16:creationId xmlns="" xmlns:a16="http://schemas.microsoft.com/office/drawing/2014/main" id="{E16F1110-E29F-47DE-AC7F-3477B9FF0115}"/>
                      </a:ext>
                    </a:extLst>
                  </p:cNvPr>
                  <p:cNvSpPr txBox="1"/>
                  <p:nvPr/>
                </p:nvSpPr>
                <p:spPr>
                  <a:xfrm>
                    <a:off x="1317257" y="2132652"/>
                    <a:ext cx="3761195" cy="507831"/>
                  </a:xfrm>
                  <a:prstGeom prst="rect">
                    <a:avLst/>
                  </a:prstGeom>
                  <a:noFill/>
                </p:spPr>
                <p:txBody>
                  <a:bodyPr wrap="square" lIns="0" tIns="0" rIns="0" bIns="0">
                    <a:normAutofit lnSpcReduction="10000"/>
                  </a:bodyPr>
                  <a:lstStyle/>
                  <a:p>
                    <a:pPr algn="r">
                      <a:lnSpc>
                        <a:spcPct val="120000"/>
                      </a:lnSpc>
                    </a:pPr>
                    <a:r>
                      <a:rPr lang="zh-CN" altLang="en-US" sz="1000" dirty="0"/>
                      <a:t>请替换文字内容复制你的内容到此</a:t>
                    </a:r>
                    <a:br>
                      <a:rPr lang="zh-CN" altLang="en-US" sz="1000" dirty="0"/>
                    </a:br>
                    <a:r>
                      <a:rPr lang="zh-CN" altLang="en-US" sz="1000" dirty="0"/>
                      <a:t>请替换文字内容复制你的内容到此</a:t>
                    </a:r>
                    <a:br>
                      <a:rPr lang="zh-CN" altLang="en-US" sz="1000" dirty="0"/>
                    </a:br>
                    <a:endParaRPr lang="zh-CN" altLang="en-US" sz="1000" dirty="0"/>
                  </a:p>
                  <a:p>
                    <a:pPr algn="r">
                      <a:lnSpc>
                        <a:spcPct val="120000"/>
                      </a:lnSpc>
                    </a:pPr>
                    <a:endParaRPr lang="zh-CN" altLang="en-US" sz="1000" dirty="0"/>
                  </a:p>
                </p:txBody>
              </p:sp>
              <p:sp>
                <p:nvSpPr>
                  <p:cNvPr id="21" name="矩形 20">
                    <a:extLst>
                      <a:ext uri="{FF2B5EF4-FFF2-40B4-BE49-F238E27FC236}">
                        <a16:creationId xmlns="" xmlns:a16="http://schemas.microsoft.com/office/drawing/2014/main" id="{6F30855E-7744-49E0-87C4-5B6D5234F10C}"/>
                      </a:ext>
                    </a:extLst>
                  </p:cNvPr>
                  <p:cNvSpPr/>
                  <p:nvPr/>
                </p:nvSpPr>
                <p:spPr>
                  <a:xfrm>
                    <a:off x="1317257" y="1824875"/>
                    <a:ext cx="3761195" cy="307777"/>
                  </a:xfrm>
                  <a:prstGeom prst="rect">
                    <a:avLst/>
                  </a:prstGeom>
                </p:spPr>
                <p:txBody>
                  <a:bodyPr wrap="none" lIns="0" tIns="0" rIns="0" bIns="0">
                    <a:normAutofit/>
                  </a:bodyPr>
                  <a:lstStyle/>
                  <a:p>
                    <a:pPr algn="r"/>
                    <a:r>
                      <a:rPr lang="zh-CN" altLang="en-US" sz="1600" b="1" dirty="0">
                        <a:solidFill>
                          <a:schemeClr val="accent2"/>
                        </a:solidFill>
                      </a:rPr>
                      <a:t>输入标题文本</a:t>
                    </a:r>
                  </a:p>
                </p:txBody>
              </p:sp>
            </p:grpSp>
          </p:grpSp>
          <p:cxnSp>
            <p:nvCxnSpPr>
              <p:cNvPr id="17" name="直接连接符 16">
                <a:extLst>
                  <a:ext uri="{FF2B5EF4-FFF2-40B4-BE49-F238E27FC236}">
                    <a16:creationId xmlns="" xmlns:a16="http://schemas.microsoft.com/office/drawing/2014/main" id="{D45E9EA0-8F4D-4403-A727-8468A9AE7CED}"/>
                  </a:ext>
                </a:extLst>
              </p:cNvPr>
              <p:cNvCxnSpPr/>
              <p:nvPr/>
            </p:nvCxnSpPr>
            <p:spPr>
              <a:xfrm>
                <a:off x="8472264" y="2924944"/>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nvGrpSpPr>
            <p:cNvPr id="7" name="组合 6">
              <a:extLst>
                <a:ext uri="{FF2B5EF4-FFF2-40B4-BE49-F238E27FC236}">
                  <a16:creationId xmlns="" xmlns:a16="http://schemas.microsoft.com/office/drawing/2014/main" id="{6BBC4049-19DD-4DA3-A314-81AE2019E0D6}"/>
                </a:ext>
              </a:extLst>
            </p:cNvPr>
            <p:cNvGrpSpPr/>
            <p:nvPr/>
          </p:nvGrpSpPr>
          <p:grpSpPr>
            <a:xfrm>
              <a:off x="1307468" y="2624665"/>
              <a:ext cx="2713719" cy="2139516"/>
              <a:chOff x="1307468" y="1697288"/>
              <a:chExt cx="2713719" cy="2139516"/>
            </a:xfrm>
          </p:grpSpPr>
          <p:grpSp>
            <p:nvGrpSpPr>
              <p:cNvPr id="8" name="组合 7">
                <a:extLst>
                  <a:ext uri="{FF2B5EF4-FFF2-40B4-BE49-F238E27FC236}">
                    <a16:creationId xmlns="" xmlns:a16="http://schemas.microsoft.com/office/drawing/2014/main" id="{9856F255-E290-4814-832A-0F19A6097774}"/>
                  </a:ext>
                </a:extLst>
              </p:cNvPr>
              <p:cNvGrpSpPr/>
              <p:nvPr/>
            </p:nvGrpSpPr>
            <p:grpSpPr>
              <a:xfrm>
                <a:off x="1410010" y="1697288"/>
                <a:ext cx="2611177" cy="2139516"/>
                <a:chOff x="1193500" y="1491637"/>
                <a:chExt cx="3761195" cy="2139516"/>
              </a:xfrm>
            </p:grpSpPr>
            <p:grpSp>
              <p:nvGrpSpPr>
                <p:cNvPr id="10" name="组合 9">
                  <a:extLst>
                    <a:ext uri="{FF2B5EF4-FFF2-40B4-BE49-F238E27FC236}">
                      <a16:creationId xmlns="" xmlns:a16="http://schemas.microsoft.com/office/drawing/2014/main" id="{77AB234D-7A78-455A-9D22-994FB6340BA5}"/>
                    </a:ext>
                  </a:extLst>
                </p:cNvPr>
                <p:cNvGrpSpPr/>
                <p:nvPr/>
              </p:nvGrpSpPr>
              <p:grpSpPr>
                <a:xfrm>
                  <a:off x="1193500" y="1491637"/>
                  <a:ext cx="3761195" cy="815608"/>
                  <a:chOff x="1317257" y="1824875"/>
                  <a:chExt cx="3761195" cy="815608"/>
                </a:xfrm>
              </p:grpSpPr>
              <p:sp>
                <p:nvSpPr>
                  <p:cNvPr id="14" name="文本框 53">
                    <a:extLst>
                      <a:ext uri="{FF2B5EF4-FFF2-40B4-BE49-F238E27FC236}">
                        <a16:creationId xmlns="" xmlns:a16="http://schemas.microsoft.com/office/drawing/2014/main" id="{3A10AC3E-66C2-41A6-BE91-E57ED71CFEF2}"/>
                      </a:ext>
                    </a:extLst>
                  </p:cNvPr>
                  <p:cNvSpPr txBox="1"/>
                  <p:nvPr/>
                </p:nvSpPr>
                <p:spPr>
                  <a:xfrm>
                    <a:off x="1317257" y="2132652"/>
                    <a:ext cx="3761195" cy="507831"/>
                  </a:xfrm>
                  <a:prstGeom prst="rect">
                    <a:avLst/>
                  </a:prstGeom>
                  <a:noFill/>
                </p:spPr>
                <p:txBody>
                  <a:bodyPr wrap="square" lIns="0" tIns="0" rIns="0" bIns="0">
                    <a:normAutofit lnSpcReduction="10000"/>
                  </a:bodyPr>
                  <a:lstStyle/>
                  <a:p>
                    <a:pPr>
                      <a:lnSpc>
                        <a:spcPct val="120000"/>
                      </a:lnSpc>
                    </a:pPr>
                    <a:r>
                      <a:rPr lang="zh-CN" altLang="en-US" sz="1000" dirty="0"/>
                      <a:t>请替换文字内容复制你的内容到此</a:t>
                    </a:r>
                    <a:br>
                      <a:rPr lang="zh-CN" altLang="en-US" sz="1000" dirty="0"/>
                    </a:br>
                    <a:r>
                      <a:rPr lang="zh-CN" altLang="en-US" sz="1000" dirty="0"/>
                      <a:t>请替换文字内容复制你的内容到此</a:t>
                    </a:r>
                    <a:br>
                      <a:rPr lang="zh-CN" altLang="en-US" sz="1000" dirty="0"/>
                    </a:br>
                    <a:endParaRPr lang="zh-CN" altLang="en-US" sz="1000" dirty="0"/>
                  </a:p>
                  <a:p>
                    <a:pPr>
                      <a:lnSpc>
                        <a:spcPct val="120000"/>
                      </a:lnSpc>
                    </a:pPr>
                    <a:endParaRPr lang="zh-CN" altLang="en-US" sz="1000" dirty="0"/>
                  </a:p>
                </p:txBody>
              </p:sp>
              <p:sp>
                <p:nvSpPr>
                  <p:cNvPr id="15" name="矩形 14">
                    <a:extLst>
                      <a:ext uri="{FF2B5EF4-FFF2-40B4-BE49-F238E27FC236}">
                        <a16:creationId xmlns="" xmlns:a16="http://schemas.microsoft.com/office/drawing/2014/main" id="{491CA75B-8E96-47C2-BD96-94DC88228598}"/>
                      </a:ext>
                    </a:extLst>
                  </p:cNvPr>
                  <p:cNvSpPr/>
                  <p:nvPr/>
                </p:nvSpPr>
                <p:spPr>
                  <a:xfrm>
                    <a:off x="1317257" y="1824875"/>
                    <a:ext cx="3761195" cy="307777"/>
                  </a:xfrm>
                  <a:prstGeom prst="rect">
                    <a:avLst/>
                  </a:prstGeom>
                </p:spPr>
                <p:txBody>
                  <a:bodyPr wrap="none" lIns="0" tIns="0" rIns="0" bIns="0">
                    <a:normAutofit/>
                  </a:bodyPr>
                  <a:lstStyle/>
                  <a:p>
                    <a:r>
                      <a:rPr lang="zh-CN" altLang="en-US" sz="1600" b="1" dirty="0">
                        <a:solidFill>
                          <a:schemeClr val="accent1"/>
                        </a:solidFill>
                      </a:rPr>
                      <a:t>输入标题文本</a:t>
                    </a:r>
                  </a:p>
                </p:txBody>
              </p:sp>
            </p:grpSp>
            <p:grpSp>
              <p:nvGrpSpPr>
                <p:cNvPr id="11" name="组合 10">
                  <a:extLst>
                    <a:ext uri="{FF2B5EF4-FFF2-40B4-BE49-F238E27FC236}">
                      <a16:creationId xmlns="" xmlns:a16="http://schemas.microsoft.com/office/drawing/2014/main" id="{2F1B129D-3CBD-4CDD-93FB-72CA4D16F158}"/>
                    </a:ext>
                  </a:extLst>
                </p:cNvPr>
                <p:cNvGrpSpPr/>
                <p:nvPr/>
              </p:nvGrpSpPr>
              <p:grpSpPr>
                <a:xfrm>
                  <a:off x="1193500" y="2815545"/>
                  <a:ext cx="3761195" cy="815608"/>
                  <a:chOff x="1317257" y="1824875"/>
                  <a:chExt cx="3761195" cy="815608"/>
                </a:xfrm>
              </p:grpSpPr>
              <p:sp>
                <p:nvSpPr>
                  <p:cNvPr id="12" name="文本框 51">
                    <a:extLst>
                      <a:ext uri="{FF2B5EF4-FFF2-40B4-BE49-F238E27FC236}">
                        <a16:creationId xmlns="" xmlns:a16="http://schemas.microsoft.com/office/drawing/2014/main" id="{51C3A826-E34E-42EA-B4A7-94F06F81CD91}"/>
                      </a:ext>
                    </a:extLst>
                  </p:cNvPr>
                  <p:cNvSpPr txBox="1"/>
                  <p:nvPr/>
                </p:nvSpPr>
                <p:spPr>
                  <a:xfrm>
                    <a:off x="1317257" y="2132652"/>
                    <a:ext cx="3761195" cy="507831"/>
                  </a:xfrm>
                  <a:prstGeom prst="rect">
                    <a:avLst/>
                  </a:prstGeom>
                  <a:noFill/>
                </p:spPr>
                <p:txBody>
                  <a:bodyPr wrap="square" lIns="0" tIns="0" rIns="0" bIns="0">
                    <a:normAutofit lnSpcReduction="10000"/>
                  </a:bodyPr>
                  <a:lstStyle/>
                  <a:p>
                    <a:pPr>
                      <a:lnSpc>
                        <a:spcPct val="120000"/>
                      </a:lnSpc>
                    </a:pPr>
                    <a:r>
                      <a:rPr lang="zh-CN" altLang="en-US" sz="1000" dirty="0"/>
                      <a:t>请替换文字内容复制你的内容到此</a:t>
                    </a:r>
                    <a:br>
                      <a:rPr lang="zh-CN" altLang="en-US" sz="1000" dirty="0"/>
                    </a:br>
                    <a:r>
                      <a:rPr lang="zh-CN" altLang="en-US" sz="1000" dirty="0"/>
                      <a:t>请替换文字内容复制你的内容到此</a:t>
                    </a:r>
                    <a:br>
                      <a:rPr lang="zh-CN" altLang="en-US" sz="1000" dirty="0"/>
                    </a:br>
                    <a:endParaRPr lang="zh-CN" altLang="en-US" sz="1000" dirty="0"/>
                  </a:p>
                  <a:p>
                    <a:pPr>
                      <a:lnSpc>
                        <a:spcPct val="120000"/>
                      </a:lnSpc>
                    </a:pPr>
                    <a:endParaRPr lang="zh-CN" altLang="en-US" sz="1000" dirty="0"/>
                  </a:p>
                </p:txBody>
              </p:sp>
              <p:sp>
                <p:nvSpPr>
                  <p:cNvPr id="13" name="矩形 12">
                    <a:extLst>
                      <a:ext uri="{FF2B5EF4-FFF2-40B4-BE49-F238E27FC236}">
                        <a16:creationId xmlns="" xmlns:a16="http://schemas.microsoft.com/office/drawing/2014/main" id="{86271A88-039F-469E-BC10-32F052653E52}"/>
                      </a:ext>
                    </a:extLst>
                  </p:cNvPr>
                  <p:cNvSpPr/>
                  <p:nvPr/>
                </p:nvSpPr>
                <p:spPr>
                  <a:xfrm>
                    <a:off x="1317257" y="1824875"/>
                    <a:ext cx="3761195" cy="307777"/>
                  </a:xfrm>
                  <a:prstGeom prst="rect">
                    <a:avLst/>
                  </a:prstGeom>
                </p:spPr>
                <p:txBody>
                  <a:bodyPr wrap="none" lIns="0" tIns="0" rIns="0" bIns="0">
                    <a:normAutofit/>
                  </a:bodyPr>
                  <a:lstStyle/>
                  <a:p>
                    <a:r>
                      <a:rPr lang="zh-CN" altLang="en-US" sz="1600" b="1" dirty="0">
                        <a:solidFill>
                          <a:schemeClr val="accent2"/>
                        </a:solidFill>
                      </a:rPr>
                      <a:t>输入标题文本</a:t>
                    </a:r>
                  </a:p>
                </p:txBody>
              </p:sp>
            </p:grpSp>
          </p:grpSp>
          <p:cxnSp>
            <p:nvCxnSpPr>
              <p:cNvPr id="9" name="直接连接符 8">
                <a:extLst>
                  <a:ext uri="{FF2B5EF4-FFF2-40B4-BE49-F238E27FC236}">
                    <a16:creationId xmlns="" xmlns:a16="http://schemas.microsoft.com/office/drawing/2014/main" id="{EF9D4C70-FD9F-4CFA-B3CB-9CD599EDBF7B}"/>
                  </a:ext>
                </a:extLst>
              </p:cNvPr>
              <p:cNvCxnSpPr/>
              <p:nvPr/>
            </p:nvCxnSpPr>
            <p:spPr>
              <a:xfrm>
                <a:off x="1307468" y="2710116"/>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770484995"/>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anim calcmode="lin" valueType="num">
                                      <p:cBhvr>
                                        <p:cTn id="10" dur="500" fill="hold"/>
                                        <p:tgtEl>
                                          <p:spTgt spid="4"/>
                                        </p:tgtEl>
                                        <p:attrNameLst>
                                          <p:attrName>ppt_x</p:attrName>
                                        </p:attrNameLst>
                                      </p:cBhvr>
                                      <p:tavLst>
                                        <p:tav tm="0">
                                          <p:val>
                                            <p:fltVal val="0.5"/>
                                          </p:val>
                                        </p:tav>
                                        <p:tav tm="100000">
                                          <p:val>
                                            <p:strVal val="#ppt_x"/>
                                          </p:val>
                                        </p:tav>
                                      </p:tavLst>
                                    </p:anim>
                                    <p:anim calcmode="lin" valueType="num">
                                      <p:cBhvr>
                                        <p:cTn id="11" dur="500" fill="hold"/>
                                        <p:tgtEl>
                                          <p:spTgt spid="4"/>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53" presetClass="entr" presetSubtype="528"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anim calcmode="lin" valueType="num">
                                      <p:cBhvr>
                                        <p:cTn id="18" dur="500" fill="hold"/>
                                        <p:tgtEl>
                                          <p:spTgt spid="5"/>
                                        </p:tgtEl>
                                        <p:attrNameLst>
                                          <p:attrName>ppt_x</p:attrName>
                                        </p:attrNameLst>
                                      </p:cBhvr>
                                      <p:tavLst>
                                        <p:tav tm="0">
                                          <p:val>
                                            <p:fltVal val="0.5"/>
                                          </p:val>
                                        </p:tav>
                                        <p:tav tm="100000">
                                          <p:val>
                                            <p:strVal val="#ppt_x"/>
                                          </p:val>
                                        </p:tav>
                                      </p:tavLst>
                                    </p:anim>
                                    <p:anim calcmode="lin" valueType="num">
                                      <p:cBhvr>
                                        <p:cTn id="19" dur="50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12">
            <a:lum/>
          </a:blip>
          <a:srcRect/>
          <a:stretch>
            <a:fillRect/>
          </a:stretch>
        </a:blipFill>
        <a:effectLst/>
      </p:bgPr>
    </p:bg>
    <p:spTree>
      <p:nvGrpSpPr>
        <p:cNvPr id="1" name=""/>
        <p:cNvGrpSpPr/>
        <p:nvPr/>
      </p:nvGrpSpPr>
      <p:grpSpPr>
        <a:xfrm>
          <a:off x="0" y="0"/>
          <a:ext cx="0" cy="0"/>
          <a:chOff x="0" y="0"/>
          <a:chExt cx="0" cy="0"/>
        </a:xfrm>
      </p:grpSpPr>
      <p:grpSp>
        <p:nvGrpSpPr>
          <p:cNvPr id="4" name="千图设计师MC：ID 29795607库_组合 3">
            <a:extLst>
              <a:ext uri="{FF2B5EF4-FFF2-40B4-BE49-F238E27FC236}">
                <a16:creationId xmlns="" xmlns:a16="http://schemas.microsoft.com/office/drawing/2014/main" id="{F986E7DD-E387-4436-882A-AE3558823A94}"/>
              </a:ext>
            </a:extLst>
          </p:cNvPr>
          <p:cNvGrpSpPr/>
          <p:nvPr>
            <p:custDataLst>
              <p:tags r:id="rId1"/>
            </p:custDataLst>
          </p:nvPr>
        </p:nvGrpSpPr>
        <p:grpSpPr>
          <a:xfrm>
            <a:off x="6315056" y="2803281"/>
            <a:ext cx="1610231" cy="1253191"/>
            <a:chOff x="6340900" y="2729465"/>
            <a:chExt cx="1800195" cy="1401034"/>
          </a:xfrm>
        </p:grpSpPr>
        <p:sp>
          <p:nvSpPr>
            <p:cNvPr id="35" name="矩形 34">
              <a:extLst>
                <a:ext uri="{FF2B5EF4-FFF2-40B4-BE49-F238E27FC236}">
                  <a16:creationId xmlns="" xmlns:a16="http://schemas.microsoft.com/office/drawing/2014/main" id="{0626EEE0-C0C2-401B-BDAD-1C71072DD326}"/>
                </a:ext>
              </a:extLst>
            </p:cNvPr>
            <p:cNvSpPr/>
            <p:nvPr/>
          </p:nvSpPr>
          <p:spPr>
            <a:xfrm rot="5400000">
              <a:off x="6755137" y="2973716"/>
              <a:ext cx="1020158" cy="938165"/>
            </a:xfrm>
            <a:prstGeom prst="rect">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任意多边形: 形状 35">
              <a:extLst>
                <a:ext uri="{FF2B5EF4-FFF2-40B4-BE49-F238E27FC236}">
                  <a16:creationId xmlns="" xmlns:a16="http://schemas.microsoft.com/office/drawing/2014/main" id="{A7BB6069-C0CF-4618-B9DC-F87DA259E991}"/>
                </a:ext>
              </a:extLst>
            </p:cNvPr>
            <p:cNvSpPr/>
            <p:nvPr/>
          </p:nvSpPr>
          <p:spPr>
            <a:xfrm>
              <a:off x="7440578" y="2729465"/>
              <a:ext cx="700517" cy="1401034"/>
            </a:xfrm>
            <a:custGeom>
              <a:avLst/>
              <a:gdLst>
                <a:gd name="connsiteX0" fmla="*/ 0 w 868680"/>
                <a:gd name="connsiteY0" fmla="*/ 0 h 1737360"/>
                <a:gd name="connsiteX1" fmla="*/ 868680 w 868680"/>
                <a:gd name="connsiteY1" fmla="*/ 868680 h 1737360"/>
                <a:gd name="connsiteX2" fmla="*/ 0 w 868680"/>
                <a:gd name="connsiteY2" fmla="*/ 1737360 h 1737360"/>
                <a:gd name="connsiteX3" fmla="*/ 0 w 868680"/>
                <a:gd name="connsiteY3" fmla="*/ 1173480 h 1737360"/>
                <a:gd name="connsiteX4" fmla="*/ 304800 w 868680"/>
                <a:gd name="connsiteY4" fmla="*/ 868680 h 1737360"/>
                <a:gd name="connsiteX5" fmla="*/ 0 w 868680"/>
                <a:gd name="connsiteY5" fmla="*/ 563880 h 1737360"/>
                <a:gd name="connsiteX6" fmla="*/ 0 w 868680"/>
                <a:gd name="connsiteY6" fmla="*/ 0 h 1737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68680" h="1737360">
                  <a:moveTo>
                    <a:pt x="0" y="0"/>
                  </a:moveTo>
                  <a:cubicBezTo>
                    <a:pt x="479759" y="0"/>
                    <a:pt x="868680" y="388921"/>
                    <a:pt x="868680" y="868680"/>
                  </a:cubicBezTo>
                  <a:cubicBezTo>
                    <a:pt x="868680" y="1348439"/>
                    <a:pt x="479759" y="1737360"/>
                    <a:pt x="0" y="1737360"/>
                  </a:cubicBezTo>
                  <a:lnTo>
                    <a:pt x="0" y="1173480"/>
                  </a:lnTo>
                  <a:cubicBezTo>
                    <a:pt x="168336" y="1173480"/>
                    <a:pt x="304800" y="1037016"/>
                    <a:pt x="304800" y="868680"/>
                  </a:cubicBezTo>
                  <a:cubicBezTo>
                    <a:pt x="304800" y="700344"/>
                    <a:pt x="168336" y="563880"/>
                    <a:pt x="0" y="563880"/>
                  </a:cubicBezTo>
                  <a:lnTo>
                    <a:pt x="0" y="0"/>
                  </a:lnTo>
                  <a:close/>
                </a:path>
              </a:pathLst>
            </a:cu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7" name="矩形 36">
              <a:extLst>
                <a:ext uri="{FF2B5EF4-FFF2-40B4-BE49-F238E27FC236}">
                  <a16:creationId xmlns="" xmlns:a16="http://schemas.microsoft.com/office/drawing/2014/main" id="{DFF8FB1E-BC85-4240-8D2B-9DA82DDC3C93}"/>
                </a:ext>
              </a:extLst>
            </p:cNvPr>
            <p:cNvSpPr/>
            <p:nvPr/>
          </p:nvSpPr>
          <p:spPr>
            <a:xfrm>
              <a:off x="6340900" y="2729465"/>
              <a:ext cx="1099678" cy="455234"/>
            </a:xfrm>
            <a:prstGeom prst="rect">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矩形 37">
              <a:extLst>
                <a:ext uri="{FF2B5EF4-FFF2-40B4-BE49-F238E27FC236}">
                  <a16:creationId xmlns="" xmlns:a16="http://schemas.microsoft.com/office/drawing/2014/main" id="{80BFBE23-ACA3-4D73-9E94-22E326176968}"/>
                </a:ext>
              </a:extLst>
            </p:cNvPr>
            <p:cNvSpPr/>
            <p:nvPr/>
          </p:nvSpPr>
          <p:spPr>
            <a:xfrm>
              <a:off x="6797285" y="3675265"/>
              <a:ext cx="643292" cy="455234"/>
            </a:xfrm>
            <a:prstGeom prst="rect">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5" name="千图设计师MC：ID 29795607库_组合 4">
            <a:extLst>
              <a:ext uri="{FF2B5EF4-FFF2-40B4-BE49-F238E27FC236}">
                <a16:creationId xmlns="" xmlns:a16="http://schemas.microsoft.com/office/drawing/2014/main" id="{5077CA76-93B3-4AD1-9A16-B1F1BC2227E7}"/>
              </a:ext>
            </a:extLst>
          </p:cNvPr>
          <p:cNvGrpSpPr/>
          <p:nvPr>
            <p:custDataLst>
              <p:tags r:id="rId2"/>
            </p:custDataLst>
          </p:nvPr>
        </p:nvGrpSpPr>
        <p:grpSpPr>
          <a:xfrm>
            <a:off x="4266709" y="2803281"/>
            <a:ext cx="1608515" cy="1253191"/>
            <a:chOff x="4050905" y="2729465"/>
            <a:chExt cx="1798278" cy="1401034"/>
          </a:xfrm>
        </p:grpSpPr>
        <p:sp>
          <p:nvSpPr>
            <p:cNvPr id="31" name="任意多边形: 形状 30">
              <a:extLst>
                <a:ext uri="{FF2B5EF4-FFF2-40B4-BE49-F238E27FC236}">
                  <a16:creationId xmlns="" xmlns:a16="http://schemas.microsoft.com/office/drawing/2014/main" id="{F7809FD7-EA90-47C2-9D6A-F4DDEF24087A}"/>
                </a:ext>
              </a:extLst>
            </p:cNvPr>
            <p:cNvSpPr/>
            <p:nvPr/>
          </p:nvSpPr>
          <p:spPr>
            <a:xfrm rot="10800000">
              <a:off x="4050905" y="2729465"/>
              <a:ext cx="700517" cy="1401034"/>
            </a:xfrm>
            <a:custGeom>
              <a:avLst/>
              <a:gdLst>
                <a:gd name="connsiteX0" fmla="*/ 0 w 868680"/>
                <a:gd name="connsiteY0" fmla="*/ 0 h 1737360"/>
                <a:gd name="connsiteX1" fmla="*/ 868680 w 868680"/>
                <a:gd name="connsiteY1" fmla="*/ 868680 h 1737360"/>
                <a:gd name="connsiteX2" fmla="*/ 0 w 868680"/>
                <a:gd name="connsiteY2" fmla="*/ 1737360 h 1737360"/>
                <a:gd name="connsiteX3" fmla="*/ 0 w 868680"/>
                <a:gd name="connsiteY3" fmla="*/ 1173480 h 1737360"/>
                <a:gd name="connsiteX4" fmla="*/ 304800 w 868680"/>
                <a:gd name="connsiteY4" fmla="*/ 868680 h 1737360"/>
                <a:gd name="connsiteX5" fmla="*/ 0 w 868680"/>
                <a:gd name="connsiteY5" fmla="*/ 563880 h 1737360"/>
                <a:gd name="connsiteX6" fmla="*/ 0 w 868680"/>
                <a:gd name="connsiteY6" fmla="*/ 0 h 1737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68680" h="1737360">
                  <a:moveTo>
                    <a:pt x="0" y="0"/>
                  </a:moveTo>
                  <a:cubicBezTo>
                    <a:pt x="479759" y="0"/>
                    <a:pt x="868680" y="388921"/>
                    <a:pt x="868680" y="868680"/>
                  </a:cubicBezTo>
                  <a:cubicBezTo>
                    <a:pt x="868680" y="1348439"/>
                    <a:pt x="479759" y="1737360"/>
                    <a:pt x="0" y="1737360"/>
                  </a:cubicBezTo>
                  <a:lnTo>
                    <a:pt x="0" y="1173480"/>
                  </a:lnTo>
                  <a:cubicBezTo>
                    <a:pt x="168336" y="1173480"/>
                    <a:pt x="304800" y="1037016"/>
                    <a:pt x="304800" y="868680"/>
                  </a:cubicBezTo>
                  <a:cubicBezTo>
                    <a:pt x="304800" y="700344"/>
                    <a:pt x="168336" y="563880"/>
                    <a:pt x="0" y="563880"/>
                  </a:cubicBezTo>
                  <a:lnTo>
                    <a:pt x="0" y="0"/>
                  </a:lnTo>
                  <a:close/>
                </a:path>
              </a:pathLst>
            </a:cu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矩形 31">
              <a:extLst>
                <a:ext uri="{FF2B5EF4-FFF2-40B4-BE49-F238E27FC236}">
                  <a16:creationId xmlns="" xmlns:a16="http://schemas.microsoft.com/office/drawing/2014/main" id="{49B2BC7F-05A5-4695-9427-7978F3B07144}"/>
                </a:ext>
              </a:extLst>
            </p:cNvPr>
            <p:cNvSpPr/>
            <p:nvPr/>
          </p:nvSpPr>
          <p:spPr>
            <a:xfrm rot="10800000">
              <a:off x="4751422" y="3675264"/>
              <a:ext cx="1097761" cy="455234"/>
            </a:xfrm>
            <a:prstGeom prst="rect">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矩形 32">
              <a:extLst>
                <a:ext uri="{FF2B5EF4-FFF2-40B4-BE49-F238E27FC236}">
                  <a16:creationId xmlns="" xmlns:a16="http://schemas.microsoft.com/office/drawing/2014/main" id="{1EF39DD8-0473-4F89-ADEE-BD76A7544A2E}"/>
                </a:ext>
              </a:extLst>
            </p:cNvPr>
            <p:cNvSpPr/>
            <p:nvPr/>
          </p:nvSpPr>
          <p:spPr>
            <a:xfrm rot="10800000">
              <a:off x="4751423" y="2729465"/>
              <a:ext cx="643292" cy="455234"/>
            </a:xfrm>
            <a:prstGeom prst="rect">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矩形 33">
              <a:extLst>
                <a:ext uri="{FF2B5EF4-FFF2-40B4-BE49-F238E27FC236}">
                  <a16:creationId xmlns="" xmlns:a16="http://schemas.microsoft.com/office/drawing/2014/main" id="{4DC466EF-CA46-4786-B49D-EBCF444E281E}"/>
                </a:ext>
              </a:extLst>
            </p:cNvPr>
            <p:cNvSpPr/>
            <p:nvPr/>
          </p:nvSpPr>
          <p:spPr>
            <a:xfrm rot="5400000">
              <a:off x="4415362" y="2973717"/>
              <a:ext cx="1020158" cy="938165"/>
            </a:xfrm>
            <a:prstGeom prst="rect">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6" name="千图设计师MC：ID 29795607库_组合 5">
            <a:extLst>
              <a:ext uri="{FF2B5EF4-FFF2-40B4-BE49-F238E27FC236}">
                <a16:creationId xmlns="" xmlns:a16="http://schemas.microsoft.com/office/drawing/2014/main" id="{835565C9-EA8A-460E-A556-B198453691A6}"/>
              </a:ext>
            </a:extLst>
          </p:cNvPr>
          <p:cNvGrpSpPr/>
          <p:nvPr>
            <p:custDataLst>
              <p:tags r:id="rId3"/>
            </p:custDataLst>
          </p:nvPr>
        </p:nvGrpSpPr>
        <p:grpSpPr>
          <a:xfrm>
            <a:off x="5469061" y="1600199"/>
            <a:ext cx="1253193" cy="1609599"/>
            <a:chOff x="5395099" y="1384451"/>
            <a:chExt cx="1401036" cy="1799487"/>
          </a:xfrm>
        </p:grpSpPr>
        <p:sp>
          <p:nvSpPr>
            <p:cNvPr id="27" name="任意多边形: 形状 26">
              <a:extLst>
                <a:ext uri="{FF2B5EF4-FFF2-40B4-BE49-F238E27FC236}">
                  <a16:creationId xmlns="" xmlns:a16="http://schemas.microsoft.com/office/drawing/2014/main" id="{3DE9F7BC-3B8F-4172-B5F1-D9A9A3D43995}"/>
                </a:ext>
              </a:extLst>
            </p:cNvPr>
            <p:cNvSpPr/>
            <p:nvPr/>
          </p:nvSpPr>
          <p:spPr>
            <a:xfrm rot="5400000" flipH="1" flipV="1">
              <a:off x="5745359" y="1034192"/>
              <a:ext cx="700517" cy="1401035"/>
            </a:xfrm>
            <a:custGeom>
              <a:avLst/>
              <a:gdLst>
                <a:gd name="connsiteX0" fmla="*/ 0 w 868680"/>
                <a:gd name="connsiteY0" fmla="*/ 0 h 1737360"/>
                <a:gd name="connsiteX1" fmla="*/ 868680 w 868680"/>
                <a:gd name="connsiteY1" fmla="*/ 868680 h 1737360"/>
                <a:gd name="connsiteX2" fmla="*/ 0 w 868680"/>
                <a:gd name="connsiteY2" fmla="*/ 1737360 h 1737360"/>
                <a:gd name="connsiteX3" fmla="*/ 0 w 868680"/>
                <a:gd name="connsiteY3" fmla="*/ 1173480 h 1737360"/>
                <a:gd name="connsiteX4" fmla="*/ 304800 w 868680"/>
                <a:gd name="connsiteY4" fmla="*/ 868680 h 1737360"/>
                <a:gd name="connsiteX5" fmla="*/ 0 w 868680"/>
                <a:gd name="connsiteY5" fmla="*/ 563880 h 1737360"/>
                <a:gd name="connsiteX6" fmla="*/ 0 w 868680"/>
                <a:gd name="connsiteY6" fmla="*/ 0 h 1737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68680" h="1737360">
                  <a:moveTo>
                    <a:pt x="0" y="0"/>
                  </a:moveTo>
                  <a:cubicBezTo>
                    <a:pt x="479759" y="0"/>
                    <a:pt x="868680" y="388921"/>
                    <a:pt x="868680" y="868680"/>
                  </a:cubicBezTo>
                  <a:cubicBezTo>
                    <a:pt x="868680" y="1348439"/>
                    <a:pt x="479759" y="1737360"/>
                    <a:pt x="0" y="1737360"/>
                  </a:cubicBezTo>
                  <a:lnTo>
                    <a:pt x="0" y="1173480"/>
                  </a:lnTo>
                  <a:cubicBezTo>
                    <a:pt x="168336" y="1173480"/>
                    <a:pt x="304800" y="1037016"/>
                    <a:pt x="304800" y="868680"/>
                  </a:cubicBezTo>
                  <a:cubicBezTo>
                    <a:pt x="304800" y="700344"/>
                    <a:pt x="168336" y="563880"/>
                    <a:pt x="0" y="563880"/>
                  </a:cubicBezTo>
                  <a:lnTo>
                    <a:pt x="0" y="0"/>
                  </a:lnTo>
                  <a:close/>
                </a:path>
              </a:pathLst>
            </a:cu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矩形 27">
              <a:extLst>
                <a:ext uri="{FF2B5EF4-FFF2-40B4-BE49-F238E27FC236}">
                  <a16:creationId xmlns="" xmlns:a16="http://schemas.microsoft.com/office/drawing/2014/main" id="{884737AF-7B63-46E8-999B-951105462CB5}"/>
                </a:ext>
              </a:extLst>
            </p:cNvPr>
            <p:cNvSpPr/>
            <p:nvPr/>
          </p:nvSpPr>
          <p:spPr>
            <a:xfrm rot="5400000" flipH="1" flipV="1">
              <a:off x="5073231" y="2406836"/>
              <a:ext cx="1098970" cy="455234"/>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矩形 28">
              <a:extLst>
                <a:ext uri="{FF2B5EF4-FFF2-40B4-BE49-F238E27FC236}">
                  <a16:creationId xmlns="" xmlns:a16="http://schemas.microsoft.com/office/drawing/2014/main" id="{F3F0F332-1EC5-4650-94BA-A4325DB74014}"/>
                </a:ext>
              </a:extLst>
            </p:cNvPr>
            <p:cNvSpPr/>
            <p:nvPr/>
          </p:nvSpPr>
          <p:spPr>
            <a:xfrm rot="5400000" flipH="1" flipV="1">
              <a:off x="6246871" y="2178998"/>
              <a:ext cx="643292" cy="455234"/>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矩形 29">
              <a:extLst>
                <a:ext uri="{FF2B5EF4-FFF2-40B4-BE49-F238E27FC236}">
                  <a16:creationId xmlns="" xmlns:a16="http://schemas.microsoft.com/office/drawing/2014/main" id="{7EA5C918-A11A-4C4A-8DCF-6F77180537B6}"/>
                </a:ext>
              </a:extLst>
            </p:cNvPr>
            <p:cNvSpPr/>
            <p:nvPr/>
          </p:nvSpPr>
          <p:spPr>
            <a:xfrm rot="5400000">
              <a:off x="5598795" y="1749703"/>
              <a:ext cx="1020158" cy="938165"/>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7" name="千图设计师MC：ID 29795607库_组合 6">
            <a:extLst>
              <a:ext uri="{FF2B5EF4-FFF2-40B4-BE49-F238E27FC236}">
                <a16:creationId xmlns="" xmlns:a16="http://schemas.microsoft.com/office/drawing/2014/main" id="{45C4B473-0F2D-4643-84A8-20DEA89583A1}"/>
              </a:ext>
            </a:extLst>
          </p:cNvPr>
          <p:cNvGrpSpPr/>
          <p:nvPr>
            <p:custDataLst>
              <p:tags r:id="rId4"/>
            </p:custDataLst>
          </p:nvPr>
        </p:nvGrpSpPr>
        <p:grpSpPr>
          <a:xfrm>
            <a:off x="5469062" y="3648599"/>
            <a:ext cx="1253192" cy="1609202"/>
            <a:chOff x="5395100" y="3674506"/>
            <a:chExt cx="1401035" cy="1799043"/>
          </a:xfrm>
        </p:grpSpPr>
        <p:sp>
          <p:nvSpPr>
            <p:cNvPr id="23" name="任意多边形: 形状 22">
              <a:extLst>
                <a:ext uri="{FF2B5EF4-FFF2-40B4-BE49-F238E27FC236}">
                  <a16:creationId xmlns="" xmlns:a16="http://schemas.microsoft.com/office/drawing/2014/main" id="{5082BCE0-6C4C-496E-9AF5-D1C5623381BF}"/>
                </a:ext>
              </a:extLst>
            </p:cNvPr>
            <p:cNvSpPr/>
            <p:nvPr/>
          </p:nvSpPr>
          <p:spPr>
            <a:xfrm rot="5400000">
              <a:off x="5745359" y="4422773"/>
              <a:ext cx="700517" cy="1401035"/>
            </a:xfrm>
            <a:custGeom>
              <a:avLst/>
              <a:gdLst>
                <a:gd name="connsiteX0" fmla="*/ 0 w 868680"/>
                <a:gd name="connsiteY0" fmla="*/ 0 h 1737360"/>
                <a:gd name="connsiteX1" fmla="*/ 868680 w 868680"/>
                <a:gd name="connsiteY1" fmla="*/ 868680 h 1737360"/>
                <a:gd name="connsiteX2" fmla="*/ 0 w 868680"/>
                <a:gd name="connsiteY2" fmla="*/ 1737360 h 1737360"/>
                <a:gd name="connsiteX3" fmla="*/ 0 w 868680"/>
                <a:gd name="connsiteY3" fmla="*/ 1173480 h 1737360"/>
                <a:gd name="connsiteX4" fmla="*/ 304800 w 868680"/>
                <a:gd name="connsiteY4" fmla="*/ 868680 h 1737360"/>
                <a:gd name="connsiteX5" fmla="*/ 0 w 868680"/>
                <a:gd name="connsiteY5" fmla="*/ 563880 h 1737360"/>
                <a:gd name="connsiteX6" fmla="*/ 0 w 868680"/>
                <a:gd name="connsiteY6" fmla="*/ 0 h 1737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68680" h="1737360">
                  <a:moveTo>
                    <a:pt x="0" y="0"/>
                  </a:moveTo>
                  <a:cubicBezTo>
                    <a:pt x="479759" y="0"/>
                    <a:pt x="868680" y="388921"/>
                    <a:pt x="868680" y="868680"/>
                  </a:cubicBezTo>
                  <a:cubicBezTo>
                    <a:pt x="868680" y="1348439"/>
                    <a:pt x="479759" y="1737360"/>
                    <a:pt x="0" y="1737360"/>
                  </a:cubicBezTo>
                  <a:lnTo>
                    <a:pt x="0" y="1173480"/>
                  </a:lnTo>
                  <a:cubicBezTo>
                    <a:pt x="168336" y="1173480"/>
                    <a:pt x="304800" y="1037016"/>
                    <a:pt x="304800" y="868680"/>
                  </a:cubicBezTo>
                  <a:cubicBezTo>
                    <a:pt x="304800" y="700344"/>
                    <a:pt x="168336" y="563880"/>
                    <a:pt x="0" y="563880"/>
                  </a:cubicBezTo>
                  <a:lnTo>
                    <a:pt x="0" y="0"/>
                  </a:lnTo>
                  <a:close/>
                </a:path>
              </a:pathLst>
            </a:cu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矩形 23">
              <a:extLst>
                <a:ext uri="{FF2B5EF4-FFF2-40B4-BE49-F238E27FC236}">
                  <a16:creationId xmlns="" xmlns:a16="http://schemas.microsoft.com/office/drawing/2014/main" id="{27E9BC06-4B7D-41F2-9EE9-7114F0336B13}"/>
                </a:ext>
              </a:extLst>
            </p:cNvPr>
            <p:cNvSpPr/>
            <p:nvPr/>
          </p:nvSpPr>
          <p:spPr>
            <a:xfrm rot="5400000">
              <a:off x="6019255" y="3996152"/>
              <a:ext cx="1098525" cy="455234"/>
            </a:xfrm>
            <a:prstGeom prst="rect">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矩形 24">
              <a:extLst>
                <a:ext uri="{FF2B5EF4-FFF2-40B4-BE49-F238E27FC236}">
                  <a16:creationId xmlns="" xmlns:a16="http://schemas.microsoft.com/office/drawing/2014/main" id="{28739865-20AF-4E21-B9A9-6B5DCEF41E3E}"/>
                </a:ext>
              </a:extLst>
            </p:cNvPr>
            <p:cNvSpPr/>
            <p:nvPr/>
          </p:nvSpPr>
          <p:spPr>
            <a:xfrm rot="5400000">
              <a:off x="5301071" y="4223768"/>
              <a:ext cx="643292" cy="455234"/>
            </a:xfrm>
            <a:prstGeom prst="rect">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矩形 25">
              <a:extLst>
                <a:ext uri="{FF2B5EF4-FFF2-40B4-BE49-F238E27FC236}">
                  <a16:creationId xmlns="" xmlns:a16="http://schemas.microsoft.com/office/drawing/2014/main" id="{04B22C29-B2AD-4687-82E6-49FEE3502F08}"/>
                </a:ext>
              </a:extLst>
            </p:cNvPr>
            <p:cNvSpPr/>
            <p:nvPr/>
          </p:nvSpPr>
          <p:spPr>
            <a:xfrm rot="5400000">
              <a:off x="5598795" y="4170735"/>
              <a:ext cx="1020158" cy="938165"/>
            </a:xfrm>
            <a:prstGeom prst="rect">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8" name="千图设计师MC：ID 29795607库_任意多边形 7">
            <a:extLst>
              <a:ext uri="{FF2B5EF4-FFF2-40B4-BE49-F238E27FC236}">
                <a16:creationId xmlns="" xmlns:a16="http://schemas.microsoft.com/office/drawing/2014/main" id="{424125DB-4BD8-4916-BCF6-1989A1C9E4EE}"/>
              </a:ext>
            </a:extLst>
          </p:cNvPr>
          <p:cNvSpPr>
            <a:spLocks/>
          </p:cNvSpPr>
          <p:nvPr>
            <p:custDataLst>
              <p:tags r:id="rId5"/>
            </p:custDataLst>
          </p:nvPr>
        </p:nvSpPr>
        <p:spPr bwMode="auto">
          <a:xfrm>
            <a:off x="4765150" y="3197235"/>
            <a:ext cx="390823" cy="390099"/>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chemeClr val="bg1"/>
          </a:solidFill>
          <a:ln>
            <a:noFill/>
          </a:ln>
          <a:extLst/>
        </p:spPr>
        <p:txBody>
          <a:bodyPr anchor="ctr"/>
          <a:lstStyle/>
          <a:p>
            <a:pPr algn="ctr"/>
            <a:endParaRPr/>
          </a:p>
        </p:txBody>
      </p:sp>
      <p:sp>
        <p:nvSpPr>
          <p:cNvPr id="9" name="千图设计师MC：ID 29795607库_任意多边形 8">
            <a:extLst>
              <a:ext uri="{FF2B5EF4-FFF2-40B4-BE49-F238E27FC236}">
                <a16:creationId xmlns="" xmlns:a16="http://schemas.microsoft.com/office/drawing/2014/main" id="{F6E83EBD-09D5-457C-893B-33F69B568CCA}"/>
              </a:ext>
            </a:extLst>
          </p:cNvPr>
          <p:cNvSpPr>
            <a:spLocks/>
          </p:cNvSpPr>
          <p:nvPr>
            <p:custDataLst>
              <p:tags r:id="rId6"/>
            </p:custDataLst>
          </p:nvPr>
        </p:nvSpPr>
        <p:spPr bwMode="auto">
          <a:xfrm>
            <a:off x="5837134" y="2025418"/>
            <a:ext cx="490015" cy="402752"/>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chemeClr val="bg1"/>
          </a:solidFill>
          <a:ln>
            <a:noFill/>
          </a:ln>
          <a:extLst/>
        </p:spPr>
        <p:txBody>
          <a:bodyPr anchor="ctr"/>
          <a:lstStyle/>
          <a:p>
            <a:pPr algn="ctr"/>
            <a:endParaRPr/>
          </a:p>
        </p:txBody>
      </p:sp>
      <p:sp>
        <p:nvSpPr>
          <p:cNvPr id="10" name="千图设计师MC：ID 29795607库_任意多边形 9">
            <a:extLst>
              <a:ext uri="{FF2B5EF4-FFF2-40B4-BE49-F238E27FC236}">
                <a16:creationId xmlns="" xmlns:a16="http://schemas.microsoft.com/office/drawing/2014/main" id="{3C38B1EB-BE96-4474-8C70-F147E3FDAD76}"/>
              </a:ext>
            </a:extLst>
          </p:cNvPr>
          <p:cNvSpPr>
            <a:spLocks/>
          </p:cNvSpPr>
          <p:nvPr>
            <p:custDataLst>
              <p:tags r:id="rId7"/>
            </p:custDataLst>
          </p:nvPr>
        </p:nvSpPr>
        <p:spPr bwMode="auto">
          <a:xfrm>
            <a:off x="5872231" y="4424373"/>
            <a:ext cx="419820" cy="404552"/>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chemeClr val="bg1"/>
          </a:solidFill>
          <a:ln>
            <a:noFill/>
          </a:ln>
          <a:extLst/>
        </p:spPr>
        <p:txBody>
          <a:bodyPr anchor="ctr"/>
          <a:lstStyle/>
          <a:p>
            <a:pPr algn="ctr"/>
            <a:endParaRPr/>
          </a:p>
        </p:txBody>
      </p:sp>
      <p:sp>
        <p:nvSpPr>
          <p:cNvPr id="11" name="千图设计师MC：ID 29795607库_任意多边形 10">
            <a:extLst>
              <a:ext uri="{FF2B5EF4-FFF2-40B4-BE49-F238E27FC236}">
                <a16:creationId xmlns="" xmlns:a16="http://schemas.microsoft.com/office/drawing/2014/main" id="{259D8309-4578-4050-A407-E31D85B2EA16}"/>
              </a:ext>
            </a:extLst>
          </p:cNvPr>
          <p:cNvSpPr>
            <a:spLocks noChangeAspect="1"/>
          </p:cNvSpPr>
          <p:nvPr>
            <p:custDataLst>
              <p:tags r:id="rId8"/>
            </p:custDataLst>
          </p:nvPr>
        </p:nvSpPr>
        <p:spPr bwMode="auto">
          <a:xfrm>
            <a:off x="7115857" y="3174048"/>
            <a:ext cx="460321" cy="459834"/>
          </a:xfrm>
          <a:custGeom>
            <a:avLst/>
            <a:gdLst>
              <a:gd name="T0" fmla="*/ 374 w 400"/>
              <a:gd name="T1" fmla="*/ 100 h 400"/>
              <a:gd name="T2" fmla="*/ 301 w 400"/>
              <a:gd name="T3" fmla="*/ 27 h 400"/>
              <a:gd name="T4" fmla="*/ 200 w 400"/>
              <a:gd name="T5" fmla="*/ 0 h 400"/>
              <a:gd name="T6" fmla="*/ 100 w 400"/>
              <a:gd name="T7" fmla="*/ 27 h 400"/>
              <a:gd name="T8" fmla="*/ 27 w 400"/>
              <a:gd name="T9" fmla="*/ 100 h 400"/>
              <a:gd name="T10" fmla="*/ 0 w 400"/>
              <a:gd name="T11" fmla="*/ 200 h 400"/>
              <a:gd name="T12" fmla="*/ 27 w 400"/>
              <a:gd name="T13" fmla="*/ 301 h 400"/>
              <a:gd name="T14" fmla="*/ 100 w 400"/>
              <a:gd name="T15" fmla="*/ 374 h 400"/>
              <a:gd name="T16" fmla="*/ 200 w 400"/>
              <a:gd name="T17" fmla="*/ 400 h 400"/>
              <a:gd name="T18" fmla="*/ 301 w 400"/>
              <a:gd name="T19" fmla="*/ 374 h 400"/>
              <a:gd name="T20" fmla="*/ 374 w 400"/>
              <a:gd name="T21" fmla="*/ 301 h 400"/>
              <a:gd name="T22" fmla="*/ 400 w 400"/>
              <a:gd name="T23" fmla="*/ 200 h 400"/>
              <a:gd name="T24" fmla="*/ 374 w 400"/>
              <a:gd name="T25" fmla="*/ 100 h 400"/>
              <a:gd name="T26" fmla="*/ 330 w 400"/>
              <a:gd name="T27" fmla="*/ 170 h 400"/>
              <a:gd name="T28" fmla="*/ 188 w 400"/>
              <a:gd name="T29" fmla="*/ 311 h 400"/>
              <a:gd name="T30" fmla="*/ 176 w 400"/>
              <a:gd name="T31" fmla="*/ 316 h 400"/>
              <a:gd name="T32" fmla="*/ 165 w 400"/>
              <a:gd name="T33" fmla="*/ 311 h 400"/>
              <a:gd name="T34" fmla="*/ 70 w 400"/>
              <a:gd name="T35" fmla="*/ 217 h 400"/>
              <a:gd name="T36" fmla="*/ 66 w 400"/>
              <a:gd name="T37" fmla="*/ 205 h 400"/>
              <a:gd name="T38" fmla="*/ 70 w 400"/>
              <a:gd name="T39" fmla="*/ 193 h 400"/>
              <a:gd name="T40" fmla="*/ 94 w 400"/>
              <a:gd name="T41" fmla="*/ 170 h 400"/>
              <a:gd name="T42" fmla="*/ 106 w 400"/>
              <a:gd name="T43" fmla="*/ 165 h 400"/>
              <a:gd name="T44" fmla="*/ 118 w 400"/>
              <a:gd name="T45" fmla="*/ 170 h 400"/>
              <a:gd name="T46" fmla="*/ 176 w 400"/>
              <a:gd name="T47" fmla="*/ 229 h 400"/>
              <a:gd name="T48" fmla="*/ 283 w 400"/>
              <a:gd name="T49" fmla="*/ 123 h 400"/>
              <a:gd name="T50" fmla="*/ 295 w 400"/>
              <a:gd name="T51" fmla="*/ 118 h 400"/>
              <a:gd name="T52" fmla="*/ 306 w 400"/>
              <a:gd name="T53" fmla="*/ 123 h 400"/>
              <a:gd name="T54" fmla="*/ 330 w 400"/>
              <a:gd name="T55" fmla="*/ 146 h 400"/>
              <a:gd name="T56" fmla="*/ 335 w 400"/>
              <a:gd name="T57" fmla="*/ 158 h 400"/>
              <a:gd name="T58" fmla="*/ 330 w 400"/>
              <a:gd name="T59" fmla="*/ 170 h 400"/>
              <a:gd name="T60" fmla="*/ 330 w 400"/>
              <a:gd name="T61" fmla="*/ 170 h 400"/>
              <a:gd name="T62" fmla="*/ 330 w 400"/>
              <a:gd name="T63" fmla="*/ 1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400">
                <a:moveTo>
                  <a:pt x="374" y="100"/>
                </a:moveTo>
                <a:cubicBezTo>
                  <a:pt x="356" y="69"/>
                  <a:pt x="331" y="45"/>
                  <a:pt x="301" y="27"/>
                </a:cubicBezTo>
                <a:cubicBezTo>
                  <a:pt x="270" y="9"/>
                  <a:pt x="237" y="0"/>
                  <a:pt x="200" y="0"/>
                </a:cubicBezTo>
                <a:cubicBezTo>
                  <a:pt x="164" y="0"/>
                  <a:pt x="130" y="9"/>
                  <a:pt x="100" y="27"/>
                </a:cubicBezTo>
                <a:cubicBezTo>
                  <a:pt x="69" y="45"/>
                  <a:pt x="45" y="69"/>
                  <a:pt x="27" y="100"/>
                </a:cubicBezTo>
                <a:cubicBezTo>
                  <a:pt x="9" y="130"/>
                  <a:pt x="0" y="164"/>
                  <a:pt x="0" y="200"/>
                </a:cubicBezTo>
                <a:cubicBezTo>
                  <a:pt x="0" y="237"/>
                  <a:pt x="9" y="270"/>
                  <a:pt x="27" y="301"/>
                </a:cubicBezTo>
                <a:cubicBezTo>
                  <a:pt x="45" y="331"/>
                  <a:pt x="69" y="356"/>
                  <a:pt x="100" y="374"/>
                </a:cubicBezTo>
                <a:cubicBezTo>
                  <a:pt x="130" y="391"/>
                  <a:pt x="164" y="400"/>
                  <a:pt x="200" y="400"/>
                </a:cubicBezTo>
                <a:cubicBezTo>
                  <a:pt x="237" y="400"/>
                  <a:pt x="270" y="391"/>
                  <a:pt x="301" y="374"/>
                </a:cubicBezTo>
                <a:cubicBezTo>
                  <a:pt x="331" y="356"/>
                  <a:pt x="356" y="331"/>
                  <a:pt x="374" y="301"/>
                </a:cubicBezTo>
                <a:cubicBezTo>
                  <a:pt x="392" y="270"/>
                  <a:pt x="400" y="237"/>
                  <a:pt x="400" y="200"/>
                </a:cubicBezTo>
                <a:cubicBezTo>
                  <a:pt x="400" y="164"/>
                  <a:pt x="392" y="130"/>
                  <a:pt x="374" y="100"/>
                </a:cubicBezTo>
                <a:close/>
                <a:moveTo>
                  <a:pt x="330" y="170"/>
                </a:moveTo>
                <a:cubicBezTo>
                  <a:pt x="188" y="311"/>
                  <a:pt x="188" y="311"/>
                  <a:pt x="188" y="311"/>
                </a:cubicBezTo>
                <a:cubicBezTo>
                  <a:pt x="185" y="315"/>
                  <a:pt x="181" y="316"/>
                  <a:pt x="176" y="316"/>
                </a:cubicBezTo>
                <a:cubicBezTo>
                  <a:pt x="172" y="316"/>
                  <a:pt x="168" y="315"/>
                  <a:pt x="165" y="311"/>
                </a:cubicBezTo>
                <a:cubicBezTo>
                  <a:pt x="70" y="217"/>
                  <a:pt x="70" y="217"/>
                  <a:pt x="70" y="217"/>
                </a:cubicBezTo>
                <a:cubicBezTo>
                  <a:pt x="67" y="214"/>
                  <a:pt x="66" y="210"/>
                  <a:pt x="66" y="205"/>
                </a:cubicBezTo>
                <a:cubicBezTo>
                  <a:pt x="66" y="200"/>
                  <a:pt x="67" y="196"/>
                  <a:pt x="70" y="193"/>
                </a:cubicBezTo>
                <a:cubicBezTo>
                  <a:pt x="94" y="170"/>
                  <a:pt x="94" y="170"/>
                  <a:pt x="94" y="170"/>
                </a:cubicBezTo>
                <a:cubicBezTo>
                  <a:pt x="97" y="166"/>
                  <a:pt x="101" y="165"/>
                  <a:pt x="106" y="165"/>
                </a:cubicBezTo>
                <a:cubicBezTo>
                  <a:pt x="110" y="165"/>
                  <a:pt x="114" y="166"/>
                  <a:pt x="118" y="170"/>
                </a:cubicBezTo>
                <a:cubicBezTo>
                  <a:pt x="176" y="229"/>
                  <a:pt x="176" y="229"/>
                  <a:pt x="176" y="229"/>
                </a:cubicBezTo>
                <a:cubicBezTo>
                  <a:pt x="283" y="123"/>
                  <a:pt x="283" y="123"/>
                  <a:pt x="283" y="123"/>
                </a:cubicBezTo>
                <a:cubicBezTo>
                  <a:pt x="286" y="119"/>
                  <a:pt x="290" y="118"/>
                  <a:pt x="295" y="118"/>
                </a:cubicBezTo>
                <a:cubicBezTo>
                  <a:pt x="299" y="118"/>
                  <a:pt x="303" y="119"/>
                  <a:pt x="306" y="123"/>
                </a:cubicBezTo>
                <a:cubicBezTo>
                  <a:pt x="330" y="146"/>
                  <a:pt x="330" y="146"/>
                  <a:pt x="330" y="146"/>
                </a:cubicBezTo>
                <a:cubicBezTo>
                  <a:pt x="333" y="149"/>
                  <a:pt x="335" y="153"/>
                  <a:pt x="335" y="158"/>
                </a:cubicBezTo>
                <a:cubicBezTo>
                  <a:pt x="335" y="163"/>
                  <a:pt x="333" y="167"/>
                  <a:pt x="330" y="170"/>
                </a:cubicBezTo>
                <a:close/>
                <a:moveTo>
                  <a:pt x="330" y="170"/>
                </a:moveTo>
                <a:cubicBezTo>
                  <a:pt x="330" y="170"/>
                  <a:pt x="330" y="170"/>
                  <a:pt x="330" y="170"/>
                </a:cubicBezTo>
              </a:path>
            </a:pathLst>
          </a:custGeom>
          <a:solidFill>
            <a:schemeClr val="bg1"/>
          </a:solidFill>
          <a:ln>
            <a:noFill/>
          </a:ln>
          <a:extLst/>
        </p:spPr>
        <p:txBody>
          <a:bodyPr anchor="ctr"/>
          <a:lstStyle/>
          <a:p>
            <a:pPr algn="ctr"/>
            <a:endParaRPr/>
          </a:p>
        </p:txBody>
      </p:sp>
      <p:grpSp>
        <p:nvGrpSpPr>
          <p:cNvPr id="12" name="千图设计师MC：ID 29795607库_组合 11">
            <a:extLst>
              <a:ext uri="{FF2B5EF4-FFF2-40B4-BE49-F238E27FC236}">
                <a16:creationId xmlns="" xmlns:a16="http://schemas.microsoft.com/office/drawing/2014/main" id="{ADE27E74-5B02-4A24-BB7B-E941C6C1B8E6}"/>
              </a:ext>
            </a:extLst>
          </p:cNvPr>
          <p:cNvGrpSpPr/>
          <p:nvPr>
            <p:custDataLst>
              <p:tags r:id="rId9"/>
            </p:custDataLst>
          </p:nvPr>
        </p:nvGrpSpPr>
        <p:grpSpPr>
          <a:xfrm>
            <a:off x="710285" y="1978362"/>
            <a:ext cx="10771430" cy="3239180"/>
            <a:chOff x="735248" y="2643961"/>
            <a:chExt cx="10771430" cy="3239180"/>
          </a:xfrm>
        </p:grpSpPr>
        <p:grpSp>
          <p:nvGrpSpPr>
            <p:cNvPr id="13" name="组合 12">
              <a:extLst>
                <a:ext uri="{FF2B5EF4-FFF2-40B4-BE49-F238E27FC236}">
                  <a16:creationId xmlns="" xmlns:a16="http://schemas.microsoft.com/office/drawing/2014/main" id="{18D033BA-5FE6-44D9-A185-E45723DF73B9}"/>
                </a:ext>
              </a:extLst>
            </p:cNvPr>
            <p:cNvGrpSpPr/>
            <p:nvPr/>
          </p:nvGrpSpPr>
          <p:grpSpPr>
            <a:xfrm>
              <a:off x="8575271" y="2643961"/>
              <a:ext cx="2931407" cy="3239180"/>
              <a:chOff x="8575271" y="2643961"/>
              <a:chExt cx="2931407" cy="3239180"/>
            </a:xfrm>
          </p:grpSpPr>
          <p:sp>
            <p:nvSpPr>
              <p:cNvPr id="19" name="文本框 94">
                <a:extLst>
                  <a:ext uri="{FF2B5EF4-FFF2-40B4-BE49-F238E27FC236}">
                    <a16:creationId xmlns="" xmlns:a16="http://schemas.microsoft.com/office/drawing/2014/main" id="{0B17539D-E98A-4277-94B3-399F98F5E0D7}"/>
                  </a:ext>
                </a:extLst>
              </p:cNvPr>
              <p:cNvSpPr txBox="1"/>
              <p:nvPr/>
            </p:nvSpPr>
            <p:spPr>
              <a:xfrm>
                <a:off x="8575271" y="2643961"/>
                <a:ext cx="2897592" cy="276999"/>
              </a:xfrm>
              <a:prstGeom prst="rect">
                <a:avLst/>
              </a:prstGeom>
              <a:noFill/>
            </p:spPr>
            <p:txBody>
              <a:bodyPr wrap="none" lIns="0" tIns="0" rIns="0" bIns="0">
                <a:normAutofit/>
              </a:bodyPr>
              <a:lstStyle/>
              <a:p>
                <a:r>
                  <a:rPr lang="zh-CN" altLang="en-US" b="1" dirty="0">
                    <a:solidFill>
                      <a:schemeClr val="accent2"/>
                    </a:solidFill>
                  </a:rPr>
                  <a:t>输入标题文本</a:t>
                </a:r>
              </a:p>
            </p:txBody>
          </p:sp>
          <p:sp>
            <p:nvSpPr>
              <p:cNvPr id="20" name="矩形 19">
                <a:extLst>
                  <a:ext uri="{FF2B5EF4-FFF2-40B4-BE49-F238E27FC236}">
                    <a16:creationId xmlns="" xmlns:a16="http://schemas.microsoft.com/office/drawing/2014/main" id="{5DDAF0BE-2F89-4305-A1CC-057A23C39380}"/>
                  </a:ext>
                </a:extLst>
              </p:cNvPr>
              <p:cNvSpPr/>
              <p:nvPr/>
            </p:nvSpPr>
            <p:spPr>
              <a:xfrm>
                <a:off x="8575271" y="3017213"/>
                <a:ext cx="2897592" cy="604673"/>
              </a:xfrm>
              <a:prstGeom prst="rect">
                <a:avLst/>
              </a:prstGeom>
            </p:spPr>
            <p:txBody>
              <a:bodyPr wrap="square" lIns="0" tIns="0" rIns="0" bIns="0" anchor="ctr">
                <a:normAutofit/>
              </a:bodyPr>
              <a:lstStyle/>
              <a:p>
                <a:pPr>
                  <a:lnSpc>
                    <a:spcPct val="120000"/>
                  </a:lnSpc>
                </a:pPr>
                <a:r>
                  <a:rPr lang="zh-CN" altLang="en-US" sz="1050" dirty="0">
                    <a:solidFill>
                      <a:sysClr val="windowText" lastClr="000000"/>
                    </a:solidFill>
                  </a:rPr>
                  <a:t>请替换文字内容复制你的内容到此 </a:t>
                </a:r>
                <a:br>
                  <a:rPr lang="zh-CN" altLang="en-US" sz="1050" dirty="0">
                    <a:solidFill>
                      <a:sysClr val="windowText" lastClr="000000"/>
                    </a:solidFill>
                  </a:rPr>
                </a:br>
                <a:r>
                  <a:rPr lang="zh-CN" altLang="en-US" sz="1050" dirty="0"/>
                  <a:t>请替换文字内容复制你的内容到此</a:t>
                </a:r>
                <a:br>
                  <a:rPr lang="zh-CN" altLang="en-US" sz="1050" dirty="0"/>
                </a:br>
                <a:endParaRPr lang="zh-CN" altLang="en-US" sz="1050" dirty="0"/>
              </a:p>
              <a:p>
                <a:pPr>
                  <a:lnSpc>
                    <a:spcPct val="120000"/>
                  </a:lnSpc>
                </a:pPr>
                <a:endParaRPr lang="zh-CN" altLang="en-US" sz="1050" dirty="0">
                  <a:solidFill>
                    <a:sysClr val="windowText" lastClr="000000"/>
                  </a:solidFill>
                </a:endParaRPr>
              </a:p>
            </p:txBody>
          </p:sp>
          <p:sp>
            <p:nvSpPr>
              <p:cNvPr id="21" name="文本框 96">
                <a:extLst>
                  <a:ext uri="{FF2B5EF4-FFF2-40B4-BE49-F238E27FC236}">
                    <a16:creationId xmlns="" xmlns:a16="http://schemas.microsoft.com/office/drawing/2014/main" id="{8D232287-F0D9-46AA-AD53-9E9F7CD08EE1}"/>
                  </a:ext>
                </a:extLst>
              </p:cNvPr>
              <p:cNvSpPr txBox="1"/>
              <p:nvPr/>
            </p:nvSpPr>
            <p:spPr>
              <a:xfrm>
                <a:off x="8591128" y="4808963"/>
                <a:ext cx="2915550" cy="276999"/>
              </a:xfrm>
              <a:prstGeom prst="rect">
                <a:avLst/>
              </a:prstGeom>
              <a:noFill/>
            </p:spPr>
            <p:txBody>
              <a:bodyPr wrap="none" lIns="0" tIns="0" rIns="0" bIns="0">
                <a:normAutofit/>
              </a:bodyPr>
              <a:lstStyle/>
              <a:p>
                <a:r>
                  <a:rPr lang="zh-CN" altLang="en-US" b="1" dirty="0">
                    <a:solidFill>
                      <a:schemeClr val="accent5"/>
                    </a:solidFill>
                  </a:rPr>
                  <a:t>输入标题文本</a:t>
                </a:r>
              </a:p>
            </p:txBody>
          </p:sp>
          <p:sp>
            <p:nvSpPr>
              <p:cNvPr id="22" name="矩形 21">
                <a:extLst>
                  <a:ext uri="{FF2B5EF4-FFF2-40B4-BE49-F238E27FC236}">
                    <a16:creationId xmlns="" xmlns:a16="http://schemas.microsoft.com/office/drawing/2014/main" id="{DAD0F29A-62B0-440B-AA2E-AF0C0D77DA9B}"/>
                  </a:ext>
                </a:extLst>
              </p:cNvPr>
              <p:cNvSpPr/>
              <p:nvPr/>
            </p:nvSpPr>
            <p:spPr>
              <a:xfrm>
                <a:off x="8591128" y="5278468"/>
                <a:ext cx="2915550" cy="604673"/>
              </a:xfrm>
              <a:prstGeom prst="rect">
                <a:avLst/>
              </a:prstGeom>
            </p:spPr>
            <p:txBody>
              <a:bodyPr wrap="square" lIns="0" tIns="0" rIns="0" bIns="0" anchor="ctr">
                <a:normAutofit/>
              </a:bodyPr>
              <a:lstStyle/>
              <a:p>
                <a:pPr>
                  <a:lnSpc>
                    <a:spcPct val="120000"/>
                  </a:lnSpc>
                </a:pPr>
                <a:r>
                  <a:rPr lang="zh-CN" altLang="en-US" sz="1050" dirty="0">
                    <a:solidFill>
                      <a:sysClr val="windowText" lastClr="000000"/>
                    </a:solidFill>
                  </a:rPr>
                  <a:t>请替换文字内容复制你的内容到此 </a:t>
                </a:r>
                <a:br>
                  <a:rPr lang="zh-CN" altLang="en-US" sz="1050" dirty="0">
                    <a:solidFill>
                      <a:sysClr val="windowText" lastClr="000000"/>
                    </a:solidFill>
                  </a:rPr>
                </a:br>
                <a:r>
                  <a:rPr lang="zh-CN" altLang="en-US" sz="1050" dirty="0"/>
                  <a:t>请替换文字内容复制你的内容到此</a:t>
                </a:r>
                <a:br>
                  <a:rPr lang="zh-CN" altLang="en-US" sz="1050" dirty="0"/>
                </a:br>
                <a:endParaRPr lang="zh-CN" altLang="en-US" sz="1050" dirty="0"/>
              </a:p>
              <a:p>
                <a:pPr>
                  <a:lnSpc>
                    <a:spcPct val="120000"/>
                  </a:lnSpc>
                </a:pPr>
                <a:endParaRPr lang="zh-CN" altLang="en-US" sz="1050" dirty="0">
                  <a:solidFill>
                    <a:sysClr val="windowText" lastClr="000000"/>
                  </a:solidFill>
                </a:endParaRPr>
              </a:p>
            </p:txBody>
          </p:sp>
        </p:grpSp>
        <p:grpSp>
          <p:nvGrpSpPr>
            <p:cNvPr id="14" name="组合 13">
              <a:extLst>
                <a:ext uri="{FF2B5EF4-FFF2-40B4-BE49-F238E27FC236}">
                  <a16:creationId xmlns="" xmlns:a16="http://schemas.microsoft.com/office/drawing/2014/main" id="{563375CE-8316-468F-9001-DF217FECECFD}"/>
                </a:ext>
              </a:extLst>
            </p:cNvPr>
            <p:cNvGrpSpPr/>
            <p:nvPr/>
          </p:nvGrpSpPr>
          <p:grpSpPr>
            <a:xfrm>
              <a:off x="735248" y="2719547"/>
              <a:ext cx="2902014" cy="3094819"/>
              <a:chOff x="735248" y="2719547"/>
              <a:chExt cx="2902014" cy="3094819"/>
            </a:xfrm>
          </p:grpSpPr>
          <p:sp>
            <p:nvSpPr>
              <p:cNvPr id="15" name="文本框 90">
                <a:extLst>
                  <a:ext uri="{FF2B5EF4-FFF2-40B4-BE49-F238E27FC236}">
                    <a16:creationId xmlns="" xmlns:a16="http://schemas.microsoft.com/office/drawing/2014/main" id="{C3799723-7959-43E5-A4AC-AEE1F82EB5B1}"/>
                  </a:ext>
                </a:extLst>
              </p:cNvPr>
              <p:cNvSpPr txBox="1"/>
              <p:nvPr/>
            </p:nvSpPr>
            <p:spPr>
              <a:xfrm>
                <a:off x="735248" y="2719547"/>
                <a:ext cx="2902014" cy="276999"/>
              </a:xfrm>
              <a:prstGeom prst="rect">
                <a:avLst/>
              </a:prstGeom>
              <a:noFill/>
            </p:spPr>
            <p:txBody>
              <a:bodyPr wrap="none" lIns="0" tIns="0" rIns="0" bIns="0">
                <a:normAutofit/>
              </a:bodyPr>
              <a:lstStyle/>
              <a:p>
                <a:pPr algn="r"/>
                <a:r>
                  <a:rPr lang="zh-CN" altLang="en-US" b="1" dirty="0">
                    <a:solidFill>
                      <a:schemeClr val="accent1"/>
                    </a:solidFill>
                  </a:rPr>
                  <a:t>输入标题文本</a:t>
                </a:r>
              </a:p>
            </p:txBody>
          </p:sp>
          <p:sp>
            <p:nvSpPr>
              <p:cNvPr id="16" name="矩形 15">
                <a:extLst>
                  <a:ext uri="{FF2B5EF4-FFF2-40B4-BE49-F238E27FC236}">
                    <a16:creationId xmlns="" xmlns:a16="http://schemas.microsoft.com/office/drawing/2014/main" id="{8B5B2045-7C1E-4A90-BFF4-FB65470D5F25}"/>
                  </a:ext>
                </a:extLst>
              </p:cNvPr>
              <p:cNvSpPr/>
              <p:nvPr/>
            </p:nvSpPr>
            <p:spPr>
              <a:xfrm>
                <a:off x="735248" y="3189052"/>
                <a:ext cx="2902014" cy="604673"/>
              </a:xfrm>
              <a:prstGeom prst="rect">
                <a:avLst/>
              </a:prstGeom>
            </p:spPr>
            <p:txBody>
              <a:bodyPr wrap="square" lIns="0" tIns="0" rIns="0" bIns="0" anchor="ctr">
                <a:normAutofit/>
              </a:bodyPr>
              <a:lstStyle/>
              <a:p>
                <a:pPr algn="r">
                  <a:lnSpc>
                    <a:spcPct val="120000"/>
                  </a:lnSpc>
                </a:pPr>
                <a:r>
                  <a:rPr lang="zh-CN" altLang="en-US" sz="1050" dirty="0">
                    <a:solidFill>
                      <a:sysClr val="windowText" lastClr="000000"/>
                    </a:solidFill>
                  </a:rPr>
                  <a:t>请替换文字内容复制你的内容到此 </a:t>
                </a:r>
                <a:br>
                  <a:rPr lang="zh-CN" altLang="en-US" sz="1050" dirty="0">
                    <a:solidFill>
                      <a:sysClr val="windowText" lastClr="000000"/>
                    </a:solidFill>
                  </a:rPr>
                </a:br>
                <a:r>
                  <a:rPr lang="zh-CN" altLang="en-US" sz="1050" dirty="0"/>
                  <a:t>请替换文字内容复制你的内容到此</a:t>
                </a:r>
                <a:br>
                  <a:rPr lang="zh-CN" altLang="en-US" sz="1050" dirty="0"/>
                </a:br>
                <a:endParaRPr lang="zh-CN" altLang="en-US" sz="1050" dirty="0"/>
              </a:p>
              <a:p>
                <a:pPr algn="r">
                  <a:lnSpc>
                    <a:spcPct val="120000"/>
                  </a:lnSpc>
                </a:pPr>
                <a:endParaRPr lang="zh-CN" altLang="en-US" sz="1050" dirty="0">
                  <a:solidFill>
                    <a:sysClr val="windowText" lastClr="000000"/>
                  </a:solidFill>
                </a:endParaRPr>
              </a:p>
            </p:txBody>
          </p:sp>
          <p:sp>
            <p:nvSpPr>
              <p:cNvPr id="17" name="文本框 92">
                <a:extLst>
                  <a:ext uri="{FF2B5EF4-FFF2-40B4-BE49-F238E27FC236}">
                    <a16:creationId xmlns="" xmlns:a16="http://schemas.microsoft.com/office/drawing/2014/main" id="{D088B0D7-71FC-4CEA-8CDB-BE297BD04606}"/>
                  </a:ext>
                </a:extLst>
              </p:cNvPr>
              <p:cNvSpPr txBox="1"/>
              <p:nvPr/>
            </p:nvSpPr>
            <p:spPr>
              <a:xfrm>
                <a:off x="735248" y="4812378"/>
                <a:ext cx="2855562" cy="276999"/>
              </a:xfrm>
              <a:prstGeom prst="rect">
                <a:avLst/>
              </a:prstGeom>
              <a:noFill/>
            </p:spPr>
            <p:txBody>
              <a:bodyPr wrap="none" lIns="0" tIns="0" rIns="0" bIns="0">
                <a:normAutofit/>
              </a:bodyPr>
              <a:lstStyle/>
              <a:p>
                <a:pPr algn="r"/>
                <a:r>
                  <a:rPr lang="zh-CN" altLang="en-US" b="1" dirty="0">
                    <a:solidFill>
                      <a:schemeClr val="accent4"/>
                    </a:solidFill>
                  </a:rPr>
                  <a:t>输入标题文本</a:t>
                </a:r>
              </a:p>
            </p:txBody>
          </p:sp>
          <p:sp>
            <p:nvSpPr>
              <p:cNvPr id="18" name="矩形 17">
                <a:extLst>
                  <a:ext uri="{FF2B5EF4-FFF2-40B4-BE49-F238E27FC236}">
                    <a16:creationId xmlns="" xmlns:a16="http://schemas.microsoft.com/office/drawing/2014/main" id="{A424D17E-4A76-45F5-9D86-7905DBB2672D}"/>
                  </a:ext>
                </a:extLst>
              </p:cNvPr>
              <p:cNvSpPr/>
              <p:nvPr/>
            </p:nvSpPr>
            <p:spPr>
              <a:xfrm>
                <a:off x="735248" y="5209693"/>
                <a:ext cx="2855562" cy="604673"/>
              </a:xfrm>
              <a:prstGeom prst="rect">
                <a:avLst/>
              </a:prstGeom>
            </p:spPr>
            <p:txBody>
              <a:bodyPr wrap="square" lIns="0" tIns="0" rIns="0" bIns="0" anchor="ctr">
                <a:normAutofit/>
              </a:bodyPr>
              <a:lstStyle/>
              <a:p>
                <a:pPr algn="r">
                  <a:lnSpc>
                    <a:spcPct val="120000"/>
                  </a:lnSpc>
                </a:pPr>
                <a:r>
                  <a:rPr lang="zh-CN" altLang="en-US" sz="1050" dirty="0">
                    <a:solidFill>
                      <a:sysClr val="windowText" lastClr="000000"/>
                    </a:solidFill>
                  </a:rPr>
                  <a:t>请替换文字内容复制你的内容到此 </a:t>
                </a:r>
                <a:br>
                  <a:rPr lang="zh-CN" altLang="en-US" sz="1050" dirty="0">
                    <a:solidFill>
                      <a:sysClr val="windowText" lastClr="000000"/>
                    </a:solidFill>
                  </a:rPr>
                </a:br>
                <a:r>
                  <a:rPr lang="zh-CN" altLang="en-US" sz="1050" dirty="0"/>
                  <a:t>请替换文字内容复制你的内容到此</a:t>
                </a:r>
                <a:br>
                  <a:rPr lang="zh-CN" altLang="en-US" sz="1050" dirty="0"/>
                </a:br>
                <a:endParaRPr lang="zh-CN" altLang="en-US" sz="1050" dirty="0"/>
              </a:p>
              <a:p>
                <a:pPr algn="r">
                  <a:lnSpc>
                    <a:spcPct val="120000"/>
                  </a:lnSpc>
                </a:pPr>
                <a:endParaRPr lang="zh-CN" altLang="en-US" sz="1050" dirty="0">
                  <a:solidFill>
                    <a:sysClr val="windowText" lastClr="000000"/>
                  </a:solidFill>
                </a:endParaRPr>
              </a:p>
            </p:txBody>
          </p:sp>
        </p:grpSp>
      </p:grpSp>
    </p:spTree>
    <p:extLst>
      <p:ext uri="{BB962C8B-B14F-4D97-AF65-F5344CB8AC3E}">
        <p14:creationId xmlns:p14="http://schemas.microsoft.com/office/powerpoint/2010/main" val="3612333224"/>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transform.rotation_z</p:attrName>
                                        </p:attrNameLst>
                                      </p:cBhvr>
                                      <p:tavLst>
                                        <p:tav tm="0">
                                          <p:val>
                                            <p:fltVal val="360"/>
                                          </p:val>
                                        </p:tav>
                                        <p:tav tm="100000">
                                          <p:val>
                                            <p:fltVal val="0"/>
                                          </p:val>
                                        </p:tav>
                                      </p:tavLst>
                                    </p:anim>
                                    <p:animEffect transition="in" filter="fade">
                                      <p:cBhvr>
                                        <p:cTn id="10" dur="500"/>
                                        <p:tgtEl>
                                          <p:spTgt spid="4"/>
                                        </p:tgtEl>
                                      </p:cBhvr>
                                    </p:animEffect>
                                  </p:childTnLst>
                                </p:cTn>
                              </p:par>
                            </p:childTnLst>
                          </p:cTn>
                        </p:par>
                        <p:par>
                          <p:cTn id="11" fill="hold">
                            <p:stCondLst>
                              <p:cond delay="500"/>
                            </p:stCondLst>
                            <p:childTnLst>
                              <p:par>
                                <p:cTn id="12" presetID="49" presetClass="entr" presetSubtype="0" decel="100000"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 calcmode="lin" valueType="num">
                                      <p:cBhvr>
                                        <p:cTn id="16" dur="500" fill="hold"/>
                                        <p:tgtEl>
                                          <p:spTgt spid="5"/>
                                        </p:tgtEl>
                                        <p:attrNameLst>
                                          <p:attrName>transform.rotation_z</p:attrName>
                                        </p:attrNameLst>
                                      </p:cBhvr>
                                      <p:tavLst>
                                        <p:tav tm="0">
                                          <p:val>
                                            <p:fltVal val="360"/>
                                          </p:val>
                                        </p:tav>
                                        <p:tav tm="100000">
                                          <p:val>
                                            <p:fltVal val="0"/>
                                          </p:val>
                                        </p:tav>
                                      </p:tavLst>
                                    </p:anim>
                                    <p:animEffect transition="in" filter="fade">
                                      <p:cBhvr>
                                        <p:cTn id="17" dur="500"/>
                                        <p:tgtEl>
                                          <p:spTgt spid="5"/>
                                        </p:tgtEl>
                                      </p:cBhvr>
                                    </p:animEffect>
                                  </p:childTnLst>
                                </p:cTn>
                              </p:par>
                            </p:childTnLst>
                          </p:cTn>
                        </p:par>
                        <p:par>
                          <p:cTn id="18" fill="hold">
                            <p:stCondLst>
                              <p:cond delay="1000"/>
                            </p:stCondLst>
                            <p:childTnLst>
                              <p:par>
                                <p:cTn id="19" presetID="49" presetClass="entr" presetSubtype="0" decel="100000"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 calcmode="lin" valueType="num">
                                      <p:cBhvr>
                                        <p:cTn id="23" dur="500" fill="hold"/>
                                        <p:tgtEl>
                                          <p:spTgt spid="6"/>
                                        </p:tgtEl>
                                        <p:attrNameLst>
                                          <p:attrName>transform.rotation_z</p:attrName>
                                        </p:attrNameLst>
                                      </p:cBhvr>
                                      <p:tavLst>
                                        <p:tav tm="0">
                                          <p:val>
                                            <p:fltVal val="360"/>
                                          </p:val>
                                        </p:tav>
                                        <p:tav tm="100000">
                                          <p:val>
                                            <p:fltVal val="0"/>
                                          </p:val>
                                        </p:tav>
                                      </p:tavLst>
                                    </p:anim>
                                    <p:animEffect transition="in" filter="fade">
                                      <p:cBhvr>
                                        <p:cTn id="24" dur="500"/>
                                        <p:tgtEl>
                                          <p:spTgt spid="6"/>
                                        </p:tgtEl>
                                      </p:cBhvr>
                                    </p:animEffect>
                                  </p:childTnLst>
                                </p:cTn>
                              </p:par>
                            </p:childTnLst>
                          </p:cTn>
                        </p:par>
                        <p:par>
                          <p:cTn id="25" fill="hold">
                            <p:stCondLst>
                              <p:cond delay="1500"/>
                            </p:stCondLst>
                            <p:childTnLst>
                              <p:par>
                                <p:cTn id="26" presetID="49" presetClass="entr" presetSubtype="0" decel="100000"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 calcmode="lin" valueType="num">
                                      <p:cBhvr>
                                        <p:cTn id="30" dur="500" fill="hold"/>
                                        <p:tgtEl>
                                          <p:spTgt spid="7"/>
                                        </p:tgtEl>
                                        <p:attrNameLst>
                                          <p:attrName>transform.rotation_z</p:attrName>
                                        </p:attrNameLst>
                                      </p:cBhvr>
                                      <p:tavLst>
                                        <p:tav tm="0">
                                          <p:val>
                                            <p:fltVal val="360"/>
                                          </p:val>
                                        </p:tav>
                                        <p:tav tm="100000">
                                          <p:val>
                                            <p:fltVal val="0"/>
                                          </p:val>
                                        </p:tav>
                                      </p:tavLst>
                                    </p:anim>
                                    <p:animEffect transition="in" filter="fade">
                                      <p:cBhvr>
                                        <p:cTn id="31" dur="500"/>
                                        <p:tgtEl>
                                          <p:spTgt spid="7"/>
                                        </p:tgtEl>
                                      </p:cBhvr>
                                    </p:animEffect>
                                  </p:childTnLst>
                                </p:cTn>
                              </p:par>
                            </p:childTnLst>
                          </p:cTn>
                        </p:par>
                        <p:par>
                          <p:cTn id="32" fill="hold">
                            <p:stCondLst>
                              <p:cond delay="2000"/>
                            </p:stCondLst>
                            <p:childTnLst>
                              <p:par>
                                <p:cTn id="33" presetID="49" presetClass="entr" presetSubtype="0" decel="100000"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fltVal val="0"/>
                                          </p:val>
                                        </p:tav>
                                        <p:tav tm="100000">
                                          <p:val>
                                            <p:strVal val="#ppt_w"/>
                                          </p:val>
                                        </p:tav>
                                      </p:tavLst>
                                    </p:anim>
                                    <p:anim calcmode="lin" valueType="num">
                                      <p:cBhvr>
                                        <p:cTn id="36" dur="500" fill="hold"/>
                                        <p:tgtEl>
                                          <p:spTgt spid="8"/>
                                        </p:tgtEl>
                                        <p:attrNameLst>
                                          <p:attrName>ppt_h</p:attrName>
                                        </p:attrNameLst>
                                      </p:cBhvr>
                                      <p:tavLst>
                                        <p:tav tm="0">
                                          <p:val>
                                            <p:fltVal val="0"/>
                                          </p:val>
                                        </p:tav>
                                        <p:tav tm="100000">
                                          <p:val>
                                            <p:strVal val="#ppt_h"/>
                                          </p:val>
                                        </p:tav>
                                      </p:tavLst>
                                    </p:anim>
                                    <p:anim calcmode="lin" valueType="num">
                                      <p:cBhvr>
                                        <p:cTn id="37" dur="500" fill="hold"/>
                                        <p:tgtEl>
                                          <p:spTgt spid="8"/>
                                        </p:tgtEl>
                                        <p:attrNameLst>
                                          <p:attrName>transform.rotation_z</p:attrName>
                                        </p:attrNameLst>
                                      </p:cBhvr>
                                      <p:tavLst>
                                        <p:tav tm="0">
                                          <p:val>
                                            <p:fltVal val="360"/>
                                          </p:val>
                                        </p:tav>
                                        <p:tav tm="100000">
                                          <p:val>
                                            <p:fltVal val="0"/>
                                          </p:val>
                                        </p:tav>
                                      </p:tavLst>
                                    </p:anim>
                                    <p:animEffect transition="in" filter="fade">
                                      <p:cBhvr>
                                        <p:cTn id="38" dur="500"/>
                                        <p:tgtEl>
                                          <p:spTgt spid="8"/>
                                        </p:tgtEl>
                                      </p:cBhvr>
                                    </p:animEffect>
                                  </p:childTnLst>
                                </p:cTn>
                              </p:par>
                            </p:childTnLst>
                          </p:cTn>
                        </p:par>
                        <p:par>
                          <p:cTn id="39" fill="hold">
                            <p:stCondLst>
                              <p:cond delay="2500"/>
                            </p:stCondLst>
                            <p:childTnLst>
                              <p:par>
                                <p:cTn id="40" presetID="49" presetClass="entr" presetSubtype="0" decel="100000"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500" fill="hold"/>
                                        <p:tgtEl>
                                          <p:spTgt spid="9"/>
                                        </p:tgtEl>
                                        <p:attrNameLst>
                                          <p:attrName>ppt_w</p:attrName>
                                        </p:attrNameLst>
                                      </p:cBhvr>
                                      <p:tavLst>
                                        <p:tav tm="0">
                                          <p:val>
                                            <p:fltVal val="0"/>
                                          </p:val>
                                        </p:tav>
                                        <p:tav tm="100000">
                                          <p:val>
                                            <p:strVal val="#ppt_w"/>
                                          </p:val>
                                        </p:tav>
                                      </p:tavLst>
                                    </p:anim>
                                    <p:anim calcmode="lin" valueType="num">
                                      <p:cBhvr>
                                        <p:cTn id="43" dur="500" fill="hold"/>
                                        <p:tgtEl>
                                          <p:spTgt spid="9"/>
                                        </p:tgtEl>
                                        <p:attrNameLst>
                                          <p:attrName>ppt_h</p:attrName>
                                        </p:attrNameLst>
                                      </p:cBhvr>
                                      <p:tavLst>
                                        <p:tav tm="0">
                                          <p:val>
                                            <p:fltVal val="0"/>
                                          </p:val>
                                        </p:tav>
                                        <p:tav tm="100000">
                                          <p:val>
                                            <p:strVal val="#ppt_h"/>
                                          </p:val>
                                        </p:tav>
                                      </p:tavLst>
                                    </p:anim>
                                    <p:anim calcmode="lin" valueType="num">
                                      <p:cBhvr>
                                        <p:cTn id="44" dur="500" fill="hold"/>
                                        <p:tgtEl>
                                          <p:spTgt spid="9"/>
                                        </p:tgtEl>
                                        <p:attrNameLst>
                                          <p:attrName>transform.rotation_z</p:attrName>
                                        </p:attrNameLst>
                                      </p:cBhvr>
                                      <p:tavLst>
                                        <p:tav tm="0">
                                          <p:val>
                                            <p:fltVal val="360"/>
                                          </p:val>
                                        </p:tav>
                                        <p:tav tm="100000">
                                          <p:val>
                                            <p:fltVal val="0"/>
                                          </p:val>
                                        </p:tav>
                                      </p:tavLst>
                                    </p:anim>
                                    <p:animEffect transition="in" filter="fade">
                                      <p:cBhvr>
                                        <p:cTn id="45" dur="500"/>
                                        <p:tgtEl>
                                          <p:spTgt spid="9"/>
                                        </p:tgtEl>
                                      </p:cBhvr>
                                    </p:animEffect>
                                  </p:childTnLst>
                                </p:cTn>
                              </p:par>
                            </p:childTnLst>
                          </p:cTn>
                        </p:par>
                        <p:par>
                          <p:cTn id="46" fill="hold">
                            <p:stCondLst>
                              <p:cond delay="3000"/>
                            </p:stCondLst>
                            <p:childTnLst>
                              <p:par>
                                <p:cTn id="47" presetID="49" presetClass="entr" presetSubtype="0" decel="100000" fill="hold" grpId="0" nodeType="after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p:cTn id="49" dur="500" fill="hold"/>
                                        <p:tgtEl>
                                          <p:spTgt spid="10"/>
                                        </p:tgtEl>
                                        <p:attrNameLst>
                                          <p:attrName>ppt_w</p:attrName>
                                        </p:attrNameLst>
                                      </p:cBhvr>
                                      <p:tavLst>
                                        <p:tav tm="0">
                                          <p:val>
                                            <p:fltVal val="0"/>
                                          </p:val>
                                        </p:tav>
                                        <p:tav tm="100000">
                                          <p:val>
                                            <p:strVal val="#ppt_w"/>
                                          </p:val>
                                        </p:tav>
                                      </p:tavLst>
                                    </p:anim>
                                    <p:anim calcmode="lin" valueType="num">
                                      <p:cBhvr>
                                        <p:cTn id="50" dur="500" fill="hold"/>
                                        <p:tgtEl>
                                          <p:spTgt spid="10"/>
                                        </p:tgtEl>
                                        <p:attrNameLst>
                                          <p:attrName>ppt_h</p:attrName>
                                        </p:attrNameLst>
                                      </p:cBhvr>
                                      <p:tavLst>
                                        <p:tav tm="0">
                                          <p:val>
                                            <p:fltVal val="0"/>
                                          </p:val>
                                        </p:tav>
                                        <p:tav tm="100000">
                                          <p:val>
                                            <p:strVal val="#ppt_h"/>
                                          </p:val>
                                        </p:tav>
                                      </p:tavLst>
                                    </p:anim>
                                    <p:anim calcmode="lin" valueType="num">
                                      <p:cBhvr>
                                        <p:cTn id="51" dur="500" fill="hold"/>
                                        <p:tgtEl>
                                          <p:spTgt spid="10"/>
                                        </p:tgtEl>
                                        <p:attrNameLst>
                                          <p:attrName>transform.rotation_z</p:attrName>
                                        </p:attrNameLst>
                                      </p:cBhvr>
                                      <p:tavLst>
                                        <p:tav tm="0">
                                          <p:val>
                                            <p:fltVal val="360"/>
                                          </p:val>
                                        </p:tav>
                                        <p:tav tm="100000">
                                          <p:val>
                                            <p:fltVal val="0"/>
                                          </p:val>
                                        </p:tav>
                                      </p:tavLst>
                                    </p:anim>
                                    <p:animEffect transition="in" filter="fade">
                                      <p:cBhvr>
                                        <p:cTn id="52" dur="500"/>
                                        <p:tgtEl>
                                          <p:spTgt spid="10"/>
                                        </p:tgtEl>
                                      </p:cBhvr>
                                    </p:animEffect>
                                  </p:childTnLst>
                                </p:cTn>
                              </p:par>
                            </p:childTnLst>
                          </p:cTn>
                        </p:par>
                        <p:par>
                          <p:cTn id="53" fill="hold">
                            <p:stCondLst>
                              <p:cond delay="3500"/>
                            </p:stCondLst>
                            <p:childTnLst>
                              <p:par>
                                <p:cTn id="54" presetID="49" presetClass="entr" presetSubtype="0" decel="100000" fill="hold" grpId="0" nodeType="after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p:cTn id="56" dur="500" fill="hold"/>
                                        <p:tgtEl>
                                          <p:spTgt spid="11"/>
                                        </p:tgtEl>
                                        <p:attrNameLst>
                                          <p:attrName>ppt_w</p:attrName>
                                        </p:attrNameLst>
                                      </p:cBhvr>
                                      <p:tavLst>
                                        <p:tav tm="0">
                                          <p:val>
                                            <p:fltVal val="0"/>
                                          </p:val>
                                        </p:tav>
                                        <p:tav tm="100000">
                                          <p:val>
                                            <p:strVal val="#ppt_w"/>
                                          </p:val>
                                        </p:tav>
                                      </p:tavLst>
                                    </p:anim>
                                    <p:anim calcmode="lin" valueType="num">
                                      <p:cBhvr>
                                        <p:cTn id="57" dur="500" fill="hold"/>
                                        <p:tgtEl>
                                          <p:spTgt spid="11"/>
                                        </p:tgtEl>
                                        <p:attrNameLst>
                                          <p:attrName>ppt_h</p:attrName>
                                        </p:attrNameLst>
                                      </p:cBhvr>
                                      <p:tavLst>
                                        <p:tav tm="0">
                                          <p:val>
                                            <p:fltVal val="0"/>
                                          </p:val>
                                        </p:tav>
                                        <p:tav tm="100000">
                                          <p:val>
                                            <p:strVal val="#ppt_h"/>
                                          </p:val>
                                        </p:tav>
                                      </p:tavLst>
                                    </p:anim>
                                    <p:anim calcmode="lin" valueType="num">
                                      <p:cBhvr>
                                        <p:cTn id="58" dur="500" fill="hold"/>
                                        <p:tgtEl>
                                          <p:spTgt spid="11"/>
                                        </p:tgtEl>
                                        <p:attrNameLst>
                                          <p:attrName>transform.rotation_z</p:attrName>
                                        </p:attrNameLst>
                                      </p:cBhvr>
                                      <p:tavLst>
                                        <p:tav tm="0">
                                          <p:val>
                                            <p:fltVal val="360"/>
                                          </p:val>
                                        </p:tav>
                                        <p:tav tm="100000">
                                          <p:val>
                                            <p:fltVal val="0"/>
                                          </p:val>
                                        </p:tav>
                                      </p:tavLst>
                                    </p:anim>
                                    <p:animEffect transition="in" filter="fade">
                                      <p:cBhvr>
                                        <p:cTn id="59" dur="500"/>
                                        <p:tgtEl>
                                          <p:spTgt spid="11"/>
                                        </p:tgtEl>
                                      </p:cBhvr>
                                    </p:animEffect>
                                  </p:childTnLst>
                                </p:cTn>
                              </p:par>
                            </p:childTnLst>
                          </p:cTn>
                        </p:par>
                        <p:par>
                          <p:cTn id="60" fill="hold">
                            <p:stCondLst>
                              <p:cond delay="4000"/>
                            </p:stCondLst>
                            <p:childTnLst>
                              <p:par>
                                <p:cTn id="61" presetID="53" presetClass="entr" presetSubtype="528" fill="hold" nodeType="after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500" fill="hold"/>
                                        <p:tgtEl>
                                          <p:spTgt spid="12"/>
                                        </p:tgtEl>
                                        <p:attrNameLst>
                                          <p:attrName>ppt_w</p:attrName>
                                        </p:attrNameLst>
                                      </p:cBhvr>
                                      <p:tavLst>
                                        <p:tav tm="0">
                                          <p:val>
                                            <p:fltVal val="0"/>
                                          </p:val>
                                        </p:tav>
                                        <p:tav tm="100000">
                                          <p:val>
                                            <p:strVal val="#ppt_w"/>
                                          </p:val>
                                        </p:tav>
                                      </p:tavLst>
                                    </p:anim>
                                    <p:anim calcmode="lin" valueType="num">
                                      <p:cBhvr>
                                        <p:cTn id="64" dur="500" fill="hold"/>
                                        <p:tgtEl>
                                          <p:spTgt spid="12"/>
                                        </p:tgtEl>
                                        <p:attrNameLst>
                                          <p:attrName>ppt_h</p:attrName>
                                        </p:attrNameLst>
                                      </p:cBhvr>
                                      <p:tavLst>
                                        <p:tav tm="0">
                                          <p:val>
                                            <p:fltVal val="0"/>
                                          </p:val>
                                        </p:tav>
                                        <p:tav tm="100000">
                                          <p:val>
                                            <p:strVal val="#ppt_h"/>
                                          </p:val>
                                        </p:tav>
                                      </p:tavLst>
                                    </p:anim>
                                    <p:animEffect transition="in" filter="fade">
                                      <p:cBhvr>
                                        <p:cTn id="65" dur="500"/>
                                        <p:tgtEl>
                                          <p:spTgt spid="12"/>
                                        </p:tgtEl>
                                      </p:cBhvr>
                                    </p:animEffect>
                                    <p:anim calcmode="lin" valueType="num">
                                      <p:cBhvr>
                                        <p:cTn id="66" dur="500" fill="hold"/>
                                        <p:tgtEl>
                                          <p:spTgt spid="12"/>
                                        </p:tgtEl>
                                        <p:attrNameLst>
                                          <p:attrName>ppt_x</p:attrName>
                                        </p:attrNameLst>
                                      </p:cBhvr>
                                      <p:tavLst>
                                        <p:tav tm="0">
                                          <p:val>
                                            <p:fltVal val="0.5"/>
                                          </p:val>
                                        </p:tav>
                                        <p:tav tm="100000">
                                          <p:val>
                                            <p:strVal val="#ppt_x"/>
                                          </p:val>
                                        </p:tav>
                                      </p:tavLst>
                                    </p:anim>
                                    <p:anim calcmode="lin" valueType="num">
                                      <p:cBhvr>
                                        <p:cTn id="67" dur="500" fill="hold"/>
                                        <p:tgtEl>
                                          <p:spTgt spid="1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grpSp>
        <p:nvGrpSpPr>
          <p:cNvPr id="32" name="千图设计师MC：ID 29795607库_组合 31">
            <a:extLst>
              <a:ext uri="{FF2B5EF4-FFF2-40B4-BE49-F238E27FC236}">
                <a16:creationId xmlns="" xmlns:a16="http://schemas.microsoft.com/office/drawing/2014/main" id="{166141B9-98BF-45D9-8248-B84F164E66D7}"/>
              </a:ext>
            </a:extLst>
          </p:cNvPr>
          <p:cNvGrpSpPr/>
          <p:nvPr>
            <p:custDataLst>
              <p:tags r:id="rId1"/>
            </p:custDataLst>
          </p:nvPr>
        </p:nvGrpSpPr>
        <p:grpSpPr>
          <a:xfrm>
            <a:off x="3867279" y="2960376"/>
            <a:ext cx="2383982" cy="3166546"/>
            <a:chOff x="3867279" y="2960376"/>
            <a:chExt cx="2383982" cy="3166546"/>
          </a:xfrm>
        </p:grpSpPr>
        <p:sp>
          <p:nvSpPr>
            <p:cNvPr id="6" name="椭圆 5">
              <a:extLst>
                <a:ext uri="{FF2B5EF4-FFF2-40B4-BE49-F238E27FC236}">
                  <a16:creationId xmlns="" xmlns:a16="http://schemas.microsoft.com/office/drawing/2014/main" id="{4689D3FB-1175-4964-9F89-304CC925F1B3}"/>
                </a:ext>
              </a:extLst>
            </p:cNvPr>
            <p:cNvSpPr/>
            <p:nvPr/>
          </p:nvSpPr>
          <p:spPr>
            <a:xfrm>
              <a:off x="3961344" y="2960376"/>
              <a:ext cx="2184718" cy="2184719"/>
            </a:xfrm>
            <a:prstGeom prst="ellipse">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7" name="组合 6">
              <a:extLst>
                <a:ext uri="{FF2B5EF4-FFF2-40B4-BE49-F238E27FC236}">
                  <a16:creationId xmlns="" xmlns:a16="http://schemas.microsoft.com/office/drawing/2014/main" id="{6E5B7DD5-AD80-4E97-9CC7-FDD5D9B50771}"/>
                </a:ext>
              </a:extLst>
            </p:cNvPr>
            <p:cNvGrpSpPr/>
            <p:nvPr/>
          </p:nvGrpSpPr>
          <p:grpSpPr>
            <a:xfrm>
              <a:off x="4900668" y="4775685"/>
              <a:ext cx="306071" cy="1351237"/>
              <a:chOff x="1954701" y="3644290"/>
              <a:chExt cx="402737" cy="1777999"/>
            </a:xfrm>
            <a:solidFill>
              <a:schemeClr val="bg1">
                <a:lumMod val="85000"/>
              </a:schemeClr>
            </a:solidFill>
          </p:grpSpPr>
          <p:sp>
            <p:nvSpPr>
              <p:cNvPr id="28" name="矩形 27">
                <a:extLst>
                  <a:ext uri="{FF2B5EF4-FFF2-40B4-BE49-F238E27FC236}">
                    <a16:creationId xmlns="" xmlns:a16="http://schemas.microsoft.com/office/drawing/2014/main" id="{385B7D74-72F8-400B-8358-E75865B64435}"/>
                  </a:ext>
                </a:extLst>
              </p:cNvPr>
              <p:cNvSpPr/>
              <p:nvPr/>
            </p:nvSpPr>
            <p:spPr>
              <a:xfrm>
                <a:off x="1954701" y="3962766"/>
                <a:ext cx="402737" cy="1459523"/>
              </a:xfrm>
              <a:prstGeom prst="rect">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箭头: V 形 28">
                <a:extLst>
                  <a:ext uri="{FF2B5EF4-FFF2-40B4-BE49-F238E27FC236}">
                    <a16:creationId xmlns="" xmlns:a16="http://schemas.microsoft.com/office/drawing/2014/main" id="{A7876118-8376-45F6-9E3C-07163399D018}"/>
                  </a:ext>
                </a:extLst>
              </p:cNvPr>
              <p:cNvSpPr/>
              <p:nvPr/>
            </p:nvSpPr>
            <p:spPr>
              <a:xfrm rot="5400000">
                <a:off x="1669988" y="3929003"/>
                <a:ext cx="972164" cy="402737"/>
              </a:xfrm>
              <a:prstGeom prst="chevron">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2" name="文本框 17">
              <a:extLst>
                <a:ext uri="{FF2B5EF4-FFF2-40B4-BE49-F238E27FC236}">
                  <a16:creationId xmlns="" xmlns:a16="http://schemas.microsoft.com/office/drawing/2014/main" id="{F561F124-8338-4AAA-9C3D-0F535A55FA55}"/>
                </a:ext>
              </a:extLst>
            </p:cNvPr>
            <p:cNvSpPr txBox="1"/>
            <p:nvPr/>
          </p:nvSpPr>
          <p:spPr>
            <a:xfrm>
              <a:off x="3867279" y="4218551"/>
              <a:ext cx="2383982" cy="448049"/>
            </a:xfrm>
            <a:prstGeom prst="rect">
              <a:avLst/>
            </a:prstGeom>
            <a:noFill/>
          </p:spPr>
          <p:txBody>
            <a:bodyPr wrap="square" lIns="72000" tIns="0" rIns="72000" bIns="0" anchor="ctr" anchorCtr="0">
              <a:normAutofit fontScale="85000" lnSpcReduction="20000"/>
            </a:bodyPr>
            <a:lstStyle/>
            <a:p>
              <a:pPr algn="ctr" defTabSz="914378">
                <a:lnSpc>
                  <a:spcPct val="120000"/>
                </a:lnSpc>
                <a:defRPr/>
              </a:pPr>
              <a:r>
                <a:rPr lang="zh-CN" altLang="en-US" sz="1050" dirty="0">
                  <a:solidFill>
                    <a:schemeClr val="bg1"/>
                  </a:solidFill>
                </a:rPr>
                <a:t>请替换文字内容复制你的内容到此</a:t>
              </a:r>
              <a:br>
                <a:rPr lang="zh-CN" altLang="en-US" sz="1050" dirty="0">
                  <a:solidFill>
                    <a:schemeClr val="bg1"/>
                  </a:solidFill>
                </a:rPr>
              </a:br>
              <a:r>
                <a:rPr lang="zh-CN" altLang="en-US" sz="1050" dirty="0">
                  <a:solidFill>
                    <a:schemeClr val="bg1"/>
                  </a:solidFill>
                </a:rPr>
                <a:t>请替换文字内容复制你的内容到此</a:t>
              </a:r>
              <a:r>
                <a:rPr lang="zh-CN" altLang="en-US" sz="1050" dirty="0"/>
                <a:t/>
              </a:r>
              <a:br>
                <a:rPr lang="zh-CN" altLang="en-US" sz="1050" dirty="0"/>
              </a:br>
              <a:endParaRPr lang="zh-CN" altLang="en-US" sz="1050" dirty="0"/>
            </a:p>
            <a:p>
              <a:pPr algn="ctr" defTabSz="914378">
                <a:lnSpc>
                  <a:spcPct val="120000"/>
                </a:lnSpc>
                <a:defRPr/>
              </a:pPr>
              <a:endParaRPr lang="zh-CN" altLang="en-US" sz="1050" dirty="0">
                <a:solidFill>
                  <a:schemeClr val="bg1"/>
                </a:solidFill>
              </a:endParaRPr>
            </a:p>
          </p:txBody>
        </p:sp>
        <p:sp>
          <p:nvSpPr>
            <p:cNvPr id="13" name="矩形 12">
              <a:extLst>
                <a:ext uri="{FF2B5EF4-FFF2-40B4-BE49-F238E27FC236}">
                  <a16:creationId xmlns="" xmlns:a16="http://schemas.microsoft.com/office/drawing/2014/main" id="{DFD89F5F-8200-4D99-B7C7-E66FB036120C}"/>
                </a:ext>
              </a:extLst>
            </p:cNvPr>
            <p:cNvSpPr/>
            <p:nvPr/>
          </p:nvSpPr>
          <p:spPr>
            <a:xfrm>
              <a:off x="4125515" y="3873787"/>
              <a:ext cx="1867512" cy="187122"/>
            </a:xfrm>
            <a:prstGeom prst="rect">
              <a:avLst/>
            </a:prstGeom>
          </p:spPr>
          <p:txBody>
            <a:bodyPr wrap="none" lIns="72000" tIns="0" rIns="72000" bIns="0">
              <a:normAutofit fontScale="85000" lnSpcReduction="20000"/>
            </a:bodyPr>
            <a:lstStyle/>
            <a:p>
              <a:pPr lvl="0" algn="ctr" defTabSz="914378">
                <a:defRPr/>
              </a:pPr>
              <a:r>
                <a:rPr lang="zh-CN" altLang="en-US" b="1" dirty="0">
                  <a:solidFill>
                    <a:schemeClr val="bg1"/>
                  </a:solidFill>
                </a:rPr>
                <a:t>输入标题文本</a:t>
              </a:r>
            </a:p>
          </p:txBody>
        </p:sp>
        <p:sp>
          <p:nvSpPr>
            <p:cNvPr id="20" name="任意多边形: 形状 19">
              <a:extLst>
                <a:ext uri="{FF2B5EF4-FFF2-40B4-BE49-F238E27FC236}">
                  <a16:creationId xmlns="" xmlns:a16="http://schemas.microsoft.com/office/drawing/2014/main" id="{7514094B-0FA1-4F88-92F0-ACAC932E27AF}"/>
                </a:ext>
              </a:extLst>
            </p:cNvPr>
            <p:cNvSpPr>
              <a:spLocks/>
            </p:cNvSpPr>
            <p:nvPr/>
          </p:nvSpPr>
          <p:spPr bwMode="auto">
            <a:xfrm>
              <a:off x="4852600" y="3241260"/>
              <a:ext cx="413340" cy="412573"/>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chemeClr val="bg1"/>
            </a:solidFill>
            <a:ln>
              <a:noFill/>
            </a:ln>
            <a:extLst/>
          </p:spPr>
          <p:txBody>
            <a:bodyPr anchor="ctr"/>
            <a:lstStyle/>
            <a:p>
              <a:pPr algn="ctr"/>
              <a:endParaRPr/>
            </a:p>
          </p:txBody>
        </p:sp>
      </p:grpSp>
      <p:grpSp>
        <p:nvGrpSpPr>
          <p:cNvPr id="2" name="千图设计师MC：ID 29795607库_组合 1">
            <a:extLst>
              <a:ext uri="{FF2B5EF4-FFF2-40B4-BE49-F238E27FC236}">
                <a16:creationId xmlns="" xmlns:a16="http://schemas.microsoft.com/office/drawing/2014/main" id="{E82ED77C-E855-473C-881D-95FB8BBA2E14}"/>
              </a:ext>
            </a:extLst>
          </p:cNvPr>
          <p:cNvGrpSpPr/>
          <p:nvPr>
            <p:custDataLst>
              <p:tags r:id="rId2"/>
            </p:custDataLst>
          </p:nvPr>
        </p:nvGrpSpPr>
        <p:grpSpPr>
          <a:xfrm>
            <a:off x="1730751" y="1978549"/>
            <a:ext cx="2383982" cy="4148373"/>
            <a:chOff x="1730751" y="1978549"/>
            <a:chExt cx="2383982" cy="4148373"/>
          </a:xfrm>
        </p:grpSpPr>
        <p:sp>
          <p:nvSpPr>
            <p:cNvPr id="4" name="椭圆 3">
              <a:extLst>
                <a:ext uri="{FF2B5EF4-FFF2-40B4-BE49-F238E27FC236}">
                  <a16:creationId xmlns="" xmlns:a16="http://schemas.microsoft.com/office/drawing/2014/main" id="{F278488D-B4E8-4C8A-9C52-3B03DBD8AA6F}"/>
                </a:ext>
              </a:extLst>
            </p:cNvPr>
            <p:cNvSpPr/>
            <p:nvPr/>
          </p:nvSpPr>
          <p:spPr>
            <a:xfrm>
              <a:off x="1876747" y="1978549"/>
              <a:ext cx="2184718" cy="2184719"/>
            </a:xfrm>
            <a:prstGeom prst="ellips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5" name="组合 4">
              <a:extLst>
                <a:ext uri="{FF2B5EF4-FFF2-40B4-BE49-F238E27FC236}">
                  <a16:creationId xmlns="" xmlns:a16="http://schemas.microsoft.com/office/drawing/2014/main" id="{7A6CAEFA-6D74-4023-823D-75559636ABC2}"/>
                </a:ext>
              </a:extLst>
            </p:cNvPr>
            <p:cNvGrpSpPr/>
            <p:nvPr/>
          </p:nvGrpSpPr>
          <p:grpSpPr>
            <a:xfrm>
              <a:off x="2816071" y="3793858"/>
              <a:ext cx="306071" cy="2333064"/>
              <a:chOff x="1780168" y="3788083"/>
              <a:chExt cx="402737" cy="3069917"/>
            </a:xfrm>
          </p:grpSpPr>
          <p:sp>
            <p:nvSpPr>
              <p:cNvPr id="30" name="矩形 29">
                <a:extLst>
                  <a:ext uri="{FF2B5EF4-FFF2-40B4-BE49-F238E27FC236}">
                    <a16:creationId xmlns="" xmlns:a16="http://schemas.microsoft.com/office/drawing/2014/main" id="{F0E5358A-55B0-4440-8F1F-0D921586DDCE}"/>
                  </a:ext>
                </a:extLst>
              </p:cNvPr>
              <p:cNvSpPr/>
              <p:nvPr/>
            </p:nvSpPr>
            <p:spPr>
              <a:xfrm>
                <a:off x="1780168" y="4106559"/>
                <a:ext cx="402737" cy="2751441"/>
              </a:xfrm>
              <a:prstGeom prst="rect">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1" name="箭头: V 形 30">
                <a:extLst>
                  <a:ext uri="{FF2B5EF4-FFF2-40B4-BE49-F238E27FC236}">
                    <a16:creationId xmlns="" xmlns:a16="http://schemas.microsoft.com/office/drawing/2014/main" id="{B8A70065-FF17-4616-979A-23584D0B9635}"/>
                  </a:ext>
                </a:extLst>
              </p:cNvPr>
              <p:cNvSpPr/>
              <p:nvPr/>
            </p:nvSpPr>
            <p:spPr>
              <a:xfrm rot="5400000">
                <a:off x="1495455" y="4072796"/>
                <a:ext cx="972164" cy="402737"/>
              </a:xfrm>
              <a:prstGeom prst="chevron">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8" name="文本框 35">
              <a:extLst>
                <a:ext uri="{FF2B5EF4-FFF2-40B4-BE49-F238E27FC236}">
                  <a16:creationId xmlns="" xmlns:a16="http://schemas.microsoft.com/office/drawing/2014/main" id="{06F13994-0B91-447E-B48B-CE57C1689BF4}"/>
                </a:ext>
              </a:extLst>
            </p:cNvPr>
            <p:cNvSpPr txBox="1"/>
            <p:nvPr/>
          </p:nvSpPr>
          <p:spPr>
            <a:xfrm>
              <a:off x="1730751" y="3256566"/>
              <a:ext cx="2383982" cy="448049"/>
            </a:xfrm>
            <a:prstGeom prst="rect">
              <a:avLst/>
            </a:prstGeom>
            <a:noFill/>
          </p:spPr>
          <p:txBody>
            <a:bodyPr wrap="square" lIns="72000" tIns="0" rIns="72000" bIns="0" anchor="ctr" anchorCtr="0">
              <a:normAutofit fontScale="85000" lnSpcReduction="20000"/>
            </a:bodyPr>
            <a:lstStyle/>
            <a:p>
              <a:pPr algn="ctr" defTabSz="914378">
                <a:lnSpc>
                  <a:spcPct val="120000"/>
                </a:lnSpc>
                <a:defRPr/>
              </a:pPr>
              <a:r>
                <a:rPr lang="zh-CN" altLang="en-US" sz="1050" dirty="0">
                  <a:solidFill>
                    <a:schemeClr val="bg1"/>
                  </a:solidFill>
                </a:rPr>
                <a:t>请替换文字内容复制你的内容到此</a:t>
              </a:r>
              <a:br>
                <a:rPr lang="zh-CN" altLang="en-US" sz="1050" dirty="0">
                  <a:solidFill>
                    <a:schemeClr val="bg1"/>
                  </a:solidFill>
                </a:rPr>
              </a:br>
              <a:r>
                <a:rPr lang="zh-CN" altLang="en-US" sz="1050" dirty="0">
                  <a:solidFill>
                    <a:schemeClr val="bg1"/>
                  </a:solidFill>
                </a:rPr>
                <a:t>请替换文字内容复制你的内容到此</a:t>
              </a:r>
              <a:r>
                <a:rPr lang="zh-CN" altLang="en-US" sz="1050" dirty="0"/>
                <a:t/>
              </a:r>
              <a:br>
                <a:rPr lang="zh-CN" altLang="en-US" sz="1050" dirty="0"/>
              </a:br>
              <a:endParaRPr lang="zh-CN" altLang="en-US" sz="1050" dirty="0"/>
            </a:p>
            <a:p>
              <a:pPr algn="ctr" defTabSz="914378">
                <a:lnSpc>
                  <a:spcPct val="120000"/>
                </a:lnSpc>
                <a:defRPr/>
              </a:pPr>
              <a:endParaRPr lang="zh-CN" altLang="en-US" sz="1050" dirty="0">
                <a:solidFill>
                  <a:schemeClr val="bg1"/>
                </a:solidFill>
              </a:endParaRPr>
            </a:p>
          </p:txBody>
        </p:sp>
        <p:sp>
          <p:nvSpPr>
            <p:cNvPr id="19" name="矩形 18">
              <a:extLst>
                <a:ext uri="{FF2B5EF4-FFF2-40B4-BE49-F238E27FC236}">
                  <a16:creationId xmlns="" xmlns:a16="http://schemas.microsoft.com/office/drawing/2014/main" id="{E2F84A47-7C4C-4B89-A0F6-183B52303CED}"/>
                </a:ext>
              </a:extLst>
            </p:cNvPr>
            <p:cNvSpPr/>
            <p:nvPr/>
          </p:nvSpPr>
          <p:spPr>
            <a:xfrm>
              <a:off x="1999767" y="2911801"/>
              <a:ext cx="1867512" cy="187122"/>
            </a:xfrm>
            <a:prstGeom prst="rect">
              <a:avLst/>
            </a:prstGeom>
          </p:spPr>
          <p:txBody>
            <a:bodyPr wrap="none" lIns="72000" tIns="0" rIns="72000" bIns="0">
              <a:normAutofit fontScale="85000" lnSpcReduction="20000"/>
            </a:bodyPr>
            <a:lstStyle/>
            <a:p>
              <a:pPr lvl="0" algn="ctr" defTabSz="914378">
                <a:defRPr/>
              </a:pPr>
              <a:r>
                <a:rPr lang="zh-CN" altLang="en-US" b="1" dirty="0">
                  <a:solidFill>
                    <a:schemeClr val="bg1"/>
                  </a:solidFill>
                </a:rPr>
                <a:t>输入标题文本</a:t>
              </a:r>
            </a:p>
          </p:txBody>
        </p:sp>
        <p:sp>
          <p:nvSpPr>
            <p:cNvPr id="21" name="任意多边形: 形状 20">
              <a:extLst>
                <a:ext uri="{FF2B5EF4-FFF2-40B4-BE49-F238E27FC236}">
                  <a16:creationId xmlns="" xmlns:a16="http://schemas.microsoft.com/office/drawing/2014/main" id="{ECCC9984-E2DC-4815-8F97-FFEDC21FBB28}"/>
                </a:ext>
              </a:extLst>
            </p:cNvPr>
            <p:cNvSpPr>
              <a:spLocks/>
            </p:cNvSpPr>
            <p:nvPr/>
          </p:nvSpPr>
          <p:spPr bwMode="auto">
            <a:xfrm>
              <a:off x="2709983" y="2256676"/>
              <a:ext cx="518245" cy="425953"/>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chemeClr val="bg1"/>
            </a:solidFill>
            <a:ln>
              <a:noFill/>
            </a:ln>
            <a:extLst/>
          </p:spPr>
          <p:txBody>
            <a:bodyPr anchor="ctr"/>
            <a:lstStyle/>
            <a:p>
              <a:pPr algn="ctr"/>
              <a:endParaRPr/>
            </a:p>
          </p:txBody>
        </p:sp>
      </p:grpSp>
      <p:grpSp>
        <p:nvGrpSpPr>
          <p:cNvPr id="33" name="千图设计师MC：ID 29795607库_组合 32">
            <a:extLst>
              <a:ext uri="{FF2B5EF4-FFF2-40B4-BE49-F238E27FC236}">
                <a16:creationId xmlns="" xmlns:a16="http://schemas.microsoft.com/office/drawing/2014/main" id="{EA93685A-079D-4F4A-9738-D7DEBEFC6515}"/>
              </a:ext>
            </a:extLst>
          </p:cNvPr>
          <p:cNvGrpSpPr/>
          <p:nvPr>
            <p:custDataLst>
              <p:tags r:id="rId3"/>
            </p:custDataLst>
          </p:nvPr>
        </p:nvGrpSpPr>
        <p:grpSpPr>
          <a:xfrm>
            <a:off x="5951876" y="1978549"/>
            <a:ext cx="2383982" cy="4148373"/>
            <a:chOff x="5951876" y="1978549"/>
            <a:chExt cx="2383982" cy="4148373"/>
          </a:xfrm>
        </p:grpSpPr>
        <p:sp>
          <p:nvSpPr>
            <p:cNvPr id="8" name="椭圆 7">
              <a:extLst>
                <a:ext uri="{FF2B5EF4-FFF2-40B4-BE49-F238E27FC236}">
                  <a16:creationId xmlns="" xmlns:a16="http://schemas.microsoft.com/office/drawing/2014/main" id="{E063A753-52AC-4930-90BB-EA72AFF488AD}"/>
                </a:ext>
              </a:extLst>
            </p:cNvPr>
            <p:cNvSpPr/>
            <p:nvPr/>
          </p:nvSpPr>
          <p:spPr>
            <a:xfrm>
              <a:off x="6045940" y="1978549"/>
              <a:ext cx="2184718" cy="2184719"/>
            </a:xfrm>
            <a:prstGeom prst="ellips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9" name="组合 8">
              <a:extLst>
                <a:ext uri="{FF2B5EF4-FFF2-40B4-BE49-F238E27FC236}">
                  <a16:creationId xmlns="" xmlns:a16="http://schemas.microsoft.com/office/drawing/2014/main" id="{60A009AD-14B4-49C8-B753-D79482A11893}"/>
                </a:ext>
              </a:extLst>
            </p:cNvPr>
            <p:cNvGrpSpPr/>
            <p:nvPr/>
          </p:nvGrpSpPr>
          <p:grpSpPr>
            <a:xfrm>
              <a:off x="6985264" y="3793858"/>
              <a:ext cx="306071" cy="2333064"/>
              <a:chOff x="7266120" y="3788083"/>
              <a:chExt cx="402737" cy="3069917"/>
            </a:xfrm>
          </p:grpSpPr>
          <p:sp>
            <p:nvSpPr>
              <p:cNvPr id="26" name="矩形 25">
                <a:extLst>
                  <a:ext uri="{FF2B5EF4-FFF2-40B4-BE49-F238E27FC236}">
                    <a16:creationId xmlns="" xmlns:a16="http://schemas.microsoft.com/office/drawing/2014/main" id="{247F9ECE-D796-4CB3-A5EB-2A0B4CE5A266}"/>
                  </a:ext>
                </a:extLst>
              </p:cNvPr>
              <p:cNvSpPr/>
              <p:nvPr/>
            </p:nvSpPr>
            <p:spPr>
              <a:xfrm>
                <a:off x="7266120" y="4106559"/>
                <a:ext cx="402737" cy="2751441"/>
              </a:xfrm>
              <a:prstGeom prst="rect">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7" name="箭头: V 形 26">
                <a:extLst>
                  <a:ext uri="{FF2B5EF4-FFF2-40B4-BE49-F238E27FC236}">
                    <a16:creationId xmlns="" xmlns:a16="http://schemas.microsoft.com/office/drawing/2014/main" id="{A09643E2-CE0D-4642-A185-1D5D16F639D5}"/>
                  </a:ext>
                </a:extLst>
              </p:cNvPr>
              <p:cNvSpPr/>
              <p:nvPr/>
            </p:nvSpPr>
            <p:spPr>
              <a:xfrm rot="5400000">
                <a:off x="6981407" y="4072796"/>
                <a:ext cx="972164" cy="402737"/>
              </a:xfrm>
              <a:prstGeom prst="chevron">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6" name="文本框 24">
              <a:extLst>
                <a:ext uri="{FF2B5EF4-FFF2-40B4-BE49-F238E27FC236}">
                  <a16:creationId xmlns="" xmlns:a16="http://schemas.microsoft.com/office/drawing/2014/main" id="{68AB6707-3279-4198-8233-8BF399CE85EA}"/>
                </a:ext>
              </a:extLst>
            </p:cNvPr>
            <p:cNvSpPr txBox="1"/>
            <p:nvPr/>
          </p:nvSpPr>
          <p:spPr>
            <a:xfrm>
              <a:off x="5951876" y="3256566"/>
              <a:ext cx="2383982" cy="448049"/>
            </a:xfrm>
            <a:prstGeom prst="rect">
              <a:avLst/>
            </a:prstGeom>
            <a:noFill/>
          </p:spPr>
          <p:txBody>
            <a:bodyPr wrap="square" lIns="72000" tIns="0" rIns="72000" bIns="0" anchor="ctr" anchorCtr="0">
              <a:normAutofit/>
            </a:bodyPr>
            <a:lstStyle/>
            <a:p>
              <a:pPr algn="ctr" defTabSz="914378">
                <a:lnSpc>
                  <a:spcPct val="120000"/>
                </a:lnSpc>
                <a:defRPr/>
              </a:pPr>
              <a:r>
                <a:rPr lang="zh-CN" altLang="en-US" sz="1050" dirty="0">
                  <a:solidFill>
                    <a:schemeClr val="bg1"/>
                  </a:solidFill>
                </a:rPr>
                <a:t>请替换文字内容复制你的内容到此</a:t>
              </a:r>
              <a:br>
                <a:rPr lang="zh-CN" altLang="en-US" sz="1050" dirty="0">
                  <a:solidFill>
                    <a:schemeClr val="bg1"/>
                  </a:solidFill>
                </a:rPr>
              </a:br>
              <a:r>
                <a:rPr lang="zh-CN" altLang="en-US" sz="1050" dirty="0">
                  <a:solidFill>
                    <a:schemeClr val="bg1"/>
                  </a:solidFill>
                </a:rPr>
                <a:t>请替换文字内容复制你的内容到</a:t>
              </a:r>
            </a:p>
          </p:txBody>
        </p:sp>
        <p:sp>
          <p:nvSpPr>
            <p:cNvPr id="17" name="矩形 16">
              <a:extLst>
                <a:ext uri="{FF2B5EF4-FFF2-40B4-BE49-F238E27FC236}">
                  <a16:creationId xmlns="" xmlns:a16="http://schemas.microsoft.com/office/drawing/2014/main" id="{3DA3BC5F-3AED-4A4D-901A-134B1513AAEC}"/>
                </a:ext>
              </a:extLst>
            </p:cNvPr>
            <p:cNvSpPr/>
            <p:nvPr/>
          </p:nvSpPr>
          <p:spPr>
            <a:xfrm>
              <a:off x="6210111" y="2911801"/>
              <a:ext cx="1867512" cy="187122"/>
            </a:xfrm>
            <a:prstGeom prst="rect">
              <a:avLst/>
            </a:prstGeom>
          </p:spPr>
          <p:txBody>
            <a:bodyPr wrap="none" lIns="72000" tIns="0" rIns="72000" bIns="0">
              <a:normAutofit fontScale="85000" lnSpcReduction="20000"/>
            </a:bodyPr>
            <a:lstStyle/>
            <a:p>
              <a:pPr lvl="0" algn="ctr" defTabSz="914378">
                <a:defRPr/>
              </a:pPr>
              <a:r>
                <a:rPr lang="zh-CN" altLang="en-US" b="1" dirty="0">
                  <a:solidFill>
                    <a:schemeClr val="bg1"/>
                  </a:solidFill>
                </a:rPr>
                <a:t>输入标题文本</a:t>
              </a:r>
            </a:p>
          </p:txBody>
        </p:sp>
        <p:sp>
          <p:nvSpPr>
            <p:cNvPr id="22" name="任意多边形: 形状 21">
              <a:extLst>
                <a:ext uri="{FF2B5EF4-FFF2-40B4-BE49-F238E27FC236}">
                  <a16:creationId xmlns="" xmlns:a16="http://schemas.microsoft.com/office/drawing/2014/main" id="{DABC9F40-962D-4865-A32A-4F3B66D53016}"/>
                </a:ext>
              </a:extLst>
            </p:cNvPr>
            <p:cNvSpPr>
              <a:spLocks/>
            </p:cNvSpPr>
            <p:nvPr/>
          </p:nvSpPr>
          <p:spPr bwMode="auto">
            <a:xfrm>
              <a:off x="6921863" y="2283829"/>
              <a:ext cx="444006" cy="427858"/>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chemeClr val="bg1"/>
            </a:solidFill>
            <a:ln>
              <a:noFill/>
            </a:ln>
            <a:extLst/>
          </p:spPr>
          <p:txBody>
            <a:bodyPr anchor="ctr"/>
            <a:lstStyle/>
            <a:p>
              <a:pPr algn="ctr"/>
              <a:endParaRPr/>
            </a:p>
          </p:txBody>
        </p:sp>
      </p:grpSp>
      <p:grpSp>
        <p:nvGrpSpPr>
          <p:cNvPr id="34" name="千图设计师MC：ID 29795607库_组合 33">
            <a:extLst>
              <a:ext uri="{FF2B5EF4-FFF2-40B4-BE49-F238E27FC236}">
                <a16:creationId xmlns="" xmlns:a16="http://schemas.microsoft.com/office/drawing/2014/main" id="{92B25379-4018-49B5-B1CD-41B1F8CA8308}"/>
              </a:ext>
            </a:extLst>
          </p:cNvPr>
          <p:cNvGrpSpPr/>
          <p:nvPr>
            <p:custDataLst>
              <p:tags r:id="rId4"/>
            </p:custDataLst>
          </p:nvPr>
        </p:nvGrpSpPr>
        <p:grpSpPr>
          <a:xfrm>
            <a:off x="7972423" y="2960376"/>
            <a:ext cx="2383982" cy="3166546"/>
            <a:chOff x="7972423" y="2960376"/>
            <a:chExt cx="2383982" cy="3166546"/>
          </a:xfrm>
        </p:grpSpPr>
        <p:sp>
          <p:nvSpPr>
            <p:cNvPr id="10" name="椭圆 9">
              <a:extLst>
                <a:ext uri="{FF2B5EF4-FFF2-40B4-BE49-F238E27FC236}">
                  <a16:creationId xmlns="" xmlns:a16="http://schemas.microsoft.com/office/drawing/2014/main" id="{2BFB8AE9-8A67-41E7-BDBE-79C41F9A5912}"/>
                </a:ext>
              </a:extLst>
            </p:cNvPr>
            <p:cNvSpPr/>
            <p:nvPr/>
          </p:nvSpPr>
          <p:spPr>
            <a:xfrm>
              <a:off x="8130537" y="2960376"/>
              <a:ext cx="2184718" cy="2184719"/>
            </a:xfrm>
            <a:prstGeom prst="ellipse">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1" name="组合 10">
              <a:extLst>
                <a:ext uri="{FF2B5EF4-FFF2-40B4-BE49-F238E27FC236}">
                  <a16:creationId xmlns="" xmlns:a16="http://schemas.microsoft.com/office/drawing/2014/main" id="{0FF077AE-9202-48D1-BD24-E66BD4660CB5}"/>
                </a:ext>
              </a:extLst>
            </p:cNvPr>
            <p:cNvGrpSpPr/>
            <p:nvPr/>
          </p:nvGrpSpPr>
          <p:grpSpPr>
            <a:xfrm>
              <a:off x="9069861" y="4775685"/>
              <a:ext cx="306071" cy="1351237"/>
              <a:chOff x="1954701" y="3644290"/>
              <a:chExt cx="402737" cy="1777999"/>
            </a:xfrm>
            <a:solidFill>
              <a:schemeClr val="bg1">
                <a:lumMod val="85000"/>
              </a:schemeClr>
            </a:solidFill>
          </p:grpSpPr>
          <p:sp>
            <p:nvSpPr>
              <p:cNvPr id="24" name="矩形 23">
                <a:extLst>
                  <a:ext uri="{FF2B5EF4-FFF2-40B4-BE49-F238E27FC236}">
                    <a16:creationId xmlns="" xmlns:a16="http://schemas.microsoft.com/office/drawing/2014/main" id="{6D47F9A3-6DFD-45B1-BEEE-CCCC099AF78F}"/>
                  </a:ext>
                </a:extLst>
              </p:cNvPr>
              <p:cNvSpPr/>
              <p:nvPr/>
            </p:nvSpPr>
            <p:spPr>
              <a:xfrm>
                <a:off x="1954701" y="3962766"/>
                <a:ext cx="402737" cy="1459523"/>
              </a:xfrm>
              <a:prstGeom prst="rect">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箭头: V 形 24">
                <a:extLst>
                  <a:ext uri="{FF2B5EF4-FFF2-40B4-BE49-F238E27FC236}">
                    <a16:creationId xmlns="" xmlns:a16="http://schemas.microsoft.com/office/drawing/2014/main" id="{B2C99F30-6932-415D-B969-00844ACD7060}"/>
                  </a:ext>
                </a:extLst>
              </p:cNvPr>
              <p:cNvSpPr/>
              <p:nvPr/>
            </p:nvSpPr>
            <p:spPr>
              <a:xfrm rot="5400000">
                <a:off x="1669988" y="3929003"/>
                <a:ext cx="972164" cy="402737"/>
              </a:xfrm>
              <a:prstGeom prst="chevron">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4" name="文本框 19">
              <a:extLst>
                <a:ext uri="{FF2B5EF4-FFF2-40B4-BE49-F238E27FC236}">
                  <a16:creationId xmlns="" xmlns:a16="http://schemas.microsoft.com/office/drawing/2014/main" id="{566E9CA4-EF83-43D0-B1F8-16FC44B76508}"/>
                </a:ext>
              </a:extLst>
            </p:cNvPr>
            <p:cNvSpPr txBox="1"/>
            <p:nvPr/>
          </p:nvSpPr>
          <p:spPr>
            <a:xfrm>
              <a:off x="7972423" y="4218551"/>
              <a:ext cx="2383982" cy="448049"/>
            </a:xfrm>
            <a:prstGeom prst="rect">
              <a:avLst/>
            </a:prstGeom>
            <a:noFill/>
          </p:spPr>
          <p:txBody>
            <a:bodyPr wrap="square" lIns="72000" tIns="0" rIns="72000" bIns="0" anchor="ctr" anchorCtr="0">
              <a:normAutofit/>
            </a:bodyPr>
            <a:lstStyle/>
            <a:p>
              <a:pPr algn="ctr" defTabSz="914378">
                <a:lnSpc>
                  <a:spcPct val="120000"/>
                </a:lnSpc>
                <a:defRPr/>
              </a:pPr>
              <a:r>
                <a:rPr lang="zh-CN" altLang="en-US" sz="1050" dirty="0">
                  <a:solidFill>
                    <a:schemeClr val="bg1"/>
                  </a:solidFill>
                </a:rPr>
                <a:t>请替换文字内容复制你的内容到此</a:t>
              </a:r>
              <a:br>
                <a:rPr lang="zh-CN" altLang="en-US" sz="1050" dirty="0">
                  <a:solidFill>
                    <a:schemeClr val="bg1"/>
                  </a:solidFill>
                </a:rPr>
              </a:br>
              <a:r>
                <a:rPr lang="zh-CN" altLang="en-US" sz="1050" dirty="0">
                  <a:solidFill>
                    <a:schemeClr val="bg1"/>
                  </a:solidFill>
                </a:rPr>
                <a:t>请替换文字内容复制你的内容到</a:t>
              </a:r>
            </a:p>
          </p:txBody>
        </p:sp>
        <p:sp>
          <p:nvSpPr>
            <p:cNvPr id="15" name="矩形 14">
              <a:extLst>
                <a:ext uri="{FF2B5EF4-FFF2-40B4-BE49-F238E27FC236}">
                  <a16:creationId xmlns="" xmlns:a16="http://schemas.microsoft.com/office/drawing/2014/main" id="{E082DF40-49FF-4B19-A6C1-DEC8517A564F}"/>
                </a:ext>
              </a:extLst>
            </p:cNvPr>
            <p:cNvSpPr/>
            <p:nvPr/>
          </p:nvSpPr>
          <p:spPr>
            <a:xfrm>
              <a:off x="8230659" y="3873787"/>
              <a:ext cx="1867512" cy="187122"/>
            </a:xfrm>
            <a:prstGeom prst="rect">
              <a:avLst/>
            </a:prstGeom>
          </p:spPr>
          <p:txBody>
            <a:bodyPr wrap="none" lIns="72000" tIns="0" rIns="72000" bIns="0">
              <a:normAutofit fontScale="85000" lnSpcReduction="20000"/>
            </a:bodyPr>
            <a:lstStyle/>
            <a:p>
              <a:pPr lvl="0" algn="ctr" defTabSz="914378">
                <a:defRPr/>
              </a:pPr>
              <a:r>
                <a:rPr lang="zh-CN" altLang="en-US" b="1" dirty="0">
                  <a:solidFill>
                    <a:schemeClr val="bg1"/>
                  </a:solidFill>
                </a:rPr>
                <a:t>输入标题文本</a:t>
              </a:r>
            </a:p>
          </p:txBody>
        </p:sp>
        <p:sp>
          <p:nvSpPr>
            <p:cNvPr id="23" name="任意多边形: 形状 22">
              <a:extLst>
                <a:ext uri="{FF2B5EF4-FFF2-40B4-BE49-F238E27FC236}">
                  <a16:creationId xmlns="" xmlns:a16="http://schemas.microsoft.com/office/drawing/2014/main" id="{E9ABA6E9-9BD2-48E9-A73B-817A81D65437}"/>
                </a:ext>
              </a:extLst>
            </p:cNvPr>
            <p:cNvSpPr>
              <a:spLocks noChangeAspect="1"/>
            </p:cNvSpPr>
            <p:nvPr/>
          </p:nvSpPr>
          <p:spPr bwMode="auto">
            <a:xfrm>
              <a:off x="8979476" y="3208368"/>
              <a:ext cx="486839" cy="486326"/>
            </a:xfrm>
            <a:custGeom>
              <a:avLst/>
              <a:gdLst>
                <a:gd name="T0" fmla="*/ 374 w 400"/>
                <a:gd name="T1" fmla="*/ 100 h 400"/>
                <a:gd name="T2" fmla="*/ 301 w 400"/>
                <a:gd name="T3" fmla="*/ 27 h 400"/>
                <a:gd name="T4" fmla="*/ 200 w 400"/>
                <a:gd name="T5" fmla="*/ 0 h 400"/>
                <a:gd name="T6" fmla="*/ 100 w 400"/>
                <a:gd name="T7" fmla="*/ 27 h 400"/>
                <a:gd name="T8" fmla="*/ 27 w 400"/>
                <a:gd name="T9" fmla="*/ 100 h 400"/>
                <a:gd name="T10" fmla="*/ 0 w 400"/>
                <a:gd name="T11" fmla="*/ 200 h 400"/>
                <a:gd name="T12" fmla="*/ 27 w 400"/>
                <a:gd name="T13" fmla="*/ 301 h 400"/>
                <a:gd name="T14" fmla="*/ 100 w 400"/>
                <a:gd name="T15" fmla="*/ 374 h 400"/>
                <a:gd name="T16" fmla="*/ 200 w 400"/>
                <a:gd name="T17" fmla="*/ 400 h 400"/>
                <a:gd name="T18" fmla="*/ 301 w 400"/>
                <a:gd name="T19" fmla="*/ 374 h 400"/>
                <a:gd name="T20" fmla="*/ 374 w 400"/>
                <a:gd name="T21" fmla="*/ 301 h 400"/>
                <a:gd name="T22" fmla="*/ 400 w 400"/>
                <a:gd name="T23" fmla="*/ 200 h 400"/>
                <a:gd name="T24" fmla="*/ 374 w 400"/>
                <a:gd name="T25" fmla="*/ 100 h 400"/>
                <a:gd name="T26" fmla="*/ 330 w 400"/>
                <a:gd name="T27" fmla="*/ 170 h 400"/>
                <a:gd name="T28" fmla="*/ 188 w 400"/>
                <a:gd name="T29" fmla="*/ 311 h 400"/>
                <a:gd name="T30" fmla="*/ 176 w 400"/>
                <a:gd name="T31" fmla="*/ 316 h 400"/>
                <a:gd name="T32" fmla="*/ 165 w 400"/>
                <a:gd name="T33" fmla="*/ 311 h 400"/>
                <a:gd name="T34" fmla="*/ 70 w 400"/>
                <a:gd name="T35" fmla="*/ 217 h 400"/>
                <a:gd name="T36" fmla="*/ 66 w 400"/>
                <a:gd name="T37" fmla="*/ 205 h 400"/>
                <a:gd name="T38" fmla="*/ 70 w 400"/>
                <a:gd name="T39" fmla="*/ 193 h 400"/>
                <a:gd name="T40" fmla="*/ 94 w 400"/>
                <a:gd name="T41" fmla="*/ 170 h 400"/>
                <a:gd name="T42" fmla="*/ 106 w 400"/>
                <a:gd name="T43" fmla="*/ 165 h 400"/>
                <a:gd name="T44" fmla="*/ 118 w 400"/>
                <a:gd name="T45" fmla="*/ 170 h 400"/>
                <a:gd name="T46" fmla="*/ 176 w 400"/>
                <a:gd name="T47" fmla="*/ 229 h 400"/>
                <a:gd name="T48" fmla="*/ 283 w 400"/>
                <a:gd name="T49" fmla="*/ 123 h 400"/>
                <a:gd name="T50" fmla="*/ 295 w 400"/>
                <a:gd name="T51" fmla="*/ 118 h 400"/>
                <a:gd name="T52" fmla="*/ 306 w 400"/>
                <a:gd name="T53" fmla="*/ 123 h 400"/>
                <a:gd name="T54" fmla="*/ 330 w 400"/>
                <a:gd name="T55" fmla="*/ 146 h 400"/>
                <a:gd name="T56" fmla="*/ 335 w 400"/>
                <a:gd name="T57" fmla="*/ 158 h 400"/>
                <a:gd name="T58" fmla="*/ 330 w 400"/>
                <a:gd name="T59" fmla="*/ 170 h 400"/>
                <a:gd name="T60" fmla="*/ 330 w 400"/>
                <a:gd name="T61" fmla="*/ 170 h 400"/>
                <a:gd name="T62" fmla="*/ 330 w 400"/>
                <a:gd name="T63" fmla="*/ 1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400">
                  <a:moveTo>
                    <a:pt x="374" y="100"/>
                  </a:moveTo>
                  <a:cubicBezTo>
                    <a:pt x="356" y="69"/>
                    <a:pt x="331" y="45"/>
                    <a:pt x="301" y="27"/>
                  </a:cubicBezTo>
                  <a:cubicBezTo>
                    <a:pt x="270" y="9"/>
                    <a:pt x="237" y="0"/>
                    <a:pt x="200" y="0"/>
                  </a:cubicBezTo>
                  <a:cubicBezTo>
                    <a:pt x="164" y="0"/>
                    <a:pt x="130" y="9"/>
                    <a:pt x="100" y="27"/>
                  </a:cubicBezTo>
                  <a:cubicBezTo>
                    <a:pt x="69" y="45"/>
                    <a:pt x="45" y="69"/>
                    <a:pt x="27" y="100"/>
                  </a:cubicBezTo>
                  <a:cubicBezTo>
                    <a:pt x="9" y="130"/>
                    <a:pt x="0" y="164"/>
                    <a:pt x="0" y="200"/>
                  </a:cubicBezTo>
                  <a:cubicBezTo>
                    <a:pt x="0" y="237"/>
                    <a:pt x="9" y="270"/>
                    <a:pt x="27" y="301"/>
                  </a:cubicBezTo>
                  <a:cubicBezTo>
                    <a:pt x="45" y="331"/>
                    <a:pt x="69" y="356"/>
                    <a:pt x="100" y="374"/>
                  </a:cubicBezTo>
                  <a:cubicBezTo>
                    <a:pt x="130" y="391"/>
                    <a:pt x="164" y="400"/>
                    <a:pt x="200" y="400"/>
                  </a:cubicBezTo>
                  <a:cubicBezTo>
                    <a:pt x="237" y="400"/>
                    <a:pt x="270" y="391"/>
                    <a:pt x="301" y="374"/>
                  </a:cubicBezTo>
                  <a:cubicBezTo>
                    <a:pt x="331" y="356"/>
                    <a:pt x="356" y="331"/>
                    <a:pt x="374" y="301"/>
                  </a:cubicBezTo>
                  <a:cubicBezTo>
                    <a:pt x="392" y="270"/>
                    <a:pt x="400" y="237"/>
                    <a:pt x="400" y="200"/>
                  </a:cubicBezTo>
                  <a:cubicBezTo>
                    <a:pt x="400" y="164"/>
                    <a:pt x="392" y="130"/>
                    <a:pt x="374" y="100"/>
                  </a:cubicBezTo>
                  <a:close/>
                  <a:moveTo>
                    <a:pt x="330" y="170"/>
                  </a:moveTo>
                  <a:cubicBezTo>
                    <a:pt x="188" y="311"/>
                    <a:pt x="188" y="311"/>
                    <a:pt x="188" y="311"/>
                  </a:cubicBezTo>
                  <a:cubicBezTo>
                    <a:pt x="185" y="315"/>
                    <a:pt x="181" y="316"/>
                    <a:pt x="176" y="316"/>
                  </a:cubicBezTo>
                  <a:cubicBezTo>
                    <a:pt x="172" y="316"/>
                    <a:pt x="168" y="315"/>
                    <a:pt x="165" y="311"/>
                  </a:cubicBezTo>
                  <a:cubicBezTo>
                    <a:pt x="70" y="217"/>
                    <a:pt x="70" y="217"/>
                    <a:pt x="70" y="217"/>
                  </a:cubicBezTo>
                  <a:cubicBezTo>
                    <a:pt x="67" y="214"/>
                    <a:pt x="66" y="210"/>
                    <a:pt x="66" y="205"/>
                  </a:cubicBezTo>
                  <a:cubicBezTo>
                    <a:pt x="66" y="200"/>
                    <a:pt x="67" y="196"/>
                    <a:pt x="70" y="193"/>
                  </a:cubicBezTo>
                  <a:cubicBezTo>
                    <a:pt x="94" y="170"/>
                    <a:pt x="94" y="170"/>
                    <a:pt x="94" y="170"/>
                  </a:cubicBezTo>
                  <a:cubicBezTo>
                    <a:pt x="97" y="166"/>
                    <a:pt x="101" y="165"/>
                    <a:pt x="106" y="165"/>
                  </a:cubicBezTo>
                  <a:cubicBezTo>
                    <a:pt x="110" y="165"/>
                    <a:pt x="114" y="166"/>
                    <a:pt x="118" y="170"/>
                  </a:cubicBezTo>
                  <a:cubicBezTo>
                    <a:pt x="176" y="229"/>
                    <a:pt x="176" y="229"/>
                    <a:pt x="176" y="229"/>
                  </a:cubicBezTo>
                  <a:cubicBezTo>
                    <a:pt x="283" y="123"/>
                    <a:pt x="283" y="123"/>
                    <a:pt x="283" y="123"/>
                  </a:cubicBezTo>
                  <a:cubicBezTo>
                    <a:pt x="286" y="119"/>
                    <a:pt x="290" y="118"/>
                    <a:pt x="295" y="118"/>
                  </a:cubicBezTo>
                  <a:cubicBezTo>
                    <a:pt x="299" y="118"/>
                    <a:pt x="303" y="119"/>
                    <a:pt x="306" y="123"/>
                  </a:cubicBezTo>
                  <a:cubicBezTo>
                    <a:pt x="330" y="146"/>
                    <a:pt x="330" y="146"/>
                    <a:pt x="330" y="146"/>
                  </a:cubicBezTo>
                  <a:cubicBezTo>
                    <a:pt x="333" y="149"/>
                    <a:pt x="335" y="153"/>
                    <a:pt x="335" y="158"/>
                  </a:cubicBezTo>
                  <a:cubicBezTo>
                    <a:pt x="335" y="163"/>
                    <a:pt x="333" y="167"/>
                    <a:pt x="330" y="170"/>
                  </a:cubicBezTo>
                  <a:close/>
                  <a:moveTo>
                    <a:pt x="330" y="170"/>
                  </a:moveTo>
                  <a:cubicBezTo>
                    <a:pt x="330" y="170"/>
                    <a:pt x="330" y="170"/>
                    <a:pt x="330" y="170"/>
                  </a:cubicBezTo>
                </a:path>
              </a:pathLst>
            </a:custGeom>
            <a:solidFill>
              <a:schemeClr val="bg1"/>
            </a:solidFill>
            <a:ln>
              <a:noFill/>
            </a:ln>
            <a:extLst/>
          </p:spPr>
          <p:txBody>
            <a:bodyPr anchor="ctr"/>
            <a:lstStyle/>
            <a:p>
              <a:pPr algn="ctr"/>
              <a:endParaRPr/>
            </a:p>
          </p:txBody>
        </p:sp>
      </p:grpSp>
    </p:spTree>
    <p:extLst>
      <p:ext uri="{BB962C8B-B14F-4D97-AF65-F5344CB8AC3E}">
        <p14:creationId xmlns:p14="http://schemas.microsoft.com/office/powerpoint/2010/main" val="2300832776"/>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ppt_y+#ppt_h/2"/>
                                          </p:val>
                                        </p:tav>
                                        <p:tav tm="100000">
                                          <p:val>
                                            <p:strVal val="#ppt_y"/>
                                          </p:val>
                                        </p:tav>
                                      </p:tavLst>
                                    </p:anim>
                                    <p:anim calcmode="lin" valueType="num">
                                      <p:cBhvr>
                                        <p:cTn id="9" dur="500" fill="hold"/>
                                        <p:tgtEl>
                                          <p:spTgt spid="2"/>
                                        </p:tgtEl>
                                        <p:attrNameLst>
                                          <p:attrName>ppt_w</p:attrName>
                                        </p:attrNameLst>
                                      </p:cBhvr>
                                      <p:tavLst>
                                        <p:tav tm="0">
                                          <p:val>
                                            <p:strVal val="#ppt_w"/>
                                          </p:val>
                                        </p:tav>
                                        <p:tav tm="100000">
                                          <p:val>
                                            <p:strVal val="#ppt_w"/>
                                          </p:val>
                                        </p:tav>
                                      </p:tavLst>
                                    </p:anim>
                                    <p:anim calcmode="lin" valueType="num">
                                      <p:cBhvr>
                                        <p:cTn id="10" dur="500" fill="hold"/>
                                        <p:tgtEl>
                                          <p:spTgt spid="2"/>
                                        </p:tgtEl>
                                        <p:attrNameLst>
                                          <p:attrName>ppt_h</p:attrName>
                                        </p:attrNameLst>
                                      </p:cBhvr>
                                      <p:tavLst>
                                        <p:tav tm="0">
                                          <p:val>
                                            <p:fltVal val="0"/>
                                          </p:val>
                                        </p:tav>
                                        <p:tav tm="100000">
                                          <p:val>
                                            <p:strVal val="#ppt_h"/>
                                          </p:val>
                                        </p:tav>
                                      </p:tavLst>
                                    </p:anim>
                                  </p:childTnLst>
                                </p:cTn>
                              </p:par>
                            </p:childTnLst>
                          </p:cTn>
                        </p:par>
                        <p:par>
                          <p:cTn id="11" fill="hold">
                            <p:stCondLst>
                              <p:cond delay="500"/>
                            </p:stCondLst>
                            <p:childTnLst>
                              <p:par>
                                <p:cTn id="12" presetID="17" presetClass="entr" presetSubtype="4" fill="hold" nodeType="afterEffect">
                                  <p:stCondLst>
                                    <p:cond delay="0"/>
                                  </p:stCondLst>
                                  <p:childTnLst>
                                    <p:set>
                                      <p:cBhvr>
                                        <p:cTn id="13" dur="1" fill="hold">
                                          <p:stCondLst>
                                            <p:cond delay="0"/>
                                          </p:stCondLst>
                                        </p:cTn>
                                        <p:tgtEl>
                                          <p:spTgt spid="32"/>
                                        </p:tgtEl>
                                        <p:attrNameLst>
                                          <p:attrName>style.visibility</p:attrName>
                                        </p:attrNameLst>
                                      </p:cBhvr>
                                      <p:to>
                                        <p:strVal val="visible"/>
                                      </p:to>
                                    </p:set>
                                    <p:anim calcmode="lin" valueType="num">
                                      <p:cBhvr>
                                        <p:cTn id="14" dur="500" fill="hold"/>
                                        <p:tgtEl>
                                          <p:spTgt spid="32"/>
                                        </p:tgtEl>
                                        <p:attrNameLst>
                                          <p:attrName>ppt_x</p:attrName>
                                        </p:attrNameLst>
                                      </p:cBhvr>
                                      <p:tavLst>
                                        <p:tav tm="0">
                                          <p:val>
                                            <p:strVal val="#ppt_x"/>
                                          </p:val>
                                        </p:tav>
                                        <p:tav tm="100000">
                                          <p:val>
                                            <p:strVal val="#ppt_x"/>
                                          </p:val>
                                        </p:tav>
                                      </p:tavLst>
                                    </p:anim>
                                    <p:anim calcmode="lin" valueType="num">
                                      <p:cBhvr>
                                        <p:cTn id="15" dur="500" fill="hold"/>
                                        <p:tgtEl>
                                          <p:spTgt spid="32"/>
                                        </p:tgtEl>
                                        <p:attrNameLst>
                                          <p:attrName>ppt_y</p:attrName>
                                        </p:attrNameLst>
                                      </p:cBhvr>
                                      <p:tavLst>
                                        <p:tav tm="0">
                                          <p:val>
                                            <p:strVal val="#ppt_y+#ppt_h/2"/>
                                          </p:val>
                                        </p:tav>
                                        <p:tav tm="100000">
                                          <p:val>
                                            <p:strVal val="#ppt_y"/>
                                          </p:val>
                                        </p:tav>
                                      </p:tavLst>
                                    </p:anim>
                                    <p:anim calcmode="lin" valueType="num">
                                      <p:cBhvr>
                                        <p:cTn id="16" dur="500" fill="hold"/>
                                        <p:tgtEl>
                                          <p:spTgt spid="32"/>
                                        </p:tgtEl>
                                        <p:attrNameLst>
                                          <p:attrName>ppt_w</p:attrName>
                                        </p:attrNameLst>
                                      </p:cBhvr>
                                      <p:tavLst>
                                        <p:tav tm="0">
                                          <p:val>
                                            <p:strVal val="#ppt_w"/>
                                          </p:val>
                                        </p:tav>
                                        <p:tav tm="100000">
                                          <p:val>
                                            <p:strVal val="#ppt_w"/>
                                          </p:val>
                                        </p:tav>
                                      </p:tavLst>
                                    </p:anim>
                                    <p:anim calcmode="lin" valueType="num">
                                      <p:cBhvr>
                                        <p:cTn id="17" dur="500" fill="hold"/>
                                        <p:tgtEl>
                                          <p:spTgt spid="32"/>
                                        </p:tgtEl>
                                        <p:attrNameLst>
                                          <p:attrName>ppt_h</p:attrName>
                                        </p:attrNameLst>
                                      </p:cBhvr>
                                      <p:tavLst>
                                        <p:tav tm="0">
                                          <p:val>
                                            <p:fltVal val="0"/>
                                          </p:val>
                                        </p:tav>
                                        <p:tav tm="100000">
                                          <p:val>
                                            <p:strVal val="#ppt_h"/>
                                          </p:val>
                                        </p:tav>
                                      </p:tavLst>
                                    </p:anim>
                                  </p:childTnLst>
                                </p:cTn>
                              </p:par>
                            </p:childTnLst>
                          </p:cTn>
                        </p:par>
                        <p:par>
                          <p:cTn id="18" fill="hold">
                            <p:stCondLst>
                              <p:cond delay="1000"/>
                            </p:stCondLst>
                            <p:childTnLst>
                              <p:par>
                                <p:cTn id="19" presetID="17" presetClass="entr" presetSubtype="4" fill="hold"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p:cTn id="21" dur="500" fill="hold"/>
                                        <p:tgtEl>
                                          <p:spTgt spid="33"/>
                                        </p:tgtEl>
                                        <p:attrNameLst>
                                          <p:attrName>ppt_x</p:attrName>
                                        </p:attrNameLst>
                                      </p:cBhvr>
                                      <p:tavLst>
                                        <p:tav tm="0">
                                          <p:val>
                                            <p:strVal val="#ppt_x"/>
                                          </p:val>
                                        </p:tav>
                                        <p:tav tm="100000">
                                          <p:val>
                                            <p:strVal val="#ppt_x"/>
                                          </p:val>
                                        </p:tav>
                                      </p:tavLst>
                                    </p:anim>
                                    <p:anim calcmode="lin" valueType="num">
                                      <p:cBhvr>
                                        <p:cTn id="22" dur="500" fill="hold"/>
                                        <p:tgtEl>
                                          <p:spTgt spid="33"/>
                                        </p:tgtEl>
                                        <p:attrNameLst>
                                          <p:attrName>ppt_y</p:attrName>
                                        </p:attrNameLst>
                                      </p:cBhvr>
                                      <p:tavLst>
                                        <p:tav tm="0">
                                          <p:val>
                                            <p:strVal val="#ppt_y+#ppt_h/2"/>
                                          </p:val>
                                        </p:tav>
                                        <p:tav tm="100000">
                                          <p:val>
                                            <p:strVal val="#ppt_y"/>
                                          </p:val>
                                        </p:tav>
                                      </p:tavLst>
                                    </p:anim>
                                    <p:anim calcmode="lin" valueType="num">
                                      <p:cBhvr>
                                        <p:cTn id="23" dur="500" fill="hold"/>
                                        <p:tgtEl>
                                          <p:spTgt spid="33"/>
                                        </p:tgtEl>
                                        <p:attrNameLst>
                                          <p:attrName>ppt_w</p:attrName>
                                        </p:attrNameLst>
                                      </p:cBhvr>
                                      <p:tavLst>
                                        <p:tav tm="0">
                                          <p:val>
                                            <p:strVal val="#ppt_w"/>
                                          </p:val>
                                        </p:tav>
                                        <p:tav tm="100000">
                                          <p:val>
                                            <p:strVal val="#ppt_w"/>
                                          </p:val>
                                        </p:tav>
                                      </p:tavLst>
                                    </p:anim>
                                    <p:anim calcmode="lin" valueType="num">
                                      <p:cBhvr>
                                        <p:cTn id="24" dur="500" fill="hold"/>
                                        <p:tgtEl>
                                          <p:spTgt spid="33"/>
                                        </p:tgtEl>
                                        <p:attrNameLst>
                                          <p:attrName>ppt_h</p:attrName>
                                        </p:attrNameLst>
                                      </p:cBhvr>
                                      <p:tavLst>
                                        <p:tav tm="0">
                                          <p:val>
                                            <p:fltVal val="0"/>
                                          </p:val>
                                        </p:tav>
                                        <p:tav tm="100000">
                                          <p:val>
                                            <p:strVal val="#ppt_h"/>
                                          </p:val>
                                        </p:tav>
                                      </p:tavLst>
                                    </p:anim>
                                  </p:childTnLst>
                                </p:cTn>
                              </p:par>
                            </p:childTnLst>
                          </p:cTn>
                        </p:par>
                        <p:par>
                          <p:cTn id="25" fill="hold">
                            <p:stCondLst>
                              <p:cond delay="1500"/>
                            </p:stCondLst>
                            <p:childTnLst>
                              <p:par>
                                <p:cTn id="26" presetID="17" presetClass="entr" presetSubtype="4" fill="hold" nodeType="afterEffect">
                                  <p:stCondLst>
                                    <p:cond delay="0"/>
                                  </p:stCondLst>
                                  <p:childTnLst>
                                    <p:set>
                                      <p:cBhvr>
                                        <p:cTn id="27" dur="1" fill="hold">
                                          <p:stCondLst>
                                            <p:cond delay="0"/>
                                          </p:stCondLst>
                                        </p:cTn>
                                        <p:tgtEl>
                                          <p:spTgt spid="34"/>
                                        </p:tgtEl>
                                        <p:attrNameLst>
                                          <p:attrName>style.visibility</p:attrName>
                                        </p:attrNameLst>
                                      </p:cBhvr>
                                      <p:to>
                                        <p:strVal val="visible"/>
                                      </p:to>
                                    </p:set>
                                    <p:anim calcmode="lin" valueType="num">
                                      <p:cBhvr>
                                        <p:cTn id="28" dur="500" fill="hold"/>
                                        <p:tgtEl>
                                          <p:spTgt spid="34"/>
                                        </p:tgtEl>
                                        <p:attrNameLst>
                                          <p:attrName>ppt_x</p:attrName>
                                        </p:attrNameLst>
                                      </p:cBhvr>
                                      <p:tavLst>
                                        <p:tav tm="0">
                                          <p:val>
                                            <p:strVal val="#ppt_x"/>
                                          </p:val>
                                        </p:tav>
                                        <p:tav tm="100000">
                                          <p:val>
                                            <p:strVal val="#ppt_x"/>
                                          </p:val>
                                        </p:tav>
                                      </p:tavLst>
                                    </p:anim>
                                    <p:anim calcmode="lin" valueType="num">
                                      <p:cBhvr>
                                        <p:cTn id="29" dur="500" fill="hold"/>
                                        <p:tgtEl>
                                          <p:spTgt spid="34"/>
                                        </p:tgtEl>
                                        <p:attrNameLst>
                                          <p:attrName>ppt_y</p:attrName>
                                        </p:attrNameLst>
                                      </p:cBhvr>
                                      <p:tavLst>
                                        <p:tav tm="0">
                                          <p:val>
                                            <p:strVal val="#ppt_y+#ppt_h/2"/>
                                          </p:val>
                                        </p:tav>
                                        <p:tav tm="100000">
                                          <p:val>
                                            <p:strVal val="#ppt_y"/>
                                          </p:val>
                                        </p:tav>
                                      </p:tavLst>
                                    </p:anim>
                                    <p:anim calcmode="lin" valueType="num">
                                      <p:cBhvr>
                                        <p:cTn id="30" dur="500" fill="hold"/>
                                        <p:tgtEl>
                                          <p:spTgt spid="34"/>
                                        </p:tgtEl>
                                        <p:attrNameLst>
                                          <p:attrName>ppt_w</p:attrName>
                                        </p:attrNameLst>
                                      </p:cBhvr>
                                      <p:tavLst>
                                        <p:tav tm="0">
                                          <p:val>
                                            <p:strVal val="#ppt_w"/>
                                          </p:val>
                                        </p:tav>
                                        <p:tav tm="100000">
                                          <p:val>
                                            <p:strVal val="#ppt_w"/>
                                          </p:val>
                                        </p:tav>
                                      </p:tavLst>
                                    </p:anim>
                                    <p:anim calcmode="lin" valueType="num">
                                      <p:cBhvr>
                                        <p:cTn id="31" dur="500" fill="hold"/>
                                        <p:tgtEl>
                                          <p:spTgt spid="3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grpSp>
        <p:nvGrpSpPr>
          <p:cNvPr id="4" name="千图设计师MC：ID 29795607库_组合 3">
            <a:extLst>
              <a:ext uri="{FF2B5EF4-FFF2-40B4-BE49-F238E27FC236}">
                <a16:creationId xmlns="" xmlns:a16="http://schemas.microsoft.com/office/drawing/2014/main" id="{4A73A7B1-3659-4E92-83CB-A51517CC9B76}"/>
              </a:ext>
            </a:extLst>
          </p:cNvPr>
          <p:cNvGrpSpPr/>
          <p:nvPr>
            <p:custDataLst>
              <p:tags r:id="rId1"/>
            </p:custDataLst>
          </p:nvPr>
        </p:nvGrpSpPr>
        <p:grpSpPr>
          <a:xfrm>
            <a:off x="1483407" y="1955358"/>
            <a:ext cx="2434670" cy="3302765"/>
            <a:chOff x="1312307" y="1955358"/>
            <a:chExt cx="2434670" cy="3302765"/>
          </a:xfrm>
        </p:grpSpPr>
        <p:grpSp>
          <p:nvGrpSpPr>
            <p:cNvPr id="38" name="组合 37">
              <a:extLst>
                <a:ext uri="{FF2B5EF4-FFF2-40B4-BE49-F238E27FC236}">
                  <a16:creationId xmlns="" xmlns:a16="http://schemas.microsoft.com/office/drawing/2014/main" id="{0E319829-10DF-40C4-8D8B-8C4622FBDCA8}"/>
                </a:ext>
              </a:extLst>
            </p:cNvPr>
            <p:cNvGrpSpPr/>
            <p:nvPr/>
          </p:nvGrpSpPr>
          <p:grpSpPr>
            <a:xfrm>
              <a:off x="1815601" y="1955358"/>
              <a:ext cx="1428083" cy="1955222"/>
              <a:chOff x="1825326" y="2984058"/>
              <a:chExt cx="1428083" cy="1955222"/>
            </a:xfrm>
          </p:grpSpPr>
          <p:cxnSp>
            <p:nvCxnSpPr>
              <p:cNvPr id="43" name="直接连接符 42">
                <a:extLst>
                  <a:ext uri="{FF2B5EF4-FFF2-40B4-BE49-F238E27FC236}">
                    <a16:creationId xmlns="" xmlns:a16="http://schemas.microsoft.com/office/drawing/2014/main" id="{A64A297C-82A7-46B4-A30A-B90BFB07A4C1}"/>
                  </a:ext>
                </a:extLst>
              </p:cNvPr>
              <p:cNvCxnSpPr/>
              <p:nvPr/>
            </p:nvCxnSpPr>
            <p:spPr>
              <a:xfrm>
                <a:off x="2529642" y="4416703"/>
                <a:ext cx="0" cy="522577"/>
              </a:xfrm>
              <a:prstGeom prst="line">
                <a:avLst/>
              </a:prstGeom>
              <a:ln w="12700" cap="flat" cmpd="sng" algn="ctr">
                <a:solidFill>
                  <a:schemeClr val="accent1">
                    <a:lumMod val="100000"/>
                  </a:schemeClr>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44" name="组合 43">
                <a:extLst>
                  <a:ext uri="{FF2B5EF4-FFF2-40B4-BE49-F238E27FC236}">
                    <a16:creationId xmlns="" xmlns:a16="http://schemas.microsoft.com/office/drawing/2014/main" id="{9204DE97-8C5C-4C7B-B44B-17B7ABFB100D}"/>
                  </a:ext>
                </a:extLst>
              </p:cNvPr>
              <p:cNvGrpSpPr/>
              <p:nvPr/>
            </p:nvGrpSpPr>
            <p:grpSpPr>
              <a:xfrm>
                <a:off x="1825326" y="2984058"/>
                <a:ext cx="1428083" cy="1428084"/>
                <a:chOff x="1825326" y="2984058"/>
                <a:chExt cx="1428083" cy="1428084"/>
              </a:xfrm>
            </p:grpSpPr>
            <p:sp>
              <p:nvSpPr>
                <p:cNvPr id="45" name="椭圆 44">
                  <a:extLst>
                    <a:ext uri="{FF2B5EF4-FFF2-40B4-BE49-F238E27FC236}">
                      <a16:creationId xmlns="" xmlns:a16="http://schemas.microsoft.com/office/drawing/2014/main" id="{A0465A9F-3999-4B9D-A2F6-027BA3C6C4D2}"/>
                    </a:ext>
                  </a:extLst>
                </p:cNvPr>
                <p:cNvSpPr/>
                <p:nvPr/>
              </p:nvSpPr>
              <p:spPr>
                <a:xfrm>
                  <a:off x="1958945" y="3117676"/>
                  <a:ext cx="1160847" cy="1160847"/>
                </a:xfrm>
                <a:prstGeom prst="ellipse">
                  <a:avLst/>
                </a:prstGeom>
                <a:solidFill>
                  <a:schemeClr val="accent1"/>
                </a:solidFill>
                <a:ln>
                  <a:noFill/>
                </a:ln>
                <a:effectLst>
                  <a:outerShdw blurRad="38100" dist="38100" algn="ctr" rotWithShape="0">
                    <a:srgbClr val="000000">
                      <a:alpha val="23000"/>
                    </a:srgbClr>
                  </a:outerShdw>
                </a:effectLst>
              </p:spPr>
              <p:txBody>
                <a:bodyPr anchor="ctr"/>
                <a:lstStyle/>
                <a:p>
                  <a:pPr algn="ctr"/>
                  <a:endParaRPr/>
                </a:p>
              </p:txBody>
            </p:sp>
            <p:sp>
              <p:nvSpPr>
                <p:cNvPr id="46" name="椭圆 45">
                  <a:extLst>
                    <a:ext uri="{FF2B5EF4-FFF2-40B4-BE49-F238E27FC236}">
                      <a16:creationId xmlns="" xmlns:a16="http://schemas.microsoft.com/office/drawing/2014/main" id="{9ACBECDF-5D44-4F50-8E6E-C4973C3F8BA4}"/>
                    </a:ext>
                  </a:extLst>
                </p:cNvPr>
                <p:cNvSpPr/>
                <p:nvPr/>
              </p:nvSpPr>
              <p:spPr>
                <a:xfrm rot="5422425">
                  <a:off x="1825326" y="2984058"/>
                  <a:ext cx="1428084" cy="1428083"/>
                </a:xfrm>
                <a:prstGeom prst="ellipse">
                  <a:avLst/>
                </a:prstGeom>
                <a:noFill/>
                <a:ln>
                  <a:solidFill>
                    <a:schemeClr val="accent1">
                      <a:alpha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7" name="任意多边形: 形状 46">
                  <a:extLst>
                    <a:ext uri="{FF2B5EF4-FFF2-40B4-BE49-F238E27FC236}">
                      <a16:creationId xmlns="" xmlns:a16="http://schemas.microsoft.com/office/drawing/2014/main" id="{92C4105E-E738-4025-A0E8-75E40B81BE52}"/>
                    </a:ext>
                  </a:extLst>
                </p:cNvPr>
                <p:cNvSpPr/>
                <p:nvPr/>
              </p:nvSpPr>
              <p:spPr>
                <a:xfrm>
                  <a:off x="2288551" y="3460034"/>
                  <a:ext cx="501634" cy="476130"/>
                </a:xfrm>
                <a:custGeom>
                  <a:avLst/>
                  <a:gdLst/>
                  <a:ahLst/>
                  <a:cxnLst/>
                  <a:rect l="0" t="0" r="0" b="0"/>
                  <a:pathLst>
                    <a:path w="120000" h="120000" extrusionOk="0">
                      <a:moveTo>
                        <a:pt x="119800" y="63664"/>
                      </a:moveTo>
                      <a:lnTo>
                        <a:pt x="119800" y="63664"/>
                      </a:lnTo>
                      <a:cubicBezTo>
                        <a:pt x="119800" y="66596"/>
                        <a:pt x="118405" y="69528"/>
                        <a:pt x="114219" y="69528"/>
                      </a:cubicBezTo>
                      <a:cubicBezTo>
                        <a:pt x="112823" y="69528"/>
                        <a:pt x="111428" y="68062"/>
                        <a:pt x="111428" y="68062"/>
                      </a:cubicBezTo>
                      <a:lnTo>
                        <a:pt x="111428" y="68062"/>
                      </a:lnTo>
                      <a:cubicBezTo>
                        <a:pt x="60598" y="14869"/>
                        <a:pt x="60598" y="14869"/>
                        <a:pt x="60598" y="14869"/>
                      </a:cubicBezTo>
                      <a:lnTo>
                        <a:pt x="60598" y="14869"/>
                      </a:lnTo>
                      <a:lnTo>
                        <a:pt x="60598" y="14869"/>
                      </a:lnTo>
                      <a:lnTo>
                        <a:pt x="60598" y="14869"/>
                      </a:lnTo>
                      <a:cubicBezTo>
                        <a:pt x="9966" y="68062"/>
                        <a:pt x="9966" y="68062"/>
                        <a:pt x="9966" y="68062"/>
                      </a:cubicBezTo>
                      <a:lnTo>
                        <a:pt x="9966" y="68062"/>
                      </a:lnTo>
                      <a:cubicBezTo>
                        <a:pt x="8571" y="68062"/>
                        <a:pt x="7176" y="69528"/>
                        <a:pt x="5780" y="69528"/>
                      </a:cubicBezTo>
                      <a:cubicBezTo>
                        <a:pt x="2990" y="69528"/>
                        <a:pt x="0" y="66596"/>
                        <a:pt x="0" y="63664"/>
                      </a:cubicBezTo>
                      <a:cubicBezTo>
                        <a:pt x="0" y="62198"/>
                        <a:pt x="0" y="60523"/>
                        <a:pt x="1395" y="59057"/>
                      </a:cubicBezTo>
                      <a:cubicBezTo>
                        <a:pt x="56411" y="1465"/>
                        <a:pt x="56411" y="1465"/>
                        <a:pt x="56411" y="1465"/>
                      </a:cubicBezTo>
                      <a:cubicBezTo>
                        <a:pt x="57807" y="0"/>
                        <a:pt x="59202" y="0"/>
                        <a:pt x="60598" y="0"/>
                      </a:cubicBezTo>
                      <a:lnTo>
                        <a:pt x="60598" y="0"/>
                      </a:lnTo>
                      <a:lnTo>
                        <a:pt x="60598" y="0"/>
                      </a:lnTo>
                      <a:lnTo>
                        <a:pt x="60598" y="0"/>
                      </a:lnTo>
                      <a:lnTo>
                        <a:pt x="60598" y="0"/>
                      </a:lnTo>
                      <a:lnTo>
                        <a:pt x="60598" y="0"/>
                      </a:lnTo>
                      <a:lnTo>
                        <a:pt x="60598" y="0"/>
                      </a:lnTo>
                      <a:lnTo>
                        <a:pt x="60598" y="0"/>
                      </a:lnTo>
                      <a:cubicBezTo>
                        <a:pt x="61993" y="0"/>
                        <a:pt x="63388" y="1465"/>
                        <a:pt x="64784" y="1465"/>
                      </a:cubicBezTo>
                      <a:lnTo>
                        <a:pt x="64784" y="1465"/>
                      </a:lnTo>
                      <a:cubicBezTo>
                        <a:pt x="85913" y="25130"/>
                        <a:pt x="85913" y="25130"/>
                        <a:pt x="85913" y="25130"/>
                      </a:cubicBezTo>
                      <a:cubicBezTo>
                        <a:pt x="85913" y="19267"/>
                        <a:pt x="85913" y="19267"/>
                        <a:pt x="85913" y="19267"/>
                      </a:cubicBezTo>
                      <a:cubicBezTo>
                        <a:pt x="85913" y="16335"/>
                        <a:pt x="88903" y="13193"/>
                        <a:pt x="91694" y="13193"/>
                      </a:cubicBezTo>
                      <a:cubicBezTo>
                        <a:pt x="95880" y="13193"/>
                        <a:pt x="97275" y="16335"/>
                        <a:pt x="97275" y="19267"/>
                      </a:cubicBezTo>
                      <a:cubicBezTo>
                        <a:pt x="97275" y="36858"/>
                        <a:pt x="97275" y="36858"/>
                        <a:pt x="97275" y="36858"/>
                      </a:cubicBezTo>
                      <a:cubicBezTo>
                        <a:pt x="118405" y="59057"/>
                        <a:pt x="118405" y="59057"/>
                        <a:pt x="118405" y="59057"/>
                      </a:cubicBezTo>
                      <a:lnTo>
                        <a:pt x="118405" y="59057"/>
                      </a:lnTo>
                      <a:cubicBezTo>
                        <a:pt x="119800" y="60523"/>
                        <a:pt x="119800" y="62198"/>
                        <a:pt x="119800" y="63664"/>
                      </a:cubicBezTo>
                      <a:close/>
                      <a:moveTo>
                        <a:pt x="108438" y="72460"/>
                      </a:moveTo>
                      <a:lnTo>
                        <a:pt x="108438" y="72460"/>
                      </a:lnTo>
                      <a:cubicBezTo>
                        <a:pt x="108438" y="90261"/>
                        <a:pt x="108438" y="90261"/>
                        <a:pt x="108438" y="90261"/>
                      </a:cubicBezTo>
                      <a:cubicBezTo>
                        <a:pt x="108438" y="99057"/>
                        <a:pt x="108438" y="99057"/>
                        <a:pt x="108438" y="99057"/>
                      </a:cubicBezTo>
                      <a:cubicBezTo>
                        <a:pt x="108438" y="113926"/>
                        <a:pt x="108438" y="113926"/>
                        <a:pt x="108438" y="113926"/>
                      </a:cubicBezTo>
                      <a:cubicBezTo>
                        <a:pt x="108438" y="118324"/>
                        <a:pt x="107043" y="119790"/>
                        <a:pt x="102857" y="119790"/>
                      </a:cubicBezTo>
                      <a:cubicBezTo>
                        <a:pt x="91694" y="119790"/>
                        <a:pt x="91694" y="119790"/>
                        <a:pt x="91694" y="119790"/>
                      </a:cubicBezTo>
                      <a:cubicBezTo>
                        <a:pt x="91694" y="72460"/>
                        <a:pt x="91694" y="72460"/>
                        <a:pt x="91694" y="72460"/>
                      </a:cubicBezTo>
                      <a:cubicBezTo>
                        <a:pt x="69169" y="72460"/>
                        <a:pt x="69169" y="72460"/>
                        <a:pt x="69169" y="72460"/>
                      </a:cubicBezTo>
                      <a:cubicBezTo>
                        <a:pt x="69169" y="119790"/>
                        <a:pt x="69169" y="119790"/>
                        <a:pt x="69169" y="119790"/>
                      </a:cubicBezTo>
                      <a:cubicBezTo>
                        <a:pt x="16943" y="119790"/>
                        <a:pt x="16943" y="119790"/>
                        <a:pt x="16943" y="119790"/>
                      </a:cubicBezTo>
                      <a:cubicBezTo>
                        <a:pt x="14152" y="119790"/>
                        <a:pt x="11362" y="118324"/>
                        <a:pt x="11362" y="113926"/>
                      </a:cubicBezTo>
                      <a:cubicBezTo>
                        <a:pt x="11362" y="99057"/>
                        <a:pt x="11362" y="99057"/>
                        <a:pt x="11362" y="99057"/>
                      </a:cubicBezTo>
                      <a:cubicBezTo>
                        <a:pt x="11362" y="90261"/>
                        <a:pt x="11362" y="90261"/>
                        <a:pt x="11362" y="90261"/>
                      </a:cubicBezTo>
                      <a:cubicBezTo>
                        <a:pt x="11362" y="72460"/>
                        <a:pt x="11362" y="72460"/>
                        <a:pt x="11362" y="72460"/>
                      </a:cubicBezTo>
                      <a:cubicBezTo>
                        <a:pt x="60598" y="22198"/>
                        <a:pt x="60598" y="22198"/>
                        <a:pt x="60598" y="22198"/>
                      </a:cubicBezTo>
                      <a:lnTo>
                        <a:pt x="108438" y="72460"/>
                      </a:lnTo>
                      <a:close/>
                      <a:moveTo>
                        <a:pt x="50830" y="72460"/>
                      </a:moveTo>
                      <a:lnTo>
                        <a:pt x="50830" y="72460"/>
                      </a:lnTo>
                      <a:cubicBezTo>
                        <a:pt x="28305" y="72460"/>
                        <a:pt x="28305" y="72460"/>
                        <a:pt x="28305" y="72460"/>
                      </a:cubicBezTo>
                      <a:cubicBezTo>
                        <a:pt x="28305" y="96125"/>
                        <a:pt x="28305" y="96125"/>
                        <a:pt x="28305" y="96125"/>
                      </a:cubicBezTo>
                      <a:cubicBezTo>
                        <a:pt x="50830" y="96125"/>
                        <a:pt x="50830" y="96125"/>
                        <a:pt x="50830" y="96125"/>
                      </a:cubicBezTo>
                      <a:lnTo>
                        <a:pt x="50830" y="72460"/>
                      </a:lnTo>
                      <a:close/>
                    </a:path>
                  </a:pathLst>
                </a:custGeom>
                <a:solidFill>
                  <a:schemeClr val="bg1"/>
                </a:solidFill>
                <a:ln>
                  <a:noFill/>
                </a:ln>
              </p:spPr>
              <p:txBody>
                <a:bodyPr anchor="ctr"/>
                <a:lstStyle/>
                <a:p>
                  <a:pPr algn="ctr"/>
                  <a:endParaRPr/>
                </a:p>
              </p:txBody>
            </p:sp>
          </p:grpSp>
        </p:grpSp>
        <p:sp>
          <p:nvSpPr>
            <p:cNvPr id="39" name="文本框 71">
              <a:extLst>
                <a:ext uri="{FF2B5EF4-FFF2-40B4-BE49-F238E27FC236}">
                  <a16:creationId xmlns="" xmlns:a16="http://schemas.microsoft.com/office/drawing/2014/main" id="{83482519-BB7F-43B9-9E42-143994EF6E0A}"/>
                </a:ext>
              </a:extLst>
            </p:cNvPr>
            <p:cNvSpPr txBox="1"/>
            <p:nvPr/>
          </p:nvSpPr>
          <p:spPr>
            <a:xfrm>
              <a:off x="2139652" y="4039162"/>
              <a:ext cx="779981" cy="338554"/>
            </a:xfrm>
            <a:prstGeom prst="rect">
              <a:avLst/>
            </a:prstGeom>
            <a:noFill/>
          </p:spPr>
          <p:txBody>
            <a:bodyPr wrap="square">
              <a:normAutofit/>
            </a:bodyPr>
            <a:lstStyle/>
            <a:p>
              <a:pPr algn="ctr"/>
              <a:r>
                <a:rPr lang="de-DE" sz="1600">
                  <a:solidFill>
                    <a:schemeClr val="dk2">
                      <a:lumMod val="100000"/>
                    </a:schemeClr>
                  </a:solidFill>
                  <a:latin typeface="Impact" panose="020B0806030902050204" pitchFamily="34" charset="0"/>
                </a:rPr>
                <a:t>0  1</a:t>
              </a:r>
            </a:p>
          </p:txBody>
        </p:sp>
        <p:grpSp>
          <p:nvGrpSpPr>
            <p:cNvPr id="40" name="组合 39">
              <a:extLst>
                <a:ext uri="{FF2B5EF4-FFF2-40B4-BE49-F238E27FC236}">
                  <a16:creationId xmlns="" xmlns:a16="http://schemas.microsoft.com/office/drawing/2014/main" id="{8EF8BB10-DDB3-41AC-9DF4-EB6A8687A0C1}"/>
                </a:ext>
              </a:extLst>
            </p:cNvPr>
            <p:cNvGrpSpPr/>
            <p:nvPr/>
          </p:nvGrpSpPr>
          <p:grpSpPr>
            <a:xfrm>
              <a:off x="1312307" y="4506298"/>
              <a:ext cx="2434670" cy="751825"/>
              <a:chOff x="1312307" y="5107782"/>
              <a:chExt cx="2434670" cy="751825"/>
            </a:xfrm>
          </p:grpSpPr>
          <p:sp>
            <p:nvSpPr>
              <p:cNvPr id="41" name="文本框 78">
                <a:extLst>
                  <a:ext uri="{FF2B5EF4-FFF2-40B4-BE49-F238E27FC236}">
                    <a16:creationId xmlns="" xmlns:a16="http://schemas.microsoft.com/office/drawing/2014/main" id="{F7037F86-C053-4F63-AEFA-3C30B8B17E87}"/>
                  </a:ext>
                </a:extLst>
              </p:cNvPr>
              <p:cNvSpPr txBox="1"/>
              <p:nvPr/>
            </p:nvSpPr>
            <p:spPr>
              <a:xfrm>
                <a:off x="1312307" y="5434875"/>
                <a:ext cx="2434670" cy="424732"/>
              </a:xfrm>
              <a:prstGeom prst="rect">
                <a:avLst/>
              </a:prstGeom>
              <a:noFill/>
            </p:spPr>
            <p:txBody>
              <a:bodyPr wrap="square" lIns="0" tIns="0" rIns="0" bIns="0" anchor="t" anchorCtr="1">
                <a:normAutofit/>
              </a:bodyPr>
              <a:lstStyle/>
              <a:p>
                <a:pPr algn="ctr">
                  <a:lnSpc>
                    <a:spcPct val="120000"/>
                  </a:lnSpc>
                </a:pPr>
                <a:r>
                  <a:rPr lang="zh-CN" altLang="en-US" sz="1100" dirty="0">
                    <a:solidFill>
                      <a:schemeClr val="dk1">
                        <a:lumMod val="100000"/>
                      </a:schemeClr>
                    </a:solidFill>
                  </a:rPr>
                  <a:t>请替换文字内容复制你的内容到此</a:t>
                </a:r>
                <a:br>
                  <a:rPr lang="zh-CN" altLang="en-US" sz="1100" dirty="0">
                    <a:solidFill>
                      <a:schemeClr val="dk1">
                        <a:lumMod val="100000"/>
                      </a:schemeClr>
                    </a:solidFill>
                  </a:rPr>
                </a:br>
                <a:r>
                  <a:rPr lang="zh-CN" altLang="en-US" sz="1100" dirty="0"/>
                  <a:t>请替换文字内容复制你的内容到</a:t>
                </a:r>
              </a:p>
            </p:txBody>
          </p:sp>
          <p:sp>
            <p:nvSpPr>
              <p:cNvPr id="42" name="文本框 79">
                <a:extLst>
                  <a:ext uri="{FF2B5EF4-FFF2-40B4-BE49-F238E27FC236}">
                    <a16:creationId xmlns="" xmlns:a16="http://schemas.microsoft.com/office/drawing/2014/main" id="{C725A75E-AA03-44A0-82C8-256E0C747F3C}"/>
                  </a:ext>
                </a:extLst>
              </p:cNvPr>
              <p:cNvSpPr txBox="1"/>
              <p:nvPr/>
            </p:nvSpPr>
            <p:spPr>
              <a:xfrm>
                <a:off x="1312307" y="5107782"/>
                <a:ext cx="2434670" cy="323165"/>
              </a:xfrm>
              <a:prstGeom prst="rect">
                <a:avLst/>
              </a:prstGeom>
              <a:noFill/>
            </p:spPr>
            <p:txBody>
              <a:bodyPr wrap="none" lIns="0" tIns="0" rIns="0" bIns="0" anchor="t" anchorCtr="1">
                <a:normAutofit/>
              </a:bodyPr>
              <a:lstStyle/>
              <a:p>
                <a:pPr algn="ctr"/>
                <a:r>
                  <a:rPr lang="zh-CN" altLang="en-US" sz="1400" b="1" dirty="0">
                    <a:solidFill>
                      <a:schemeClr val="accent1"/>
                    </a:solidFill>
                  </a:rPr>
                  <a:t>输入标题文本</a:t>
                </a:r>
              </a:p>
            </p:txBody>
          </p:sp>
        </p:grpSp>
      </p:grpSp>
      <p:grpSp>
        <p:nvGrpSpPr>
          <p:cNvPr id="5" name="千图设计师MC：ID 29795607库_组合 4">
            <a:extLst>
              <a:ext uri="{FF2B5EF4-FFF2-40B4-BE49-F238E27FC236}">
                <a16:creationId xmlns="" xmlns:a16="http://schemas.microsoft.com/office/drawing/2014/main" id="{DABD7BB0-6666-4FA1-911E-575522A891F7}"/>
              </a:ext>
            </a:extLst>
          </p:cNvPr>
          <p:cNvGrpSpPr/>
          <p:nvPr>
            <p:custDataLst>
              <p:tags r:id="rId2"/>
            </p:custDataLst>
          </p:nvPr>
        </p:nvGrpSpPr>
        <p:grpSpPr>
          <a:xfrm>
            <a:off x="3746912" y="1955358"/>
            <a:ext cx="2434670" cy="3302765"/>
            <a:chOff x="3776486" y="1955358"/>
            <a:chExt cx="2434670" cy="3302765"/>
          </a:xfrm>
        </p:grpSpPr>
        <p:grpSp>
          <p:nvGrpSpPr>
            <p:cNvPr id="28" name="组合 27">
              <a:extLst>
                <a:ext uri="{FF2B5EF4-FFF2-40B4-BE49-F238E27FC236}">
                  <a16:creationId xmlns="" xmlns:a16="http://schemas.microsoft.com/office/drawing/2014/main" id="{75A45185-2D60-4BF3-BF0F-EDD07FED8F5E}"/>
                </a:ext>
              </a:extLst>
            </p:cNvPr>
            <p:cNvGrpSpPr/>
            <p:nvPr/>
          </p:nvGrpSpPr>
          <p:grpSpPr>
            <a:xfrm>
              <a:off x="4279780" y="1955358"/>
              <a:ext cx="1428083" cy="1952164"/>
              <a:chOff x="4279779" y="2984058"/>
              <a:chExt cx="1428083" cy="1952164"/>
            </a:xfrm>
          </p:grpSpPr>
          <p:cxnSp>
            <p:nvCxnSpPr>
              <p:cNvPr id="33" name="直接连接符 32">
                <a:extLst>
                  <a:ext uri="{FF2B5EF4-FFF2-40B4-BE49-F238E27FC236}">
                    <a16:creationId xmlns="" xmlns:a16="http://schemas.microsoft.com/office/drawing/2014/main" id="{7A467A58-7E2F-43A4-9593-9260F57221E2}"/>
                  </a:ext>
                </a:extLst>
              </p:cNvPr>
              <p:cNvCxnSpPr/>
              <p:nvPr/>
            </p:nvCxnSpPr>
            <p:spPr>
              <a:xfrm>
                <a:off x="4973428" y="4413645"/>
                <a:ext cx="0" cy="522577"/>
              </a:xfrm>
              <a:prstGeom prst="line">
                <a:avLst/>
              </a:prstGeom>
              <a:ln w="12700" cap="flat" cmpd="sng" algn="ctr">
                <a:solidFill>
                  <a:schemeClr val="accent2">
                    <a:lumMod val="100000"/>
                  </a:schemeClr>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34" name="组合 33">
                <a:extLst>
                  <a:ext uri="{FF2B5EF4-FFF2-40B4-BE49-F238E27FC236}">
                    <a16:creationId xmlns="" xmlns:a16="http://schemas.microsoft.com/office/drawing/2014/main" id="{C127D96C-F6C4-4DDF-AEB6-B28EB371D356}"/>
                  </a:ext>
                </a:extLst>
              </p:cNvPr>
              <p:cNvGrpSpPr/>
              <p:nvPr/>
            </p:nvGrpSpPr>
            <p:grpSpPr>
              <a:xfrm>
                <a:off x="4279779" y="2984058"/>
                <a:ext cx="1428083" cy="1428084"/>
                <a:chOff x="4279779" y="2984058"/>
                <a:chExt cx="1428083" cy="1428084"/>
              </a:xfrm>
            </p:grpSpPr>
            <p:sp>
              <p:nvSpPr>
                <p:cNvPr id="35" name="椭圆 34">
                  <a:extLst>
                    <a:ext uri="{FF2B5EF4-FFF2-40B4-BE49-F238E27FC236}">
                      <a16:creationId xmlns="" xmlns:a16="http://schemas.microsoft.com/office/drawing/2014/main" id="{1E8312F9-D43C-4B62-81D4-3A67959BD221}"/>
                    </a:ext>
                  </a:extLst>
                </p:cNvPr>
                <p:cNvSpPr/>
                <p:nvPr/>
              </p:nvSpPr>
              <p:spPr>
                <a:xfrm>
                  <a:off x="4413398" y="3117676"/>
                  <a:ext cx="1160847" cy="1160847"/>
                </a:xfrm>
                <a:prstGeom prst="ellipse">
                  <a:avLst/>
                </a:prstGeom>
                <a:solidFill>
                  <a:schemeClr val="accent2">
                    <a:lumMod val="100000"/>
                  </a:schemeClr>
                </a:solidFill>
                <a:ln>
                  <a:noFill/>
                </a:ln>
                <a:effectLst>
                  <a:outerShdw blurRad="38100" dist="38100" algn="ctr" rotWithShape="0">
                    <a:srgbClr val="000000">
                      <a:alpha val="23000"/>
                    </a:srgbClr>
                  </a:outerShdw>
                </a:effectLst>
              </p:spPr>
              <p:txBody>
                <a:bodyPr anchor="ctr"/>
                <a:lstStyle/>
                <a:p>
                  <a:pPr algn="ctr"/>
                  <a:endParaRPr/>
                </a:p>
              </p:txBody>
            </p:sp>
            <p:sp>
              <p:nvSpPr>
                <p:cNvPr id="36" name="椭圆 35">
                  <a:extLst>
                    <a:ext uri="{FF2B5EF4-FFF2-40B4-BE49-F238E27FC236}">
                      <a16:creationId xmlns="" xmlns:a16="http://schemas.microsoft.com/office/drawing/2014/main" id="{C669F234-C129-46D6-817A-5F060A6B35EF}"/>
                    </a:ext>
                  </a:extLst>
                </p:cNvPr>
                <p:cNvSpPr/>
                <p:nvPr/>
              </p:nvSpPr>
              <p:spPr>
                <a:xfrm rot="5422425">
                  <a:off x="4279779" y="2984058"/>
                  <a:ext cx="1428084" cy="1428083"/>
                </a:xfrm>
                <a:prstGeom prst="ellipse">
                  <a:avLst/>
                </a:prstGeom>
                <a:noFill/>
                <a:ln w="12700" cap="flat" cmpd="sng" algn="ctr">
                  <a:solidFill>
                    <a:schemeClr val="accent2">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7" name="任意多边形: 形状 36">
                  <a:extLst>
                    <a:ext uri="{FF2B5EF4-FFF2-40B4-BE49-F238E27FC236}">
                      <a16:creationId xmlns="" xmlns:a16="http://schemas.microsoft.com/office/drawing/2014/main" id="{1E4A6185-9A76-409F-AFD1-4C14FC668167}"/>
                    </a:ext>
                  </a:extLst>
                </p:cNvPr>
                <p:cNvSpPr/>
                <p:nvPr/>
              </p:nvSpPr>
              <p:spPr>
                <a:xfrm>
                  <a:off x="4743004" y="3478347"/>
                  <a:ext cx="501634" cy="439504"/>
                </a:xfrm>
                <a:custGeom>
                  <a:avLst/>
                  <a:gdLst/>
                  <a:ahLst/>
                  <a:cxnLst/>
                  <a:rect l="0" t="0" r="0" b="0"/>
                  <a:pathLst>
                    <a:path w="120000" h="120000" extrusionOk="0">
                      <a:moveTo>
                        <a:pt x="117009" y="65310"/>
                      </a:moveTo>
                      <a:lnTo>
                        <a:pt x="117009" y="65310"/>
                      </a:lnTo>
                      <a:lnTo>
                        <a:pt x="117009" y="65310"/>
                      </a:lnTo>
                      <a:cubicBezTo>
                        <a:pt x="61993" y="91073"/>
                        <a:pt x="61993" y="91073"/>
                        <a:pt x="61993" y="91073"/>
                      </a:cubicBezTo>
                      <a:lnTo>
                        <a:pt x="61993" y="91073"/>
                      </a:lnTo>
                      <a:lnTo>
                        <a:pt x="61993" y="91073"/>
                      </a:lnTo>
                      <a:lnTo>
                        <a:pt x="61993" y="91073"/>
                      </a:lnTo>
                      <a:cubicBezTo>
                        <a:pt x="61993" y="92655"/>
                        <a:pt x="60598" y="92655"/>
                        <a:pt x="60598" y="92655"/>
                      </a:cubicBezTo>
                      <a:cubicBezTo>
                        <a:pt x="59202" y="92655"/>
                        <a:pt x="59202" y="92655"/>
                        <a:pt x="57807" y="91073"/>
                      </a:cubicBezTo>
                      <a:lnTo>
                        <a:pt x="57807" y="91073"/>
                      </a:lnTo>
                      <a:lnTo>
                        <a:pt x="57807" y="91073"/>
                      </a:lnTo>
                      <a:lnTo>
                        <a:pt x="57807" y="91073"/>
                      </a:lnTo>
                      <a:cubicBezTo>
                        <a:pt x="2990" y="65310"/>
                        <a:pt x="2990" y="65310"/>
                        <a:pt x="2990" y="65310"/>
                      </a:cubicBezTo>
                      <a:lnTo>
                        <a:pt x="2990" y="65310"/>
                      </a:lnTo>
                      <a:cubicBezTo>
                        <a:pt x="1395" y="65310"/>
                        <a:pt x="0" y="62146"/>
                        <a:pt x="0" y="60564"/>
                      </a:cubicBezTo>
                      <a:cubicBezTo>
                        <a:pt x="0" y="55819"/>
                        <a:pt x="2990" y="54237"/>
                        <a:pt x="5780" y="54237"/>
                      </a:cubicBezTo>
                      <a:cubicBezTo>
                        <a:pt x="7176" y="54237"/>
                        <a:pt x="7176" y="54237"/>
                        <a:pt x="8571" y="54237"/>
                      </a:cubicBezTo>
                      <a:lnTo>
                        <a:pt x="8571" y="54237"/>
                      </a:lnTo>
                      <a:lnTo>
                        <a:pt x="8571" y="54237"/>
                      </a:lnTo>
                      <a:lnTo>
                        <a:pt x="8571" y="54237"/>
                      </a:lnTo>
                      <a:cubicBezTo>
                        <a:pt x="60598" y="78192"/>
                        <a:pt x="60598" y="78192"/>
                        <a:pt x="60598" y="78192"/>
                      </a:cubicBezTo>
                      <a:cubicBezTo>
                        <a:pt x="112823" y="54237"/>
                        <a:pt x="112823" y="54237"/>
                        <a:pt x="112823" y="54237"/>
                      </a:cubicBezTo>
                      <a:lnTo>
                        <a:pt x="112823" y="54237"/>
                      </a:lnTo>
                      <a:lnTo>
                        <a:pt x="112823" y="54237"/>
                      </a:lnTo>
                      <a:lnTo>
                        <a:pt x="112823" y="54237"/>
                      </a:lnTo>
                      <a:lnTo>
                        <a:pt x="114219" y="54237"/>
                      </a:lnTo>
                      <a:cubicBezTo>
                        <a:pt x="118405" y="54237"/>
                        <a:pt x="119800" y="55819"/>
                        <a:pt x="119800" y="60564"/>
                      </a:cubicBezTo>
                      <a:cubicBezTo>
                        <a:pt x="119800" y="62146"/>
                        <a:pt x="118405" y="65310"/>
                        <a:pt x="117009" y="65310"/>
                      </a:cubicBezTo>
                      <a:close/>
                      <a:moveTo>
                        <a:pt x="117009" y="38192"/>
                      </a:moveTo>
                      <a:lnTo>
                        <a:pt x="117009" y="38192"/>
                      </a:lnTo>
                      <a:lnTo>
                        <a:pt x="117009" y="38192"/>
                      </a:lnTo>
                      <a:cubicBezTo>
                        <a:pt x="61993" y="63728"/>
                        <a:pt x="61993" y="63728"/>
                        <a:pt x="61993" y="63728"/>
                      </a:cubicBezTo>
                      <a:lnTo>
                        <a:pt x="61993" y="63728"/>
                      </a:lnTo>
                      <a:lnTo>
                        <a:pt x="61993" y="63728"/>
                      </a:lnTo>
                      <a:lnTo>
                        <a:pt x="61993" y="63728"/>
                      </a:lnTo>
                      <a:lnTo>
                        <a:pt x="60598" y="63728"/>
                      </a:lnTo>
                      <a:cubicBezTo>
                        <a:pt x="59202" y="63728"/>
                        <a:pt x="59202" y="63728"/>
                        <a:pt x="57807" y="63728"/>
                      </a:cubicBezTo>
                      <a:lnTo>
                        <a:pt x="57807" y="63728"/>
                      </a:lnTo>
                      <a:lnTo>
                        <a:pt x="57807" y="63728"/>
                      </a:lnTo>
                      <a:lnTo>
                        <a:pt x="57807" y="63728"/>
                      </a:lnTo>
                      <a:cubicBezTo>
                        <a:pt x="2990" y="38192"/>
                        <a:pt x="2990" y="38192"/>
                        <a:pt x="2990" y="38192"/>
                      </a:cubicBezTo>
                      <a:lnTo>
                        <a:pt x="2990" y="38192"/>
                      </a:lnTo>
                      <a:cubicBezTo>
                        <a:pt x="1395" y="36610"/>
                        <a:pt x="0" y="35028"/>
                        <a:pt x="0" y="31864"/>
                      </a:cubicBezTo>
                      <a:cubicBezTo>
                        <a:pt x="0" y="30282"/>
                        <a:pt x="1395" y="27118"/>
                        <a:pt x="2990" y="27118"/>
                      </a:cubicBezTo>
                      <a:lnTo>
                        <a:pt x="2990" y="27118"/>
                      </a:lnTo>
                      <a:cubicBezTo>
                        <a:pt x="57807" y="1581"/>
                        <a:pt x="57807" y="1581"/>
                        <a:pt x="57807" y="1581"/>
                      </a:cubicBezTo>
                      <a:lnTo>
                        <a:pt x="57807" y="1581"/>
                      </a:lnTo>
                      <a:lnTo>
                        <a:pt x="57807" y="1581"/>
                      </a:lnTo>
                      <a:lnTo>
                        <a:pt x="57807" y="1581"/>
                      </a:lnTo>
                      <a:cubicBezTo>
                        <a:pt x="59202" y="0"/>
                        <a:pt x="59202" y="0"/>
                        <a:pt x="60598" y="0"/>
                      </a:cubicBezTo>
                      <a:cubicBezTo>
                        <a:pt x="60598" y="0"/>
                        <a:pt x="61993" y="0"/>
                        <a:pt x="61993" y="1581"/>
                      </a:cubicBezTo>
                      <a:lnTo>
                        <a:pt x="61993" y="1581"/>
                      </a:lnTo>
                      <a:lnTo>
                        <a:pt x="61993" y="1581"/>
                      </a:lnTo>
                      <a:lnTo>
                        <a:pt x="61993" y="1581"/>
                      </a:lnTo>
                      <a:cubicBezTo>
                        <a:pt x="117009" y="27118"/>
                        <a:pt x="117009" y="27118"/>
                        <a:pt x="117009" y="27118"/>
                      </a:cubicBezTo>
                      <a:lnTo>
                        <a:pt x="117009" y="27118"/>
                      </a:lnTo>
                      <a:cubicBezTo>
                        <a:pt x="118405" y="27118"/>
                        <a:pt x="119800" y="30282"/>
                        <a:pt x="119800" y="31864"/>
                      </a:cubicBezTo>
                      <a:cubicBezTo>
                        <a:pt x="119800" y="35028"/>
                        <a:pt x="118405" y="36610"/>
                        <a:pt x="117009" y="38192"/>
                      </a:cubicBezTo>
                      <a:close/>
                      <a:moveTo>
                        <a:pt x="5780" y="81355"/>
                      </a:moveTo>
                      <a:lnTo>
                        <a:pt x="5780" y="81355"/>
                      </a:lnTo>
                      <a:cubicBezTo>
                        <a:pt x="7176" y="81355"/>
                        <a:pt x="7176" y="81355"/>
                        <a:pt x="8571" y="81355"/>
                      </a:cubicBezTo>
                      <a:lnTo>
                        <a:pt x="8571" y="81355"/>
                      </a:lnTo>
                      <a:lnTo>
                        <a:pt x="8571" y="81355"/>
                      </a:lnTo>
                      <a:lnTo>
                        <a:pt x="8571" y="81355"/>
                      </a:lnTo>
                      <a:cubicBezTo>
                        <a:pt x="60598" y="106892"/>
                        <a:pt x="60598" y="106892"/>
                        <a:pt x="60598" y="106892"/>
                      </a:cubicBezTo>
                      <a:cubicBezTo>
                        <a:pt x="112823" y="81355"/>
                        <a:pt x="112823" y="81355"/>
                        <a:pt x="112823" y="81355"/>
                      </a:cubicBezTo>
                      <a:lnTo>
                        <a:pt x="112823" y="81355"/>
                      </a:lnTo>
                      <a:lnTo>
                        <a:pt x="112823" y="81355"/>
                      </a:lnTo>
                      <a:lnTo>
                        <a:pt x="112823" y="81355"/>
                      </a:lnTo>
                      <a:lnTo>
                        <a:pt x="114219" y="81355"/>
                      </a:lnTo>
                      <a:cubicBezTo>
                        <a:pt x="118405" y="81355"/>
                        <a:pt x="119800" y="84519"/>
                        <a:pt x="119800" y="87683"/>
                      </a:cubicBezTo>
                      <a:cubicBezTo>
                        <a:pt x="119800" y="91073"/>
                        <a:pt x="118405" y="92655"/>
                        <a:pt x="117009" y="94237"/>
                      </a:cubicBezTo>
                      <a:lnTo>
                        <a:pt x="117009" y="94237"/>
                      </a:lnTo>
                      <a:cubicBezTo>
                        <a:pt x="61993" y="119774"/>
                        <a:pt x="61993" y="119774"/>
                        <a:pt x="61993" y="119774"/>
                      </a:cubicBezTo>
                      <a:lnTo>
                        <a:pt x="61993" y="119774"/>
                      </a:lnTo>
                      <a:lnTo>
                        <a:pt x="61993" y="119774"/>
                      </a:lnTo>
                      <a:lnTo>
                        <a:pt x="61993" y="119774"/>
                      </a:lnTo>
                      <a:lnTo>
                        <a:pt x="60598" y="119774"/>
                      </a:lnTo>
                      <a:cubicBezTo>
                        <a:pt x="59202" y="119774"/>
                        <a:pt x="59202" y="119774"/>
                        <a:pt x="57807" y="119774"/>
                      </a:cubicBezTo>
                      <a:lnTo>
                        <a:pt x="57807" y="119774"/>
                      </a:lnTo>
                      <a:lnTo>
                        <a:pt x="57807" y="119774"/>
                      </a:lnTo>
                      <a:lnTo>
                        <a:pt x="57807" y="119774"/>
                      </a:lnTo>
                      <a:cubicBezTo>
                        <a:pt x="2990" y="94237"/>
                        <a:pt x="2990" y="94237"/>
                        <a:pt x="2990" y="94237"/>
                      </a:cubicBezTo>
                      <a:lnTo>
                        <a:pt x="2990" y="94237"/>
                      </a:lnTo>
                      <a:cubicBezTo>
                        <a:pt x="1395" y="92655"/>
                        <a:pt x="0" y="91073"/>
                        <a:pt x="0" y="87683"/>
                      </a:cubicBezTo>
                      <a:cubicBezTo>
                        <a:pt x="0" y="84519"/>
                        <a:pt x="2990" y="81355"/>
                        <a:pt x="5780" y="81355"/>
                      </a:cubicBezTo>
                      <a:close/>
                    </a:path>
                  </a:pathLst>
                </a:custGeom>
                <a:solidFill>
                  <a:schemeClr val="bg1"/>
                </a:solidFill>
                <a:ln>
                  <a:noFill/>
                </a:ln>
              </p:spPr>
              <p:txBody>
                <a:bodyPr anchor="ctr"/>
                <a:lstStyle/>
                <a:p>
                  <a:pPr algn="ctr"/>
                  <a:endParaRPr/>
                </a:p>
              </p:txBody>
            </p:sp>
          </p:grpSp>
        </p:grpSp>
        <p:sp>
          <p:nvSpPr>
            <p:cNvPr id="29" name="文本框 72">
              <a:extLst>
                <a:ext uri="{FF2B5EF4-FFF2-40B4-BE49-F238E27FC236}">
                  <a16:creationId xmlns="" xmlns:a16="http://schemas.microsoft.com/office/drawing/2014/main" id="{DAF11ECB-8289-4598-82A0-896018D1C129}"/>
                </a:ext>
              </a:extLst>
            </p:cNvPr>
            <p:cNvSpPr txBox="1"/>
            <p:nvPr/>
          </p:nvSpPr>
          <p:spPr>
            <a:xfrm>
              <a:off x="4603831" y="4039162"/>
              <a:ext cx="779981" cy="338554"/>
            </a:xfrm>
            <a:prstGeom prst="rect">
              <a:avLst/>
            </a:prstGeom>
            <a:noFill/>
          </p:spPr>
          <p:txBody>
            <a:bodyPr wrap="square">
              <a:normAutofit/>
            </a:bodyPr>
            <a:lstStyle/>
            <a:p>
              <a:pPr algn="ctr"/>
              <a:r>
                <a:rPr lang="de-DE" sz="1600">
                  <a:solidFill>
                    <a:schemeClr val="dk2">
                      <a:lumMod val="100000"/>
                    </a:schemeClr>
                  </a:solidFill>
                  <a:latin typeface="Impact" panose="020B0806030902050204" pitchFamily="34" charset="0"/>
                </a:rPr>
                <a:t>0  2</a:t>
              </a:r>
            </a:p>
          </p:txBody>
        </p:sp>
        <p:grpSp>
          <p:nvGrpSpPr>
            <p:cNvPr id="30" name="组合 29">
              <a:extLst>
                <a:ext uri="{FF2B5EF4-FFF2-40B4-BE49-F238E27FC236}">
                  <a16:creationId xmlns="" xmlns:a16="http://schemas.microsoft.com/office/drawing/2014/main" id="{FFA703DC-5C44-492B-A01E-1A0C7DAA12E1}"/>
                </a:ext>
              </a:extLst>
            </p:cNvPr>
            <p:cNvGrpSpPr/>
            <p:nvPr/>
          </p:nvGrpSpPr>
          <p:grpSpPr>
            <a:xfrm>
              <a:off x="3776486" y="4506298"/>
              <a:ext cx="2434670" cy="751825"/>
              <a:chOff x="1312307" y="5107782"/>
              <a:chExt cx="2434670" cy="751825"/>
            </a:xfrm>
          </p:grpSpPr>
          <p:sp>
            <p:nvSpPr>
              <p:cNvPr id="31" name="文本框 87">
                <a:extLst>
                  <a:ext uri="{FF2B5EF4-FFF2-40B4-BE49-F238E27FC236}">
                    <a16:creationId xmlns="" xmlns:a16="http://schemas.microsoft.com/office/drawing/2014/main" id="{8BE5E778-0B25-4E87-A956-118CD579C262}"/>
                  </a:ext>
                </a:extLst>
              </p:cNvPr>
              <p:cNvSpPr txBox="1"/>
              <p:nvPr/>
            </p:nvSpPr>
            <p:spPr>
              <a:xfrm>
                <a:off x="1312307" y="5434875"/>
                <a:ext cx="2434670" cy="424732"/>
              </a:xfrm>
              <a:prstGeom prst="rect">
                <a:avLst/>
              </a:prstGeom>
              <a:noFill/>
            </p:spPr>
            <p:txBody>
              <a:bodyPr wrap="square" lIns="0" tIns="0" rIns="0" bIns="0" anchor="t" anchorCtr="1">
                <a:normAutofit/>
              </a:bodyPr>
              <a:lstStyle/>
              <a:p>
                <a:pPr algn="ctr">
                  <a:lnSpc>
                    <a:spcPct val="120000"/>
                  </a:lnSpc>
                </a:pPr>
                <a:r>
                  <a:rPr lang="zh-CN" altLang="en-US" sz="1100" dirty="0">
                    <a:solidFill>
                      <a:schemeClr val="dk1">
                        <a:lumMod val="100000"/>
                      </a:schemeClr>
                    </a:solidFill>
                  </a:rPr>
                  <a:t>请替换文字内容复制你的内容到此</a:t>
                </a:r>
                <a:br>
                  <a:rPr lang="zh-CN" altLang="en-US" sz="1100" dirty="0">
                    <a:solidFill>
                      <a:schemeClr val="dk1">
                        <a:lumMod val="100000"/>
                      </a:schemeClr>
                    </a:solidFill>
                  </a:rPr>
                </a:br>
                <a:r>
                  <a:rPr lang="zh-CN" altLang="en-US" sz="1100" dirty="0"/>
                  <a:t>请替换文字内容复制你的内容到</a:t>
                </a:r>
                <a:endParaRPr lang="zh-CN" altLang="en-US" sz="1100" dirty="0">
                  <a:solidFill>
                    <a:schemeClr val="dk1">
                      <a:lumMod val="100000"/>
                    </a:schemeClr>
                  </a:solidFill>
                </a:endParaRPr>
              </a:p>
            </p:txBody>
          </p:sp>
          <p:sp>
            <p:nvSpPr>
              <p:cNvPr id="32" name="文本框 88">
                <a:extLst>
                  <a:ext uri="{FF2B5EF4-FFF2-40B4-BE49-F238E27FC236}">
                    <a16:creationId xmlns="" xmlns:a16="http://schemas.microsoft.com/office/drawing/2014/main" id="{603AD74B-0FAB-417D-8451-02435CA501E1}"/>
                  </a:ext>
                </a:extLst>
              </p:cNvPr>
              <p:cNvSpPr txBox="1"/>
              <p:nvPr/>
            </p:nvSpPr>
            <p:spPr>
              <a:xfrm>
                <a:off x="1312307" y="5107782"/>
                <a:ext cx="2434670" cy="323165"/>
              </a:xfrm>
              <a:prstGeom prst="rect">
                <a:avLst/>
              </a:prstGeom>
              <a:noFill/>
            </p:spPr>
            <p:txBody>
              <a:bodyPr wrap="none" lIns="0" tIns="0" rIns="0" bIns="0" anchor="t" anchorCtr="1">
                <a:normAutofit/>
              </a:bodyPr>
              <a:lstStyle/>
              <a:p>
                <a:pPr algn="ctr"/>
                <a:r>
                  <a:rPr lang="zh-CN" altLang="en-US" sz="1400" b="1" dirty="0">
                    <a:solidFill>
                      <a:schemeClr val="accent1"/>
                    </a:solidFill>
                  </a:rPr>
                  <a:t>输入标题文本</a:t>
                </a:r>
              </a:p>
            </p:txBody>
          </p:sp>
        </p:grpSp>
      </p:grpSp>
      <p:grpSp>
        <p:nvGrpSpPr>
          <p:cNvPr id="6" name="千图设计师MC：ID 29795607库_组合 5">
            <a:extLst>
              <a:ext uri="{FF2B5EF4-FFF2-40B4-BE49-F238E27FC236}">
                <a16:creationId xmlns="" xmlns:a16="http://schemas.microsoft.com/office/drawing/2014/main" id="{43AAC395-FAB1-4116-B8FD-264504820963}"/>
              </a:ext>
            </a:extLst>
          </p:cNvPr>
          <p:cNvGrpSpPr/>
          <p:nvPr>
            <p:custDataLst>
              <p:tags r:id="rId3"/>
            </p:custDataLst>
          </p:nvPr>
        </p:nvGrpSpPr>
        <p:grpSpPr>
          <a:xfrm>
            <a:off x="6010417" y="1958840"/>
            <a:ext cx="2434670" cy="3299283"/>
            <a:chOff x="6171943" y="1958840"/>
            <a:chExt cx="2434670" cy="3299283"/>
          </a:xfrm>
        </p:grpSpPr>
        <p:grpSp>
          <p:nvGrpSpPr>
            <p:cNvPr id="18" name="组合 17">
              <a:extLst>
                <a:ext uri="{FF2B5EF4-FFF2-40B4-BE49-F238E27FC236}">
                  <a16:creationId xmlns="" xmlns:a16="http://schemas.microsoft.com/office/drawing/2014/main" id="{3E62A18A-03C3-47AE-A66B-4123C6F78A67}"/>
                </a:ext>
              </a:extLst>
            </p:cNvPr>
            <p:cNvGrpSpPr/>
            <p:nvPr/>
          </p:nvGrpSpPr>
          <p:grpSpPr>
            <a:xfrm>
              <a:off x="6675237" y="1958840"/>
              <a:ext cx="1428083" cy="1948682"/>
              <a:chOff x="6675236" y="2987540"/>
              <a:chExt cx="1428083" cy="1948682"/>
            </a:xfrm>
          </p:grpSpPr>
          <p:cxnSp>
            <p:nvCxnSpPr>
              <p:cNvPr id="23" name="直接连接符 22">
                <a:extLst>
                  <a:ext uri="{FF2B5EF4-FFF2-40B4-BE49-F238E27FC236}">
                    <a16:creationId xmlns="" xmlns:a16="http://schemas.microsoft.com/office/drawing/2014/main" id="{3440D65E-8760-4307-A1FB-81DF774D1173}"/>
                  </a:ext>
                </a:extLst>
              </p:cNvPr>
              <p:cNvCxnSpPr/>
              <p:nvPr/>
            </p:nvCxnSpPr>
            <p:spPr>
              <a:xfrm>
                <a:off x="7362170" y="4413645"/>
                <a:ext cx="0" cy="522577"/>
              </a:xfrm>
              <a:prstGeom prst="line">
                <a:avLst/>
              </a:prstGeom>
              <a:ln w="12700" cap="flat" cmpd="sng" algn="ctr">
                <a:solidFill>
                  <a:schemeClr val="accent3">
                    <a:lumMod val="100000"/>
                  </a:schemeClr>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24" name="组合 23">
                <a:extLst>
                  <a:ext uri="{FF2B5EF4-FFF2-40B4-BE49-F238E27FC236}">
                    <a16:creationId xmlns="" xmlns:a16="http://schemas.microsoft.com/office/drawing/2014/main" id="{6FE0EB7B-7F7F-4CF4-A26A-0C30CAD59F6F}"/>
                  </a:ext>
                </a:extLst>
              </p:cNvPr>
              <p:cNvGrpSpPr/>
              <p:nvPr/>
            </p:nvGrpSpPr>
            <p:grpSpPr>
              <a:xfrm>
                <a:off x="6675236" y="2987540"/>
                <a:ext cx="1428083" cy="1428084"/>
                <a:chOff x="6675236" y="2987540"/>
                <a:chExt cx="1428083" cy="1428084"/>
              </a:xfrm>
            </p:grpSpPr>
            <p:sp>
              <p:nvSpPr>
                <p:cNvPr id="25" name="椭圆 24">
                  <a:extLst>
                    <a:ext uri="{FF2B5EF4-FFF2-40B4-BE49-F238E27FC236}">
                      <a16:creationId xmlns="" xmlns:a16="http://schemas.microsoft.com/office/drawing/2014/main" id="{54364B3F-3E86-4A8A-9790-65C596C79E2A}"/>
                    </a:ext>
                  </a:extLst>
                </p:cNvPr>
                <p:cNvSpPr/>
                <p:nvPr/>
              </p:nvSpPr>
              <p:spPr>
                <a:xfrm>
                  <a:off x="6808855" y="3121158"/>
                  <a:ext cx="1160847" cy="1160847"/>
                </a:xfrm>
                <a:prstGeom prst="ellipse">
                  <a:avLst/>
                </a:prstGeom>
                <a:solidFill>
                  <a:schemeClr val="accent3">
                    <a:lumMod val="100000"/>
                  </a:schemeClr>
                </a:solidFill>
                <a:ln>
                  <a:noFill/>
                </a:ln>
                <a:effectLst>
                  <a:outerShdw blurRad="38100" dist="38100" algn="ctr" rotWithShape="0">
                    <a:srgbClr val="000000">
                      <a:alpha val="23000"/>
                    </a:srgbClr>
                  </a:outerShdw>
                </a:effectLst>
              </p:spPr>
              <p:txBody>
                <a:bodyPr anchor="ctr"/>
                <a:lstStyle/>
                <a:p>
                  <a:pPr algn="ctr"/>
                  <a:endParaRPr/>
                </a:p>
              </p:txBody>
            </p:sp>
            <p:sp>
              <p:nvSpPr>
                <p:cNvPr id="26" name="椭圆 25">
                  <a:extLst>
                    <a:ext uri="{FF2B5EF4-FFF2-40B4-BE49-F238E27FC236}">
                      <a16:creationId xmlns="" xmlns:a16="http://schemas.microsoft.com/office/drawing/2014/main" id="{A6E0B5BE-AD72-483D-B977-7200E6EE8F96}"/>
                    </a:ext>
                  </a:extLst>
                </p:cNvPr>
                <p:cNvSpPr/>
                <p:nvPr/>
              </p:nvSpPr>
              <p:spPr>
                <a:xfrm rot="5422425">
                  <a:off x="6675236" y="2987540"/>
                  <a:ext cx="1428084" cy="1428083"/>
                </a:xfrm>
                <a:prstGeom prst="ellipse">
                  <a:avLst/>
                </a:prstGeom>
                <a:noFill/>
                <a:ln w="12700" cap="flat" cmpd="sng" algn="ctr">
                  <a:solidFill>
                    <a:schemeClr val="accent3">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7" name="任意多边形: 形状 26">
                  <a:extLst>
                    <a:ext uri="{FF2B5EF4-FFF2-40B4-BE49-F238E27FC236}">
                      <a16:creationId xmlns="" xmlns:a16="http://schemas.microsoft.com/office/drawing/2014/main" id="{A50E2E76-D972-4765-98D0-654D7FBAD3E3}"/>
                    </a:ext>
                  </a:extLst>
                </p:cNvPr>
                <p:cNvSpPr/>
                <p:nvPr/>
              </p:nvSpPr>
              <p:spPr>
                <a:xfrm>
                  <a:off x="7138459" y="3454362"/>
                  <a:ext cx="501638" cy="494438"/>
                </a:xfrm>
                <a:custGeom>
                  <a:avLst/>
                  <a:gdLst/>
                  <a:ahLst/>
                  <a:cxnLst/>
                  <a:rect l="0" t="0" r="0" b="0"/>
                  <a:pathLst>
                    <a:path w="120000" h="120000" extrusionOk="0">
                      <a:moveTo>
                        <a:pt x="105647" y="48605"/>
                      </a:moveTo>
                      <a:lnTo>
                        <a:pt x="105647" y="48605"/>
                      </a:lnTo>
                      <a:cubicBezTo>
                        <a:pt x="104252" y="50016"/>
                        <a:pt x="104252" y="58487"/>
                        <a:pt x="114219" y="64134"/>
                      </a:cubicBezTo>
                      <a:cubicBezTo>
                        <a:pt x="114219" y="64134"/>
                        <a:pt x="100066" y="66957"/>
                        <a:pt x="90299" y="54252"/>
                      </a:cubicBezTo>
                      <a:cubicBezTo>
                        <a:pt x="87308" y="54252"/>
                        <a:pt x="84518" y="55663"/>
                        <a:pt x="81727" y="55663"/>
                      </a:cubicBezTo>
                      <a:cubicBezTo>
                        <a:pt x="60598" y="55663"/>
                        <a:pt x="47840" y="42756"/>
                        <a:pt x="47840" y="27226"/>
                      </a:cubicBezTo>
                      <a:cubicBezTo>
                        <a:pt x="47840" y="12907"/>
                        <a:pt x="60598" y="0"/>
                        <a:pt x="81727" y="0"/>
                      </a:cubicBezTo>
                      <a:cubicBezTo>
                        <a:pt x="102857" y="0"/>
                        <a:pt x="119800" y="12907"/>
                        <a:pt x="119800" y="27226"/>
                      </a:cubicBezTo>
                      <a:cubicBezTo>
                        <a:pt x="119800" y="35697"/>
                        <a:pt x="114219" y="44168"/>
                        <a:pt x="105647" y="48605"/>
                      </a:cubicBezTo>
                      <a:close/>
                      <a:moveTo>
                        <a:pt x="40863" y="30050"/>
                      </a:moveTo>
                      <a:lnTo>
                        <a:pt x="40863" y="30050"/>
                      </a:lnTo>
                      <a:cubicBezTo>
                        <a:pt x="42259" y="46991"/>
                        <a:pt x="56411" y="61310"/>
                        <a:pt x="78936" y="62722"/>
                      </a:cubicBezTo>
                      <a:cubicBezTo>
                        <a:pt x="81727" y="62722"/>
                        <a:pt x="84518" y="62722"/>
                        <a:pt x="87308" y="61310"/>
                      </a:cubicBezTo>
                      <a:lnTo>
                        <a:pt x="87308" y="61310"/>
                      </a:lnTo>
                      <a:lnTo>
                        <a:pt x="87308" y="61310"/>
                      </a:lnTo>
                      <a:cubicBezTo>
                        <a:pt x="94485" y="68369"/>
                        <a:pt x="102857" y="69983"/>
                        <a:pt x="107043" y="69983"/>
                      </a:cubicBezTo>
                      <a:cubicBezTo>
                        <a:pt x="102857" y="88537"/>
                        <a:pt x="84518" y="102655"/>
                        <a:pt x="56411" y="102655"/>
                      </a:cubicBezTo>
                      <a:cubicBezTo>
                        <a:pt x="53621" y="102655"/>
                        <a:pt x="49435" y="101243"/>
                        <a:pt x="45049" y="99831"/>
                      </a:cubicBezTo>
                      <a:cubicBezTo>
                        <a:pt x="31096" y="119798"/>
                        <a:pt x="7176" y="115563"/>
                        <a:pt x="7176" y="115563"/>
                      </a:cubicBezTo>
                      <a:cubicBezTo>
                        <a:pt x="23920" y="108302"/>
                        <a:pt x="23920" y="94184"/>
                        <a:pt x="19734" y="92773"/>
                      </a:cubicBezTo>
                      <a:cubicBezTo>
                        <a:pt x="7176" y="85512"/>
                        <a:pt x="0" y="72806"/>
                        <a:pt x="0" y="59899"/>
                      </a:cubicBezTo>
                      <a:cubicBezTo>
                        <a:pt x="0" y="39932"/>
                        <a:pt x="18338" y="22789"/>
                        <a:pt x="43654" y="18554"/>
                      </a:cubicBezTo>
                      <a:cubicBezTo>
                        <a:pt x="42259" y="22789"/>
                        <a:pt x="40863" y="25815"/>
                        <a:pt x="40863" y="30050"/>
                      </a:cubicBezTo>
                      <a:close/>
                    </a:path>
                  </a:pathLst>
                </a:custGeom>
                <a:solidFill>
                  <a:schemeClr val="bg1"/>
                </a:solidFill>
                <a:ln>
                  <a:noFill/>
                </a:ln>
              </p:spPr>
              <p:txBody>
                <a:bodyPr anchor="ctr"/>
                <a:lstStyle/>
                <a:p>
                  <a:pPr algn="ctr"/>
                  <a:endParaRPr/>
                </a:p>
              </p:txBody>
            </p:sp>
          </p:grpSp>
        </p:grpSp>
        <p:sp>
          <p:nvSpPr>
            <p:cNvPr id="19" name="文本框 73">
              <a:extLst>
                <a:ext uri="{FF2B5EF4-FFF2-40B4-BE49-F238E27FC236}">
                  <a16:creationId xmlns="" xmlns:a16="http://schemas.microsoft.com/office/drawing/2014/main" id="{3EC310E8-1601-4F57-814E-0BC3414099B6}"/>
                </a:ext>
              </a:extLst>
            </p:cNvPr>
            <p:cNvSpPr txBox="1"/>
            <p:nvPr/>
          </p:nvSpPr>
          <p:spPr>
            <a:xfrm>
              <a:off x="6999288" y="4039162"/>
              <a:ext cx="779981" cy="338554"/>
            </a:xfrm>
            <a:prstGeom prst="rect">
              <a:avLst/>
            </a:prstGeom>
            <a:noFill/>
          </p:spPr>
          <p:txBody>
            <a:bodyPr wrap="square">
              <a:normAutofit/>
            </a:bodyPr>
            <a:lstStyle/>
            <a:p>
              <a:pPr algn="ctr"/>
              <a:r>
                <a:rPr lang="de-DE" sz="1600">
                  <a:solidFill>
                    <a:schemeClr val="dk2">
                      <a:lumMod val="100000"/>
                    </a:schemeClr>
                  </a:solidFill>
                  <a:latin typeface="Impact" panose="020B0806030902050204" pitchFamily="34" charset="0"/>
                </a:rPr>
                <a:t>0  3</a:t>
              </a:r>
            </a:p>
          </p:txBody>
        </p:sp>
        <p:grpSp>
          <p:nvGrpSpPr>
            <p:cNvPr id="20" name="组合 19">
              <a:extLst>
                <a:ext uri="{FF2B5EF4-FFF2-40B4-BE49-F238E27FC236}">
                  <a16:creationId xmlns="" xmlns:a16="http://schemas.microsoft.com/office/drawing/2014/main" id="{4916DC02-07C2-4F45-B589-3B95BF007B04}"/>
                </a:ext>
              </a:extLst>
            </p:cNvPr>
            <p:cNvGrpSpPr/>
            <p:nvPr/>
          </p:nvGrpSpPr>
          <p:grpSpPr>
            <a:xfrm>
              <a:off x="6171943" y="4506298"/>
              <a:ext cx="2434670" cy="751825"/>
              <a:chOff x="1312307" y="5107782"/>
              <a:chExt cx="2434670" cy="751825"/>
            </a:xfrm>
          </p:grpSpPr>
          <p:sp>
            <p:nvSpPr>
              <p:cNvPr id="21" name="文本框 90">
                <a:extLst>
                  <a:ext uri="{FF2B5EF4-FFF2-40B4-BE49-F238E27FC236}">
                    <a16:creationId xmlns="" xmlns:a16="http://schemas.microsoft.com/office/drawing/2014/main" id="{E37E3D05-C945-4A51-B47D-02DE8B5E6FCC}"/>
                  </a:ext>
                </a:extLst>
              </p:cNvPr>
              <p:cNvSpPr txBox="1"/>
              <p:nvPr/>
            </p:nvSpPr>
            <p:spPr>
              <a:xfrm>
                <a:off x="1312307" y="5434875"/>
                <a:ext cx="2434670" cy="424732"/>
              </a:xfrm>
              <a:prstGeom prst="rect">
                <a:avLst/>
              </a:prstGeom>
              <a:noFill/>
            </p:spPr>
            <p:txBody>
              <a:bodyPr wrap="square" lIns="0" tIns="0" rIns="0" bIns="0" anchor="t" anchorCtr="1">
                <a:normAutofit/>
              </a:bodyPr>
              <a:lstStyle/>
              <a:p>
                <a:pPr algn="ctr">
                  <a:lnSpc>
                    <a:spcPct val="120000"/>
                  </a:lnSpc>
                </a:pPr>
                <a:r>
                  <a:rPr lang="zh-CN" altLang="en-US" sz="1100" dirty="0">
                    <a:solidFill>
                      <a:schemeClr val="dk1">
                        <a:lumMod val="100000"/>
                      </a:schemeClr>
                    </a:solidFill>
                  </a:rPr>
                  <a:t>请替换文字内容复制你的内容到此</a:t>
                </a:r>
                <a:br>
                  <a:rPr lang="zh-CN" altLang="en-US" sz="1100" dirty="0">
                    <a:solidFill>
                      <a:schemeClr val="dk1">
                        <a:lumMod val="100000"/>
                      </a:schemeClr>
                    </a:solidFill>
                  </a:rPr>
                </a:br>
                <a:r>
                  <a:rPr lang="zh-CN" altLang="en-US" sz="1100" dirty="0"/>
                  <a:t>请替换文字内容复制你的内容到</a:t>
                </a:r>
                <a:endParaRPr lang="zh-CN" altLang="en-US" sz="1100" dirty="0">
                  <a:solidFill>
                    <a:schemeClr val="dk1">
                      <a:lumMod val="100000"/>
                    </a:schemeClr>
                  </a:solidFill>
                </a:endParaRPr>
              </a:p>
            </p:txBody>
          </p:sp>
          <p:sp>
            <p:nvSpPr>
              <p:cNvPr id="22" name="文本框 91">
                <a:extLst>
                  <a:ext uri="{FF2B5EF4-FFF2-40B4-BE49-F238E27FC236}">
                    <a16:creationId xmlns="" xmlns:a16="http://schemas.microsoft.com/office/drawing/2014/main" id="{903A04A3-6401-4B0B-9CBB-82134EA7ECDF}"/>
                  </a:ext>
                </a:extLst>
              </p:cNvPr>
              <p:cNvSpPr txBox="1"/>
              <p:nvPr/>
            </p:nvSpPr>
            <p:spPr>
              <a:xfrm>
                <a:off x="1312307" y="5107782"/>
                <a:ext cx="2434670" cy="323165"/>
              </a:xfrm>
              <a:prstGeom prst="rect">
                <a:avLst/>
              </a:prstGeom>
              <a:noFill/>
            </p:spPr>
            <p:txBody>
              <a:bodyPr wrap="none" lIns="0" tIns="0" rIns="0" bIns="0" anchor="t" anchorCtr="1">
                <a:normAutofit/>
              </a:bodyPr>
              <a:lstStyle/>
              <a:p>
                <a:pPr algn="ctr"/>
                <a:r>
                  <a:rPr lang="zh-CN" altLang="en-US" sz="1400" b="1" dirty="0">
                    <a:solidFill>
                      <a:schemeClr val="accent1"/>
                    </a:solidFill>
                  </a:rPr>
                  <a:t>输入标题文本</a:t>
                </a:r>
              </a:p>
            </p:txBody>
          </p:sp>
        </p:grpSp>
      </p:grpSp>
      <p:grpSp>
        <p:nvGrpSpPr>
          <p:cNvPr id="7" name="千图设计师MC：ID 29795607库_组合 6">
            <a:extLst>
              <a:ext uri="{FF2B5EF4-FFF2-40B4-BE49-F238E27FC236}">
                <a16:creationId xmlns="" xmlns:a16="http://schemas.microsoft.com/office/drawing/2014/main" id="{BFD47E2B-D12B-4A34-BD57-31E3BBA31D87}"/>
              </a:ext>
            </a:extLst>
          </p:cNvPr>
          <p:cNvGrpSpPr/>
          <p:nvPr>
            <p:custDataLst>
              <p:tags r:id="rId4"/>
            </p:custDataLst>
          </p:nvPr>
        </p:nvGrpSpPr>
        <p:grpSpPr>
          <a:xfrm>
            <a:off x="8273923" y="1955357"/>
            <a:ext cx="2434670" cy="3302766"/>
            <a:chOff x="8685391" y="1955357"/>
            <a:chExt cx="2434670" cy="3302766"/>
          </a:xfrm>
        </p:grpSpPr>
        <p:grpSp>
          <p:nvGrpSpPr>
            <p:cNvPr id="8" name="组合 7">
              <a:extLst>
                <a:ext uri="{FF2B5EF4-FFF2-40B4-BE49-F238E27FC236}">
                  <a16:creationId xmlns="" xmlns:a16="http://schemas.microsoft.com/office/drawing/2014/main" id="{9A8EC657-0746-4533-88C7-100F58899D21}"/>
                </a:ext>
              </a:extLst>
            </p:cNvPr>
            <p:cNvGrpSpPr/>
            <p:nvPr/>
          </p:nvGrpSpPr>
          <p:grpSpPr>
            <a:xfrm>
              <a:off x="9188685" y="1955357"/>
              <a:ext cx="1428083" cy="1952165"/>
              <a:chOff x="9188684" y="2984057"/>
              <a:chExt cx="1428083" cy="1952165"/>
            </a:xfrm>
          </p:grpSpPr>
          <p:cxnSp>
            <p:nvCxnSpPr>
              <p:cNvPr id="13" name="直接连接符 12">
                <a:extLst>
                  <a:ext uri="{FF2B5EF4-FFF2-40B4-BE49-F238E27FC236}">
                    <a16:creationId xmlns="" xmlns:a16="http://schemas.microsoft.com/office/drawing/2014/main" id="{21D79222-9925-4751-8783-AF9148033B67}"/>
                  </a:ext>
                </a:extLst>
              </p:cNvPr>
              <p:cNvCxnSpPr/>
              <p:nvPr/>
            </p:nvCxnSpPr>
            <p:spPr>
              <a:xfrm>
                <a:off x="9886601" y="4413645"/>
                <a:ext cx="0" cy="522577"/>
              </a:xfrm>
              <a:prstGeom prst="line">
                <a:avLst/>
              </a:prstGeom>
              <a:ln w="12700" cap="flat" cmpd="sng" algn="ctr">
                <a:solidFill>
                  <a:schemeClr val="accent4">
                    <a:lumMod val="100000"/>
                  </a:schemeClr>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14" name="组合 13">
                <a:extLst>
                  <a:ext uri="{FF2B5EF4-FFF2-40B4-BE49-F238E27FC236}">
                    <a16:creationId xmlns="" xmlns:a16="http://schemas.microsoft.com/office/drawing/2014/main" id="{84016721-6CDD-47A0-A0CA-464F25390833}"/>
                  </a:ext>
                </a:extLst>
              </p:cNvPr>
              <p:cNvGrpSpPr/>
              <p:nvPr/>
            </p:nvGrpSpPr>
            <p:grpSpPr>
              <a:xfrm>
                <a:off x="9188684" y="2984057"/>
                <a:ext cx="1428083" cy="1428084"/>
                <a:chOff x="9188684" y="2984057"/>
                <a:chExt cx="1428083" cy="1428084"/>
              </a:xfrm>
            </p:grpSpPr>
            <p:sp>
              <p:nvSpPr>
                <p:cNvPr id="15" name="椭圆 14">
                  <a:extLst>
                    <a:ext uri="{FF2B5EF4-FFF2-40B4-BE49-F238E27FC236}">
                      <a16:creationId xmlns="" xmlns:a16="http://schemas.microsoft.com/office/drawing/2014/main" id="{25E8E463-385C-4A0B-8B5A-5B6235108B27}"/>
                    </a:ext>
                  </a:extLst>
                </p:cNvPr>
                <p:cNvSpPr/>
                <p:nvPr/>
              </p:nvSpPr>
              <p:spPr>
                <a:xfrm>
                  <a:off x="9322303" y="3117675"/>
                  <a:ext cx="1160847" cy="1160847"/>
                </a:xfrm>
                <a:prstGeom prst="ellipse">
                  <a:avLst/>
                </a:prstGeom>
                <a:solidFill>
                  <a:schemeClr val="accent4">
                    <a:lumMod val="100000"/>
                  </a:schemeClr>
                </a:solidFill>
                <a:ln>
                  <a:noFill/>
                </a:ln>
                <a:effectLst>
                  <a:outerShdw blurRad="38100" dist="38100" algn="ctr" rotWithShape="0">
                    <a:srgbClr val="000000">
                      <a:alpha val="23000"/>
                    </a:srgbClr>
                  </a:outerShdw>
                </a:effectLst>
              </p:spPr>
              <p:txBody>
                <a:bodyPr anchor="ctr"/>
                <a:lstStyle/>
                <a:p>
                  <a:pPr algn="ctr"/>
                  <a:endParaRPr/>
                </a:p>
              </p:txBody>
            </p:sp>
            <p:sp>
              <p:nvSpPr>
                <p:cNvPr id="16" name="椭圆 15">
                  <a:extLst>
                    <a:ext uri="{FF2B5EF4-FFF2-40B4-BE49-F238E27FC236}">
                      <a16:creationId xmlns="" xmlns:a16="http://schemas.microsoft.com/office/drawing/2014/main" id="{BA7BA03F-420A-4707-9260-FB0D1E18805A}"/>
                    </a:ext>
                  </a:extLst>
                </p:cNvPr>
                <p:cNvSpPr/>
                <p:nvPr/>
              </p:nvSpPr>
              <p:spPr>
                <a:xfrm rot="5422425">
                  <a:off x="9188684" y="2984057"/>
                  <a:ext cx="1428084" cy="1428083"/>
                </a:xfrm>
                <a:prstGeom prst="ellipse">
                  <a:avLst/>
                </a:prstGeom>
                <a:noFill/>
                <a:ln w="12700" cap="flat" cmpd="sng" algn="ctr">
                  <a:solidFill>
                    <a:schemeClr val="accent4">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任意多边形: 形状 16">
                  <a:extLst>
                    <a:ext uri="{FF2B5EF4-FFF2-40B4-BE49-F238E27FC236}">
                      <a16:creationId xmlns="" xmlns:a16="http://schemas.microsoft.com/office/drawing/2014/main" id="{74599866-B0BA-41E5-8EC0-54F8E4E7C7BB}"/>
                    </a:ext>
                  </a:extLst>
                </p:cNvPr>
                <p:cNvSpPr/>
                <p:nvPr/>
              </p:nvSpPr>
              <p:spPr>
                <a:xfrm>
                  <a:off x="9699509" y="3449044"/>
                  <a:ext cx="406434" cy="498108"/>
                </a:xfrm>
                <a:custGeom>
                  <a:avLst/>
                  <a:gdLst/>
                  <a:ahLst/>
                  <a:cxnLst/>
                  <a:rect l="0" t="0" r="0" b="0"/>
                  <a:pathLst>
                    <a:path w="120000" h="120000" extrusionOk="0">
                      <a:moveTo>
                        <a:pt x="112868" y="119800"/>
                      </a:moveTo>
                      <a:lnTo>
                        <a:pt x="112868" y="119800"/>
                      </a:lnTo>
                      <a:cubicBezTo>
                        <a:pt x="6885" y="119800"/>
                        <a:pt x="6885" y="119800"/>
                        <a:pt x="6885" y="119800"/>
                      </a:cubicBezTo>
                      <a:cubicBezTo>
                        <a:pt x="1721" y="119800"/>
                        <a:pt x="0" y="117004"/>
                        <a:pt x="0" y="114209"/>
                      </a:cubicBezTo>
                      <a:cubicBezTo>
                        <a:pt x="0" y="64891"/>
                        <a:pt x="0" y="64891"/>
                        <a:pt x="0" y="64891"/>
                      </a:cubicBezTo>
                      <a:cubicBezTo>
                        <a:pt x="0" y="62096"/>
                        <a:pt x="1721" y="59101"/>
                        <a:pt x="6885" y="59101"/>
                      </a:cubicBezTo>
                      <a:cubicBezTo>
                        <a:pt x="17213" y="59101"/>
                        <a:pt x="17213" y="59101"/>
                        <a:pt x="17213" y="59101"/>
                      </a:cubicBezTo>
                      <a:cubicBezTo>
                        <a:pt x="17213" y="33743"/>
                        <a:pt x="17213" y="33743"/>
                        <a:pt x="17213" y="33743"/>
                      </a:cubicBezTo>
                      <a:cubicBezTo>
                        <a:pt x="17213" y="13976"/>
                        <a:pt x="36393" y="0"/>
                        <a:pt x="59016" y="0"/>
                      </a:cubicBezTo>
                      <a:cubicBezTo>
                        <a:pt x="83360" y="0"/>
                        <a:pt x="100573" y="13976"/>
                        <a:pt x="100573" y="33743"/>
                      </a:cubicBezTo>
                      <a:cubicBezTo>
                        <a:pt x="100573" y="36539"/>
                        <a:pt x="98852" y="39534"/>
                        <a:pt x="93688" y="39534"/>
                      </a:cubicBezTo>
                      <a:cubicBezTo>
                        <a:pt x="90245" y="39534"/>
                        <a:pt x="86803" y="36539"/>
                        <a:pt x="86803" y="33743"/>
                      </a:cubicBezTo>
                      <a:cubicBezTo>
                        <a:pt x="86803" y="21164"/>
                        <a:pt x="74754" y="11181"/>
                        <a:pt x="59016" y="11181"/>
                      </a:cubicBezTo>
                      <a:cubicBezTo>
                        <a:pt x="43278" y="11181"/>
                        <a:pt x="31229" y="21164"/>
                        <a:pt x="31229" y="33743"/>
                      </a:cubicBezTo>
                      <a:cubicBezTo>
                        <a:pt x="31229" y="59101"/>
                        <a:pt x="31229" y="59101"/>
                        <a:pt x="31229" y="59101"/>
                      </a:cubicBezTo>
                      <a:cubicBezTo>
                        <a:pt x="86803" y="59101"/>
                        <a:pt x="86803" y="59101"/>
                        <a:pt x="86803" y="59101"/>
                      </a:cubicBezTo>
                      <a:cubicBezTo>
                        <a:pt x="100573" y="59101"/>
                        <a:pt x="100573" y="59101"/>
                        <a:pt x="100573" y="59101"/>
                      </a:cubicBezTo>
                      <a:cubicBezTo>
                        <a:pt x="112868" y="59101"/>
                        <a:pt x="112868" y="59101"/>
                        <a:pt x="112868" y="59101"/>
                      </a:cubicBezTo>
                      <a:cubicBezTo>
                        <a:pt x="116311" y="59101"/>
                        <a:pt x="119754" y="62096"/>
                        <a:pt x="119754" y="64891"/>
                      </a:cubicBezTo>
                      <a:cubicBezTo>
                        <a:pt x="119754" y="114209"/>
                        <a:pt x="119754" y="114209"/>
                        <a:pt x="119754" y="114209"/>
                      </a:cubicBezTo>
                      <a:cubicBezTo>
                        <a:pt x="119754" y="117004"/>
                        <a:pt x="116311" y="119800"/>
                        <a:pt x="112868" y="119800"/>
                      </a:cubicBezTo>
                      <a:close/>
                      <a:moveTo>
                        <a:pt x="59016" y="70482"/>
                      </a:moveTo>
                      <a:lnTo>
                        <a:pt x="59016" y="70482"/>
                      </a:lnTo>
                      <a:cubicBezTo>
                        <a:pt x="52131" y="70482"/>
                        <a:pt x="45000" y="76073"/>
                        <a:pt x="45000" y="81863"/>
                      </a:cubicBezTo>
                      <a:cubicBezTo>
                        <a:pt x="45000" y="86056"/>
                        <a:pt x="48688" y="90249"/>
                        <a:pt x="52131" y="91647"/>
                      </a:cubicBezTo>
                      <a:cubicBezTo>
                        <a:pt x="52131" y="103028"/>
                        <a:pt x="52131" y="103028"/>
                        <a:pt x="52131" y="103028"/>
                      </a:cubicBezTo>
                      <a:cubicBezTo>
                        <a:pt x="52131" y="105823"/>
                        <a:pt x="55573" y="108618"/>
                        <a:pt x="59016" y="108618"/>
                      </a:cubicBezTo>
                      <a:cubicBezTo>
                        <a:pt x="64180" y="108618"/>
                        <a:pt x="65901" y="105823"/>
                        <a:pt x="65901" y="103028"/>
                      </a:cubicBezTo>
                      <a:cubicBezTo>
                        <a:pt x="65901" y="91647"/>
                        <a:pt x="65901" y="91647"/>
                        <a:pt x="65901" y="91647"/>
                      </a:cubicBezTo>
                      <a:cubicBezTo>
                        <a:pt x="71065" y="90249"/>
                        <a:pt x="72786" y="86056"/>
                        <a:pt x="72786" y="81863"/>
                      </a:cubicBezTo>
                      <a:cubicBezTo>
                        <a:pt x="72786" y="76073"/>
                        <a:pt x="67622" y="70482"/>
                        <a:pt x="59016" y="70482"/>
                      </a:cubicBezTo>
                      <a:close/>
                    </a:path>
                  </a:pathLst>
                </a:custGeom>
                <a:solidFill>
                  <a:schemeClr val="bg1"/>
                </a:solidFill>
                <a:ln>
                  <a:noFill/>
                </a:ln>
              </p:spPr>
              <p:txBody>
                <a:bodyPr anchor="ctr"/>
                <a:lstStyle/>
                <a:p>
                  <a:pPr algn="ctr"/>
                  <a:endParaRPr/>
                </a:p>
              </p:txBody>
            </p:sp>
          </p:grpSp>
        </p:grpSp>
        <p:sp>
          <p:nvSpPr>
            <p:cNvPr id="9" name="文本框 74">
              <a:extLst>
                <a:ext uri="{FF2B5EF4-FFF2-40B4-BE49-F238E27FC236}">
                  <a16:creationId xmlns="" xmlns:a16="http://schemas.microsoft.com/office/drawing/2014/main" id="{AFBD53D3-F43B-48EA-AC9D-4F293D907457}"/>
                </a:ext>
              </a:extLst>
            </p:cNvPr>
            <p:cNvSpPr txBox="1"/>
            <p:nvPr/>
          </p:nvSpPr>
          <p:spPr>
            <a:xfrm>
              <a:off x="9512736" y="4039162"/>
              <a:ext cx="779981" cy="338554"/>
            </a:xfrm>
            <a:prstGeom prst="rect">
              <a:avLst/>
            </a:prstGeom>
            <a:noFill/>
          </p:spPr>
          <p:txBody>
            <a:bodyPr wrap="square">
              <a:normAutofit/>
            </a:bodyPr>
            <a:lstStyle/>
            <a:p>
              <a:pPr algn="ctr"/>
              <a:r>
                <a:rPr lang="de-DE" sz="1600">
                  <a:solidFill>
                    <a:schemeClr val="dk2">
                      <a:lumMod val="100000"/>
                    </a:schemeClr>
                  </a:solidFill>
                  <a:latin typeface="Impact" panose="020B0806030902050204" pitchFamily="34" charset="0"/>
                </a:rPr>
                <a:t>0  4</a:t>
              </a:r>
            </a:p>
          </p:txBody>
        </p:sp>
        <p:grpSp>
          <p:nvGrpSpPr>
            <p:cNvPr id="10" name="组合 9">
              <a:extLst>
                <a:ext uri="{FF2B5EF4-FFF2-40B4-BE49-F238E27FC236}">
                  <a16:creationId xmlns="" xmlns:a16="http://schemas.microsoft.com/office/drawing/2014/main" id="{F212C1D2-199A-4B38-AF50-339844BCC9F1}"/>
                </a:ext>
              </a:extLst>
            </p:cNvPr>
            <p:cNvGrpSpPr/>
            <p:nvPr/>
          </p:nvGrpSpPr>
          <p:grpSpPr>
            <a:xfrm>
              <a:off x="8685391" y="4506298"/>
              <a:ext cx="2434670" cy="751825"/>
              <a:chOff x="1312307" y="5107782"/>
              <a:chExt cx="2434670" cy="751825"/>
            </a:xfrm>
          </p:grpSpPr>
          <p:sp>
            <p:nvSpPr>
              <p:cNvPr id="11" name="文本框 93">
                <a:extLst>
                  <a:ext uri="{FF2B5EF4-FFF2-40B4-BE49-F238E27FC236}">
                    <a16:creationId xmlns="" xmlns:a16="http://schemas.microsoft.com/office/drawing/2014/main" id="{E80EFA86-388F-4980-A943-85B6D97E0D6F}"/>
                  </a:ext>
                </a:extLst>
              </p:cNvPr>
              <p:cNvSpPr txBox="1"/>
              <p:nvPr/>
            </p:nvSpPr>
            <p:spPr>
              <a:xfrm>
                <a:off x="1312307" y="5434875"/>
                <a:ext cx="2434670" cy="424732"/>
              </a:xfrm>
              <a:prstGeom prst="rect">
                <a:avLst/>
              </a:prstGeom>
              <a:noFill/>
            </p:spPr>
            <p:txBody>
              <a:bodyPr wrap="square" lIns="0" tIns="0" rIns="0" bIns="0" anchor="t" anchorCtr="1">
                <a:normAutofit/>
              </a:bodyPr>
              <a:lstStyle/>
              <a:p>
                <a:pPr algn="ctr">
                  <a:lnSpc>
                    <a:spcPct val="120000"/>
                  </a:lnSpc>
                </a:pPr>
                <a:r>
                  <a:rPr lang="zh-CN" altLang="en-US" sz="1100" dirty="0">
                    <a:solidFill>
                      <a:schemeClr val="dk1">
                        <a:lumMod val="100000"/>
                      </a:schemeClr>
                    </a:solidFill>
                  </a:rPr>
                  <a:t>请替换文字内容复制你的内容到此</a:t>
                </a:r>
                <a:br>
                  <a:rPr lang="zh-CN" altLang="en-US" sz="1100" dirty="0">
                    <a:solidFill>
                      <a:schemeClr val="dk1">
                        <a:lumMod val="100000"/>
                      </a:schemeClr>
                    </a:solidFill>
                  </a:rPr>
                </a:br>
                <a:r>
                  <a:rPr lang="zh-CN" altLang="en-US" sz="1100" dirty="0"/>
                  <a:t>请替换文字内容复制你的内容到</a:t>
                </a:r>
                <a:endParaRPr lang="zh-CN" altLang="en-US" sz="1100" dirty="0">
                  <a:solidFill>
                    <a:schemeClr val="dk1">
                      <a:lumMod val="100000"/>
                    </a:schemeClr>
                  </a:solidFill>
                </a:endParaRPr>
              </a:p>
            </p:txBody>
          </p:sp>
          <p:sp>
            <p:nvSpPr>
              <p:cNvPr id="12" name="文本框 94">
                <a:extLst>
                  <a:ext uri="{FF2B5EF4-FFF2-40B4-BE49-F238E27FC236}">
                    <a16:creationId xmlns="" xmlns:a16="http://schemas.microsoft.com/office/drawing/2014/main" id="{7DFA6DDC-FB2A-48B5-BC3A-C09D39C739B7}"/>
                  </a:ext>
                </a:extLst>
              </p:cNvPr>
              <p:cNvSpPr txBox="1"/>
              <p:nvPr/>
            </p:nvSpPr>
            <p:spPr>
              <a:xfrm>
                <a:off x="1312307" y="5107782"/>
                <a:ext cx="2434670" cy="323165"/>
              </a:xfrm>
              <a:prstGeom prst="rect">
                <a:avLst/>
              </a:prstGeom>
              <a:noFill/>
            </p:spPr>
            <p:txBody>
              <a:bodyPr wrap="none" lIns="0" tIns="0" rIns="0" bIns="0" anchor="t" anchorCtr="1">
                <a:normAutofit/>
              </a:bodyPr>
              <a:lstStyle/>
              <a:p>
                <a:pPr algn="ctr"/>
                <a:r>
                  <a:rPr lang="zh-CN" altLang="en-US" sz="1400" b="1" dirty="0">
                    <a:solidFill>
                      <a:schemeClr val="accent1"/>
                    </a:solidFill>
                  </a:rPr>
                  <a:t>输入标题文本</a:t>
                </a:r>
              </a:p>
            </p:txBody>
          </p:sp>
        </p:grpSp>
      </p:grpSp>
    </p:spTree>
    <p:extLst>
      <p:ext uri="{BB962C8B-B14F-4D97-AF65-F5344CB8AC3E}">
        <p14:creationId xmlns:p14="http://schemas.microsoft.com/office/powerpoint/2010/main" val="788469439"/>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100000">
                                          <p:val>
                                            <p:strVal val="#ppt_x"/>
                                          </p:val>
                                        </p:tav>
                                      </p:tavLst>
                                    </p:anim>
                                    <p:anim calcmode="lin" valueType="num">
                                      <p:cBhvr>
                                        <p:cTn id="8" dur="500" fill="hold"/>
                                        <p:tgtEl>
                                          <p:spTgt spid="4"/>
                                        </p:tgtEl>
                                        <p:attrNameLst>
                                          <p:attrName>ppt_y</p:attrName>
                                        </p:attrNameLst>
                                      </p:cBhvr>
                                      <p:tavLst>
                                        <p:tav tm="0">
                                          <p:val>
                                            <p:strVal val="#ppt_y+#ppt_h/2"/>
                                          </p:val>
                                        </p:tav>
                                        <p:tav tm="100000">
                                          <p:val>
                                            <p:strVal val="#ppt_y"/>
                                          </p:val>
                                        </p:tav>
                                      </p:tavLst>
                                    </p:anim>
                                    <p:anim calcmode="lin" valueType="num">
                                      <p:cBhvr>
                                        <p:cTn id="9" dur="500" fill="hold"/>
                                        <p:tgtEl>
                                          <p:spTgt spid="4"/>
                                        </p:tgtEl>
                                        <p:attrNameLst>
                                          <p:attrName>ppt_w</p:attrName>
                                        </p:attrNameLst>
                                      </p:cBhvr>
                                      <p:tavLst>
                                        <p:tav tm="0">
                                          <p:val>
                                            <p:strVal val="#ppt_w"/>
                                          </p:val>
                                        </p:tav>
                                        <p:tav tm="100000">
                                          <p:val>
                                            <p:strVal val="#ppt_w"/>
                                          </p:val>
                                        </p:tav>
                                      </p:tavLst>
                                    </p:anim>
                                    <p:anim calcmode="lin" valueType="num">
                                      <p:cBhvr>
                                        <p:cTn id="10" dur="500" fill="hold"/>
                                        <p:tgtEl>
                                          <p:spTgt spid="4"/>
                                        </p:tgtEl>
                                        <p:attrNameLst>
                                          <p:attrName>ppt_h</p:attrName>
                                        </p:attrNameLst>
                                      </p:cBhvr>
                                      <p:tavLst>
                                        <p:tav tm="0">
                                          <p:val>
                                            <p:fltVal val="0"/>
                                          </p:val>
                                        </p:tav>
                                        <p:tav tm="100000">
                                          <p:val>
                                            <p:strVal val="#ppt_h"/>
                                          </p:val>
                                        </p:tav>
                                      </p:tavLst>
                                    </p:anim>
                                  </p:childTnLst>
                                </p:cTn>
                              </p:par>
                            </p:childTnLst>
                          </p:cTn>
                        </p:par>
                        <p:par>
                          <p:cTn id="11" fill="hold">
                            <p:stCondLst>
                              <p:cond delay="500"/>
                            </p:stCondLst>
                            <p:childTnLst>
                              <p:par>
                                <p:cTn id="12" presetID="17" presetClass="entr" presetSubtype="4"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ppt_h/2"/>
                                          </p:val>
                                        </p:tav>
                                        <p:tav tm="100000">
                                          <p:val>
                                            <p:strVal val="#ppt_y"/>
                                          </p:val>
                                        </p:tav>
                                      </p:tavLst>
                                    </p:anim>
                                    <p:anim calcmode="lin" valueType="num">
                                      <p:cBhvr>
                                        <p:cTn id="16" dur="500" fill="hold"/>
                                        <p:tgtEl>
                                          <p:spTgt spid="5"/>
                                        </p:tgtEl>
                                        <p:attrNameLst>
                                          <p:attrName>ppt_w</p:attrName>
                                        </p:attrNameLst>
                                      </p:cBhvr>
                                      <p:tavLst>
                                        <p:tav tm="0">
                                          <p:val>
                                            <p:strVal val="#ppt_w"/>
                                          </p:val>
                                        </p:tav>
                                        <p:tav tm="100000">
                                          <p:val>
                                            <p:strVal val="#ppt_w"/>
                                          </p:val>
                                        </p:tav>
                                      </p:tavLst>
                                    </p:anim>
                                    <p:anim calcmode="lin" valueType="num">
                                      <p:cBhvr>
                                        <p:cTn id="17" dur="500" fill="hold"/>
                                        <p:tgtEl>
                                          <p:spTgt spid="5"/>
                                        </p:tgtEl>
                                        <p:attrNameLst>
                                          <p:attrName>ppt_h</p:attrName>
                                        </p:attrNameLst>
                                      </p:cBhvr>
                                      <p:tavLst>
                                        <p:tav tm="0">
                                          <p:val>
                                            <p:fltVal val="0"/>
                                          </p:val>
                                        </p:tav>
                                        <p:tav tm="100000">
                                          <p:val>
                                            <p:strVal val="#ppt_h"/>
                                          </p:val>
                                        </p:tav>
                                      </p:tavLst>
                                    </p:anim>
                                  </p:childTnLst>
                                </p:cTn>
                              </p:par>
                            </p:childTnLst>
                          </p:cTn>
                        </p:par>
                        <p:par>
                          <p:cTn id="18" fill="hold">
                            <p:stCondLst>
                              <p:cond delay="1000"/>
                            </p:stCondLst>
                            <p:childTnLst>
                              <p:par>
                                <p:cTn id="19" presetID="17" presetClass="entr" presetSubtype="4"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ppt_x</p:attrName>
                                        </p:attrNameLst>
                                      </p:cBhvr>
                                      <p:tavLst>
                                        <p:tav tm="0">
                                          <p:val>
                                            <p:strVal val="#ppt_x"/>
                                          </p:val>
                                        </p:tav>
                                        <p:tav tm="100000">
                                          <p:val>
                                            <p:strVal val="#ppt_x"/>
                                          </p:val>
                                        </p:tav>
                                      </p:tavLst>
                                    </p:anim>
                                    <p:anim calcmode="lin" valueType="num">
                                      <p:cBhvr>
                                        <p:cTn id="22" dur="500" fill="hold"/>
                                        <p:tgtEl>
                                          <p:spTgt spid="6"/>
                                        </p:tgtEl>
                                        <p:attrNameLst>
                                          <p:attrName>ppt_y</p:attrName>
                                        </p:attrNameLst>
                                      </p:cBhvr>
                                      <p:tavLst>
                                        <p:tav tm="0">
                                          <p:val>
                                            <p:strVal val="#ppt_y+#ppt_h/2"/>
                                          </p:val>
                                        </p:tav>
                                        <p:tav tm="100000">
                                          <p:val>
                                            <p:strVal val="#ppt_y"/>
                                          </p:val>
                                        </p:tav>
                                      </p:tavLst>
                                    </p:anim>
                                    <p:anim calcmode="lin" valueType="num">
                                      <p:cBhvr>
                                        <p:cTn id="23" dur="500" fill="hold"/>
                                        <p:tgtEl>
                                          <p:spTgt spid="6"/>
                                        </p:tgtEl>
                                        <p:attrNameLst>
                                          <p:attrName>ppt_w</p:attrName>
                                        </p:attrNameLst>
                                      </p:cBhvr>
                                      <p:tavLst>
                                        <p:tav tm="0">
                                          <p:val>
                                            <p:strVal val="#ppt_w"/>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childTnLst>
                                </p:cTn>
                              </p:par>
                            </p:childTnLst>
                          </p:cTn>
                        </p:par>
                        <p:par>
                          <p:cTn id="25" fill="hold">
                            <p:stCondLst>
                              <p:cond delay="1500"/>
                            </p:stCondLst>
                            <p:childTnLst>
                              <p:par>
                                <p:cTn id="26" presetID="17" presetClass="entr" presetSubtype="4"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ppt_x</p:attrName>
                                        </p:attrNameLst>
                                      </p:cBhvr>
                                      <p:tavLst>
                                        <p:tav tm="0">
                                          <p:val>
                                            <p:strVal val="#ppt_x"/>
                                          </p:val>
                                        </p:tav>
                                        <p:tav tm="100000">
                                          <p:val>
                                            <p:strVal val="#ppt_x"/>
                                          </p:val>
                                        </p:tav>
                                      </p:tavLst>
                                    </p:anim>
                                    <p:anim calcmode="lin" valueType="num">
                                      <p:cBhvr>
                                        <p:cTn id="29" dur="500" fill="hold"/>
                                        <p:tgtEl>
                                          <p:spTgt spid="7"/>
                                        </p:tgtEl>
                                        <p:attrNameLst>
                                          <p:attrName>ppt_y</p:attrName>
                                        </p:attrNameLst>
                                      </p:cBhvr>
                                      <p:tavLst>
                                        <p:tav tm="0">
                                          <p:val>
                                            <p:strVal val="#ppt_y+#ppt_h/2"/>
                                          </p:val>
                                        </p:tav>
                                        <p:tav tm="100000">
                                          <p:val>
                                            <p:strVal val="#ppt_y"/>
                                          </p:val>
                                        </p:tav>
                                      </p:tavLst>
                                    </p:anim>
                                    <p:anim calcmode="lin" valueType="num">
                                      <p:cBhvr>
                                        <p:cTn id="30" dur="500" fill="hold"/>
                                        <p:tgtEl>
                                          <p:spTgt spid="7"/>
                                        </p:tgtEl>
                                        <p:attrNameLst>
                                          <p:attrName>ppt_w</p:attrName>
                                        </p:attrNameLst>
                                      </p:cBhvr>
                                      <p:tavLst>
                                        <p:tav tm="0">
                                          <p:val>
                                            <p:strVal val="#ppt_w"/>
                                          </p:val>
                                        </p:tav>
                                        <p:tav tm="100000">
                                          <p:val>
                                            <p:strVal val="#ppt_w"/>
                                          </p:val>
                                        </p:tav>
                                      </p:tavLst>
                                    </p:anim>
                                    <p:anim calcmode="lin" valueType="num">
                                      <p:cBhvr>
                                        <p:cTn id="31" dur="5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48" name="组合 47">
            <a:extLst>
              <a:ext uri="{FF2B5EF4-FFF2-40B4-BE49-F238E27FC236}">
                <a16:creationId xmlns="" xmlns:a16="http://schemas.microsoft.com/office/drawing/2014/main" id="{A99199F9-C58C-465B-A801-D9A236CC0FA9}"/>
              </a:ext>
            </a:extLst>
          </p:cNvPr>
          <p:cNvGrpSpPr/>
          <p:nvPr/>
        </p:nvGrpSpPr>
        <p:grpSpPr>
          <a:xfrm>
            <a:off x="1356337" y="1544031"/>
            <a:ext cx="9351768" cy="3959522"/>
            <a:chOff x="505281" y="1075236"/>
            <a:chExt cx="10702244" cy="4531312"/>
          </a:xfrm>
        </p:grpSpPr>
        <p:grpSp>
          <p:nvGrpSpPr>
            <p:cNvPr id="49" name="Group 19">
              <a:extLst>
                <a:ext uri="{FF2B5EF4-FFF2-40B4-BE49-F238E27FC236}">
                  <a16:creationId xmlns="" xmlns:a16="http://schemas.microsoft.com/office/drawing/2014/main" id="{6EA7176F-DDBB-4105-B730-AACDEF897033}"/>
                </a:ext>
              </a:extLst>
            </p:cNvPr>
            <p:cNvGrpSpPr/>
            <p:nvPr/>
          </p:nvGrpSpPr>
          <p:grpSpPr>
            <a:xfrm>
              <a:off x="7856156" y="2636424"/>
              <a:ext cx="1093600" cy="1268576"/>
              <a:chOff x="8074978" y="3021037"/>
              <a:chExt cx="1106424" cy="1283451"/>
            </a:xfrm>
          </p:grpSpPr>
          <p:sp>
            <p:nvSpPr>
              <p:cNvPr id="82" name="Hexagon 8">
                <a:extLst>
                  <a:ext uri="{FF2B5EF4-FFF2-40B4-BE49-F238E27FC236}">
                    <a16:creationId xmlns="" xmlns:a16="http://schemas.microsoft.com/office/drawing/2014/main" id="{05500700-CF68-4112-B294-075EBA2D75A2}"/>
                  </a:ext>
                </a:extLst>
              </p:cNvPr>
              <p:cNvSpPr/>
              <p:nvPr/>
            </p:nvSpPr>
            <p:spPr>
              <a:xfrm rot="16200000">
                <a:off x="7986464" y="3109551"/>
                <a:ext cx="1283451" cy="1106424"/>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schemeClr val="tx1"/>
                  </a:solidFill>
                  <a:latin typeface="Arial" panose="020B0604020202020204" pitchFamily="34" charset="0"/>
                  <a:ea typeface="微软雅黑" panose="020B0503020204020204" pitchFamily="34" charset="-122"/>
                  <a:cs typeface="Arial" panose="020B0604020202020204" pitchFamily="34" charset="0"/>
                </a:endParaRPr>
              </a:p>
            </p:txBody>
          </p:sp>
          <p:sp>
            <p:nvSpPr>
              <p:cNvPr id="83" name="Freeform 10">
                <a:extLst>
                  <a:ext uri="{FF2B5EF4-FFF2-40B4-BE49-F238E27FC236}">
                    <a16:creationId xmlns="" xmlns:a16="http://schemas.microsoft.com/office/drawing/2014/main" id="{A63DB1B1-03C1-41CC-A1E4-6F6C525F92B0}"/>
                  </a:ext>
                </a:extLst>
              </p:cNvPr>
              <p:cNvSpPr>
                <a:spLocks noEditPoints="1"/>
              </p:cNvSpPr>
              <p:nvPr/>
            </p:nvSpPr>
            <p:spPr bwMode="auto">
              <a:xfrm>
                <a:off x="8434230" y="3407614"/>
                <a:ext cx="387918" cy="438717"/>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2"/>
              </a:solidFill>
              <a:ln>
                <a:noFill/>
              </a:ln>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grpSp>
        <p:grpSp>
          <p:nvGrpSpPr>
            <p:cNvPr id="50" name="Group 17">
              <a:extLst>
                <a:ext uri="{FF2B5EF4-FFF2-40B4-BE49-F238E27FC236}">
                  <a16:creationId xmlns="" xmlns:a16="http://schemas.microsoft.com/office/drawing/2014/main" id="{9B2280A3-3A47-4380-A074-271F6053CDD0}"/>
                </a:ext>
              </a:extLst>
            </p:cNvPr>
            <p:cNvGrpSpPr/>
            <p:nvPr/>
          </p:nvGrpSpPr>
          <p:grpSpPr>
            <a:xfrm>
              <a:off x="6604735" y="2636424"/>
              <a:ext cx="1093600" cy="1268576"/>
              <a:chOff x="6808883" y="3021037"/>
              <a:chExt cx="1106424" cy="1283451"/>
            </a:xfrm>
          </p:grpSpPr>
          <p:sp>
            <p:nvSpPr>
              <p:cNvPr id="80" name="Hexagon 7">
                <a:extLst>
                  <a:ext uri="{FF2B5EF4-FFF2-40B4-BE49-F238E27FC236}">
                    <a16:creationId xmlns="" xmlns:a16="http://schemas.microsoft.com/office/drawing/2014/main" id="{E6C28427-6CD3-49B9-9870-0ABC4B928C9C}"/>
                  </a:ext>
                </a:extLst>
              </p:cNvPr>
              <p:cNvSpPr/>
              <p:nvPr/>
            </p:nvSpPr>
            <p:spPr>
              <a:xfrm rot="16200000">
                <a:off x="6720369" y="3109551"/>
                <a:ext cx="1283451" cy="1106424"/>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schemeClr val="tx1"/>
                  </a:solidFill>
                  <a:latin typeface="Arial" panose="020B0604020202020204" pitchFamily="34" charset="0"/>
                  <a:ea typeface="微软雅黑" panose="020B0503020204020204" pitchFamily="34" charset="-122"/>
                  <a:cs typeface="Arial" panose="020B0604020202020204" pitchFamily="34" charset="0"/>
                </a:endParaRPr>
              </a:p>
            </p:txBody>
          </p:sp>
          <p:sp>
            <p:nvSpPr>
              <p:cNvPr id="81" name="Freeform 11">
                <a:extLst>
                  <a:ext uri="{FF2B5EF4-FFF2-40B4-BE49-F238E27FC236}">
                    <a16:creationId xmlns="" xmlns:a16="http://schemas.microsoft.com/office/drawing/2014/main" id="{A94ECDE4-4B2D-47C7-BD10-D3A0CCDDD5D1}"/>
                  </a:ext>
                </a:extLst>
              </p:cNvPr>
              <p:cNvSpPr>
                <a:spLocks noEditPoints="1"/>
              </p:cNvSpPr>
              <p:nvPr/>
            </p:nvSpPr>
            <p:spPr bwMode="auto">
              <a:xfrm>
                <a:off x="7146406" y="3391452"/>
                <a:ext cx="443335" cy="471043"/>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2"/>
              </a:solidFill>
              <a:ln>
                <a:noFill/>
              </a:ln>
              <a:extLst/>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grpSp>
        <p:grpSp>
          <p:nvGrpSpPr>
            <p:cNvPr id="51" name="Group 15">
              <a:extLst>
                <a:ext uri="{FF2B5EF4-FFF2-40B4-BE49-F238E27FC236}">
                  <a16:creationId xmlns="" xmlns:a16="http://schemas.microsoft.com/office/drawing/2014/main" id="{A9A7DF37-CA8E-4354-BB89-728A038A88F4}"/>
                </a:ext>
              </a:extLst>
            </p:cNvPr>
            <p:cNvGrpSpPr/>
            <p:nvPr/>
          </p:nvGrpSpPr>
          <p:grpSpPr>
            <a:xfrm>
              <a:off x="5353313" y="2636424"/>
              <a:ext cx="1093600" cy="1268576"/>
              <a:chOff x="5542788" y="3021037"/>
              <a:chExt cx="1106424" cy="1283451"/>
            </a:xfrm>
          </p:grpSpPr>
          <p:sp>
            <p:nvSpPr>
              <p:cNvPr id="78" name="Hexagon 5">
                <a:extLst>
                  <a:ext uri="{FF2B5EF4-FFF2-40B4-BE49-F238E27FC236}">
                    <a16:creationId xmlns="" xmlns:a16="http://schemas.microsoft.com/office/drawing/2014/main" id="{501009FD-4E8E-4D95-A9D6-A5140283A62A}"/>
                  </a:ext>
                </a:extLst>
              </p:cNvPr>
              <p:cNvSpPr/>
              <p:nvPr/>
            </p:nvSpPr>
            <p:spPr>
              <a:xfrm rot="16200000">
                <a:off x="5454274" y="3109551"/>
                <a:ext cx="1283451" cy="1106424"/>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dirty="0">
                  <a:solidFill>
                    <a:schemeClr val="tx1"/>
                  </a:solidFill>
                  <a:latin typeface="Arial" panose="020B0604020202020204" pitchFamily="34" charset="0"/>
                  <a:ea typeface="微软雅黑" panose="020B0503020204020204" pitchFamily="34" charset="-122"/>
                  <a:cs typeface="Arial" panose="020B0604020202020204" pitchFamily="34" charset="0"/>
                </a:endParaRPr>
              </a:p>
            </p:txBody>
          </p:sp>
          <p:sp>
            <p:nvSpPr>
              <p:cNvPr id="79" name="Freeform 12">
                <a:extLst>
                  <a:ext uri="{FF2B5EF4-FFF2-40B4-BE49-F238E27FC236}">
                    <a16:creationId xmlns="" xmlns:a16="http://schemas.microsoft.com/office/drawing/2014/main" id="{36D01178-96DC-4B6A-94B4-64CC0B3B3EFE}"/>
                  </a:ext>
                </a:extLst>
              </p:cNvPr>
              <p:cNvSpPr>
                <a:spLocks noEditPoints="1"/>
              </p:cNvSpPr>
              <p:nvPr/>
            </p:nvSpPr>
            <p:spPr bwMode="auto">
              <a:xfrm>
                <a:off x="5824688" y="3412555"/>
                <a:ext cx="542623" cy="438717"/>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bg2"/>
              </a:solidFill>
              <a:ln>
                <a:noFill/>
              </a:ln>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grpSp>
        <p:grpSp>
          <p:nvGrpSpPr>
            <p:cNvPr id="52" name="Group 9">
              <a:extLst>
                <a:ext uri="{FF2B5EF4-FFF2-40B4-BE49-F238E27FC236}">
                  <a16:creationId xmlns="" xmlns:a16="http://schemas.microsoft.com/office/drawing/2014/main" id="{A7A54371-B960-4F16-9AE4-6929F7C13A73}"/>
                </a:ext>
              </a:extLst>
            </p:cNvPr>
            <p:cNvGrpSpPr/>
            <p:nvPr/>
          </p:nvGrpSpPr>
          <p:grpSpPr>
            <a:xfrm>
              <a:off x="4101893" y="2636424"/>
              <a:ext cx="1093600" cy="1268576"/>
              <a:chOff x="4276693" y="3021037"/>
              <a:chExt cx="1106424" cy="1283451"/>
            </a:xfrm>
          </p:grpSpPr>
          <p:sp>
            <p:nvSpPr>
              <p:cNvPr id="76" name="Hexagon 4">
                <a:extLst>
                  <a:ext uri="{FF2B5EF4-FFF2-40B4-BE49-F238E27FC236}">
                    <a16:creationId xmlns="" xmlns:a16="http://schemas.microsoft.com/office/drawing/2014/main" id="{0A66730D-4A2A-4B44-A4DD-2A764D15AC7A}"/>
                  </a:ext>
                </a:extLst>
              </p:cNvPr>
              <p:cNvSpPr/>
              <p:nvPr/>
            </p:nvSpPr>
            <p:spPr>
              <a:xfrm rot="16200000">
                <a:off x="4188179" y="3109551"/>
                <a:ext cx="1283451" cy="1106424"/>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schemeClr val="tx1"/>
                  </a:solidFill>
                  <a:latin typeface="Arial" panose="020B0604020202020204" pitchFamily="34" charset="0"/>
                  <a:ea typeface="微软雅黑" panose="020B0503020204020204" pitchFamily="34" charset="-122"/>
                  <a:cs typeface="Arial" panose="020B0604020202020204" pitchFamily="34" charset="0"/>
                </a:endParaRPr>
              </a:p>
            </p:txBody>
          </p:sp>
          <p:sp>
            <p:nvSpPr>
              <p:cNvPr id="77" name="Freeform 13">
                <a:extLst>
                  <a:ext uri="{FF2B5EF4-FFF2-40B4-BE49-F238E27FC236}">
                    <a16:creationId xmlns="" xmlns:a16="http://schemas.microsoft.com/office/drawing/2014/main" id="{28623BAD-0F1C-444A-ADF7-9C71FAEE3662}"/>
                  </a:ext>
                </a:extLst>
              </p:cNvPr>
              <p:cNvSpPr>
                <a:spLocks noEditPoints="1"/>
              </p:cNvSpPr>
              <p:nvPr/>
            </p:nvSpPr>
            <p:spPr bwMode="auto">
              <a:xfrm>
                <a:off x="4648645" y="3397222"/>
                <a:ext cx="362518" cy="531079"/>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chemeClr val="bg2"/>
              </a:solidFill>
              <a:ln>
                <a:noFill/>
              </a:ln>
              <a:extLst/>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grpSp>
        <p:grpSp>
          <p:nvGrpSpPr>
            <p:cNvPr id="53" name="Group 6">
              <a:extLst>
                <a:ext uri="{FF2B5EF4-FFF2-40B4-BE49-F238E27FC236}">
                  <a16:creationId xmlns="" xmlns:a16="http://schemas.microsoft.com/office/drawing/2014/main" id="{274A1CDB-D586-411B-A516-806255BD720B}"/>
                </a:ext>
              </a:extLst>
            </p:cNvPr>
            <p:cNvGrpSpPr/>
            <p:nvPr/>
          </p:nvGrpSpPr>
          <p:grpSpPr>
            <a:xfrm>
              <a:off x="2850472" y="2636424"/>
              <a:ext cx="1093600" cy="1268576"/>
              <a:chOff x="3010598" y="3021037"/>
              <a:chExt cx="1106424" cy="1283451"/>
            </a:xfrm>
          </p:grpSpPr>
          <p:sp>
            <p:nvSpPr>
              <p:cNvPr id="74" name="Hexagon 3">
                <a:extLst>
                  <a:ext uri="{FF2B5EF4-FFF2-40B4-BE49-F238E27FC236}">
                    <a16:creationId xmlns="" xmlns:a16="http://schemas.microsoft.com/office/drawing/2014/main" id="{6F72B455-86B8-4C83-83C3-EEC9FD37492A}"/>
                  </a:ext>
                </a:extLst>
              </p:cNvPr>
              <p:cNvSpPr/>
              <p:nvPr/>
            </p:nvSpPr>
            <p:spPr>
              <a:xfrm rot="16200000">
                <a:off x="2922084" y="3109551"/>
                <a:ext cx="1283451" cy="1106424"/>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schemeClr val="tx1"/>
                  </a:solidFill>
                  <a:latin typeface="Arial" panose="020B0604020202020204" pitchFamily="34" charset="0"/>
                  <a:ea typeface="微软雅黑" panose="020B0503020204020204" pitchFamily="34" charset="-122"/>
                  <a:cs typeface="Arial" panose="020B0604020202020204" pitchFamily="34" charset="0"/>
                </a:endParaRPr>
              </a:p>
            </p:txBody>
          </p:sp>
          <p:sp>
            <p:nvSpPr>
              <p:cNvPr id="75" name="Freeform 14">
                <a:extLst>
                  <a:ext uri="{FF2B5EF4-FFF2-40B4-BE49-F238E27FC236}">
                    <a16:creationId xmlns="" xmlns:a16="http://schemas.microsoft.com/office/drawing/2014/main" id="{3E023A81-FE36-481D-B7E1-1FF5EC68DE9B}"/>
                  </a:ext>
                </a:extLst>
              </p:cNvPr>
              <p:cNvSpPr>
                <a:spLocks noEditPoints="1"/>
              </p:cNvSpPr>
              <p:nvPr/>
            </p:nvSpPr>
            <p:spPr bwMode="auto">
              <a:xfrm>
                <a:off x="3359459" y="3463030"/>
                <a:ext cx="408700" cy="399465"/>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2"/>
              </a:solidFill>
              <a:ln>
                <a:noFill/>
              </a:ln>
              <a:extLst/>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grpSp>
        <p:grpSp>
          <p:nvGrpSpPr>
            <p:cNvPr id="54" name="Group 20">
              <a:extLst>
                <a:ext uri="{FF2B5EF4-FFF2-40B4-BE49-F238E27FC236}">
                  <a16:creationId xmlns="" xmlns:a16="http://schemas.microsoft.com/office/drawing/2014/main" id="{20D3174E-C299-44BC-A98B-E27C8EFCBFD9}"/>
                </a:ext>
              </a:extLst>
            </p:cNvPr>
            <p:cNvGrpSpPr/>
            <p:nvPr/>
          </p:nvGrpSpPr>
          <p:grpSpPr>
            <a:xfrm flipH="1">
              <a:off x="542192" y="3765212"/>
              <a:ext cx="2855081" cy="458853"/>
              <a:chOff x="7258929" y="1631852"/>
              <a:chExt cx="1674056" cy="464234"/>
            </a:xfrm>
          </p:grpSpPr>
          <p:cxnSp>
            <p:nvCxnSpPr>
              <p:cNvPr id="72" name="Straight Connector 16">
                <a:extLst>
                  <a:ext uri="{FF2B5EF4-FFF2-40B4-BE49-F238E27FC236}">
                    <a16:creationId xmlns="" xmlns:a16="http://schemas.microsoft.com/office/drawing/2014/main" id="{FD6B40A1-D794-4AAE-9E7A-5E581482B881}"/>
                  </a:ext>
                </a:extLst>
              </p:cNvPr>
              <p:cNvCxnSpPr/>
              <p:nvPr/>
            </p:nvCxnSpPr>
            <p:spPr>
              <a:xfrm>
                <a:off x="7258929" y="2096086"/>
                <a:ext cx="1674056" cy="0"/>
              </a:xfrm>
              <a:prstGeom prst="line">
                <a:avLst/>
              </a:prstGeom>
              <a:ln>
                <a:solidFill>
                  <a:schemeClr val="tx2">
                    <a:lumMod val="40000"/>
                    <a:lumOff val="60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73" name="Straight Connector 18">
                <a:extLst>
                  <a:ext uri="{FF2B5EF4-FFF2-40B4-BE49-F238E27FC236}">
                    <a16:creationId xmlns="" xmlns:a16="http://schemas.microsoft.com/office/drawing/2014/main" id="{8FA1A8E4-3C5F-4A60-912B-BC9D133A7F99}"/>
                  </a:ext>
                </a:extLst>
              </p:cNvPr>
              <p:cNvCxnSpPr/>
              <p:nvPr/>
            </p:nvCxnSpPr>
            <p:spPr>
              <a:xfrm flipV="1">
                <a:off x="7263620" y="1631852"/>
                <a:ext cx="0" cy="464234"/>
              </a:xfrm>
              <a:prstGeom prst="line">
                <a:avLst/>
              </a:prstGeom>
              <a:ln>
                <a:solidFill>
                  <a:schemeClr val="tx2">
                    <a:lumMod val="40000"/>
                    <a:lumOff val="60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55" name="Group 24">
              <a:extLst>
                <a:ext uri="{FF2B5EF4-FFF2-40B4-BE49-F238E27FC236}">
                  <a16:creationId xmlns="" xmlns:a16="http://schemas.microsoft.com/office/drawing/2014/main" id="{5B64A435-A838-42FB-846A-8384F12E59BA}"/>
                </a:ext>
              </a:extLst>
            </p:cNvPr>
            <p:cNvGrpSpPr/>
            <p:nvPr/>
          </p:nvGrpSpPr>
          <p:grpSpPr>
            <a:xfrm flipH="1">
              <a:off x="3944072" y="2480043"/>
              <a:ext cx="699987" cy="458853"/>
              <a:chOff x="7258929" y="1631852"/>
              <a:chExt cx="1674056" cy="464234"/>
            </a:xfrm>
          </p:grpSpPr>
          <p:cxnSp>
            <p:nvCxnSpPr>
              <p:cNvPr id="70" name="Straight Connector 25">
                <a:extLst>
                  <a:ext uri="{FF2B5EF4-FFF2-40B4-BE49-F238E27FC236}">
                    <a16:creationId xmlns="" xmlns:a16="http://schemas.microsoft.com/office/drawing/2014/main" id="{A7F9C5B6-C1E4-42CF-BEE3-FDB07A9C84B8}"/>
                  </a:ext>
                </a:extLst>
              </p:cNvPr>
              <p:cNvCxnSpPr/>
              <p:nvPr/>
            </p:nvCxnSpPr>
            <p:spPr>
              <a:xfrm>
                <a:off x="7258929" y="2096086"/>
                <a:ext cx="1674056" cy="0"/>
              </a:xfrm>
              <a:prstGeom prst="line">
                <a:avLst/>
              </a:prstGeom>
              <a:ln>
                <a:solidFill>
                  <a:schemeClr val="tx2">
                    <a:lumMod val="40000"/>
                    <a:lumOff val="60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71" name="Straight Connector 26">
                <a:extLst>
                  <a:ext uri="{FF2B5EF4-FFF2-40B4-BE49-F238E27FC236}">
                    <a16:creationId xmlns="" xmlns:a16="http://schemas.microsoft.com/office/drawing/2014/main" id="{C47C4625-7D35-455E-9505-68D38C6AC1A7}"/>
                  </a:ext>
                </a:extLst>
              </p:cNvPr>
              <p:cNvCxnSpPr/>
              <p:nvPr/>
            </p:nvCxnSpPr>
            <p:spPr>
              <a:xfrm flipV="1">
                <a:off x="7263620" y="1631852"/>
                <a:ext cx="0" cy="464234"/>
              </a:xfrm>
              <a:prstGeom prst="line">
                <a:avLst/>
              </a:prstGeom>
              <a:ln>
                <a:solidFill>
                  <a:schemeClr val="tx2">
                    <a:lumMod val="40000"/>
                    <a:lumOff val="60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56" name="Group 33">
              <a:extLst>
                <a:ext uri="{FF2B5EF4-FFF2-40B4-BE49-F238E27FC236}">
                  <a16:creationId xmlns="" xmlns:a16="http://schemas.microsoft.com/office/drawing/2014/main" id="{03B66E8D-4740-4437-B2B9-D8EA815306B2}"/>
                </a:ext>
              </a:extLst>
            </p:cNvPr>
            <p:cNvGrpSpPr/>
            <p:nvPr/>
          </p:nvGrpSpPr>
          <p:grpSpPr>
            <a:xfrm flipH="1" flipV="1">
              <a:off x="4827851" y="2100200"/>
              <a:ext cx="1072261" cy="458853"/>
              <a:chOff x="7258929" y="1631852"/>
              <a:chExt cx="1674056" cy="464234"/>
            </a:xfrm>
          </p:grpSpPr>
          <p:cxnSp>
            <p:nvCxnSpPr>
              <p:cNvPr id="68" name="Straight Connector 34">
                <a:extLst>
                  <a:ext uri="{FF2B5EF4-FFF2-40B4-BE49-F238E27FC236}">
                    <a16:creationId xmlns="" xmlns:a16="http://schemas.microsoft.com/office/drawing/2014/main" id="{CBD01CFD-26EC-4ACE-B4AC-FF0E6A8F3E68}"/>
                  </a:ext>
                </a:extLst>
              </p:cNvPr>
              <p:cNvCxnSpPr/>
              <p:nvPr/>
            </p:nvCxnSpPr>
            <p:spPr>
              <a:xfrm>
                <a:off x="7258929" y="2096086"/>
                <a:ext cx="1674056" cy="0"/>
              </a:xfrm>
              <a:prstGeom prst="line">
                <a:avLst/>
              </a:prstGeom>
              <a:ln>
                <a:solidFill>
                  <a:schemeClr val="tx2">
                    <a:lumMod val="40000"/>
                    <a:lumOff val="60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69" name="Straight Connector 35">
                <a:extLst>
                  <a:ext uri="{FF2B5EF4-FFF2-40B4-BE49-F238E27FC236}">
                    <a16:creationId xmlns="" xmlns:a16="http://schemas.microsoft.com/office/drawing/2014/main" id="{D969F589-A421-4FDF-A36F-34A368A3B506}"/>
                  </a:ext>
                </a:extLst>
              </p:cNvPr>
              <p:cNvCxnSpPr/>
              <p:nvPr/>
            </p:nvCxnSpPr>
            <p:spPr>
              <a:xfrm flipV="1">
                <a:off x="7263620" y="1631852"/>
                <a:ext cx="0" cy="464234"/>
              </a:xfrm>
              <a:prstGeom prst="line">
                <a:avLst/>
              </a:prstGeom>
              <a:ln>
                <a:solidFill>
                  <a:schemeClr val="tx2">
                    <a:lumMod val="40000"/>
                    <a:lumOff val="60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57" name="Group 39">
              <a:extLst>
                <a:ext uri="{FF2B5EF4-FFF2-40B4-BE49-F238E27FC236}">
                  <a16:creationId xmlns="" xmlns:a16="http://schemas.microsoft.com/office/drawing/2014/main" id="{497974A4-3CFB-4542-A3DF-C097C832325F}"/>
                </a:ext>
              </a:extLst>
            </p:cNvPr>
            <p:cNvGrpSpPr/>
            <p:nvPr/>
          </p:nvGrpSpPr>
          <p:grpSpPr>
            <a:xfrm flipV="1">
              <a:off x="7148300" y="2097496"/>
              <a:ext cx="707856" cy="458853"/>
              <a:chOff x="7258929" y="1631852"/>
              <a:chExt cx="1674056" cy="464234"/>
            </a:xfrm>
          </p:grpSpPr>
          <p:cxnSp>
            <p:nvCxnSpPr>
              <p:cNvPr id="66" name="Straight Connector 40">
                <a:extLst>
                  <a:ext uri="{FF2B5EF4-FFF2-40B4-BE49-F238E27FC236}">
                    <a16:creationId xmlns="" xmlns:a16="http://schemas.microsoft.com/office/drawing/2014/main" id="{F4DEBC1F-A5FE-4474-8926-D376D265D606}"/>
                  </a:ext>
                </a:extLst>
              </p:cNvPr>
              <p:cNvCxnSpPr/>
              <p:nvPr/>
            </p:nvCxnSpPr>
            <p:spPr>
              <a:xfrm>
                <a:off x="7258929" y="2096086"/>
                <a:ext cx="1674056" cy="0"/>
              </a:xfrm>
              <a:prstGeom prst="line">
                <a:avLst/>
              </a:prstGeom>
              <a:ln>
                <a:solidFill>
                  <a:schemeClr val="tx2">
                    <a:lumMod val="40000"/>
                    <a:lumOff val="60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67" name="Straight Connector 41">
                <a:extLst>
                  <a:ext uri="{FF2B5EF4-FFF2-40B4-BE49-F238E27FC236}">
                    <a16:creationId xmlns="" xmlns:a16="http://schemas.microsoft.com/office/drawing/2014/main" id="{16C0B2E9-14E9-41EA-A0F5-A364BD30805D}"/>
                  </a:ext>
                </a:extLst>
              </p:cNvPr>
              <p:cNvCxnSpPr/>
              <p:nvPr/>
            </p:nvCxnSpPr>
            <p:spPr>
              <a:xfrm flipV="1">
                <a:off x="7263620" y="1631852"/>
                <a:ext cx="0" cy="464234"/>
              </a:xfrm>
              <a:prstGeom prst="line">
                <a:avLst/>
              </a:prstGeom>
              <a:ln>
                <a:solidFill>
                  <a:schemeClr val="tx2">
                    <a:lumMod val="40000"/>
                    <a:lumOff val="60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58" name="Group 48">
              <a:extLst>
                <a:ext uri="{FF2B5EF4-FFF2-40B4-BE49-F238E27FC236}">
                  <a16:creationId xmlns="" xmlns:a16="http://schemas.microsoft.com/office/drawing/2014/main" id="{8A8E689E-0EAD-4825-B7E9-6CEEDE90642C}"/>
                </a:ext>
              </a:extLst>
            </p:cNvPr>
            <p:cNvGrpSpPr/>
            <p:nvPr/>
          </p:nvGrpSpPr>
          <p:grpSpPr>
            <a:xfrm flipH="1" flipV="1">
              <a:off x="8426124" y="2569839"/>
              <a:ext cx="1057509" cy="458853"/>
              <a:chOff x="7258929" y="1631852"/>
              <a:chExt cx="1674056" cy="464234"/>
            </a:xfrm>
          </p:grpSpPr>
          <p:cxnSp>
            <p:nvCxnSpPr>
              <p:cNvPr id="64" name="Straight Connector 49">
                <a:extLst>
                  <a:ext uri="{FF2B5EF4-FFF2-40B4-BE49-F238E27FC236}">
                    <a16:creationId xmlns="" xmlns:a16="http://schemas.microsoft.com/office/drawing/2014/main" id="{47650560-738D-4695-8937-E4A37A992C19}"/>
                  </a:ext>
                </a:extLst>
              </p:cNvPr>
              <p:cNvCxnSpPr/>
              <p:nvPr/>
            </p:nvCxnSpPr>
            <p:spPr>
              <a:xfrm>
                <a:off x="7258929" y="2096086"/>
                <a:ext cx="1674056" cy="0"/>
              </a:xfrm>
              <a:prstGeom prst="line">
                <a:avLst/>
              </a:prstGeom>
              <a:ln>
                <a:solidFill>
                  <a:schemeClr val="tx2">
                    <a:lumMod val="40000"/>
                    <a:lumOff val="60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65" name="Straight Connector 50">
                <a:extLst>
                  <a:ext uri="{FF2B5EF4-FFF2-40B4-BE49-F238E27FC236}">
                    <a16:creationId xmlns="" xmlns:a16="http://schemas.microsoft.com/office/drawing/2014/main" id="{4E8749B8-A5EA-4F45-B372-5CC806817F3E}"/>
                  </a:ext>
                </a:extLst>
              </p:cNvPr>
              <p:cNvCxnSpPr/>
              <p:nvPr/>
            </p:nvCxnSpPr>
            <p:spPr>
              <a:xfrm flipV="1">
                <a:off x="7263620" y="1631852"/>
                <a:ext cx="0" cy="464234"/>
              </a:xfrm>
              <a:prstGeom prst="line">
                <a:avLst/>
              </a:prstGeom>
              <a:ln>
                <a:solidFill>
                  <a:schemeClr val="tx2">
                    <a:lumMod val="40000"/>
                    <a:lumOff val="60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sp>
          <p:nvSpPr>
            <p:cNvPr id="59" name="矩形 58">
              <a:extLst>
                <a:ext uri="{FF2B5EF4-FFF2-40B4-BE49-F238E27FC236}">
                  <a16:creationId xmlns="" xmlns:a16="http://schemas.microsoft.com/office/drawing/2014/main" id="{7EBC2F8A-5757-403F-8A8C-34ED2B22051D}"/>
                </a:ext>
              </a:extLst>
            </p:cNvPr>
            <p:cNvSpPr/>
            <p:nvPr/>
          </p:nvSpPr>
          <p:spPr>
            <a:xfrm>
              <a:off x="505281" y="4363852"/>
              <a:ext cx="2257768" cy="1242696"/>
            </a:xfrm>
            <a:prstGeom prst="rect">
              <a:avLst/>
            </a:prstGeom>
          </p:spPr>
          <p:txBody>
            <a:bodyPr wrap="square">
              <a:spAutoFit/>
            </a:bodyPr>
            <a:lstStyle/>
            <a:p>
              <a:pPr>
                <a:lnSpc>
                  <a:spcPts val="1500"/>
                </a:lnSpc>
              </a:pPr>
              <a:r>
                <a:rPr lang="zh-CN" altLang="en-US" sz="1200" dirty="0">
                  <a:latin typeface="微软雅黑" panose="020B0503020204020204" pitchFamily="34" charset="-122"/>
                  <a:ea typeface="微软雅黑" panose="020B0503020204020204" pitchFamily="34" charset="-122"/>
                  <a:cs typeface="Calibri Light"/>
                </a:rPr>
                <a:t>双击输入替换内容双击输入替换内容双击输入替换内容双击输入替换内容</a:t>
              </a:r>
              <a:endParaRPr lang="en-US" altLang="zh-CN" sz="1200" dirty="0">
                <a:latin typeface="微软雅黑" panose="020B0503020204020204" pitchFamily="34" charset="-122"/>
                <a:ea typeface="微软雅黑" panose="020B0503020204020204" pitchFamily="34" charset="-122"/>
                <a:cs typeface="Calibri Light"/>
              </a:endParaRPr>
            </a:p>
          </p:txBody>
        </p:sp>
        <p:sp>
          <p:nvSpPr>
            <p:cNvPr id="60" name="矩形 59">
              <a:extLst>
                <a:ext uri="{FF2B5EF4-FFF2-40B4-BE49-F238E27FC236}">
                  <a16:creationId xmlns="" xmlns:a16="http://schemas.microsoft.com/office/drawing/2014/main" id="{859796D7-84F1-4305-BBC3-5543147CC8B2}"/>
                </a:ext>
              </a:extLst>
            </p:cNvPr>
            <p:cNvSpPr/>
            <p:nvPr/>
          </p:nvSpPr>
          <p:spPr>
            <a:xfrm>
              <a:off x="2384329" y="1153608"/>
              <a:ext cx="2257768" cy="1242697"/>
            </a:xfrm>
            <a:prstGeom prst="rect">
              <a:avLst/>
            </a:prstGeom>
          </p:spPr>
          <p:txBody>
            <a:bodyPr wrap="square">
              <a:spAutoFit/>
            </a:bodyPr>
            <a:lstStyle/>
            <a:p>
              <a:pPr>
                <a:lnSpc>
                  <a:spcPts val="1500"/>
                </a:lnSpc>
              </a:pPr>
              <a:r>
                <a:rPr lang="zh-CN" altLang="en-US" sz="1200" dirty="0">
                  <a:latin typeface="微软雅黑" panose="020B0503020204020204" pitchFamily="34" charset="-122"/>
                  <a:ea typeface="微软雅黑" panose="020B0503020204020204" pitchFamily="34" charset="-122"/>
                  <a:cs typeface="Calibri Light"/>
                </a:rPr>
                <a:t>双击输入替换内容双击输入替换内容双击输入替换内容双击输入替换内容</a:t>
              </a:r>
              <a:endParaRPr lang="en-US" altLang="zh-CN" sz="1200" dirty="0">
                <a:latin typeface="微软雅黑" panose="020B0503020204020204" pitchFamily="34" charset="-122"/>
                <a:ea typeface="微软雅黑" panose="020B0503020204020204" pitchFamily="34" charset="-122"/>
                <a:cs typeface="Calibri Light"/>
              </a:endParaRPr>
            </a:p>
          </p:txBody>
        </p:sp>
        <p:sp>
          <p:nvSpPr>
            <p:cNvPr id="61" name="矩形 60">
              <a:extLst>
                <a:ext uri="{FF2B5EF4-FFF2-40B4-BE49-F238E27FC236}">
                  <a16:creationId xmlns="" xmlns:a16="http://schemas.microsoft.com/office/drawing/2014/main" id="{A21FE8B7-C67D-4FA4-9E79-FB78C15FC375}"/>
                </a:ext>
              </a:extLst>
            </p:cNvPr>
            <p:cNvSpPr/>
            <p:nvPr/>
          </p:nvSpPr>
          <p:spPr>
            <a:xfrm>
              <a:off x="8949757" y="3713093"/>
              <a:ext cx="2257768" cy="1242697"/>
            </a:xfrm>
            <a:prstGeom prst="rect">
              <a:avLst/>
            </a:prstGeom>
          </p:spPr>
          <p:txBody>
            <a:bodyPr wrap="square">
              <a:spAutoFit/>
            </a:bodyPr>
            <a:lstStyle/>
            <a:p>
              <a:pPr>
                <a:lnSpc>
                  <a:spcPts val="1500"/>
                </a:lnSpc>
              </a:pPr>
              <a:r>
                <a:rPr lang="zh-CN" altLang="en-US" sz="1200" dirty="0">
                  <a:latin typeface="微软雅黑" panose="020B0503020204020204" pitchFamily="34" charset="-122"/>
                  <a:ea typeface="微软雅黑" panose="020B0503020204020204" pitchFamily="34" charset="-122"/>
                  <a:cs typeface="Calibri Light"/>
                </a:rPr>
                <a:t>双击输入替换内容双击输入替换内容双击输入替换内容双击输入替换内容</a:t>
              </a:r>
              <a:endParaRPr lang="en-US" altLang="zh-CN" sz="1200" dirty="0">
                <a:latin typeface="微软雅黑" panose="020B0503020204020204" pitchFamily="34" charset="-122"/>
                <a:ea typeface="微软雅黑" panose="020B0503020204020204" pitchFamily="34" charset="-122"/>
                <a:cs typeface="Calibri Light"/>
              </a:endParaRPr>
            </a:p>
          </p:txBody>
        </p:sp>
        <p:sp>
          <p:nvSpPr>
            <p:cNvPr id="62" name="矩形 61">
              <a:extLst>
                <a:ext uri="{FF2B5EF4-FFF2-40B4-BE49-F238E27FC236}">
                  <a16:creationId xmlns="" xmlns:a16="http://schemas.microsoft.com/office/drawing/2014/main" id="{A935E900-4400-4AC9-9D46-98B0EA84366C}"/>
                </a:ext>
              </a:extLst>
            </p:cNvPr>
            <p:cNvSpPr/>
            <p:nvPr/>
          </p:nvSpPr>
          <p:spPr>
            <a:xfrm>
              <a:off x="4017066" y="4239070"/>
              <a:ext cx="2257768" cy="1242697"/>
            </a:xfrm>
            <a:prstGeom prst="rect">
              <a:avLst/>
            </a:prstGeom>
          </p:spPr>
          <p:txBody>
            <a:bodyPr wrap="square">
              <a:spAutoFit/>
            </a:bodyPr>
            <a:lstStyle/>
            <a:p>
              <a:pPr>
                <a:lnSpc>
                  <a:spcPts val="1500"/>
                </a:lnSpc>
              </a:pPr>
              <a:r>
                <a:rPr lang="zh-CN" altLang="en-US" sz="1200" dirty="0">
                  <a:latin typeface="微软雅黑" panose="020B0503020204020204" pitchFamily="34" charset="-122"/>
                  <a:ea typeface="微软雅黑" panose="020B0503020204020204" pitchFamily="34" charset="-122"/>
                  <a:cs typeface="Calibri Light"/>
                </a:rPr>
                <a:t>双击输入替换内容双击输入替换内容双击输入替换内容双击输入替换内容</a:t>
              </a:r>
              <a:endParaRPr lang="en-US" altLang="zh-CN" sz="1200" dirty="0">
                <a:latin typeface="微软雅黑" panose="020B0503020204020204" pitchFamily="34" charset="-122"/>
                <a:ea typeface="微软雅黑" panose="020B0503020204020204" pitchFamily="34" charset="-122"/>
                <a:cs typeface="Calibri Light"/>
              </a:endParaRPr>
            </a:p>
          </p:txBody>
        </p:sp>
        <p:sp>
          <p:nvSpPr>
            <p:cNvPr id="63" name="矩形 62">
              <a:extLst>
                <a:ext uri="{FF2B5EF4-FFF2-40B4-BE49-F238E27FC236}">
                  <a16:creationId xmlns="" xmlns:a16="http://schemas.microsoft.com/office/drawing/2014/main" id="{2FD8B2AA-EE38-445D-9F2F-B2CB2F292E75}"/>
                </a:ext>
              </a:extLst>
            </p:cNvPr>
            <p:cNvSpPr/>
            <p:nvPr/>
          </p:nvSpPr>
          <p:spPr>
            <a:xfrm>
              <a:off x="8211245" y="1075236"/>
              <a:ext cx="2257768" cy="1242697"/>
            </a:xfrm>
            <a:prstGeom prst="rect">
              <a:avLst/>
            </a:prstGeom>
          </p:spPr>
          <p:txBody>
            <a:bodyPr wrap="square">
              <a:spAutoFit/>
            </a:bodyPr>
            <a:lstStyle/>
            <a:p>
              <a:pPr>
                <a:lnSpc>
                  <a:spcPts val="1500"/>
                </a:lnSpc>
              </a:pPr>
              <a:r>
                <a:rPr lang="zh-CN" altLang="en-US" sz="1200" dirty="0">
                  <a:latin typeface="微软雅黑" panose="020B0503020204020204" pitchFamily="34" charset="-122"/>
                  <a:ea typeface="微软雅黑" panose="020B0503020204020204" pitchFamily="34" charset="-122"/>
                  <a:cs typeface="Calibri Light"/>
                </a:rPr>
                <a:t>双击输入替换内容双击输入替换内容双击输入替换内容双击输入替换内容</a:t>
              </a:r>
              <a:endParaRPr lang="en-US" altLang="zh-CN" sz="1200" dirty="0">
                <a:latin typeface="微软雅黑" panose="020B0503020204020204" pitchFamily="34" charset="-122"/>
                <a:ea typeface="微软雅黑" panose="020B0503020204020204" pitchFamily="34" charset="-122"/>
                <a:cs typeface="Calibri Light"/>
              </a:endParaRPr>
            </a:p>
          </p:txBody>
        </p:sp>
      </p:grpSp>
    </p:spTree>
    <p:extLst>
      <p:ext uri="{BB962C8B-B14F-4D97-AF65-F5344CB8AC3E}">
        <p14:creationId xmlns:p14="http://schemas.microsoft.com/office/powerpoint/2010/main" val="3217013335"/>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500" fill="hold"/>
                                        <p:tgtEl>
                                          <p:spTgt spid="48"/>
                                        </p:tgtEl>
                                        <p:attrNameLst>
                                          <p:attrName>ppt_x</p:attrName>
                                        </p:attrNameLst>
                                      </p:cBhvr>
                                      <p:tavLst>
                                        <p:tav tm="0">
                                          <p:val>
                                            <p:strVal val="#ppt_x"/>
                                          </p:val>
                                        </p:tav>
                                        <p:tav tm="100000">
                                          <p:val>
                                            <p:strVal val="#ppt_x"/>
                                          </p:val>
                                        </p:tav>
                                      </p:tavLst>
                                    </p:anim>
                                    <p:anim calcmode="lin" valueType="num">
                                      <p:cBhvr additive="base">
                                        <p:cTn id="8"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26">
            <a:extLst>
              <a:ext uri="{FF2B5EF4-FFF2-40B4-BE49-F238E27FC236}">
                <a16:creationId xmlns="" xmlns:a16="http://schemas.microsoft.com/office/drawing/2014/main" id="{2013B79D-8A68-4B11-AE5E-E47D1AF9F8E5}"/>
              </a:ext>
            </a:extLst>
          </p:cNvPr>
          <p:cNvSpPr txBox="1"/>
          <p:nvPr/>
        </p:nvSpPr>
        <p:spPr>
          <a:xfrm>
            <a:off x="1376600" y="2561156"/>
            <a:ext cx="10055787" cy="1107996"/>
          </a:xfrm>
          <a:prstGeom prst="rect">
            <a:avLst/>
          </a:prstGeom>
          <a:noFill/>
        </p:spPr>
        <p:txBody>
          <a:bodyPr wrap="square" rtlCol="0">
            <a:spAutoFit/>
          </a:bodyPr>
          <a:lstStyle/>
          <a:p>
            <a:pPr algn="ctr"/>
            <a:r>
              <a:rPr lang="zh-CN" altLang="en-US" sz="6600" dirty="0" smtClean="0">
                <a:solidFill>
                  <a:srgbClr val="7030A0"/>
                </a:solidFill>
                <a:latin typeface="方正细谭黑简体" panose="02000000000000000000" pitchFamily="2" charset="-122"/>
                <a:ea typeface="方正细谭黑简体" panose="02000000000000000000" pitchFamily="2" charset="-122"/>
              </a:rPr>
              <a:t>感谢您的观看！</a:t>
            </a:r>
            <a:endParaRPr lang="zh-CN" altLang="en-US" sz="6600" dirty="0">
              <a:solidFill>
                <a:srgbClr val="7030A0"/>
              </a:solidFill>
              <a:latin typeface="方正细谭黑简体" panose="02000000000000000000" pitchFamily="2" charset="-122"/>
              <a:ea typeface="方正细谭黑简体" panose="02000000000000000000" pitchFamily="2" charset="-122"/>
            </a:endParaRPr>
          </a:p>
        </p:txBody>
      </p:sp>
      <p:sp>
        <p:nvSpPr>
          <p:cNvPr id="9" name="TextBox 33">
            <a:extLst>
              <a:ext uri="{FF2B5EF4-FFF2-40B4-BE49-F238E27FC236}">
                <a16:creationId xmlns="" xmlns:a16="http://schemas.microsoft.com/office/drawing/2014/main" id="{66DF2BC0-CA39-45EE-A3C2-73E216328040}"/>
              </a:ext>
            </a:extLst>
          </p:cNvPr>
          <p:cNvSpPr txBox="1"/>
          <p:nvPr/>
        </p:nvSpPr>
        <p:spPr>
          <a:xfrm>
            <a:off x="3812205" y="3987936"/>
            <a:ext cx="5184576" cy="584775"/>
          </a:xfrm>
          <a:prstGeom prst="rect">
            <a:avLst/>
          </a:prstGeom>
          <a:noFill/>
        </p:spPr>
        <p:txBody>
          <a:bodyPr wrap="square" rtlCol="0">
            <a:spAutoFit/>
          </a:bodyPr>
          <a:lstStyle/>
          <a:p>
            <a:pPr algn="ctr"/>
            <a:r>
              <a:rPr lang="en-US" altLang="zh-CN" sz="1600" dirty="0">
                <a:solidFill>
                  <a:schemeClr val="tx1">
                    <a:lumMod val="50000"/>
                    <a:lumOff val="50000"/>
                  </a:schemeClr>
                </a:solidFill>
              </a:rPr>
              <a:t>WE HAVE MANY POWERPOINT TEMPLATES THAT HAS BEEN SPECIFICALLY</a:t>
            </a:r>
          </a:p>
        </p:txBody>
      </p:sp>
      <p:sp>
        <p:nvSpPr>
          <p:cNvPr id="10" name="TextBox 12">
            <a:extLst>
              <a:ext uri="{FF2B5EF4-FFF2-40B4-BE49-F238E27FC236}">
                <a16:creationId xmlns="" xmlns:a16="http://schemas.microsoft.com/office/drawing/2014/main" id="{E62F281F-B395-43C5-8CCB-5C61FAFE59EE}"/>
              </a:ext>
            </a:extLst>
          </p:cNvPr>
          <p:cNvSpPr txBox="1"/>
          <p:nvPr/>
        </p:nvSpPr>
        <p:spPr>
          <a:xfrm>
            <a:off x="5069031" y="1200748"/>
            <a:ext cx="2670923" cy="1733680"/>
          </a:xfrm>
          <a:prstGeom prst="rect">
            <a:avLst/>
          </a:prstGeom>
          <a:noFill/>
        </p:spPr>
        <p:txBody>
          <a:bodyPr wrap="none" rtlCol="0">
            <a:spAutoFit/>
          </a:bodyPr>
          <a:lstStyle/>
          <a:p>
            <a:pPr algn="ctr"/>
            <a:r>
              <a:rPr lang="en-US" altLang="zh-CN" sz="10666" spc="-400" dirty="0" smtClean="0">
                <a:solidFill>
                  <a:srgbClr val="FF6600"/>
                </a:solidFill>
                <a:latin typeface="方正细谭黑简体" panose="02000000000000000000" pitchFamily="2" charset="-122"/>
                <a:ea typeface="方正细谭黑简体" panose="02000000000000000000" pitchFamily="2" charset="-122"/>
              </a:rPr>
              <a:t>2</a:t>
            </a:r>
            <a:r>
              <a:rPr lang="en-US" altLang="zh-CN" sz="10666" spc="-400" dirty="0" smtClean="0">
                <a:solidFill>
                  <a:srgbClr val="0070C0"/>
                </a:solidFill>
                <a:latin typeface="方正细谭黑简体" panose="02000000000000000000" pitchFamily="2" charset="-122"/>
                <a:ea typeface="方正细谭黑简体" panose="02000000000000000000" pitchFamily="2" charset="-122"/>
              </a:rPr>
              <a:t>0</a:t>
            </a:r>
            <a:r>
              <a:rPr lang="en-US" altLang="zh-CN" sz="10666" spc="-400" dirty="0" smtClean="0">
                <a:solidFill>
                  <a:srgbClr val="7030A0"/>
                </a:solidFill>
                <a:latin typeface="方正细谭黑简体" panose="02000000000000000000" pitchFamily="2" charset="-122"/>
                <a:ea typeface="方正细谭黑简体" panose="02000000000000000000" pitchFamily="2" charset="-122"/>
              </a:rPr>
              <a:t>3</a:t>
            </a:r>
            <a:r>
              <a:rPr lang="en-US" altLang="zh-CN" sz="10666" spc="-400" dirty="0" smtClean="0">
                <a:solidFill>
                  <a:srgbClr val="00B0F0"/>
                </a:solidFill>
                <a:latin typeface="方正细谭黑简体" panose="02000000000000000000" pitchFamily="2" charset="-122"/>
                <a:ea typeface="方正细谭黑简体" panose="02000000000000000000" pitchFamily="2" charset="-122"/>
              </a:rPr>
              <a:t>0</a:t>
            </a:r>
            <a:endParaRPr lang="zh-CN" altLang="en-US" sz="10666" spc="-400" dirty="0">
              <a:solidFill>
                <a:srgbClr val="00B0F0"/>
              </a:solidFill>
              <a:latin typeface="方正细谭黑简体" panose="02000000000000000000" pitchFamily="2" charset="-122"/>
              <a:ea typeface="方正细谭黑简体" panose="02000000000000000000" pitchFamily="2" charset="-122"/>
            </a:endParaRPr>
          </a:p>
        </p:txBody>
      </p:sp>
    </p:spTree>
    <p:extLst>
      <p:ext uri="{BB962C8B-B14F-4D97-AF65-F5344CB8AC3E}">
        <p14:creationId xmlns:p14="http://schemas.microsoft.com/office/powerpoint/2010/main" val="1992408019"/>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iterate type="lt">
                                    <p:tmPct val="10000"/>
                                  </p:iterate>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ppt_w</p:attrName>
                                        </p:attrNameLst>
                                      </p:cBhvr>
                                      <p:tavLst>
                                        <p:tav tm="0" fmla="#ppt_w*sin(2.5*pi*$)">
                                          <p:val>
                                            <p:fltVal val="0"/>
                                          </p:val>
                                        </p:tav>
                                        <p:tav tm="100000">
                                          <p:val>
                                            <p:fltVal val="1"/>
                                          </p:val>
                                        </p:tav>
                                      </p:tavLst>
                                    </p:anim>
                                    <p:anim calcmode="lin" valueType="num">
                                      <p:cBhvr>
                                        <p:cTn id="9" dur="1000" fill="hold"/>
                                        <p:tgtEl>
                                          <p:spTgt spid="10"/>
                                        </p:tgtEl>
                                        <p:attrNameLst>
                                          <p:attrName>ppt_h</p:attrName>
                                        </p:attrNameLst>
                                      </p:cBhvr>
                                      <p:tavLst>
                                        <p:tav tm="0">
                                          <p:val>
                                            <p:strVal val="#ppt_h"/>
                                          </p:val>
                                        </p:tav>
                                        <p:tav tm="100000">
                                          <p:val>
                                            <p:strVal val="#ppt_h"/>
                                          </p:val>
                                        </p:tav>
                                      </p:tavLst>
                                    </p:anim>
                                  </p:childTnLst>
                                </p:cTn>
                              </p:par>
                            </p:childTnLst>
                          </p:cTn>
                        </p:par>
                        <p:par>
                          <p:cTn id="10" fill="hold">
                            <p:stCondLst>
                              <p:cond delay="1300"/>
                            </p:stCondLst>
                            <p:childTnLst>
                              <p:par>
                                <p:cTn id="11" presetID="56" presetClass="entr" presetSubtype="0" fill="hold" grpId="0" nodeType="afterEffect">
                                  <p:stCondLst>
                                    <p:cond delay="0"/>
                                  </p:stCondLst>
                                  <p:iterate type="lt">
                                    <p:tmPct val="10000"/>
                                  </p:iterate>
                                  <p:childTnLst>
                                    <p:set>
                                      <p:cBhvr>
                                        <p:cTn id="12" dur="1" fill="hold">
                                          <p:stCondLst>
                                            <p:cond delay="0"/>
                                          </p:stCondLst>
                                        </p:cTn>
                                        <p:tgtEl>
                                          <p:spTgt spid="7"/>
                                        </p:tgtEl>
                                        <p:attrNameLst>
                                          <p:attrName>style.visibility</p:attrName>
                                        </p:attrNameLst>
                                      </p:cBhvr>
                                      <p:to>
                                        <p:strVal val="visible"/>
                                      </p:to>
                                    </p:set>
                                    <p:anim by="(-#ppt_w*2)" calcmode="lin" valueType="num">
                                      <p:cBhvr rctx="PPT">
                                        <p:cTn id="13" dur="500" autoRev="1" fill="hold">
                                          <p:stCondLst>
                                            <p:cond delay="0"/>
                                          </p:stCondLst>
                                        </p:cTn>
                                        <p:tgtEl>
                                          <p:spTgt spid="7"/>
                                        </p:tgtEl>
                                        <p:attrNameLst>
                                          <p:attrName>ppt_w</p:attrName>
                                        </p:attrNameLst>
                                      </p:cBhvr>
                                    </p:anim>
                                    <p:anim by="(#ppt_w*0.50)" calcmode="lin" valueType="num">
                                      <p:cBhvr>
                                        <p:cTn id="14" dur="500" decel="50000" autoRev="1" fill="hold">
                                          <p:stCondLst>
                                            <p:cond delay="0"/>
                                          </p:stCondLst>
                                        </p:cTn>
                                        <p:tgtEl>
                                          <p:spTgt spid="7"/>
                                        </p:tgtEl>
                                        <p:attrNameLst>
                                          <p:attrName>ppt_x</p:attrName>
                                        </p:attrNameLst>
                                      </p:cBhvr>
                                    </p:anim>
                                    <p:anim from="(-#ppt_h/2)" to="(#ppt_y)" calcmode="lin" valueType="num">
                                      <p:cBhvr>
                                        <p:cTn id="15" dur="1000" fill="hold">
                                          <p:stCondLst>
                                            <p:cond delay="0"/>
                                          </p:stCondLst>
                                        </p:cTn>
                                        <p:tgtEl>
                                          <p:spTgt spid="7"/>
                                        </p:tgtEl>
                                        <p:attrNameLst>
                                          <p:attrName>ppt_y</p:attrName>
                                        </p:attrNameLst>
                                      </p:cBhvr>
                                    </p:anim>
                                    <p:animRot by="21600000">
                                      <p:cBhvr>
                                        <p:cTn id="16" dur="1000" fill="hold">
                                          <p:stCondLst>
                                            <p:cond delay="0"/>
                                          </p:stCondLst>
                                        </p:cTn>
                                        <p:tgtEl>
                                          <p:spTgt spid="7"/>
                                        </p:tgtEl>
                                        <p:attrNameLst>
                                          <p:attrName>r</p:attrName>
                                        </p:attrNameLst>
                                      </p:cBhvr>
                                    </p:animRot>
                                  </p:childTnLst>
                                </p:cTn>
                              </p:par>
                            </p:childTnLst>
                          </p:cTn>
                        </p:par>
                        <p:par>
                          <p:cTn id="17" fill="hold">
                            <p:stCondLst>
                              <p:cond delay="2900"/>
                            </p:stCondLst>
                            <p:childTnLst>
                              <p:par>
                                <p:cTn id="18" presetID="42" presetClass="entr" presetSubtype="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
                                          </p:val>
                                        </p:tav>
                                        <p:tav tm="100000">
                                          <p:val>
                                            <p:strVal val="#ppt_x"/>
                                          </p:val>
                                        </p:tav>
                                      </p:tavLst>
                                    </p:anim>
                                    <p:anim calcmode="lin" valueType="num">
                                      <p:cBhvr>
                                        <p:cTn id="22"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Lst>
  </p:timing>
</p:sld>
</file>

<file path=ppt/tags/tag1.xml><?xml version="1.0" encoding="utf-8"?>
<p:tagLst xmlns:a="http://schemas.openxmlformats.org/drawingml/2006/main" xmlns:r="http://schemas.openxmlformats.org/officeDocument/2006/relationships" xmlns:p="http://schemas.openxmlformats.org/presentationml/2006/main">
  <p:tag name="ISLIDE TOOLS.GUIDESSETTING" val="{&quot;Id&quot;:&quot;GuidesStyle_Normal&quot;,&quot;Name&quot;:&quot;正常&quot;,&quot;HeaderHeight&quot;:10.0,&quot;FooterHeight&quot;:4.0,&quot;SideMargin&quot;:3.0,&quot;TopMargin&quot;:3.0,&quot;BottomMargin&quot;:3.0,&quot;IntervalMargin&quot;:3.0}"/>
  <p:tag name="ISPRING_PRESENTATION_TITLE" val="彩色多边形"/>
</p:tagLst>
</file>

<file path=ppt/tags/tag2.xml><?xml version="1.0" encoding="utf-8"?>
<p:tagLst xmlns:a="http://schemas.openxmlformats.org/drawingml/2006/main" xmlns:r="http://schemas.openxmlformats.org/officeDocument/2006/relationships" xmlns:p="http://schemas.openxmlformats.org/presentationml/2006/main">
  <p:tag name="PA" val="v4.0.0"/>
</p:tagLst>
</file>

<file path=ppt/tags/tag3.xml><?xml version="1.0" encoding="utf-8"?>
<p:tagLst xmlns:a="http://schemas.openxmlformats.org/drawingml/2006/main" xmlns:r="http://schemas.openxmlformats.org/officeDocument/2006/relationships" xmlns:p="http://schemas.openxmlformats.org/presentationml/2006/main">
  <p:tag name="PA" val="v4.0.0"/>
</p:tagLst>
</file>

<file path=ppt/tags/tag4.xml><?xml version="1.0" encoding="utf-8"?>
<p:tagLst xmlns:a="http://schemas.openxmlformats.org/drawingml/2006/main" xmlns:r="http://schemas.openxmlformats.org/officeDocument/2006/relationships" xmlns:p="http://schemas.openxmlformats.org/presentationml/2006/main">
  <p:tag name="PA" val="v4.0.0"/>
</p:tagLst>
</file>

<file path=ppt/tags/tag5.xml><?xml version="1.0" encoding="utf-8"?>
<p:tagLst xmlns:a="http://schemas.openxmlformats.org/drawingml/2006/main" xmlns:r="http://schemas.openxmlformats.org/officeDocument/2006/relationships" xmlns:p="http://schemas.openxmlformats.org/presentationml/2006/main">
  <p:tag name="PA" val="v4.0.0"/>
</p:tagLst>
</file>

<file path=ppt/tags/tag6.xml><?xml version="1.0" encoding="utf-8"?>
<p:tagLst xmlns:a="http://schemas.openxmlformats.org/drawingml/2006/main" xmlns:r="http://schemas.openxmlformats.org/officeDocument/2006/relationships" xmlns:p="http://schemas.openxmlformats.org/presentationml/2006/main">
  <p:tag name="PA" val="v4.0.0"/>
</p:tagLst>
</file>

<file path=ppt/tags/tag7.xml><?xml version="1.0" encoding="utf-8"?>
<p:tagLst xmlns:a="http://schemas.openxmlformats.org/drawingml/2006/main" xmlns:r="http://schemas.openxmlformats.org/officeDocument/2006/relationships" xmlns:p="http://schemas.openxmlformats.org/presentationml/2006/main">
  <p:tag name="PA" val="v4.0.0"/>
</p:tagLst>
</file>

<file path=ppt/tags/tag8.xml><?xml version="1.0" encoding="utf-8"?>
<p:tagLst xmlns:a="http://schemas.openxmlformats.org/drawingml/2006/main" xmlns:r="http://schemas.openxmlformats.org/officeDocument/2006/relationships" xmlns:p="http://schemas.openxmlformats.org/presentationml/2006/main">
  <p:tag name="PA" val="v4.0.0"/>
</p:tagLst>
</file>

<file path=ppt/tags/tag9.xml><?xml version="1.0" encoding="utf-8"?>
<p:tagLst xmlns:a="http://schemas.openxmlformats.org/drawingml/2006/main" xmlns:r="http://schemas.openxmlformats.org/officeDocument/2006/relationships" xmlns:p="http://schemas.openxmlformats.org/presentationml/2006/main">
  <p:tag name="PA" val="v4.0.0"/>
</p:tagLst>
</file>

<file path=ppt/tags/tag10.xml><?xml version="1.0" encoding="utf-8"?>
<p:tagLst xmlns:a="http://schemas.openxmlformats.org/drawingml/2006/main" xmlns:r="http://schemas.openxmlformats.org/officeDocument/2006/relationships" xmlns:p="http://schemas.openxmlformats.org/presentationml/2006/main">
  <p:tag name="PA" val="v4.0.0"/>
</p:tagLst>
</file>

<file path=ppt/tags/tag11.xml><?xml version="1.0" encoding="utf-8"?>
<p:tagLst xmlns:a="http://schemas.openxmlformats.org/drawingml/2006/main" xmlns:r="http://schemas.openxmlformats.org/officeDocument/2006/relationships" xmlns:p="http://schemas.openxmlformats.org/presentationml/2006/main">
  <p:tag name="PA" val="v4.0.0"/>
</p:tagLst>
</file>

<file path=ppt/tags/tag12.xml><?xml version="1.0" encoding="utf-8"?>
<p:tagLst xmlns:a="http://schemas.openxmlformats.org/drawingml/2006/main" xmlns:r="http://schemas.openxmlformats.org/officeDocument/2006/relationships" xmlns:p="http://schemas.openxmlformats.org/presentationml/2006/main">
  <p:tag name="PA" val="v4.0.0"/>
</p:tagLst>
</file>

<file path=ppt/tags/tag13.xml><?xml version="1.0" encoding="utf-8"?>
<p:tagLst xmlns:a="http://schemas.openxmlformats.org/drawingml/2006/main" xmlns:r="http://schemas.openxmlformats.org/officeDocument/2006/relationships" xmlns:p="http://schemas.openxmlformats.org/presentationml/2006/main">
  <p:tag name="PA" val="v4.0.0"/>
</p:tagLst>
</file>

<file path=ppt/tags/tag14.xml><?xml version="1.0" encoding="utf-8"?>
<p:tagLst xmlns:a="http://schemas.openxmlformats.org/drawingml/2006/main" xmlns:r="http://schemas.openxmlformats.org/officeDocument/2006/relationships" xmlns:p="http://schemas.openxmlformats.org/presentationml/2006/main">
  <p:tag name="PA" val="v4.0.0"/>
</p:tagLst>
</file>

<file path=ppt/tags/tag15.xml><?xml version="1.0" encoding="utf-8"?>
<p:tagLst xmlns:a="http://schemas.openxmlformats.org/drawingml/2006/main" xmlns:r="http://schemas.openxmlformats.org/officeDocument/2006/relationships" xmlns:p="http://schemas.openxmlformats.org/presentationml/2006/main">
  <p:tag name="PA" val="v4.0.0"/>
</p:tagLst>
</file>

<file path=ppt/tags/tag16.xml><?xml version="1.0" encoding="utf-8"?>
<p:tagLst xmlns:a="http://schemas.openxmlformats.org/drawingml/2006/main" xmlns:r="http://schemas.openxmlformats.org/officeDocument/2006/relationships" xmlns:p="http://schemas.openxmlformats.org/presentationml/2006/main">
  <p:tag name="PA" val="v4.0.0"/>
</p:tagLst>
</file>

<file path=ppt/tags/tag17.xml><?xml version="1.0" encoding="utf-8"?>
<p:tagLst xmlns:a="http://schemas.openxmlformats.org/drawingml/2006/main" xmlns:r="http://schemas.openxmlformats.org/officeDocument/2006/relationships" xmlns:p="http://schemas.openxmlformats.org/presentationml/2006/main">
  <p:tag name="PA" val="v4.0.0"/>
</p:tagLst>
</file>

<file path=ppt/tags/tag18.xml><?xml version="1.0" encoding="utf-8"?>
<p:tagLst xmlns:a="http://schemas.openxmlformats.org/drawingml/2006/main" xmlns:r="http://schemas.openxmlformats.org/officeDocument/2006/relationships" xmlns:p="http://schemas.openxmlformats.org/presentationml/2006/main">
  <p:tag name="PA" val="v4.0.0"/>
</p:tagLst>
</file>

<file path=ppt/tags/tag19.xml><?xml version="1.0" encoding="utf-8"?>
<p:tagLst xmlns:a="http://schemas.openxmlformats.org/drawingml/2006/main" xmlns:r="http://schemas.openxmlformats.org/officeDocument/2006/relationships" xmlns:p="http://schemas.openxmlformats.org/presentationml/2006/main">
  <p:tag name="PA" val="v4.0.0"/>
</p:tagLst>
</file>

<file path=ppt/tags/tag20.xml><?xml version="1.0" encoding="utf-8"?>
<p:tagLst xmlns:a="http://schemas.openxmlformats.org/drawingml/2006/main" xmlns:r="http://schemas.openxmlformats.org/officeDocument/2006/relationships" xmlns:p="http://schemas.openxmlformats.org/presentationml/2006/main">
  <p:tag name="PA" val="v4.0.0"/>
</p:tagLst>
</file>

<file path=ppt/tags/tag21.xml><?xml version="1.0" encoding="utf-8"?>
<p:tagLst xmlns:a="http://schemas.openxmlformats.org/drawingml/2006/main" xmlns:r="http://schemas.openxmlformats.org/officeDocument/2006/relationships" xmlns:p="http://schemas.openxmlformats.org/presentationml/2006/main">
  <p:tag name="PA" val="v4.0.0"/>
</p:tagLst>
</file>

<file path=ppt/tags/tag22.xml><?xml version="1.0" encoding="utf-8"?>
<p:tagLst xmlns:a="http://schemas.openxmlformats.org/drawingml/2006/main" xmlns:r="http://schemas.openxmlformats.org/officeDocument/2006/relationships" xmlns:p="http://schemas.openxmlformats.org/presentationml/2006/main">
  <p:tag name="PA" val="v4.0.0"/>
</p:tagLst>
</file>

<file path=ppt/tags/tag23.xml><?xml version="1.0" encoding="utf-8"?>
<p:tagLst xmlns:a="http://schemas.openxmlformats.org/drawingml/2006/main" xmlns:r="http://schemas.openxmlformats.org/officeDocument/2006/relationships" xmlns:p="http://schemas.openxmlformats.org/presentationml/2006/main">
  <p:tag name="PA" val="v4.0.0"/>
</p:tagLst>
</file>

<file path=ppt/tags/tag24.xml><?xml version="1.0" encoding="utf-8"?>
<p:tagLst xmlns:a="http://schemas.openxmlformats.org/drawingml/2006/main" xmlns:r="http://schemas.openxmlformats.org/officeDocument/2006/relationships" xmlns:p="http://schemas.openxmlformats.org/presentationml/2006/main">
  <p:tag name="PA" val="v4.0.0"/>
</p:tagLst>
</file>

<file path=ppt/tags/tag25.xml><?xml version="1.0" encoding="utf-8"?>
<p:tagLst xmlns:a="http://schemas.openxmlformats.org/drawingml/2006/main" xmlns:r="http://schemas.openxmlformats.org/officeDocument/2006/relationships" xmlns:p="http://schemas.openxmlformats.org/presentationml/2006/main">
  <p:tag name="PA" val="v4.0.0"/>
</p:tagLst>
</file>

<file path=ppt/tags/tag26.xml><?xml version="1.0" encoding="utf-8"?>
<p:tagLst xmlns:a="http://schemas.openxmlformats.org/drawingml/2006/main" xmlns:r="http://schemas.openxmlformats.org/officeDocument/2006/relationships" xmlns:p="http://schemas.openxmlformats.org/presentationml/2006/main">
  <p:tag name="PA" val="v4.0.0"/>
</p:tagLst>
</file>

<file path=ppt/tags/tag27.xml><?xml version="1.0" encoding="utf-8"?>
<p:tagLst xmlns:a="http://schemas.openxmlformats.org/drawingml/2006/main" xmlns:r="http://schemas.openxmlformats.org/officeDocument/2006/relationships" xmlns:p="http://schemas.openxmlformats.org/presentationml/2006/main">
  <p:tag name="PA" val="v4.0.0"/>
</p:tagLst>
</file>

<file path=ppt/tags/tag28.xml><?xml version="1.0" encoding="utf-8"?>
<p:tagLst xmlns:a="http://schemas.openxmlformats.org/drawingml/2006/main" xmlns:r="http://schemas.openxmlformats.org/officeDocument/2006/relationships" xmlns:p="http://schemas.openxmlformats.org/presentationml/2006/main">
  <p:tag name="PA" val="v4.0.0"/>
</p:tagLst>
</file>

<file path=ppt/tags/tag29.xml><?xml version="1.0" encoding="utf-8"?>
<p:tagLst xmlns:a="http://schemas.openxmlformats.org/drawingml/2006/main" xmlns:r="http://schemas.openxmlformats.org/officeDocument/2006/relationships" xmlns:p="http://schemas.openxmlformats.org/presentationml/2006/main">
  <p:tag name="PA" val="v4.0.0"/>
</p:tagLst>
</file>

<file path=ppt/tags/tag30.xml><?xml version="1.0" encoding="utf-8"?>
<p:tagLst xmlns:a="http://schemas.openxmlformats.org/drawingml/2006/main" xmlns:r="http://schemas.openxmlformats.org/officeDocument/2006/relationships" xmlns:p="http://schemas.openxmlformats.org/presentationml/2006/main">
  <p:tag name="PA" val="v4.0.0"/>
</p:tagLst>
</file>

<file path=ppt/tags/tag31.xml><?xml version="1.0" encoding="utf-8"?>
<p:tagLst xmlns:a="http://schemas.openxmlformats.org/drawingml/2006/main" xmlns:r="http://schemas.openxmlformats.org/officeDocument/2006/relationships" xmlns:p="http://schemas.openxmlformats.org/presentationml/2006/main">
  <p:tag name="PA" val="v4.0.0"/>
</p:tagLst>
</file>

<file path=ppt/tags/tag32.xml><?xml version="1.0" encoding="utf-8"?>
<p:tagLst xmlns:a="http://schemas.openxmlformats.org/drawingml/2006/main" xmlns:r="http://schemas.openxmlformats.org/officeDocument/2006/relationships" xmlns:p="http://schemas.openxmlformats.org/presentationml/2006/main">
  <p:tag name="PA" val="v4.0.0"/>
</p:tagLst>
</file>

<file path=ppt/tags/tag33.xml><?xml version="1.0" encoding="utf-8"?>
<p:tagLst xmlns:a="http://schemas.openxmlformats.org/drawingml/2006/main" xmlns:r="http://schemas.openxmlformats.org/officeDocument/2006/relationships" xmlns:p="http://schemas.openxmlformats.org/presentationml/2006/main">
  <p:tag name="PA" val="v4.0.0"/>
</p:tagLst>
</file>

<file path=ppt/tags/tag34.xml><?xml version="1.0" encoding="utf-8"?>
<p:tagLst xmlns:a="http://schemas.openxmlformats.org/drawingml/2006/main" xmlns:r="http://schemas.openxmlformats.org/officeDocument/2006/relationships" xmlns:p="http://schemas.openxmlformats.org/presentationml/2006/main">
  <p:tag name="PA" val="v4.0.0"/>
</p:tagLst>
</file>

<file path=ppt/tags/tag35.xml><?xml version="1.0" encoding="utf-8"?>
<p:tagLst xmlns:a="http://schemas.openxmlformats.org/drawingml/2006/main" xmlns:r="http://schemas.openxmlformats.org/officeDocument/2006/relationships" xmlns:p="http://schemas.openxmlformats.org/presentationml/2006/main">
  <p:tag name="PA" val="v4.0.0"/>
</p:tagLst>
</file>

<file path=ppt/tags/tag36.xml><?xml version="1.0" encoding="utf-8"?>
<p:tagLst xmlns:a="http://schemas.openxmlformats.org/drawingml/2006/main" xmlns:r="http://schemas.openxmlformats.org/officeDocument/2006/relationships" xmlns:p="http://schemas.openxmlformats.org/presentationml/2006/main">
  <p:tag name="PA" val="v4.0.0"/>
</p:tagLst>
</file>

<file path=ppt/tags/tag37.xml><?xml version="1.0" encoding="utf-8"?>
<p:tagLst xmlns:a="http://schemas.openxmlformats.org/drawingml/2006/main" xmlns:r="http://schemas.openxmlformats.org/officeDocument/2006/relationships" xmlns:p="http://schemas.openxmlformats.org/presentationml/2006/main">
  <p:tag name="PA" val="v4.0.0"/>
</p:tagLst>
</file>

<file path=ppt/tags/tag38.xml><?xml version="1.0" encoding="utf-8"?>
<p:tagLst xmlns:a="http://schemas.openxmlformats.org/drawingml/2006/main" xmlns:r="http://schemas.openxmlformats.org/officeDocument/2006/relationships" xmlns:p="http://schemas.openxmlformats.org/presentationml/2006/main">
  <p:tag name="PA" val="v4.0.0"/>
</p:tagLst>
</file>

<file path=ppt/tags/tag39.xml><?xml version="1.0" encoding="utf-8"?>
<p:tagLst xmlns:a="http://schemas.openxmlformats.org/drawingml/2006/main" xmlns:r="http://schemas.openxmlformats.org/officeDocument/2006/relationships" xmlns:p="http://schemas.openxmlformats.org/presentationml/2006/main">
  <p:tag name="PA" val="v4.0.0"/>
</p:tagLst>
</file>

<file path=ppt/tags/tag40.xml><?xml version="1.0" encoding="utf-8"?>
<p:tagLst xmlns:a="http://schemas.openxmlformats.org/drawingml/2006/main" xmlns:r="http://schemas.openxmlformats.org/officeDocument/2006/relationships" xmlns:p="http://schemas.openxmlformats.org/presentationml/2006/main">
  <p:tag name="PA" val="v4.0.0"/>
</p:tagLst>
</file>

<file path=ppt/tags/tag41.xml><?xml version="1.0" encoding="utf-8"?>
<p:tagLst xmlns:a="http://schemas.openxmlformats.org/drawingml/2006/main" xmlns:r="http://schemas.openxmlformats.org/officeDocument/2006/relationships" xmlns:p="http://schemas.openxmlformats.org/presentationml/2006/main">
  <p:tag name="PA" val="v4.0.0"/>
</p:tagLst>
</file>

<file path=ppt/tags/tag42.xml><?xml version="1.0" encoding="utf-8"?>
<p:tagLst xmlns:a="http://schemas.openxmlformats.org/drawingml/2006/main" xmlns:r="http://schemas.openxmlformats.org/officeDocument/2006/relationships" xmlns:p="http://schemas.openxmlformats.org/presentationml/2006/main">
  <p:tag name="PA" val="v4.0.0"/>
</p:tagLst>
</file>

<file path=ppt/tags/tag43.xml><?xml version="1.0" encoding="utf-8"?>
<p:tagLst xmlns:a="http://schemas.openxmlformats.org/drawingml/2006/main" xmlns:r="http://schemas.openxmlformats.org/officeDocument/2006/relationships" xmlns:p="http://schemas.openxmlformats.org/presentationml/2006/main">
  <p:tag name="PA" val="v4.0.0"/>
</p:tagLst>
</file>

<file path=ppt/tags/tag44.xml><?xml version="1.0" encoding="utf-8"?>
<p:tagLst xmlns:a="http://schemas.openxmlformats.org/drawingml/2006/main" xmlns:r="http://schemas.openxmlformats.org/officeDocument/2006/relationships" xmlns:p="http://schemas.openxmlformats.org/presentationml/2006/main">
  <p:tag name="PA" val="v4.0.0"/>
</p:tagLst>
</file>

<file path=ppt/tags/tag45.xml><?xml version="1.0" encoding="utf-8"?>
<p:tagLst xmlns:a="http://schemas.openxmlformats.org/drawingml/2006/main" xmlns:r="http://schemas.openxmlformats.org/officeDocument/2006/relationships" xmlns:p="http://schemas.openxmlformats.org/presentationml/2006/main">
  <p:tag name="PA" val="v4.0.0"/>
</p:tagLst>
</file>

<file path=ppt/tags/tag46.xml><?xml version="1.0" encoding="utf-8"?>
<p:tagLst xmlns:a="http://schemas.openxmlformats.org/drawingml/2006/main" xmlns:r="http://schemas.openxmlformats.org/officeDocument/2006/relationships" xmlns:p="http://schemas.openxmlformats.org/presentationml/2006/main">
  <p:tag name="PA" val="v4.0.0"/>
</p:tagLst>
</file>

<file path=ppt/tags/tag47.xml><?xml version="1.0" encoding="utf-8"?>
<p:tagLst xmlns:a="http://schemas.openxmlformats.org/drawingml/2006/main" xmlns:r="http://schemas.openxmlformats.org/officeDocument/2006/relationships" xmlns:p="http://schemas.openxmlformats.org/presentationml/2006/main">
  <p:tag name="PA" val="v4.0.0"/>
</p:tagLst>
</file>

<file path=ppt/tags/tag48.xml><?xml version="1.0" encoding="utf-8"?>
<p:tagLst xmlns:a="http://schemas.openxmlformats.org/drawingml/2006/main" xmlns:r="http://schemas.openxmlformats.org/officeDocument/2006/relationships" xmlns:p="http://schemas.openxmlformats.org/presentationml/2006/main">
  <p:tag name="PA" val="v4.0.0"/>
</p:tagLst>
</file>

<file path=ppt/tags/tag49.xml><?xml version="1.0" encoding="utf-8"?>
<p:tagLst xmlns:a="http://schemas.openxmlformats.org/drawingml/2006/main" xmlns:r="http://schemas.openxmlformats.org/officeDocument/2006/relationships" xmlns:p="http://schemas.openxmlformats.org/presentationml/2006/main">
  <p:tag name="PA" val="v4.0.0"/>
</p:tagLst>
</file>

<file path=ppt/tags/tag50.xml><?xml version="1.0" encoding="utf-8"?>
<p:tagLst xmlns:a="http://schemas.openxmlformats.org/drawingml/2006/main" xmlns:r="http://schemas.openxmlformats.org/officeDocument/2006/relationships" xmlns:p="http://schemas.openxmlformats.org/presentationml/2006/main">
  <p:tag name="PA" val="v4.0.0"/>
</p:tagLst>
</file>

<file path=ppt/tags/tag51.xml><?xml version="1.0" encoding="utf-8"?>
<p:tagLst xmlns:a="http://schemas.openxmlformats.org/drawingml/2006/main" xmlns:r="http://schemas.openxmlformats.org/officeDocument/2006/relationships" xmlns:p="http://schemas.openxmlformats.org/presentationml/2006/main">
  <p:tag name="PA" val="v4.0.0"/>
</p:tagLst>
</file>

<file path=ppt/tags/tag52.xml><?xml version="1.0" encoding="utf-8"?>
<p:tagLst xmlns:a="http://schemas.openxmlformats.org/drawingml/2006/main" xmlns:r="http://schemas.openxmlformats.org/officeDocument/2006/relationships" xmlns:p="http://schemas.openxmlformats.org/presentationml/2006/main">
  <p:tag name="PA" val="v4.0.0"/>
</p:tagLst>
</file>

<file path=ppt/tags/tag53.xml><?xml version="1.0" encoding="utf-8"?>
<p:tagLst xmlns:a="http://schemas.openxmlformats.org/drawingml/2006/main" xmlns:r="http://schemas.openxmlformats.org/officeDocument/2006/relationships" xmlns:p="http://schemas.openxmlformats.org/presentationml/2006/main">
  <p:tag name="PA" val="v4.0.0"/>
</p:tagLst>
</file>

<file path=ppt/tags/tag54.xml><?xml version="1.0" encoding="utf-8"?>
<p:tagLst xmlns:a="http://schemas.openxmlformats.org/drawingml/2006/main" xmlns:r="http://schemas.openxmlformats.org/officeDocument/2006/relationships" xmlns:p="http://schemas.openxmlformats.org/presentationml/2006/main">
  <p:tag name="PA" val="v4.0.0"/>
</p:tagLst>
</file>

<file path=ppt/tags/tag55.xml><?xml version="1.0" encoding="utf-8"?>
<p:tagLst xmlns:a="http://schemas.openxmlformats.org/drawingml/2006/main" xmlns:r="http://schemas.openxmlformats.org/officeDocument/2006/relationships" xmlns:p="http://schemas.openxmlformats.org/presentationml/2006/main">
  <p:tag name="PA" val="v4.0.0"/>
</p:tagLst>
</file>

<file path=ppt/tags/tag56.xml><?xml version="1.0" encoding="utf-8"?>
<p:tagLst xmlns:a="http://schemas.openxmlformats.org/drawingml/2006/main" xmlns:r="http://schemas.openxmlformats.org/officeDocument/2006/relationships" xmlns:p="http://schemas.openxmlformats.org/presentationml/2006/main">
  <p:tag name="PA" val="v4.0.0"/>
</p:tagLst>
</file>

<file path=ppt/tags/tag57.xml><?xml version="1.0" encoding="utf-8"?>
<p:tagLst xmlns:a="http://schemas.openxmlformats.org/drawingml/2006/main" xmlns:r="http://schemas.openxmlformats.org/officeDocument/2006/relationships" xmlns:p="http://schemas.openxmlformats.org/presentationml/2006/main">
  <p:tag name="PA" val="v4.0.0"/>
</p:tagLst>
</file>

<file path=ppt/tags/tag58.xml><?xml version="1.0" encoding="utf-8"?>
<p:tagLst xmlns:a="http://schemas.openxmlformats.org/drawingml/2006/main" xmlns:r="http://schemas.openxmlformats.org/officeDocument/2006/relationships" xmlns:p="http://schemas.openxmlformats.org/presentationml/2006/main">
  <p:tag name="PA" val="v4.0.0"/>
</p:tagLst>
</file>

<file path=ppt/tags/tag59.xml><?xml version="1.0" encoding="utf-8"?>
<p:tagLst xmlns:a="http://schemas.openxmlformats.org/drawingml/2006/main" xmlns:r="http://schemas.openxmlformats.org/officeDocument/2006/relationships" xmlns:p="http://schemas.openxmlformats.org/presentationml/2006/main">
  <p:tag name="PA" val="v4.0.0"/>
</p:tagLst>
</file>

<file path=ppt/tags/tag60.xml><?xml version="1.0" encoding="utf-8"?>
<p:tagLst xmlns:a="http://schemas.openxmlformats.org/drawingml/2006/main" xmlns:r="http://schemas.openxmlformats.org/officeDocument/2006/relationships" xmlns:p="http://schemas.openxmlformats.org/presentationml/2006/main">
  <p:tag name="PA" val="v4.0.0"/>
</p:tagLst>
</file>

<file path=ppt/tags/tag61.xml><?xml version="1.0" encoding="utf-8"?>
<p:tagLst xmlns:a="http://schemas.openxmlformats.org/drawingml/2006/main" xmlns:r="http://schemas.openxmlformats.org/officeDocument/2006/relationships" xmlns:p="http://schemas.openxmlformats.org/presentationml/2006/main">
  <p:tag name="PA" val="v4.0.0"/>
</p:tagLst>
</file>

<file path=ppt/tags/tag62.xml><?xml version="1.0" encoding="utf-8"?>
<p:tagLst xmlns:a="http://schemas.openxmlformats.org/drawingml/2006/main" xmlns:r="http://schemas.openxmlformats.org/officeDocument/2006/relationships" xmlns:p="http://schemas.openxmlformats.org/presentationml/2006/main">
  <p:tag name="PA" val="v4.0.0"/>
</p:tagLst>
</file>

<file path=ppt/tags/tag63.xml><?xml version="1.0" encoding="utf-8"?>
<p:tagLst xmlns:a="http://schemas.openxmlformats.org/drawingml/2006/main" xmlns:r="http://schemas.openxmlformats.org/officeDocument/2006/relationships" xmlns:p="http://schemas.openxmlformats.org/presentationml/2006/main">
  <p:tag name="PA" val="v4.0.0"/>
</p:tagLst>
</file>

<file path=ppt/tags/tag64.xml><?xml version="1.0" encoding="utf-8"?>
<p:tagLst xmlns:a="http://schemas.openxmlformats.org/drawingml/2006/main" xmlns:r="http://schemas.openxmlformats.org/officeDocument/2006/relationships" xmlns:p="http://schemas.openxmlformats.org/presentationml/2006/main">
  <p:tag name="PA" val="v4.0.0"/>
</p:tagLst>
</file>

<file path=ppt/tags/tag65.xml><?xml version="1.0" encoding="utf-8"?>
<p:tagLst xmlns:a="http://schemas.openxmlformats.org/drawingml/2006/main" xmlns:r="http://schemas.openxmlformats.org/officeDocument/2006/relationships" xmlns:p="http://schemas.openxmlformats.org/presentationml/2006/main">
  <p:tag name="PA" val="v4.0.0"/>
</p:tagLst>
</file>

<file path=ppt/tags/tag66.xml><?xml version="1.0" encoding="utf-8"?>
<p:tagLst xmlns:a="http://schemas.openxmlformats.org/drawingml/2006/main" xmlns:r="http://schemas.openxmlformats.org/officeDocument/2006/relationships" xmlns:p="http://schemas.openxmlformats.org/presentationml/2006/main">
  <p:tag name="PA" val="v4.0.0"/>
</p:tagLst>
</file>

<file path=ppt/tags/tag67.xml><?xml version="1.0" encoding="utf-8"?>
<p:tagLst xmlns:a="http://schemas.openxmlformats.org/drawingml/2006/main" xmlns:r="http://schemas.openxmlformats.org/officeDocument/2006/relationships" xmlns:p="http://schemas.openxmlformats.org/presentationml/2006/main">
  <p:tag name="PA" val="v4.0.0"/>
</p:tagLst>
</file>

<file path=ppt/tags/tag68.xml><?xml version="1.0" encoding="utf-8"?>
<p:tagLst xmlns:a="http://schemas.openxmlformats.org/drawingml/2006/main" xmlns:r="http://schemas.openxmlformats.org/officeDocument/2006/relationships" xmlns:p="http://schemas.openxmlformats.org/presentationml/2006/main">
  <p:tag name="PA" val="v4.0.0"/>
</p:tagLst>
</file>

<file path=ppt/tags/tag69.xml><?xml version="1.0" encoding="utf-8"?>
<p:tagLst xmlns:a="http://schemas.openxmlformats.org/drawingml/2006/main" xmlns:r="http://schemas.openxmlformats.org/officeDocument/2006/relationships" xmlns:p="http://schemas.openxmlformats.org/presentationml/2006/main">
  <p:tag name="PA" val="v4.0.0"/>
</p:tagLst>
</file>

<file path=ppt/tags/tag70.xml><?xml version="1.0" encoding="utf-8"?>
<p:tagLst xmlns:a="http://schemas.openxmlformats.org/drawingml/2006/main" xmlns:r="http://schemas.openxmlformats.org/officeDocument/2006/relationships" xmlns:p="http://schemas.openxmlformats.org/presentationml/2006/main">
  <p:tag name="PA" val="v4.0.0"/>
</p:tagLst>
</file>

<file path=ppt/tags/tag71.xml><?xml version="1.0" encoding="utf-8"?>
<p:tagLst xmlns:a="http://schemas.openxmlformats.org/drawingml/2006/main" xmlns:r="http://schemas.openxmlformats.org/officeDocument/2006/relationships" xmlns:p="http://schemas.openxmlformats.org/presentationml/2006/main">
  <p:tag name="PA" val="v4.0.0"/>
</p:tagLst>
</file>

<file path=ppt/tags/tag72.xml><?xml version="1.0" encoding="utf-8"?>
<p:tagLst xmlns:a="http://schemas.openxmlformats.org/drawingml/2006/main" xmlns:r="http://schemas.openxmlformats.org/officeDocument/2006/relationships" xmlns:p="http://schemas.openxmlformats.org/presentationml/2006/main">
  <p:tag name="PA" val="v4.0.0"/>
</p:tagLst>
</file>

<file path=ppt/tags/tag73.xml><?xml version="1.0" encoding="utf-8"?>
<p:tagLst xmlns:a="http://schemas.openxmlformats.org/drawingml/2006/main" xmlns:r="http://schemas.openxmlformats.org/officeDocument/2006/relationships" xmlns:p="http://schemas.openxmlformats.org/presentationml/2006/main">
  <p:tag name="PA" val="v4.0.0"/>
</p:tagLst>
</file>

<file path=ppt/tags/tag74.xml><?xml version="1.0" encoding="utf-8"?>
<p:tagLst xmlns:a="http://schemas.openxmlformats.org/drawingml/2006/main" xmlns:r="http://schemas.openxmlformats.org/officeDocument/2006/relationships" xmlns:p="http://schemas.openxmlformats.org/presentationml/2006/main">
  <p:tag name="PA" val="v4.0.0"/>
</p:tagLst>
</file>

<file path=ppt/tags/tag75.xml><?xml version="1.0" encoding="utf-8"?>
<p:tagLst xmlns:a="http://schemas.openxmlformats.org/drawingml/2006/main" xmlns:r="http://schemas.openxmlformats.org/officeDocument/2006/relationships" xmlns:p="http://schemas.openxmlformats.org/presentationml/2006/main">
  <p:tag name="PA" val="v4.0.0"/>
</p:tagLst>
</file>

<file path=ppt/tags/tag76.xml><?xml version="1.0" encoding="utf-8"?>
<p:tagLst xmlns:a="http://schemas.openxmlformats.org/drawingml/2006/main" xmlns:r="http://schemas.openxmlformats.org/officeDocument/2006/relationships" xmlns:p="http://schemas.openxmlformats.org/presentationml/2006/main">
  <p:tag name="PA" val="v4.0.0"/>
</p:tagLst>
</file>

<file path=ppt/tags/tag77.xml><?xml version="1.0" encoding="utf-8"?>
<p:tagLst xmlns:a="http://schemas.openxmlformats.org/drawingml/2006/main" xmlns:r="http://schemas.openxmlformats.org/officeDocument/2006/relationships" xmlns:p="http://schemas.openxmlformats.org/presentationml/2006/main">
  <p:tag name="PA" val="v4.0.0"/>
</p:tagLst>
</file>

<file path=ppt/tags/tag78.xml><?xml version="1.0" encoding="utf-8"?>
<p:tagLst xmlns:a="http://schemas.openxmlformats.org/drawingml/2006/main" xmlns:r="http://schemas.openxmlformats.org/officeDocument/2006/relationships" xmlns:p="http://schemas.openxmlformats.org/presentationml/2006/main">
  <p:tag name="PA" val="v4.0.0"/>
</p:tagLst>
</file>

<file path=ppt/tags/tag79.xml><?xml version="1.0" encoding="utf-8"?>
<p:tagLst xmlns:a="http://schemas.openxmlformats.org/drawingml/2006/main" xmlns:r="http://schemas.openxmlformats.org/officeDocument/2006/relationships" xmlns:p="http://schemas.openxmlformats.org/presentationml/2006/main">
  <p:tag name="PA" val="v4.0.0"/>
</p:tagLst>
</file>

<file path=ppt/tags/tag80.xml><?xml version="1.0" encoding="utf-8"?>
<p:tagLst xmlns:a="http://schemas.openxmlformats.org/drawingml/2006/main" xmlns:r="http://schemas.openxmlformats.org/officeDocument/2006/relationships" xmlns:p="http://schemas.openxmlformats.org/presentationml/2006/main">
  <p:tag name="PA" val="v4.0.0"/>
</p:tagLst>
</file>

<file path=ppt/tags/tag81.xml><?xml version="1.0" encoding="utf-8"?>
<p:tagLst xmlns:a="http://schemas.openxmlformats.org/drawingml/2006/main" xmlns:r="http://schemas.openxmlformats.org/officeDocument/2006/relationships" xmlns:p="http://schemas.openxmlformats.org/presentationml/2006/main">
  <p:tag name="PA" val="v4.0.0"/>
</p:tagLst>
</file>

<file path=ppt/tags/tag82.xml><?xml version="1.0" encoding="utf-8"?>
<p:tagLst xmlns:a="http://schemas.openxmlformats.org/drawingml/2006/main" xmlns:r="http://schemas.openxmlformats.org/officeDocument/2006/relationships" xmlns:p="http://schemas.openxmlformats.org/presentationml/2006/main">
  <p:tag name="PA" val="v4.0.0"/>
</p:tagLst>
</file>

<file path=ppt/tags/tag83.xml><?xml version="1.0" encoding="utf-8"?>
<p:tagLst xmlns:a="http://schemas.openxmlformats.org/drawingml/2006/main" xmlns:r="http://schemas.openxmlformats.org/officeDocument/2006/relationships" xmlns:p="http://schemas.openxmlformats.org/presentationml/2006/main">
  <p:tag name="PA" val="v4.0.0"/>
</p:tagLst>
</file>

<file path=ppt/tags/tag84.xml><?xml version="1.0" encoding="utf-8"?>
<p:tagLst xmlns:a="http://schemas.openxmlformats.org/drawingml/2006/main" xmlns:r="http://schemas.openxmlformats.org/officeDocument/2006/relationships" xmlns:p="http://schemas.openxmlformats.org/presentationml/2006/main">
  <p:tag name="PA" val="v4.0.0"/>
</p:tagLst>
</file>

<file path=ppt/tags/tag85.xml><?xml version="1.0" encoding="utf-8"?>
<p:tagLst xmlns:a="http://schemas.openxmlformats.org/drawingml/2006/main" xmlns:r="http://schemas.openxmlformats.org/officeDocument/2006/relationships" xmlns:p="http://schemas.openxmlformats.org/presentationml/2006/main">
  <p:tag name="PA" val="v4.0.0"/>
</p:tagLst>
</file>

<file path=ppt/tags/tag86.xml><?xml version="1.0" encoding="utf-8"?>
<p:tagLst xmlns:a="http://schemas.openxmlformats.org/drawingml/2006/main" xmlns:r="http://schemas.openxmlformats.org/officeDocument/2006/relationships" xmlns:p="http://schemas.openxmlformats.org/presentationml/2006/main">
  <p:tag name="PA" val="v4.0.0"/>
</p:tagLst>
</file>

<file path=ppt/tags/tag87.xml><?xml version="1.0" encoding="utf-8"?>
<p:tagLst xmlns:a="http://schemas.openxmlformats.org/drawingml/2006/main" xmlns:r="http://schemas.openxmlformats.org/officeDocument/2006/relationships" xmlns:p="http://schemas.openxmlformats.org/presentationml/2006/main">
  <p:tag name="PA" val="v4.0.0"/>
</p:tagLst>
</file>

<file path=ppt/tags/tag88.xml><?xml version="1.0" encoding="utf-8"?>
<p:tagLst xmlns:a="http://schemas.openxmlformats.org/drawingml/2006/main" xmlns:r="http://schemas.openxmlformats.org/officeDocument/2006/relationships" xmlns:p="http://schemas.openxmlformats.org/presentationml/2006/main">
  <p:tag name="PA" val="v4.0.0"/>
</p:tagLst>
</file>

<file path=ppt/tags/tag89.xml><?xml version="1.0" encoding="utf-8"?>
<p:tagLst xmlns:a="http://schemas.openxmlformats.org/drawingml/2006/main" xmlns:r="http://schemas.openxmlformats.org/officeDocument/2006/relationships" xmlns:p="http://schemas.openxmlformats.org/presentationml/2006/main">
  <p:tag name="PA" val="v4.0.0"/>
</p:tagLst>
</file>

<file path=ppt/tags/tag90.xml><?xml version="1.0" encoding="utf-8"?>
<p:tagLst xmlns:a="http://schemas.openxmlformats.org/drawingml/2006/main" xmlns:r="http://schemas.openxmlformats.org/officeDocument/2006/relationships" xmlns:p="http://schemas.openxmlformats.org/presentationml/2006/main">
  <p:tag name="PA" val="v4.0.0"/>
</p:tagLst>
</file>

<file path=ppt/tags/tag91.xml><?xml version="1.0" encoding="utf-8"?>
<p:tagLst xmlns:a="http://schemas.openxmlformats.org/drawingml/2006/main" xmlns:r="http://schemas.openxmlformats.org/officeDocument/2006/relationships" xmlns:p="http://schemas.openxmlformats.org/presentationml/2006/main">
  <p:tag name="PA" val="v4.0.0"/>
</p:tagLst>
</file>

<file path=ppt/tags/tag92.xml><?xml version="1.0" encoding="utf-8"?>
<p:tagLst xmlns:a="http://schemas.openxmlformats.org/drawingml/2006/main" xmlns:r="http://schemas.openxmlformats.org/officeDocument/2006/relationships" xmlns:p="http://schemas.openxmlformats.org/presentationml/2006/main">
  <p:tag name="PA" val="v4.0.0"/>
</p:tagLst>
</file>

<file path=ppt/tags/tag93.xml><?xml version="1.0" encoding="utf-8"?>
<p:tagLst xmlns:a="http://schemas.openxmlformats.org/drawingml/2006/main" xmlns:r="http://schemas.openxmlformats.org/officeDocument/2006/relationships" xmlns:p="http://schemas.openxmlformats.org/presentationml/2006/main">
  <p:tag name="PA" val="v4.0.0"/>
</p:tagLst>
</file>

<file path=ppt/tags/tag94.xml><?xml version="1.0" encoding="utf-8"?>
<p:tagLst xmlns:a="http://schemas.openxmlformats.org/drawingml/2006/main" xmlns:r="http://schemas.openxmlformats.org/officeDocument/2006/relationships" xmlns:p="http://schemas.openxmlformats.org/presentationml/2006/main">
  <p:tag name="PA" val="v4.0.0"/>
</p:tagLst>
</file>

<file path=ppt/tags/tag95.xml><?xml version="1.0" encoding="utf-8"?>
<p:tagLst xmlns:a="http://schemas.openxmlformats.org/drawingml/2006/main" xmlns:r="http://schemas.openxmlformats.org/officeDocument/2006/relationships" xmlns:p="http://schemas.openxmlformats.org/presentationml/2006/main">
  <p:tag name="PA" val="v4.0.0"/>
</p:tagLst>
</file>

<file path=ppt/tags/tag96.xml><?xml version="1.0" encoding="utf-8"?>
<p:tagLst xmlns:a="http://schemas.openxmlformats.org/drawingml/2006/main" xmlns:r="http://schemas.openxmlformats.org/officeDocument/2006/relationships" xmlns:p="http://schemas.openxmlformats.org/presentationml/2006/main">
  <p:tag name="PA" val="v4.0.0"/>
</p:tagLst>
</file>

<file path=ppt/tags/tag97.xml><?xml version="1.0" encoding="utf-8"?>
<p:tagLst xmlns:a="http://schemas.openxmlformats.org/drawingml/2006/main" xmlns:r="http://schemas.openxmlformats.org/officeDocument/2006/relationships" xmlns:p="http://schemas.openxmlformats.org/presentationml/2006/main">
  <p:tag name="PA" val="v4.0.0"/>
</p:tagLst>
</file>

<file path=ppt/tags/tag98.xml><?xml version="1.0" encoding="utf-8"?>
<p:tagLst xmlns:a="http://schemas.openxmlformats.org/drawingml/2006/main" xmlns:r="http://schemas.openxmlformats.org/officeDocument/2006/relationships" xmlns:p="http://schemas.openxmlformats.org/presentationml/2006/main">
  <p:tag name="PA" val="v4.0.0"/>
</p:tagLst>
</file>

<file path=ppt/tags/tag99.xml><?xml version="1.0" encoding="utf-8"?>
<p:tagLst xmlns:a="http://schemas.openxmlformats.org/drawingml/2006/main" xmlns:r="http://schemas.openxmlformats.org/officeDocument/2006/relationships" xmlns:p="http://schemas.openxmlformats.org/presentationml/2006/main">
  <p:tag name="PA" val="v4.0.0"/>
</p:tagLst>
</file>

<file path=ppt/tags/tag100.xml><?xml version="1.0" encoding="utf-8"?>
<p:tagLst xmlns:a="http://schemas.openxmlformats.org/drawingml/2006/main" xmlns:r="http://schemas.openxmlformats.org/officeDocument/2006/relationships" xmlns:p="http://schemas.openxmlformats.org/presentationml/2006/main">
  <p:tag name="PA" val="v4.0.0"/>
</p:tagLst>
</file>

<file path=ppt/tags/tag101.xml><?xml version="1.0" encoding="utf-8"?>
<p:tagLst xmlns:a="http://schemas.openxmlformats.org/drawingml/2006/main" xmlns:r="http://schemas.openxmlformats.org/officeDocument/2006/relationships" xmlns:p="http://schemas.openxmlformats.org/presentationml/2006/main">
  <p:tag name="PA" val="v4.0.0"/>
</p:tagLst>
</file>

<file path=ppt/tags/tag102.xml><?xml version="1.0" encoding="utf-8"?>
<p:tagLst xmlns:a="http://schemas.openxmlformats.org/drawingml/2006/main" xmlns:r="http://schemas.openxmlformats.org/officeDocument/2006/relationships" xmlns:p="http://schemas.openxmlformats.org/presentationml/2006/main">
  <p:tag name="PA" val="v4.0.0"/>
</p:tagLst>
</file>

<file path=ppt/tags/tag103.xml><?xml version="1.0" encoding="utf-8"?>
<p:tagLst xmlns:a="http://schemas.openxmlformats.org/drawingml/2006/main" xmlns:r="http://schemas.openxmlformats.org/officeDocument/2006/relationships" xmlns:p="http://schemas.openxmlformats.org/presentationml/2006/main">
  <p:tag name="PA" val="v4.0.0"/>
</p:tagLst>
</file>

<file path=ppt/tags/tag104.xml><?xml version="1.0" encoding="utf-8"?>
<p:tagLst xmlns:a="http://schemas.openxmlformats.org/drawingml/2006/main" xmlns:r="http://schemas.openxmlformats.org/officeDocument/2006/relationships" xmlns:p="http://schemas.openxmlformats.org/presentationml/2006/main">
  <p:tag name="PA" val="v4.0.0"/>
</p:tagLst>
</file>

<file path=ppt/tags/tag105.xml><?xml version="1.0" encoding="utf-8"?>
<p:tagLst xmlns:a="http://schemas.openxmlformats.org/drawingml/2006/main" xmlns:r="http://schemas.openxmlformats.org/officeDocument/2006/relationships" xmlns:p="http://schemas.openxmlformats.org/presentationml/2006/main">
  <p:tag name="PA" val="v4.0.0"/>
</p:tagLst>
</file>

<file path=ppt/tags/tag106.xml><?xml version="1.0" encoding="utf-8"?>
<p:tagLst xmlns:a="http://schemas.openxmlformats.org/drawingml/2006/main" xmlns:r="http://schemas.openxmlformats.org/officeDocument/2006/relationships" xmlns:p="http://schemas.openxmlformats.org/presentationml/2006/main">
  <p:tag name="PA" val="v4.0.0"/>
</p:tagLst>
</file>

<file path=ppt/tags/tag107.xml><?xml version="1.0" encoding="utf-8"?>
<p:tagLst xmlns:a="http://schemas.openxmlformats.org/drawingml/2006/main" xmlns:r="http://schemas.openxmlformats.org/officeDocument/2006/relationships" xmlns:p="http://schemas.openxmlformats.org/presentationml/2006/main">
  <p:tag name="PA" val="v4.0.0"/>
</p:tagLst>
</file>

<file path=ppt/theme/theme1.xml><?xml version="1.0" encoding="utf-8"?>
<a:theme xmlns:a="http://schemas.openxmlformats.org/drawingml/2006/main" name="第一PPT，www.1ppt.com">
  <a:themeElements>
    <a:clrScheme name="islide色">
      <a:dk1>
        <a:srgbClr val="000000"/>
      </a:dk1>
      <a:lt1>
        <a:srgbClr val="FFFFFF"/>
      </a:lt1>
      <a:dk2>
        <a:srgbClr val="778495"/>
      </a:dk2>
      <a:lt2>
        <a:srgbClr val="F0F0F0"/>
      </a:lt2>
      <a:accent1>
        <a:srgbClr val="4276AA"/>
      </a:accent1>
      <a:accent2>
        <a:srgbClr val="178AA1"/>
      </a:accent2>
      <a:accent3>
        <a:srgbClr val="40A693"/>
      </a:accent3>
      <a:accent4>
        <a:srgbClr val="5268A5"/>
      </a:accent4>
      <a:accent5>
        <a:srgbClr val="5E5CA2"/>
      </a:accent5>
      <a:accent6>
        <a:srgbClr val="778495"/>
      </a:accent6>
      <a:hlink>
        <a:srgbClr val="4276AA"/>
      </a:hlink>
      <a:folHlink>
        <a:srgbClr val="BFBFBF"/>
      </a:folHlink>
    </a:clrScheme>
    <a:fontScheme name="Arial+微软雅黑">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none" rtlCol="0" anchor="ctr">
        <a:spAutoFit/>
      </a:bodyPr>
      <a:lstStyle>
        <a:defPPr>
          <a:lnSpc>
            <a:spcPct val="120000"/>
          </a:lnSpc>
          <a:defRPr dirty="0" smtClean="0">
            <a:solidFill>
              <a:schemeClr val="tx1">
                <a:lumMod val="75000"/>
                <a:lumOff val="25000"/>
              </a:schemeClr>
            </a:solidFill>
          </a:defRPr>
        </a:defPPr>
      </a:lstStyle>
    </a:txDef>
  </a:objectDefaults>
  <a:extraClrSchemeLst/>
  <a:extLst>
    <a:ext uri="{05A4C25C-085E-4340-85A3-A5531E510DB2}">
      <thm15:themeFamily xmlns:thm15="http://schemas.microsoft.com/office/thememl/2012/main" name="1 - 副本.potx" id="{7C55D83E-377E-421B-9F63-0E5DBF0AFA2B}" vid="{391A3BA9-BA2D-4697-B800-2C4C8288D0F9}"/>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1 - 副本</Template>
  <TotalTime>423</TotalTime>
  <Words>1334</Words>
  <Application>Microsoft Office PowerPoint</Application>
  <PresentationFormat>宽屏</PresentationFormat>
  <Paragraphs>242</Paragraphs>
  <Slides>25</Slides>
  <Notes>25</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25</vt:i4>
      </vt:variant>
    </vt:vector>
  </HeadingPairs>
  <TitlesOfParts>
    <vt:vector size="34" baseType="lpstr">
      <vt:lpstr>等线</vt:lpstr>
      <vt:lpstr>方正细谭黑简体</vt:lpstr>
      <vt:lpstr>宋体</vt:lpstr>
      <vt:lpstr>微软雅黑</vt:lpstr>
      <vt:lpstr>Arial</vt:lpstr>
      <vt:lpstr>Calibri</vt:lpstr>
      <vt:lpstr>Calibri Light</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第一PPT，www.1ppt.com</Manager>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彩色多边形</dc:title>
  <dc:creator>第一PPT</dc:creator>
  <cp:keywords>www.1ppt.com</cp:keywords>
  <dc:description>www.1ppt.com</dc:description>
  <cp:lastModifiedBy>faith123</cp:lastModifiedBy>
  <cp:revision>29</cp:revision>
  <dcterms:created xsi:type="dcterms:W3CDTF">2017-09-17T03:57:15Z</dcterms:created>
  <dcterms:modified xsi:type="dcterms:W3CDTF">2020-07-11T05:44:52Z</dcterms:modified>
  <cp:category>模板</cp:category>
</cp:coreProperties>
</file>