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1" r:id="rId3"/>
    <p:sldId id="262" r:id="rId4"/>
    <p:sldId id="276" r:id="rId5"/>
    <p:sldId id="277" r:id="rId6"/>
    <p:sldId id="278" r:id="rId7"/>
    <p:sldId id="279" r:id="rId8"/>
    <p:sldId id="263" r:id="rId9"/>
    <p:sldId id="280" r:id="rId10"/>
    <p:sldId id="281" r:id="rId11"/>
    <p:sldId id="282" r:id="rId12"/>
    <p:sldId id="287" r:id="rId13"/>
    <p:sldId id="264" r:id="rId14"/>
    <p:sldId id="285" r:id="rId15"/>
    <p:sldId id="283" r:id="rId16"/>
    <p:sldId id="284" r:id="rId17"/>
    <p:sldId id="288" r:id="rId18"/>
    <p:sldId id="265" r:id="rId19"/>
    <p:sldId id="267" r:id="rId20"/>
    <p:sldId id="272" r:id="rId21"/>
    <p:sldId id="275" r:id="rId22"/>
    <p:sldId id="286" r:id="rId23"/>
    <p:sldId id="289" r:id="rId24"/>
    <p:sldId id="26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9F8E"/>
    <a:srgbClr val="3D3C4A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75307-0F3C-4A43-8065-E883FF3F7DA4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EF871-DCFF-401F-AFA6-E4E704D9FD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87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11468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8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027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792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924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33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20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663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6694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5560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402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1176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2826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699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3286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9303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915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4832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5765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3104937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8457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5227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8806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23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07781F5-38F1-481E-8616-484DE9435D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33EB85C-0C7D-4218-BB12-34BF89FEB5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1171241-D27A-4111-ADAD-7459A8AC3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2923535-70B8-4C70-8E78-2B77C64A3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0CEAA4C-7AD3-4D2B-89C7-30B35E83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26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508BE6B-0F90-4501-AF99-C87BD934C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9385219-7DC4-4072-8A31-C17EFCE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35FF5B-491E-48FB-BAB6-2EA48A03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B54435-342D-46E7-8296-7D69BEBC1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6D19CFA-1F4A-4061-809B-EF294783E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2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99C2A6C-2EA0-488A-BAA1-07C42B6D2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5969922-392A-421C-828D-6A747A890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478C173-3CF7-4864-85F4-A61FE4D5F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72F5357-32A8-4585-B562-1760141F7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86526E-FB68-44B0-A0C8-5A73D8417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94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B609D9E-2E23-4D21-98D2-477DD7529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8CB4432-B514-498F-B24B-21C6B8422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7CE6CF7-71A5-4D3D-B3BF-1B153B8BE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60696A1-CC5F-4EE4-96B2-DA846FFEF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2F33401-D610-4607-A2C1-D9F8F58B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6567376-059B-4E2F-AC56-22D7C9C2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98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92EE98C-DC5C-4B8A-94B1-DC735E7E3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85DFB94-084D-4970-8DDA-22119C8ED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26BA2FA2-9412-4BF5-8202-0816B522F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7F719369-1044-447E-9B07-1EBAA06D6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E3E7388-EEDD-45DF-AD76-5FD5A5113C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2F4043E-B38C-40E1-B475-E866E2DCC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71FF9612-7FC1-458C-A054-0B888021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6A2CFF5-961A-4479-B530-30EBE96B9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096628" y="443903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135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FF76941-CC88-41C4-B043-8B2CC77F7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B73FC27-629A-4903-B0A6-411B4890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8A2AA44B-DB5C-42A3-800C-956EBD030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03EBE785-5F13-4D31-9A80-23B4E717C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77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237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39074E-CABF-48A3-98CC-29229DABC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06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F5EBEB7-5CB1-43EB-A11F-8C65F0962C37}"/>
              </a:ext>
            </a:extLst>
          </p:cNvPr>
          <p:cNvGrpSpPr/>
          <p:nvPr userDrawn="1"/>
        </p:nvGrpSpPr>
        <p:grpSpPr>
          <a:xfrm>
            <a:off x="0" y="233680"/>
            <a:ext cx="365760" cy="467360"/>
            <a:chOff x="0" y="233680"/>
            <a:chExt cx="365760" cy="46736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48F8A25F-4774-4D87-8B72-EFF7DA71AC26}"/>
                </a:ext>
              </a:extLst>
            </p:cNvPr>
            <p:cNvSpPr/>
            <p:nvPr/>
          </p:nvSpPr>
          <p:spPr>
            <a:xfrm>
              <a:off x="0" y="233680"/>
              <a:ext cx="233680" cy="467360"/>
            </a:xfrm>
            <a:prstGeom prst="rect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190BE492-99FE-488D-B198-EA1E69A163D7}"/>
                </a:ext>
              </a:extLst>
            </p:cNvPr>
            <p:cNvSpPr/>
            <p:nvPr/>
          </p:nvSpPr>
          <p:spPr>
            <a:xfrm>
              <a:off x="274320" y="233680"/>
              <a:ext cx="91440" cy="467360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5068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7044B28-8E4D-4549-9970-B301A7910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0B7101A-BE2C-41E3-AE07-D1C3ACE8B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09DC19F4-B011-425F-8599-8F768F9D1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EA6C242-D404-4024-AFBB-571DAD60E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0CC99B6-D7D5-435F-ACF1-ADF33024F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099C16DA-DE21-4FF1-B03F-8EC46E7EF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69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7A574BF-9F85-4841-9EE2-883C02EDA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1B3878C2-4059-4DC5-BE43-A78CBDF67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6A117B8-0C29-461C-A759-A552D0290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4C0AEB5-52D9-4E15-B783-876426DA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E9655D0-01EE-43ED-A898-5339437A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3AFE004-20F0-4BF8-B699-87EFBE133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47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328F8C-7151-4B85-A560-58A021EBD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9B53A89-DEB6-4ED4-B483-7BCB64535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EAF35A1-3F07-40FE-92C9-5F5750C44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CAB1B43-366F-4E04-A2B2-5F2D69837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D254EF4-54A3-4737-B982-5BED0DB36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025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F415C673-B95B-47C7-AB02-72FF15808D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97B58B1-2F38-46EE-B6C3-087B92E5E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5D5272E-9192-41F4-BD08-418D2372D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EF2925E-A9AE-48A6-B6A0-6761D3850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B6A91F1-5F89-493A-90B1-03ABA1BCB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16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731F4788-573C-45A3-8FCD-D21989CF3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C1F84A9-BCE2-4F9F-97A1-00694FCE6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C05069F-13F6-4647-AE76-CAD31E1E39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F2F71-BF46-48B1-882C-C0B5C01B2F0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6501749-0F3B-4B26-A120-D22390705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E6B5839-3EA8-4F82-9875-EECA9E58F7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5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1730270" y="2844718"/>
            <a:ext cx="8894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99F8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服装个人业绩报告</a:t>
            </a:r>
            <a:r>
              <a:rPr lang="en-US" altLang="zh-CN" sz="6000" b="1" dirty="0" err="1">
                <a:solidFill>
                  <a:srgbClr val="199F8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ppt</a:t>
            </a:r>
            <a:r>
              <a:rPr lang="zh-CN" altLang="en-US" sz="6000" b="1" dirty="0">
                <a:solidFill>
                  <a:srgbClr val="199F8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模板</a:t>
            </a:r>
            <a:endParaRPr lang="zh-CN" altLang="en-US" sz="6000" b="1" dirty="0">
              <a:solidFill>
                <a:srgbClr val="199F8E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rgbClr val="3D3C4A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059922" y="1749247"/>
            <a:ext cx="3745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rgbClr val="199F8E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2030</a:t>
            </a:r>
            <a:endParaRPr lang="zh-CN" altLang="en-US" sz="7200" dirty="0">
              <a:solidFill>
                <a:srgbClr val="199F8E"/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139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660950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5153319" y="2099821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2E67B59-47C1-4080-BDCE-EEA3905CB0F6}"/>
              </a:ext>
            </a:extLst>
          </p:cNvPr>
          <p:cNvSpPr txBox="1"/>
          <p:nvPr/>
        </p:nvSpPr>
        <p:spPr>
          <a:xfrm>
            <a:off x="3167743" y="2099821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68518423-CE38-412B-99DF-387D8E9F43BC}"/>
              </a:ext>
            </a:extLst>
          </p:cNvPr>
          <p:cNvSpPr txBox="1"/>
          <p:nvPr/>
        </p:nvSpPr>
        <p:spPr>
          <a:xfrm>
            <a:off x="5158819" y="3230915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A499FB3-4F82-4608-A66D-D22A623F8A36}"/>
              </a:ext>
            </a:extLst>
          </p:cNvPr>
          <p:cNvSpPr txBox="1"/>
          <p:nvPr/>
        </p:nvSpPr>
        <p:spPr>
          <a:xfrm>
            <a:off x="3173243" y="3230915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5F840F37-1593-4AEF-B970-F96C51722993}"/>
              </a:ext>
            </a:extLst>
          </p:cNvPr>
          <p:cNvSpPr txBox="1"/>
          <p:nvPr/>
        </p:nvSpPr>
        <p:spPr>
          <a:xfrm>
            <a:off x="5158819" y="436135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8D10B15-B64E-49B3-8BDD-821CAB1D62EB}"/>
              </a:ext>
            </a:extLst>
          </p:cNvPr>
          <p:cNvSpPr txBox="1"/>
          <p:nvPr/>
        </p:nvSpPr>
        <p:spPr>
          <a:xfrm>
            <a:off x="3173243" y="4361354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8B82EBBE-9770-4A15-A230-731468021D85}"/>
              </a:ext>
            </a:extLst>
          </p:cNvPr>
          <p:cNvSpPr txBox="1"/>
          <p:nvPr/>
        </p:nvSpPr>
        <p:spPr>
          <a:xfrm>
            <a:off x="5158819" y="549179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D020C6C-50F7-4926-B521-781C741CBC1C}"/>
              </a:ext>
            </a:extLst>
          </p:cNvPr>
          <p:cNvSpPr txBox="1"/>
          <p:nvPr/>
        </p:nvSpPr>
        <p:spPr>
          <a:xfrm>
            <a:off x="3173243" y="5491794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78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42348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72AE205E-AB1A-465A-B628-F7C9715FE0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06996" y="2538518"/>
            <a:ext cx="4309350" cy="3182886"/>
          </a:xfrm>
          <a:custGeom>
            <a:avLst/>
            <a:gdLst>
              <a:gd name="connsiteX0" fmla="*/ 0 w 4309350"/>
              <a:gd name="connsiteY0" fmla="*/ 0 h 3182886"/>
              <a:gd name="connsiteX1" fmla="*/ 4309350 w 4309350"/>
              <a:gd name="connsiteY1" fmla="*/ 0 h 3182886"/>
              <a:gd name="connsiteX2" fmla="*/ 4309350 w 4309350"/>
              <a:gd name="connsiteY2" fmla="*/ 3182886 h 3182886"/>
              <a:gd name="connsiteX3" fmla="*/ 0 w 4309350"/>
              <a:gd name="connsiteY3" fmla="*/ 3182886 h 3182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09350" h="3182886">
                <a:moveTo>
                  <a:pt x="0" y="0"/>
                </a:moveTo>
                <a:lnTo>
                  <a:pt x="4309350" y="0"/>
                </a:lnTo>
                <a:lnTo>
                  <a:pt x="4309350" y="3182886"/>
                </a:lnTo>
                <a:lnTo>
                  <a:pt x="0" y="3182886"/>
                </a:lnTo>
                <a:close/>
              </a:path>
            </a:pathLst>
          </a:custGeom>
        </p:spPr>
      </p:pic>
      <p:grpSp>
        <p:nvGrpSpPr>
          <p:cNvPr id="40" name="Group 1"/>
          <p:cNvGrpSpPr/>
          <p:nvPr/>
        </p:nvGrpSpPr>
        <p:grpSpPr>
          <a:xfrm>
            <a:off x="1347014" y="3626361"/>
            <a:ext cx="284798" cy="284798"/>
            <a:chOff x="5528303" y="3044312"/>
            <a:chExt cx="262890" cy="262890"/>
          </a:xfrm>
        </p:grpSpPr>
        <p:sp>
          <p:nvSpPr>
            <p:cNvPr id="41" name="Oval 15"/>
            <p:cNvSpPr/>
            <p:nvPr/>
          </p:nvSpPr>
          <p:spPr>
            <a:xfrm>
              <a:off x="5528303" y="3044312"/>
              <a:ext cx="262890" cy="262890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9"/>
            <p:cNvSpPr>
              <a:spLocks noEditPoints="1"/>
            </p:cNvSpPr>
            <p:nvPr/>
          </p:nvSpPr>
          <p:spPr bwMode="auto">
            <a:xfrm>
              <a:off x="5584628" y="3106976"/>
              <a:ext cx="153678" cy="136556"/>
            </a:xfrm>
            <a:custGeom>
              <a:avLst/>
              <a:gdLst>
                <a:gd name="T0" fmla="*/ 374 w 2388"/>
                <a:gd name="T1" fmla="*/ 687 h 2123"/>
                <a:gd name="T2" fmla="*/ 700 w 2388"/>
                <a:gd name="T3" fmla="*/ 802 h 2123"/>
                <a:gd name="T4" fmla="*/ 743 w 2388"/>
                <a:gd name="T5" fmla="*/ 790 h 2123"/>
                <a:gd name="T6" fmla="*/ 924 w 2388"/>
                <a:gd name="T7" fmla="*/ 628 h 2123"/>
                <a:gd name="T8" fmla="*/ 928 w 2388"/>
                <a:gd name="T9" fmla="*/ 594 h 2123"/>
                <a:gd name="T10" fmla="*/ 840 w 2388"/>
                <a:gd name="T11" fmla="*/ 480 h 2123"/>
                <a:gd name="T12" fmla="*/ 1305 w 2388"/>
                <a:gd name="T13" fmla="*/ 5 h 2123"/>
                <a:gd name="T14" fmla="*/ 953 w 2388"/>
                <a:gd name="T15" fmla="*/ 4 h 2123"/>
                <a:gd name="T16" fmla="*/ 512 w 2388"/>
                <a:gd name="T17" fmla="*/ 230 h 2123"/>
                <a:gd name="T18" fmla="*/ 330 w 2388"/>
                <a:gd name="T19" fmla="*/ 374 h 2123"/>
                <a:gd name="T20" fmla="*/ 260 w 2388"/>
                <a:gd name="T21" fmla="*/ 534 h 2123"/>
                <a:gd name="T22" fmla="*/ 109 w 2388"/>
                <a:gd name="T23" fmla="*/ 583 h 2123"/>
                <a:gd name="T24" fmla="*/ 19 w 2388"/>
                <a:gd name="T25" fmla="*/ 656 h 2123"/>
                <a:gd name="T26" fmla="*/ 16 w 2388"/>
                <a:gd name="T27" fmla="*/ 712 h 2123"/>
                <a:gd name="T28" fmla="*/ 179 w 2388"/>
                <a:gd name="T29" fmla="*/ 893 h 2123"/>
                <a:gd name="T30" fmla="*/ 247 w 2388"/>
                <a:gd name="T31" fmla="*/ 901 h 2123"/>
                <a:gd name="T32" fmla="*/ 331 w 2388"/>
                <a:gd name="T33" fmla="*/ 827 h 2123"/>
                <a:gd name="T34" fmla="*/ 374 w 2388"/>
                <a:gd name="T35" fmla="*/ 687 h 2123"/>
                <a:gd name="T36" fmla="*/ 1053 w 2388"/>
                <a:gd name="T37" fmla="*/ 748 h 2123"/>
                <a:gd name="T38" fmla="*/ 1006 w 2388"/>
                <a:gd name="T39" fmla="*/ 745 h 2123"/>
                <a:gd name="T40" fmla="*/ 835 w 2388"/>
                <a:gd name="T41" fmla="*/ 894 h 2123"/>
                <a:gd name="T42" fmla="*/ 832 w 2388"/>
                <a:gd name="T43" fmla="*/ 942 h 2123"/>
                <a:gd name="T44" fmla="*/ 1819 w 2388"/>
                <a:gd name="T45" fmla="*/ 2065 h 2123"/>
                <a:gd name="T46" fmla="*/ 1909 w 2388"/>
                <a:gd name="T47" fmla="*/ 2072 h 2123"/>
                <a:gd name="T48" fmla="*/ 2024 w 2388"/>
                <a:gd name="T49" fmla="*/ 1975 h 2123"/>
                <a:gd name="T50" fmla="*/ 2031 w 2388"/>
                <a:gd name="T51" fmla="*/ 1885 h 2123"/>
                <a:gd name="T52" fmla="*/ 1053 w 2388"/>
                <a:gd name="T53" fmla="*/ 748 h 2123"/>
                <a:gd name="T54" fmla="*/ 2370 w 2388"/>
                <a:gd name="T55" fmla="*/ 270 h 2123"/>
                <a:gd name="T56" fmla="*/ 2315 w 2388"/>
                <a:gd name="T57" fmla="*/ 248 h 2123"/>
                <a:gd name="T58" fmla="*/ 2200 w 2388"/>
                <a:gd name="T59" fmla="*/ 428 h 2123"/>
                <a:gd name="T60" fmla="*/ 1970 w 2388"/>
                <a:gd name="T61" fmla="*/ 476 h 2123"/>
                <a:gd name="T62" fmla="*/ 1905 w 2388"/>
                <a:gd name="T63" fmla="*/ 267 h 2123"/>
                <a:gd name="T64" fmla="*/ 2012 w 2388"/>
                <a:gd name="T65" fmla="*/ 78 h 2123"/>
                <a:gd name="T66" fmla="*/ 1968 w 2388"/>
                <a:gd name="T67" fmla="*/ 35 h 2123"/>
                <a:gd name="T68" fmla="*/ 1632 w 2388"/>
                <a:gd name="T69" fmla="*/ 304 h 2123"/>
                <a:gd name="T70" fmla="*/ 1531 w 2388"/>
                <a:gd name="T71" fmla="*/ 720 h 2123"/>
                <a:gd name="T72" fmla="*/ 1371 w 2388"/>
                <a:gd name="T73" fmla="*/ 886 h 2123"/>
                <a:gd name="T74" fmla="*/ 1532 w 2388"/>
                <a:gd name="T75" fmla="*/ 1073 h 2123"/>
                <a:gd name="T76" fmla="*/ 1729 w 2388"/>
                <a:gd name="T77" fmla="*/ 886 h 2123"/>
                <a:gd name="T78" fmla="*/ 1967 w 2388"/>
                <a:gd name="T79" fmla="*/ 814 h 2123"/>
                <a:gd name="T80" fmla="*/ 2331 w 2388"/>
                <a:gd name="T81" fmla="*/ 664 h 2123"/>
                <a:gd name="T82" fmla="*/ 2370 w 2388"/>
                <a:gd name="T83" fmla="*/ 270 h 2123"/>
                <a:gd name="T84" fmla="*/ 327 w 2388"/>
                <a:gd name="T85" fmla="*/ 1897 h 2123"/>
                <a:gd name="T86" fmla="*/ 327 w 2388"/>
                <a:gd name="T87" fmla="*/ 1987 h 2123"/>
                <a:gd name="T88" fmla="*/ 440 w 2388"/>
                <a:gd name="T89" fmla="*/ 2098 h 2123"/>
                <a:gd name="T90" fmla="*/ 529 w 2388"/>
                <a:gd name="T91" fmla="*/ 2087 h 2123"/>
                <a:gd name="T92" fmla="*/ 1113 w 2388"/>
                <a:gd name="T93" fmla="*/ 1513 h 2123"/>
                <a:gd name="T94" fmla="*/ 934 w 2388"/>
                <a:gd name="T95" fmla="*/ 1309 h 2123"/>
                <a:gd name="T96" fmla="*/ 327 w 2388"/>
                <a:gd name="T97" fmla="*/ 1897 h 2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88" h="2123">
                  <a:moveTo>
                    <a:pt x="374" y="687"/>
                  </a:moveTo>
                  <a:cubicBezTo>
                    <a:pt x="485" y="600"/>
                    <a:pt x="577" y="660"/>
                    <a:pt x="700" y="802"/>
                  </a:cubicBezTo>
                  <a:cubicBezTo>
                    <a:pt x="714" y="818"/>
                    <a:pt x="732" y="800"/>
                    <a:pt x="743" y="790"/>
                  </a:cubicBezTo>
                  <a:cubicBezTo>
                    <a:pt x="753" y="781"/>
                    <a:pt x="916" y="635"/>
                    <a:pt x="924" y="628"/>
                  </a:cubicBezTo>
                  <a:cubicBezTo>
                    <a:pt x="931" y="621"/>
                    <a:pt x="941" y="608"/>
                    <a:pt x="928" y="594"/>
                  </a:cubicBezTo>
                  <a:cubicBezTo>
                    <a:pt x="916" y="579"/>
                    <a:pt x="870" y="519"/>
                    <a:pt x="840" y="480"/>
                  </a:cubicBezTo>
                  <a:cubicBezTo>
                    <a:pt x="625" y="199"/>
                    <a:pt x="1429" y="8"/>
                    <a:pt x="1305" y="5"/>
                  </a:cubicBezTo>
                  <a:cubicBezTo>
                    <a:pt x="1243" y="3"/>
                    <a:pt x="990" y="0"/>
                    <a:pt x="953" y="4"/>
                  </a:cubicBezTo>
                  <a:cubicBezTo>
                    <a:pt x="800" y="20"/>
                    <a:pt x="608" y="163"/>
                    <a:pt x="512" y="230"/>
                  </a:cubicBezTo>
                  <a:cubicBezTo>
                    <a:pt x="385" y="316"/>
                    <a:pt x="338" y="367"/>
                    <a:pt x="330" y="374"/>
                  </a:cubicBezTo>
                  <a:cubicBezTo>
                    <a:pt x="295" y="405"/>
                    <a:pt x="325" y="477"/>
                    <a:pt x="260" y="534"/>
                  </a:cubicBezTo>
                  <a:cubicBezTo>
                    <a:pt x="191" y="594"/>
                    <a:pt x="149" y="549"/>
                    <a:pt x="109" y="583"/>
                  </a:cubicBezTo>
                  <a:cubicBezTo>
                    <a:pt x="89" y="601"/>
                    <a:pt x="34" y="642"/>
                    <a:pt x="19" y="656"/>
                  </a:cubicBezTo>
                  <a:cubicBezTo>
                    <a:pt x="3" y="669"/>
                    <a:pt x="0" y="693"/>
                    <a:pt x="16" y="712"/>
                  </a:cubicBezTo>
                  <a:cubicBezTo>
                    <a:pt x="16" y="712"/>
                    <a:pt x="167" y="878"/>
                    <a:pt x="179" y="893"/>
                  </a:cubicBezTo>
                  <a:cubicBezTo>
                    <a:pt x="192" y="907"/>
                    <a:pt x="226" y="920"/>
                    <a:pt x="247" y="901"/>
                  </a:cubicBezTo>
                  <a:cubicBezTo>
                    <a:pt x="268" y="882"/>
                    <a:pt x="322" y="835"/>
                    <a:pt x="331" y="827"/>
                  </a:cubicBezTo>
                  <a:cubicBezTo>
                    <a:pt x="340" y="819"/>
                    <a:pt x="325" y="724"/>
                    <a:pt x="374" y="687"/>
                  </a:cubicBezTo>
                  <a:close/>
                  <a:moveTo>
                    <a:pt x="1053" y="748"/>
                  </a:moveTo>
                  <a:cubicBezTo>
                    <a:pt x="1039" y="732"/>
                    <a:pt x="1021" y="731"/>
                    <a:pt x="1006" y="745"/>
                  </a:cubicBezTo>
                  <a:cubicBezTo>
                    <a:pt x="835" y="894"/>
                    <a:pt x="835" y="894"/>
                    <a:pt x="835" y="894"/>
                  </a:cubicBezTo>
                  <a:cubicBezTo>
                    <a:pt x="822" y="906"/>
                    <a:pt x="820" y="928"/>
                    <a:pt x="832" y="942"/>
                  </a:cubicBezTo>
                  <a:cubicBezTo>
                    <a:pt x="1819" y="2065"/>
                    <a:pt x="1819" y="2065"/>
                    <a:pt x="1819" y="2065"/>
                  </a:cubicBezTo>
                  <a:cubicBezTo>
                    <a:pt x="1843" y="2092"/>
                    <a:pt x="1883" y="2095"/>
                    <a:pt x="1909" y="2072"/>
                  </a:cubicBezTo>
                  <a:cubicBezTo>
                    <a:pt x="2024" y="1975"/>
                    <a:pt x="2024" y="1975"/>
                    <a:pt x="2024" y="1975"/>
                  </a:cubicBezTo>
                  <a:cubicBezTo>
                    <a:pt x="2051" y="1952"/>
                    <a:pt x="2054" y="1911"/>
                    <a:pt x="2031" y="1885"/>
                  </a:cubicBezTo>
                  <a:lnTo>
                    <a:pt x="1053" y="748"/>
                  </a:lnTo>
                  <a:close/>
                  <a:moveTo>
                    <a:pt x="2370" y="270"/>
                  </a:moveTo>
                  <a:cubicBezTo>
                    <a:pt x="2361" y="211"/>
                    <a:pt x="2331" y="223"/>
                    <a:pt x="2315" y="248"/>
                  </a:cubicBezTo>
                  <a:cubicBezTo>
                    <a:pt x="2299" y="273"/>
                    <a:pt x="2229" y="380"/>
                    <a:pt x="2200" y="428"/>
                  </a:cubicBezTo>
                  <a:cubicBezTo>
                    <a:pt x="2172" y="475"/>
                    <a:pt x="2101" y="569"/>
                    <a:pt x="1970" y="476"/>
                  </a:cubicBezTo>
                  <a:cubicBezTo>
                    <a:pt x="1833" y="380"/>
                    <a:pt x="1881" y="313"/>
                    <a:pt x="1905" y="267"/>
                  </a:cubicBezTo>
                  <a:cubicBezTo>
                    <a:pt x="1928" y="222"/>
                    <a:pt x="2002" y="94"/>
                    <a:pt x="2012" y="78"/>
                  </a:cubicBezTo>
                  <a:cubicBezTo>
                    <a:pt x="2023" y="62"/>
                    <a:pt x="2011" y="15"/>
                    <a:pt x="1968" y="35"/>
                  </a:cubicBezTo>
                  <a:cubicBezTo>
                    <a:pt x="1926" y="54"/>
                    <a:pt x="1668" y="157"/>
                    <a:pt x="1632" y="304"/>
                  </a:cubicBezTo>
                  <a:cubicBezTo>
                    <a:pt x="1596" y="453"/>
                    <a:pt x="1663" y="587"/>
                    <a:pt x="1531" y="720"/>
                  </a:cubicBezTo>
                  <a:cubicBezTo>
                    <a:pt x="1371" y="886"/>
                    <a:pt x="1371" y="886"/>
                    <a:pt x="1371" y="886"/>
                  </a:cubicBezTo>
                  <a:cubicBezTo>
                    <a:pt x="1532" y="1073"/>
                    <a:pt x="1532" y="1073"/>
                    <a:pt x="1532" y="1073"/>
                  </a:cubicBezTo>
                  <a:cubicBezTo>
                    <a:pt x="1729" y="886"/>
                    <a:pt x="1729" y="886"/>
                    <a:pt x="1729" y="886"/>
                  </a:cubicBezTo>
                  <a:cubicBezTo>
                    <a:pt x="1776" y="839"/>
                    <a:pt x="1876" y="793"/>
                    <a:pt x="1967" y="814"/>
                  </a:cubicBezTo>
                  <a:cubicBezTo>
                    <a:pt x="2161" y="858"/>
                    <a:pt x="2267" y="785"/>
                    <a:pt x="2331" y="664"/>
                  </a:cubicBezTo>
                  <a:cubicBezTo>
                    <a:pt x="2388" y="556"/>
                    <a:pt x="2379" y="329"/>
                    <a:pt x="2370" y="270"/>
                  </a:cubicBezTo>
                  <a:close/>
                  <a:moveTo>
                    <a:pt x="327" y="1897"/>
                  </a:moveTo>
                  <a:cubicBezTo>
                    <a:pt x="302" y="1922"/>
                    <a:pt x="302" y="1962"/>
                    <a:pt x="327" y="1987"/>
                  </a:cubicBezTo>
                  <a:cubicBezTo>
                    <a:pt x="440" y="2098"/>
                    <a:pt x="440" y="2098"/>
                    <a:pt x="440" y="2098"/>
                  </a:cubicBezTo>
                  <a:cubicBezTo>
                    <a:pt x="465" y="2123"/>
                    <a:pt x="504" y="2112"/>
                    <a:pt x="529" y="2087"/>
                  </a:cubicBezTo>
                  <a:cubicBezTo>
                    <a:pt x="1113" y="1513"/>
                    <a:pt x="1113" y="1513"/>
                    <a:pt x="1113" y="1513"/>
                  </a:cubicBezTo>
                  <a:cubicBezTo>
                    <a:pt x="934" y="1309"/>
                    <a:pt x="934" y="1309"/>
                    <a:pt x="934" y="1309"/>
                  </a:cubicBezTo>
                  <a:lnTo>
                    <a:pt x="327" y="18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>
                <a:latin typeface="PT Sans" panose="020B0503020203020204" pitchFamily="34" charset="0"/>
              </a:endParaRPr>
            </a:p>
          </p:txBody>
        </p:sp>
      </p:grpSp>
      <p:grpSp>
        <p:nvGrpSpPr>
          <p:cNvPr id="43" name="Group 3"/>
          <p:cNvGrpSpPr/>
          <p:nvPr/>
        </p:nvGrpSpPr>
        <p:grpSpPr>
          <a:xfrm>
            <a:off x="1347015" y="4297119"/>
            <a:ext cx="284798" cy="284798"/>
            <a:chOff x="5528325" y="3511961"/>
            <a:chExt cx="262891" cy="262891"/>
          </a:xfrm>
        </p:grpSpPr>
        <p:sp>
          <p:nvSpPr>
            <p:cNvPr id="55" name="Oval 17"/>
            <p:cNvSpPr/>
            <p:nvPr/>
          </p:nvSpPr>
          <p:spPr>
            <a:xfrm>
              <a:off x="5528325" y="3511961"/>
              <a:ext cx="262891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auto">
            <a:xfrm>
              <a:off x="5605011" y="3575424"/>
              <a:ext cx="146774" cy="132602"/>
            </a:xfrm>
            <a:custGeom>
              <a:avLst/>
              <a:gdLst>
                <a:gd name="T0" fmla="*/ 213 w 266"/>
                <a:gd name="T1" fmla="*/ 211 h 239"/>
                <a:gd name="T2" fmla="*/ 213 w 266"/>
                <a:gd name="T3" fmla="*/ 239 h 239"/>
                <a:gd name="T4" fmla="*/ 0 w 266"/>
                <a:gd name="T5" fmla="*/ 239 h 239"/>
                <a:gd name="T6" fmla="*/ 0 w 266"/>
                <a:gd name="T7" fmla="*/ 186 h 239"/>
                <a:gd name="T8" fmla="*/ 21 w 266"/>
                <a:gd name="T9" fmla="*/ 179 h 239"/>
                <a:gd name="T10" fmla="*/ 65 w 266"/>
                <a:gd name="T11" fmla="*/ 135 h 239"/>
                <a:gd name="T12" fmla="*/ 51 w 266"/>
                <a:gd name="T13" fmla="*/ 103 h 239"/>
                <a:gd name="T14" fmla="*/ 38 w 266"/>
                <a:gd name="T15" fmla="*/ 80 h 239"/>
                <a:gd name="T16" fmla="*/ 43 w 266"/>
                <a:gd name="T17" fmla="*/ 69 h 239"/>
                <a:gd name="T18" fmla="*/ 39 w 266"/>
                <a:gd name="T19" fmla="*/ 46 h 239"/>
                <a:gd name="T20" fmla="*/ 93 w 266"/>
                <a:gd name="T21" fmla="*/ 0 h 239"/>
                <a:gd name="T22" fmla="*/ 146 w 266"/>
                <a:gd name="T23" fmla="*/ 46 h 239"/>
                <a:gd name="T24" fmla="*/ 142 w 266"/>
                <a:gd name="T25" fmla="*/ 69 h 239"/>
                <a:gd name="T26" fmla="*/ 148 w 266"/>
                <a:gd name="T27" fmla="*/ 80 h 239"/>
                <a:gd name="T28" fmla="*/ 135 w 266"/>
                <a:gd name="T29" fmla="*/ 103 h 239"/>
                <a:gd name="T30" fmla="*/ 121 w 266"/>
                <a:gd name="T31" fmla="*/ 135 h 239"/>
                <a:gd name="T32" fmla="*/ 164 w 266"/>
                <a:gd name="T33" fmla="*/ 179 h 239"/>
                <a:gd name="T34" fmla="*/ 213 w 266"/>
                <a:gd name="T35" fmla="*/ 211 h 239"/>
                <a:gd name="T36" fmla="*/ 266 w 266"/>
                <a:gd name="T37" fmla="*/ 106 h 239"/>
                <a:gd name="T38" fmla="*/ 266 w 266"/>
                <a:gd name="T39" fmla="*/ 133 h 239"/>
                <a:gd name="T40" fmla="*/ 226 w 266"/>
                <a:gd name="T41" fmla="*/ 133 h 239"/>
                <a:gd name="T42" fmla="*/ 226 w 266"/>
                <a:gd name="T43" fmla="*/ 173 h 239"/>
                <a:gd name="T44" fmla="*/ 199 w 266"/>
                <a:gd name="T45" fmla="*/ 173 h 239"/>
                <a:gd name="T46" fmla="*/ 199 w 266"/>
                <a:gd name="T47" fmla="*/ 133 h 239"/>
                <a:gd name="T48" fmla="*/ 159 w 266"/>
                <a:gd name="T49" fmla="*/ 133 h 239"/>
                <a:gd name="T50" fmla="*/ 159 w 266"/>
                <a:gd name="T51" fmla="*/ 106 h 239"/>
                <a:gd name="T52" fmla="*/ 199 w 266"/>
                <a:gd name="T53" fmla="*/ 106 h 239"/>
                <a:gd name="T54" fmla="*/ 199 w 266"/>
                <a:gd name="T55" fmla="*/ 66 h 239"/>
                <a:gd name="T56" fmla="*/ 226 w 266"/>
                <a:gd name="T57" fmla="*/ 66 h 239"/>
                <a:gd name="T58" fmla="*/ 226 w 266"/>
                <a:gd name="T59" fmla="*/ 106 h 239"/>
                <a:gd name="T60" fmla="*/ 266 w 266"/>
                <a:gd name="T61" fmla="*/ 10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6" h="239">
                  <a:moveTo>
                    <a:pt x="213" y="211"/>
                  </a:moveTo>
                  <a:cubicBezTo>
                    <a:pt x="213" y="219"/>
                    <a:pt x="213" y="239"/>
                    <a:pt x="213" y="23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8" y="182"/>
                    <a:pt x="18" y="180"/>
                    <a:pt x="21" y="179"/>
                  </a:cubicBezTo>
                  <a:cubicBezTo>
                    <a:pt x="54" y="167"/>
                    <a:pt x="65" y="157"/>
                    <a:pt x="65" y="135"/>
                  </a:cubicBezTo>
                  <a:cubicBezTo>
                    <a:pt x="65" y="122"/>
                    <a:pt x="55" y="126"/>
                    <a:pt x="51" y="103"/>
                  </a:cubicBezTo>
                  <a:cubicBezTo>
                    <a:pt x="48" y="93"/>
                    <a:pt x="40" y="103"/>
                    <a:pt x="38" y="80"/>
                  </a:cubicBezTo>
                  <a:cubicBezTo>
                    <a:pt x="38" y="71"/>
                    <a:pt x="43" y="69"/>
                    <a:pt x="43" y="69"/>
                  </a:cubicBezTo>
                  <a:cubicBezTo>
                    <a:pt x="43" y="69"/>
                    <a:pt x="41" y="56"/>
                    <a:pt x="39" y="46"/>
                  </a:cubicBezTo>
                  <a:cubicBezTo>
                    <a:pt x="38" y="33"/>
                    <a:pt x="47" y="0"/>
                    <a:pt x="93" y="0"/>
                  </a:cubicBezTo>
                  <a:cubicBezTo>
                    <a:pt x="139" y="0"/>
                    <a:pt x="147" y="33"/>
                    <a:pt x="146" y="46"/>
                  </a:cubicBezTo>
                  <a:cubicBezTo>
                    <a:pt x="145" y="56"/>
                    <a:pt x="142" y="69"/>
                    <a:pt x="142" y="69"/>
                  </a:cubicBezTo>
                  <a:cubicBezTo>
                    <a:pt x="142" y="69"/>
                    <a:pt x="148" y="71"/>
                    <a:pt x="148" y="80"/>
                  </a:cubicBezTo>
                  <a:cubicBezTo>
                    <a:pt x="146" y="103"/>
                    <a:pt x="137" y="93"/>
                    <a:pt x="135" y="103"/>
                  </a:cubicBezTo>
                  <a:cubicBezTo>
                    <a:pt x="131" y="126"/>
                    <a:pt x="121" y="122"/>
                    <a:pt x="121" y="135"/>
                  </a:cubicBezTo>
                  <a:cubicBezTo>
                    <a:pt x="121" y="157"/>
                    <a:pt x="131" y="167"/>
                    <a:pt x="164" y="179"/>
                  </a:cubicBezTo>
                  <a:cubicBezTo>
                    <a:pt x="197" y="191"/>
                    <a:pt x="213" y="203"/>
                    <a:pt x="213" y="211"/>
                  </a:cubicBezTo>
                  <a:close/>
                  <a:moveTo>
                    <a:pt x="266" y="106"/>
                  </a:moveTo>
                  <a:cubicBezTo>
                    <a:pt x="266" y="133"/>
                    <a:pt x="266" y="133"/>
                    <a:pt x="266" y="133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73"/>
                    <a:pt x="226" y="173"/>
                    <a:pt x="226" y="173"/>
                  </a:cubicBezTo>
                  <a:cubicBezTo>
                    <a:pt x="199" y="173"/>
                    <a:pt x="199" y="173"/>
                    <a:pt x="199" y="173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6" y="106"/>
                    <a:pt x="226" y="106"/>
                    <a:pt x="226" y="106"/>
                  </a:cubicBezTo>
                  <a:lnTo>
                    <a:pt x="26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7" name="Group 4"/>
          <p:cNvGrpSpPr/>
          <p:nvPr/>
        </p:nvGrpSpPr>
        <p:grpSpPr>
          <a:xfrm>
            <a:off x="1355075" y="4986820"/>
            <a:ext cx="284798" cy="284798"/>
            <a:chOff x="5528314" y="3976762"/>
            <a:chExt cx="262890" cy="262891"/>
          </a:xfrm>
        </p:grpSpPr>
        <p:sp>
          <p:nvSpPr>
            <p:cNvPr id="59" name="Oval 19"/>
            <p:cNvSpPr/>
            <p:nvPr/>
          </p:nvSpPr>
          <p:spPr>
            <a:xfrm>
              <a:off x="5528314" y="3976762"/>
              <a:ext cx="262890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5584628" y="4055680"/>
              <a:ext cx="145762" cy="132602"/>
            </a:xfrm>
            <a:custGeom>
              <a:avLst/>
              <a:gdLst>
                <a:gd name="T0" fmla="*/ 170 w 265"/>
                <a:gd name="T1" fmla="*/ 149 h 239"/>
                <a:gd name="T2" fmla="*/ 172 w 265"/>
                <a:gd name="T3" fmla="*/ 149 h 239"/>
                <a:gd name="T4" fmla="*/ 172 w 265"/>
                <a:gd name="T5" fmla="*/ 173 h 239"/>
                <a:gd name="T6" fmla="*/ 146 w 265"/>
                <a:gd name="T7" fmla="*/ 199 h 239"/>
                <a:gd name="T8" fmla="*/ 79 w 265"/>
                <a:gd name="T9" fmla="*/ 199 h 239"/>
                <a:gd name="T10" fmla="*/ 39 w 265"/>
                <a:gd name="T11" fmla="*/ 239 h 239"/>
                <a:gd name="T12" fmla="*/ 39 w 265"/>
                <a:gd name="T13" fmla="*/ 199 h 239"/>
                <a:gd name="T14" fmla="*/ 26 w 265"/>
                <a:gd name="T15" fmla="*/ 199 h 239"/>
                <a:gd name="T16" fmla="*/ 0 w 265"/>
                <a:gd name="T17" fmla="*/ 173 h 239"/>
                <a:gd name="T18" fmla="*/ 0 w 265"/>
                <a:gd name="T19" fmla="*/ 93 h 239"/>
                <a:gd name="T20" fmla="*/ 26 w 265"/>
                <a:gd name="T21" fmla="*/ 66 h 239"/>
                <a:gd name="T22" fmla="*/ 77 w 265"/>
                <a:gd name="T23" fmla="*/ 66 h 239"/>
                <a:gd name="T24" fmla="*/ 77 w 265"/>
                <a:gd name="T25" fmla="*/ 149 h 239"/>
                <a:gd name="T26" fmla="*/ 170 w 265"/>
                <a:gd name="T27" fmla="*/ 149 h 239"/>
                <a:gd name="T28" fmla="*/ 265 w 265"/>
                <a:gd name="T29" fmla="*/ 27 h 239"/>
                <a:gd name="T30" fmla="*/ 265 w 265"/>
                <a:gd name="T31" fmla="*/ 106 h 239"/>
                <a:gd name="T32" fmla="*/ 239 w 265"/>
                <a:gd name="T33" fmla="*/ 133 h 239"/>
                <a:gd name="T34" fmla="*/ 225 w 265"/>
                <a:gd name="T35" fmla="*/ 133 h 239"/>
                <a:gd name="T36" fmla="*/ 225 w 265"/>
                <a:gd name="T37" fmla="*/ 173 h 239"/>
                <a:gd name="T38" fmla="*/ 186 w 265"/>
                <a:gd name="T39" fmla="*/ 133 h 239"/>
                <a:gd name="T40" fmla="*/ 93 w 265"/>
                <a:gd name="T41" fmla="*/ 133 h 239"/>
                <a:gd name="T42" fmla="*/ 93 w 265"/>
                <a:gd name="T43" fmla="*/ 27 h 239"/>
                <a:gd name="T44" fmla="*/ 119 w 265"/>
                <a:gd name="T45" fmla="*/ 0 h 239"/>
                <a:gd name="T46" fmla="*/ 239 w 265"/>
                <a:gd name="T47" fmla="*/ 0 h 239"/>
                <a:gd name="T48" fmla="*/ 265 w 265"/>
                <a:gd name="T49" fmla="*/ 27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5" h="239">
                  <a:moveTo>
                    <a:pt x="170" y="149"/>
                  </a:moveTo>
                  <a:cubicBezTo>
                    <a:pt x="171" y="149"/>
                    <a:pt x="172" y="149"/>
                    <a:pt x="172" y="149"/>
                  </a:cubicBezTo>
                  <a:cubicBezTo>
                    <a:pt x="172" y="173"/>
                    <a:pt x="172" y="173"/>
                    <a:pt x="172" y="173"/>
                  </a:cubicBezTo>
                  <a:cubicBezTo>
                    <a:pt x="172" y="188"/>
                    <a:pt x="161" y="199"/>
                    <a:pt x="146" y="199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39" y="239"/>
                    <a:pt x="39" y="239"/>
                    <a:pt x="39" y="239"/>
                  </a:cubicBezTo>
                  <a:cubicBezTo>
                    <a:pt x="39" y="199"/>
                    <a:pt x="39" y="199"/>
                    <a:pt x="39" y="199"/>
                  </a:cubicBezTo>
                  <a:cubicBezTo>
                    <a:pt x="26" y="199"/>
                    <a:pt x="26" y="199"/>
                    <a:pt x="26" y="199"/>
                  </a:cubicBezTo>
                  <a:cubicBezTo>
                    <a:pt x="12" y="199"/>
                    <a:pt x="0" y="188"/>
                    <a:pt x="0" y="17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79"/>
                    <a:pt x="12" y="66"/>
                    <a:pt x="26" y="66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149"/>
                    <a:pt x="77" y="149"/>
                    <a:pt x="77" y="149"/>
                  </a:cubicBezTo>
                  <a:lnTo>
                    <a:pt x="170" y="149"/>
                  </a:lnTo>
                  <a:close/>
                  <a:moveTo>
                    <a:pt x="265" y="27"/>
                  </a:moveTo>
                  <a:cubicBezTo>
                    <a:pt x="265" y="106"/>
                    <a:pt x="265" y="106"/>
                    <a:pt x="265" y="106"/>
                  </a:cubicBezTo>
                  <a:cubicBezTo>
                    <a:pt x="265" y="121"/>
                    <a:pt x="253" y="133"/>
                    <a:pt x="239" y="133"/>
                  </a:cubicBezTo>
                  <a:cubicBezTo>
                    <a:pt x="225" y="133"/>
                    <a:pt x="225" y="133"/>
                    <a:pt x="225" y="133"/>
                  </a:cubicBezTo>
                  <a:cubicBezTo>
                    <a:pt x="225" y="173"/>
                    <a:pt x="225" y="173"/>
                    <a:pt x="225" y="17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12"/>
                    <a:pt x="105" y="0"/>
                    <a:pt x="119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53" y="0"/>
                    <a:pt x="265" y="12"/>
                    <a:pt x="26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1" name="TextBox 51"/>
          <p:cNvSpPr txBox="1"/>
          <p:nvPr/>
        </p:nvSpPr>
        <p:spPr>
          <a:xfrm>
            <a:off x="1265077" y="2727269"/>
            <a:ext cx="412155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1714912" y="3586451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61"/>
          <p:cNvSpPr txBox="1"/>
          <p:nvPr/>
        </p:nvSpPr>
        <p:spPr>
          <a:xfrm>
            <a:off x="1807015" y="3911161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Text Placeholder 2"/>
          <p:cNvSpPr txBox="1">
            <a:spLocks/>
          </p:cNvSpPr>
          <p:nvPr/>
        </p:nvSpPr>
        <p:spPr>
          <a:xfrm>
            <a:off x="1714912" y="4292782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TextBox 61"/>
          <p:cNvSpPr txBox="1"/>
          <p:nvPr/>
        </p:nvSpPr>
        <p:spPr>
          <a:xfrm>
            <a:off x="1807015" y="4617492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1700880" y="4986824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61"/>
          <p:cNvSpPr txBox="1"/>
          <p:nvPr/>
        </p:nvSpPr>
        <p:spPr>
          <a:xfrm>
            <a:off x="1792983" y="5311534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8" name="Text Placeholder 2"/>
          <p:cNvSpPr txBox="1">
            <a:spLocks/>
          </p:cNvSpPr>
          <p:nvPr/>
        </p:nvSpPr>
        <p:spPr>
          <a:xfrm>
            <a:off x="1203452" y="1186849"/>
            <a:ext cx="4411110" cy="72655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altLang="zh-CN" sz="3600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 </a:t>
            </a:r>
            <a:endParaRPr lang="en-US" altLang="zh-CN" sz="4000" dirty="0">
              <a:solidFill>
                <a:srgbClr val="199F8E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TextBox 61"/>
          <p:cNvSpPr txBox="1"/>
          <p:nvPr/>
        </p:nvSpPr>
        <p:spPr>
          <a:xfrm>
            <a:off x="1265077" y="1861573"/>
            <a:ext cx="9751269" cy="4739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Straight Connector 4"/>
          <p:cNvCxnSpPr/>
          <p:nvPr/>
        </p:nvCxnSpPr>
        <p:spPr>
          <a:xfrm>
            <a:off x="1285396" y="1186848"/>
            <a:ext cx="990600" cy="0"/>
          </a:xfrm>
          <a:prstGeom prst="line">
            <a:avLst/>
          </a:prstGeom>
          <a:ln w="2857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ECCD412-59DA-4D22-8B65-E0525B69BB3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05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出自【趣你的PPT】(微信:qunideppt)：最优质的PPT资源库"/>
          <p:cNvSpPr>
            <a:spLocks/>
          </p:cNvSpPr>
          <p:nvPr/>
        </p:nvSpPr>
        <p:spPr bwMode="auto">
          <a:xfrm>
            <a:off x="5900648" y="5064114"/>
            <a:ext cx="114747" cy="439203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0" y="33"/>
              </a:cxn>
              <a:cxn ang="0">
                <a:pos x="32" y="251"/>
              </a:cxn>
              <a:cxn ang="0">
                <a:pos x="65" y="33"/>
              </a:cxn>
              <a:cxn ang="0">
                <a:pos x="32" y="0"/>
              </a:cxn>
            </a:cxnLst>
            <a:rect l="0" t="0" r="r" b="b"/>
            <a:pathLst>
              <a:path w="65" h="251">
                <a:moveTo>
                  <a:pt x="32" y="0"/>
                </a:moveTo>
                <a:cubicBezTo>
                  <a:pt x="14" y="0"/>
                  <a:pt x="0" y="15"/>
                  <a:pt x="0" y="33"/>
                </a:cubicBezTo>
                <a:cubicBezTo>
                  <a:pt x="0" y="51"/>
                  <a:pt x="32" y="251"/>
                  <a:pt x="32" y="251"/>
                </a:cubicBezTo>
                <a:cubicBezTo>
                  <a:pt x="32" y="251"/>
                  <a:pt x="65" y="51"/>
                  <a:pt x="65" y="33"/>
                </a:cubicBezTo>
                <a:cubicBezTo>
                  <a:pt x="65" y="15"/>
                  <a:pt x="50" y="0"/>
                  <a:pt x="32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4" name="出自【趣你的PPT】(微信:qunideppt)：最优质的PPT资源库"/>
          <p:cNvSpPr>
            <a:spLocks/>
          </p:cNvSpPr>
          <p:nvPr/>
        </p:nvSpPr>
        <p:spPr bwMode="auto">
          <a:xfrm>
            <a:off x="6074747" y="5410332"/>
            <a:ext cx="112769" cy="439203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3"/>
              </a:cxn>
              <a:cxn ang="0">
                <a:pos x="33" y="251"/>
              </a:cxn>
              <a:cxn ang="0">
                <a:pos x="65" y="33"/>
              </a:cxn>
              <a:cxn ang="0">
                <a:pos x="33" y="0"/>
              </a:cxn>
            </a:cxnLst>
            <a:rect l="0" t="0" r="r" b="b"/>
            <a:pathLst>
              <a:path w="65" h="251">
                <a:moveTo>
                  <a:pt x="33" y="0"/>
                </a:moveTo>
                <a:cubicBezTo>
                  <a:pt x="15" y="0"/>
                  <a:pt x="0" y="15"/>
                  <a:pt x="0" y="33"/>
                </a:cubicBezTo>
                <a:cubicBezTo>
                  <a:pt x="0" y="51"/>
                  <a:pt x="33" y="251"/>
                  <a:pt x="33" y="251"/>
                </a:cubicBezTo>
                <a:cubicBezTo>
                  <a:pt x="33" y="251"/>
                  <a:pt x="65" y="51"/>
                  <a:pt x="65" y="33"/>
                </a:cubicBezTo>
                <a:cubicBezTo>
                  <a:pt x="65" y="15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5" name="出自【趣你的PPT】(微信:qunideppt)：最优质的PPT资源库"/>
          <p:cNvSpPr>
            <a:spLocks/>
          </p:cNvSpPr>
          <p:nvPr/>
        </p:nvSpPr>
        <p:spPr bwMode="auto">
          <a:xfrm>
            <a:off x="6256759" y="5121486"/>
            <a:ext cx="112769" cy="437225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2"/>
              </a:cxn>
              <a:cxn ang="0">
                <a:pos x="33" y="250"/>
              </a:cxn>
              <a:cxn ang="0">
                <a:pos x="65" y="32"/>
              </a:cxn>
              <a:cxn ang="0">
                <a:pos x="33" y="0"/>
              </a:cxn>
            </a:cxnLst>
            <a:rect l="0" t="0" r="r" b="b"/>
            <a:pathLst>
              <a:path w="65" h="250">
                <a:moveTo>
                  <a:pt x="33" y="0"/>
                </a:moveTo>
                <a:cubicBezTo>
                  <a:pt x="15" y="0"/>
                  <a:pt x="0" y="14"/>
                  <a:pt x="0" y="32"/>
                </a:cubicBezTo>
                <a:cubicBezTo>
                  <a:pt x="0" y="50"/>
                  <a:pt x="33" y="250"/>
                  <a:pt x="33" y="250"/>
                </a:cubicBezTo>
                <a:cubicBezTo>
                  <a:pt x="33" y="250"/>
                  <a:pt x="65" y="50"/>
                  <a:pt x="65" y="32"/>
                </a:cubicBezTo>
                <a:cubicBezTo>
                  <a:pt x="65" y="14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451074" cy="150358"/>
          </a:xfrm>
          <a:prstGeom prst="rect">
            <a:avLst/>
          </a:prstGeom>
          <a:solidFill>
            <a:srgbClr val="EDEDE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225537" cy="1503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8" name="出自【趣你的PPT】(微信:qunideppt)：最优质的PPT资源库"/>
          <p:cNvSpPr>
            <a:spLocks/>
          </p:cNvSpPr>
          <p:nvPr/>
        </p:nvSpPr>
        <p:spPr bwMode="auto">
          <a:xfrm>
            <a:off x="5342741" y="4252973"/>
            <a:ext cx="1582715" cy="1078225"/>
          </a:xfrm>
          <a:custGeom>
            <a:avLst/>
            <a:gdLst/>
            <a:ahLst/>
            <a:cxnLst>
              <a:cxn ang="0">
                <a:pos x="452" y="329"/>
              </a:cxn>
              <a:cxn ang="0">
                <a:pos x="873" y="616"/>
              </a:cxn>
              <a:cxn ang="0">
                <a:pos x="904" y="452"/>
              </a:cxn>
              <a:cxn ang="0">
                <a:pos x="452" y="0"/>
              </a:cxn>
              <a:cxn ang="0">
                <a:pos x="0" y="452"/>
              </a:cxn>
              <a:cxn ang="0">
                <a:pos x="31" y="616"/>
              </a:cxn>
              <a:cxn ang="0">
                <a:pos x="452" y="329"/>
              </a:cxn>
            </a:cxnLst>
            <a:rect l="0" t="0" r="r" b="b"/>
            <a:pathLst>
              <a:path w="904" h="616">
                <a:moveTo>
                  <a:pt x="452" y="329"/>
                </a:moveTo>
                <a:cubicBezTo>
                  <a:pt x="644" y="329"/>
                  <a:pt x="807" y="448"/>
                  <a:pt x="873" y="616"/>
                </a:cubicBezTo>
                <a:cubicBezTo>
                  <a:pt x="893" y="566"/>
                  <a:pt x="904" y="510"/>
                  <a:pt x="904" y="452"/>
                </a:cubicBezTo>
                <a:cubicBezTo>
                  <a:pt x="904" y="203"/>
                  <a:pt x="702" y="0"/>
                  <a:pt x="452" y="0"/>
                </a:cubicBezTo>
                <a:cubicBezTo>
                  <a:pt x="203" y="0"/>
                  <a:pt x="0" y="203"/>
                  <a:pt x="0" y="452"/>
                </a:cubicBezTo>
                <a:cubicBezTo>
                  <a:pt x="0" y="510"/>
                  <a:pt x="11" y="566"/>
                  <a:pt x="31" y="616"/>
                </a:cubicBezTo>
                <a:cubicBezTo>
                  <a:pt x="97" y="448"/>
                  <a:pt x="260" y="329"/>
                  <a:pt x="452" y="329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9" name="出自【趣你的PPT】(微信:qunideppt)：最优质的PPT资源库"/>
          <p:cNvSpPr>
            <a:spLocks/>
          </p:cNvSpPr>
          <p:nvPr/>
        </p:nvSpPr>
        <p:spPr bwMode="auto">
          <a:xfrm>
            <a:off x="6335895" y="4278691"/>
            <a:ext cx="589561" cy="105250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29"/>
              </a:cxn>
              <a:cxn ang="0">
                <a:pos x="306" y="601"/>
              </a:cxn>
              <a:cxn ang="0">
                <a:pos x="337" y="437"/>
              </a:cxn>
              <a:cxn ang="0">
                <a:pos x="0" y="0"/>
              </a:cxn>
            </a:cxnLst>
            <a:rect l="0" t="0" r="r" b="b"/>
            <a:pathLst>
              <a:path w="337" h="601">
                <a:moveTo>
                  <a:pt x="0" y="0"/>
                </a:moveTo>
                <a:cubicBezTo>
                  <a:pt x="0" y="329"/>
                  <a:pt x="0" y="329"/>
                  <a:pt x="0" y="329"/>
                </a:cubicBezTo>
                <a:cubicBezTo>
                  <a:pt x="140" y="366"/>
                  <a:pt x="254" y="468"/>
                  <a:pt x="306" y="601"/>
                </a:cubicBezTo>
                <a:cubicBezTo>
                  <a:pt x="326" y="551"/>
                  <a:pt x="337" y="495"/>
                  <a:pt x="337" y="437"/>
                </a:cubicBezTo>
                <a:cubicBezTo>
                  <a:pt x="337" y="228"/>
                  <a:pt x="194" y="51"/>
                  <a:pt x="0" y="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0" name="出自【趣你的PPT】(微信:qunideppt)：最优质的PPT资源库"/>
          <p:cNvSpPr>
            <a:spLocks/>
          </p:cNvSpPr>
          <p:nvPr/>
        </p:nvSpPr>
        <p:spPr bwMode="auto">
          <a:xfrm>
            <a:off x="5645436" y="2638604"/>
            <a:ext cx="977327" cy="2336483"/>
          </a:xfrm>
          <a:custGeom>
            <a:avLst/>
            <a:gdLst/>
            <a:ahLst/>
            <a:cxnLst>
              <a:cxn ang="0">
                <a:pos x="279" y="1309"/>
              </a:cxn>
              <a:cxn ang="0">
                <a:pos x="438" y="1333"/>
              </a:cxn>
              <a:cxn ang="0">
                <a:pos x="558" y="774"/>
              </a:cxn>
              <a:cxn ang="0">
                <a:pos x="279" y="0"/>
              </a:cxn>
              <a:cxn ang="0">
                <a:pos x="0" y="774"/>
              </a:cxn>
              <a:cxn ang="0">
                <a:pos x="120" y="1333"/>
              </a:cxn>
              <a:cxn ang="0">
                <a:pos x="279" y="1309"/>
              </a:cxn>
            </a:cxnLst>
            <a:rect l="0" t="0" r="r" b="b"/>
            <a:pathLst>
              <a:path w="558" h="1333">
                <a:moveTo>
                  <a:pt x="279" y="1309"/>
                </a:moveTo>
                <a:cubicBezTo>
                  <a:pt x="335" y="1309"/>
                  <a:pt x="388" y="1317"/>
                  <a:pt x="438" y="1333"/>
                </a:cubicBezTo>
                <a:cubicBezTo>
                  <a:pt x="513" y="1182"/>
                  <a:pt x="558" y="987"/>
                  <a:pt x="558" y="774"/>
                </a:cubicBezTo>
                <a:cubicBezTo>
                  <a:pt x="558" y="436"/>
                  <a:pt x="445" y="143"/>
                  <a:pt x="279" y="0"/>
                </a:cubicBezTo>
                <a:cubicBezTo>
                  <a:pt x="113" y="143"/>
                  <a:pt x="0" y="436"/>
                  <a:pt x="0" y="774"/>
                </a:cubicBezTo>
                <a:cubicBezTo>
                  <a:pt x="0" y="987"/>
                  <a:pt x="45" y="1182"/>
                  <a:pt x="120" y="1333"/>
                </a:cubicBezTo>
                <a:cubicBezTo>
                  <a:pt x="170" y="1317"/>
                  <a:pt x="223" y="1309"/>
                  <a:pt x="279" y="1309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1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492621" cy="2336483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1"/>
              </a:cxn>
              <a:cxn ang="0">
                <a:pos x="0" y="1309"/>
              </a:cxn>
              <a:cxn ang="0">
                <a:pos x="2" y="1309"/>
              </a:cxn>
              <a:cxn ang="0">
                <a:pos x="161" y="1333"/>
              </a:cxn>
              <a:cxn ang="0">
                <a:pos x="281" y="774"/>
              </a:cxn>
              <a:cxn ang="0">
                <a:pos x="2" y="0"/>
              </a:cxn>
            </a:cxnLst>
            <a:rect l="0" t="0" r="r" b="b"/>
            <a:pathLst>
              <a:path w="281" h="1333">
                <a:moveTo>
                  <a:pt x="2" y="0"/>
                </a:moveTo>
                <a:cubicBezTo>
                  <a:pt x="1" y="0"/>
                  <a:pt x="1" y="1"/>
                  <a:pt x="0" y="1"/>
                </a:cubicBezTo>
                <a:cubicBezTo>
                  <a:pt x="0" y="1309"/>
                  <a:pt x="0" y="1309"/>
                  <a:pt x="0" y="1309"/>
                </a:cubicBezTo>
                <a:cubicBezTo>
                  <a:pt x="1" y="1309"/>
                  <a:pt x="1" y="1309"/>
                  <a:pt x="2" y="1309"/>
                </a:cubicBezTo>
                <a:cubicBezTo>
                  <a:pt x="58" y="1309"/>
                  <a:pt x="111" y="1317"/>
                  <a:pt x="161" y="1333"/>
                </a:cubicBezTo>
                <a:cubicBezTo>
                  <a:pt x="236" y="1182"/>
                  <a:pt x="281" y="987"/>
                  <a:pt x="281" y="774"/>
                </a:cubicBezTo>
                <a:cubicBezTo>
                  <a:pt x="281" y="436"/>
                  <a:pt x="168" y="143"/>
                  <a:pt x="2" y="0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2" name="出自【趣你的PPT】(微信:qunideppt)：最优质的PPT资源库"/>
          <p:cNvSpPr>
            <a:spLocks/>
          </p:cNvSpPr>
          <p:nvPr/>
        </p:nvSpPr>
        <p:spPr bwMode="auto">
          <a:xfrm>
            <a:off x="5772053" y="2638604"/>
            <a:ext cx="722114" cy="573734"/>
          </a:xfrm>
          <a:custGeom>
            <a:avLst/>
            <a:gdLst/>
            <a:ahLst/>
            <a:cxnLst>
              <a:cxn ang="0">
                <a:pos x="206" y="320"/>
              </a:cxn>
              <a:cxn ang="0">
                <a:pos x="412" y="327"/>
              </a:cxn>
              <a:cxn ang="0">
                <a:pos x="206" y="0"/>
              </a:cxn>
              <a:cxn ang="0">
                <a:pos x="0" y="327"/>
              </a:cxn>
              <a:cxn ang="0">
                <a:pos x="206" y="320"/>
              </a:cxn>
            </a:cxnLst>
            <a:rect l="0" t="0" r="r" b="b"/>
            <a:pathLst>
              <a:path w="412" h="327">
                <a:moveTo>
                  <a:pt x="206" y="320"/>
                </a:moveTo>
                <a:cubicBezTo>
                  <a:pt x="276" y="320"/>
                  <a:pt x="345" y="322"/>
                  <a:pt x="412" y="327"/>
                </a:cubicBezTo>
                <a:cubicBezTo>
                  <a:pt x="363" y="188"/>
                  <a:pt x="291" y="74"/>
                  <a:pt x="206" y="0"/>
                </a:cubicBezTo>
                <a:cubicBezTo>
                  <a:pt x="121" y="74"/>
                  <a:pt x="49" y="188"/>
                  <a:pt x="0" y="327"/>
                </a:cubicBezTo>
                <a:cubicBezTo>
                  <a:pt x="67" y="322"/>
                  <a:pt x="136" y="320"/>
                  <a:pt x="206" y="32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3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364024" cy="573734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0" y="320"/>
              </a:cxn>
              <a:cxn ang="0">
                <a:pos x="2" y="320"/>
              </a:cxn>
              <a:cxn ang="0">
                <a:pos x="208" y="327"/>
              </a:cxn>
              <a:cxn ang="0">
                <a:pos x="2" y="0"/>
              </a:cxn>
              <a:cxn ang="0">
                <a:pos x="0" y="1"/>
              </a:cxn>
            </a:cxnLst>
            <a:rect l="0" t="0" r="r" b="b"/>
            <a:pathLst>
              <a:path w="208" h="327">
                <a:moveTo>
                  <a:pt x="0" y="1"/>
                </a:moveTo>
                <a:cubicBezTo>
                  <a:pt x="0" y="320"/>
                  <a:pt x="0" y="320"/>
                  <a:pt x="0" y="320"/>
                </a:cubicBezTo>
                <a:cubicBezTo>
                  <a:pt x="1" y="320"/>
                  <a:pt x="1" y="320"/>
                  <a:pt x="2" y="320"/>
                </a:cubicBezTo>
                <a:cubicBezTo>
                  <a:pt x="72" y="320"/>
                  <a:pt x="141" y="322"/>
                  <a:pt x="208" y="327"/>
                </a:cubicBezTo>
                <a:cubicBezTo>
                  <a:pt x="159" y="188"/>
                  <a:pt x="87" y="74"/>
                  <a:pt x="2" y="0"/>
                </a:cubicBezTo>
                <a:cubicBezTo>
                  <a:pt x="1" y="0"/>
                  <a:pt x="1" y="1"/>
                  <a:pt x="0" y="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4" name="出自【趣你的PPT】(微信:qunideppt)：最优质的PPT资源库"/>
          <p:cNvSpPr>
            <a:spLocks/>
          </p:cNvSpPr>
          <p:nvPr/>
        </p:nvSpPr>
        <p:spPr bwMode="auto">
          <a:xfrm>
            <a:off x="6029244" y="4205491"/>
            <a:ext cx="209710" cy="1129663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0" y="322"/>
              </a:cxn>
              <a:cxn ang="0">
                <a:pos x="60" y="645"/>
              </a:cxn>
              <a:cxn ang="0">
                <a:pos x="120" y="322"/>
              </a:cxn>
              <a:cxn ang="0">
                <a:pos x="60" y="0"/>
              </a:cxn>
            </a:cxnLst>
            <a:rect l="0" t="0" r="r" b="b"/>
            <a:pathLst>
              <a:path w="120" h="645">
                <a:moveTo>
                  <a:pt x="60" y="0"/>
                </a:moveTo>
                <a:cubicBezTo>
                  <a:pt x="24" y="60"/>
                  <a:pt x="0" y="182"/>
                  <a:pt x="0" y="322"/>
                </a:cubicBezTo>
                <a:cubicBezTo>
                  <a:pt x="0" y="463"/>
                  <a:pt x="24" y="585"/>
                  <a:pt x="60" y="645"/>
                </a:cubicBezTo>
                <a:cubicBezTo>
                  <a:pt x="96" y="585"/>
                  <a:pt x="120" y="463"/>
                  <a:pt x="120" y="322"/>
                </a:cubicBezTo>
                <a:cubicBezTo>
                  <a:pt x="120" y="182"/>
                  <a:pt x="96" y="60"/>
                  <a:pt x="60" y="0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5" name="出自【趣你的PPT】(微信:qunideppt)：最优质的PPT资源库"/>
          <p:cNvSpPr>
            <a:spLocks/>
          </p:cNvSpPr>
          <p:nvPr/>
        </p:nvSpPr>
        <p:spPr bwMode="auto">
          <a:xfrm>
            <a:off x="6130142" y="4205491"/>
            <a:ext cx="108812" cy="1129663"/>
          </a:xfrm>
          <a:custGeom>
            <a:avLst/>
            <a:gdLst/>
            <a:ahLst/>
            <a:cxnLst>
              <a:cxn ang="0">
                <a:pos x="0" y="3"/>
              </a:cxn>
              <a:cxn ang="0">
                <a:pos x="0" y="642"/>
              </a:cxn>
              <a:cxn ang="0">
                <a:pos x="2" y="645"/>
              </a:cxn>
              <a:cxn ang="0">
                <a:pos x="62" y="322"/>
              </a:cxn>
              <a:cxn ang="0">
                <a:pos x="2" y="0"/>
              </a:cxn>
              <a:cxn ang="0">
                <a:pos x="0" y="3"/>
              </a:cxn>
            </a:cxnLst>
            <a:rect l="0" t="0" r="r" b="b"/>
            <a:pathLst>
              <a:path w="62" h="645">
                <a:moveTo>
                  <a:pt x="0" y="3"/>
                </a:moveTo>
                <a:cubicBezTo>
                  <a:pt x="0" y="642"/>
                  <a:pt x="0" y="642"/>
                  <a:pt x="0" y="642"/>
                </a:cubicBezTo>
                <a:cubicBezTo>
                  <a:pt x="1" y="643"/>
                  <a:pt x="1" y="644"/>
                  <a:pt x="2" y="645"/>
                </a:cubicBezTo>
                <a:cubicBezTo>
                  <a:pt x="38" y="585"/>
                  <a:pt x="62" y="463"/>
                  <a:pt x="62" y="322"/>
                </a:cubicBezTo>
                <a:cubicBezTo>
                  <a:pt x="62" y="182"/>
                  <a:pt x="38" y="60"/>
                  <a:pt x="2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59102" y="3445788"/>
            <a:ext cx="549993" cy="548015"/>
          </a:xfrm>
          <a:prstGeom prst="ellipse">
            <a:avLst/>
          </a:pr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8" name="出自【趣你的PPT】(微信:qunideppt)：最优质的PPT资源库"/>
          <p:cNvSpPr>
            <a:spLocks/>
          </p:cNvSpPr>
          <p:nvPr/>
        </p:nvSpPr>
        <p:spPr bwMode="auto">
          <a:xfrm>
            <a:off x="6130142" y="3445788"/>
            <a:ext cx="278954" cy="548015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0"/>
              </a:cxn>
              <a:cxn ang="0">
                <a:pos x="0" y="48"/>
              </a:cxn>
              <a:cxn ang="0">
                <a:pos x="2" y="48"/>
              </a:cxn>
              <a:cxn ang="0">
                <a:pos x="111" y="157"/>
              </a:cxn>
              <a:cxn ang="0">
                <a:pos x="2" y="266"/>
              </a:cxn>
              <a:cxn ang="0">
                <a:pos x="0" y="265"/>
              </a:cxn>
              <a:cxn ang="0">
                <a:pos x="0" y="313"/>
              </a:cxn>
              <a:cxn ang="0">
                <a:pos x="2" y="313"/>
              </a:cxn>
              <a:cxn ang="0">
                <a:pos x="159" y="157"/>
              </a:cxn>
              <a:cxn ang="0">
                <a:pos x="2" y="0"/>
              </a:cxn>
            </a:cxnLst>
            <a:rect l="0" t="0" r="r" b="b"/>
            <a:pathLst>
              <a:path w="159" h="313">
                <a:moveTo>
                  <a:pt x="2" y="0"/>
                </a:moveTo>
                <a:cubicBezTo>
                  <a:pt x="1" y="0"/>
                  <a:pt x="1" y="0"/>
                  <a:pt x="0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1" y="48"/>
                  <a:pt x="1" y="48"/>
                  <a:pt x="2" y="48"/>
                </a:cubicBezTo>
                <a:cubicBezTo>
                  <a:pt x="62" y="48"/>
                  <a:pt x="111" y="96"/>
                  <a:pt x="111" y="157"/>
                </a:cubicBezTo>
                <a:cubicBezTo>
                  <a:pt x="111" y="217"/>
                  <a:pt x="62" y="266"/>
                  <a:pt x="2" y="266"/>
                </a:cubicBezTo>
                <a:cubicBezTo>
                  <a:pt x="1" y="266"/>
                  <a:pt x="1" y="265"/>
                  <a:pt x="0" y="265"/>
                </a:cubicBezTo>
                <a:cubicBezTo>
                  <a:pt x="0" y="313"/>
                  <a:pt x="0" y="313"/>
                  <a:pt x="0" y="313"/>
                </a:cubicBezTo>
                <a:cubicBezTo>
                  <a:pt x="1" y="313"/>
                  <a:pt x="1" y="313"/>
                  <a:pt x="2" y="313"/>
                </a:cubicBezTo>
                <a:cubicBezTo>
                  <a:pt x="88" y="313"/>
                  <a:pt x="159" y="243"/>
                  <a:pt x="159" y="157"/>
                </a:cubicBezTo>
                <a:cubicBezTo>
                  <a:pt x="159" y="70"/>
                  <a:pt x="88" y="0"/>
                  <a:pt x="2" y="0"/>
                </a:cubicBezTo>
                <a:close/>
              </a:path>
            </a:pathLst>
          </a:cu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9" name="出自【趣你的PPT】(微信:qunideppt)：最优质的PPT资源库"/>
          <p:cNvSpPr>
            <a:spLocks/>
          </p:cNvSpPr>
          <p:nvPr/>
        </p:nvSpPr>
        <p:spPr bwMode="auto">
          <a:xfrm>
            <a:off x="6099792" y="3532116"/>
            <a:ext cx="19388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54" name="Group 53出自【趣你的PPT】(微信:qunideppt)：最优质的PPT资源库"/>
          <p:cNvGrpSpPr/>
          <p:nvPr/>
        </p:nvGrpSpPr>
        <p:grpSpPr>
          <a:xfrm>
            <a:off x="4307415" y="5036762"/>
            <a:ext cx="3524251" cy="1083733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0" name="出自【趣你的PPT】(微信:qunideppt)：最优质的PPT资源库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072" name="出自【趣你的PPT】(微信:qunideppt)：最优质的PPT资源库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071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  <p:sp>
              <p:nvSpPr>
                <p:cNvPr id="2073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</p:grpSp>
        </p:grpSp>
      </p:grpSp>
      <p:grpSp>
        <p:nvGrpSpPr>
          <p:cNvPr id="55" name="Group 54出自【趣你的PPT】(微信:qunideppt)：最优质的PPT资源库"/>
          <p:cNvGrpSpPr/>
          <p:nvPr/>
        </p:nvGrpSpPr>
        <p:grpSpPr>
          <a:xfrm>
            <a:off x="7226299" y="2227944"/>
            <a:ext cx="1003300" cy="1813984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076" name="出自【趣你的PPT】(微信:qunideppt)：最优质的PPT资源库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2075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77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2078" name="出自【趣你的PPT】(微信:qunideppt)：最优质的PPT资源库"/>
          <p:cNvSpPr>
            <a:spLocks/>
          </p:cNvSpPr>
          <p:nvPr/>
        </p:nvSpPr>
        <p:spPr bwMode="auto">
          <a:xfrm>
            <a:off x="3380316" y="4113895"/>
            <a:ext cx="1511300" cy="850900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79" name="出自【趣你的PPT】(微信:qunideppt)：最优质的PPT资源库"/>
          <p:cNvSpPr>
            <a:spLocks/>
          </p:cNvSpPr>
          <p:nvPr/>
        </p:nvSpPr>
        <p:spPr bwMode="auto">
          <a:xfrm>
            <a:off x="5164665" y="1357995"/>
            <a:ext cx="1938867" cy="109220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80" name="出自【趣你的PPT】(微信:qunideppt)：最优质的PPT资源库"/>
          <p:cNvSpPr>
            <a:spLocks/>
          </p:cNvSpPr>
          <p:nvPr/>
        </p:nvSpPr>
        <p:spPr bwMode="auto">
          <a:xfrm>
            <a:off x="7205132" y="4113895"/>
            <a:ext cx="1606551" cy="905933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066114" y="4298044"/>
            <a:ext cx="350461" cy="51606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39" name="Group 119出自【趣你的PPT】(微信:qunideppt)：最优质的PPT资源库"/>
          <p:cNvGrpSpPr/>
          <p:nvPr/>
        </p:nvGrpSpPr>
        <p:grpSpPr>
          <a:xfrm>
            <a:off x="7812615" y="4339771"/>
            <a:ext cx="513020" cy="46911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1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5" name="Group 150出自【趣你的PPT】(微信:qunideppt)：最优质的PPT资源库"/>
          <p:cNvGrpSpPr/>
          <p:nvPr/>
        </p:nvGrpSpPr>
        <p:grpSpPr>
          <a:xfrm rot="2609953">
            <a:off x="5811934" y="1577033"/>
            <a:ext cx="840488" cy="833147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9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61" name="出自【趣你的PPT】(微信:qunideppt)：最优质的PPT资源库"/>
          <p:cNvSpPr txBox="1"/>
          <p:nvPr/>
        </p:nvSpPr>
        <p:spPr>
          <a:xfrm>
            <a:off x="2518875" y="1946327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2" name="出自【趣你的PPT】(微信:qunideppt)：最优质的PPT资源库"/>
          <p:cNvSpPr txBox="1"/>
          <p:nvPr/>
        </p:nvSpPr>
        <p:spPr>
          <a:xfrm>
            <a:off x="3312152" y="160003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700548" y="4460927"/>
            <a:ext cx="23683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1423024" y="4114638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出自【趣你的PPT】(微信:qunideppt)：最优质的PPT资源库"/>
          <p:cNvSpPr txBox="1"/>
          <p:nvPr/>
        </p:nvSpPr>
        <p:spPr>
          <a:xfrm>
            <a:off x="9072824" y="4515960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5" name="出自【趣你的PPT】(微信:qunideppt)：最优质的PPT资源库"/>
          <p:cNvSpPr txBox="1"/>
          <p:nvPr/>
        </p:nvSpPr>
        <p:spPr>
          <a:xfrm>
            <a:off x="8965994" y="4169671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出自【趣你的PPT】(微信:qunideppt)：最优质的PPT资源库"/>
          <p:cNvSpPr>
            <a:spLocks/>
          </p:cNvSpPr>
          <p:nvPr/>
        </p:nvSpPr>
        <p:spPr bwMode="auto">
          <a:xfrm flipH="1">
            <a:off x="5906186" y="3528880"/>
            <a:ext cx="19424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7CB52551-6102-4CB4-9463-B331C318500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22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/>
          <p:cNvSpPr/>
          <p:nvPr/>
        </p:nvSpPr>
        <p:spPr>
          <a:xfrm flipH="1" flipV="1">
            <a:off x="5872432" y="1498600"/>
            <a:ext cx="2438400" cy="24384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" name="出自【趣你的PPT】(微信:qunideppt)：最优质的PPT资源库"/>
          <p:cNvSpPr/>
          <p:nvPr/>
        </p:nvSpPr>
        <p:spPr>
          <a:xfrm flipH="1" flipV="1">
            <a:off x="3942032" y="4038600"/>
            <a:ext cx="1828800" cy="1828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5400000" flipH="1" flipV="1">
            <a:off x="4653232" y="2819400"/>
            <a:ext cx="1117600" cy="11176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5400000" flipH="1" flipV="1">
            <a:off x="5872432" y="4038600"/>
            <a:ext cx="1320800" cy="1320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>
            <a:off x="8412432" y="1498600"/>
            <a:ext cx="101600" cy="1828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7" name="出自【趣你的PPT】(微信:qunideppt)：最优质的PPT资源库"/>
          <p:cNvSpPr/>
          <p:nvPr/>
        </p:nvSpPr>
        <p:spPr>
          <a:xfrm>
            <a:off x="7294832" y="4445000"/>
            <a:ext cx="101600" cy="9144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4450032" y="2819400"/>
            <a:ext cx="101600" cy="812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>
            <a:off x="3738833" y="4546600"/>
            <a:ext cx="104345" cy="1320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1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65456" y="2912097"/>
            <a:ext cx="251561" cy="5316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617080" y="2209801"/>
            <a:ext cx="949105" cy="689599"/>
          </a:xfrm>
          <a:custGeom>
            <a:avLst/>
            <a:gdLst>
              <a:gd name="T0" fmla="*/ 493 w 506"/>
              <a:gd name="T1" fmla="*/ 0 h 368"/>
              <a:gd name="T2" fmla="*/ 12 w 506"/>
              <a:gd name="T3" fmla="*/ 0 h 368"/>
              <a:gd name="T4" fmla="*/ 0 w 506"/>
              <a:gd name="T5" fmla="*/ 13 h 368"/>
              <a:gd name="T6" fmla="*/ 0 w 506"/>
              <a:gd name="T7" fmla="*/ 355 h 368"/>
              <a:gd name="T8" fmla="*/ 12 w 506"/>
              <a:gd name="T9" fmla="*/ 368 h 368"/>
              <a:gd name="T10" fmla="*/ 493 w 506"/>
              <a:gd name="T11" fmla="*/ 368 h 368"/>
              <a:gd name="T12" fmla="*/ 506 w 506"/>
              <a:gd name="T13" fmla="*/ 355 h 368"/>
              <a:gd name="T14" fmla="*/ 506 w 506"/>
              <a:gd name="T15" fmla="*/ 13 h 368"/>
              <a:gd name="T16" fmla="*/ 493 w 506"/>
              <a:gd name="T17" fmla="*/ 0 h 368"/>
              <a:gd name="T18" fmla="*/ 474 w 506"/>
              <a:gd name="T19" fmla="*/ 287 h 368"/>
              <a:gd name="T20" fmla="*/ 31 w 506"/>
              <a:gd name="T21" fmla="*/ 287 h 368"/>
              <a:gd name="T22" fmla="*/ 31 w 506"/>
              <a:gd name="T23" fmla="*/ 31 h 368"/>
              <a:gd name="T24" fmla="*/ 474 w 506"/>
              <a:gd name="T25" fmla="*/ 31 h 368"/>
              <a:gd name="T26" fmla="*/ 474 w 506"/>
              <a:gd name="T27" fmla="*/ 287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6" h="368">
                <a:moveTo>
                  <a:pt x="493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6"/>
                  <a:pt x="0" y="13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2"/>
                  <a:pt x="5" y="368"/>
                  <a:pt x="12" y="368"/>
                </a:cubicBezTo>
                <a:cubicBezTo>
                  <a:pt x="493" y="368"/>
                  <a:pt x="493" y="368"/>
                  <a:pt x="493" y="368"/>
                </a:cubicBezTo>
                <a:cubicBezTo>
                  <a:pt x="500" y="368"/>
                  <a:pt x="506" y="362"/>
                  <a:pt x="506" y="355"/>
                </a:cubicBezTo>
                <a:cubicBezTo>
                  <a:pt x="506" y="13"/>
                  <a:pt x="506" y="13"/>
                  <a:pt x="506" y="13"/>
                </a:cubicBezTo>
                <a:cubicBezTo>
                  <a:pt x="506" y="6"/>
                  <a:pt x="500" y="0"/>
                  <a:pt x="493" y="0"/>
                </a:cubicBezTo>
                <a:close/>
                <a:moveTo>
                  <a:pt x="474" y="287"/>
                </a:moveTo>
                <a:cubicBezTo>
                  <a:pt x="31" y="287"/>
                  <a:pt x="31" y="287"/>
                  <a:pt x="31" y="287"/>
                </a:cubicBezTo>
                <a:cubicBezTo>
                  <a:pt x="31" y="31"/>
                  <a:pt x="31" y="31"/>
                  <a:pt x="31" y="31"/>
                </a:cubicBezTo>
                <a:cubicBezTo>
                  <a:pt x="474" y="31"/>
                  <a:pt x="474" y="31"/>
                  <a:pt x="474" y="31"/>
                </a:cubicBezTo>
                <a:lnTo>
                  <a:pt x="474" y="2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6889273" y="2976374"/>
            <a:ext cx="404719" cy="22220"/>
          </a:xfrm>
          <a:custGeom>
            <a:avLst/>
            <a:gdLst>
              <a:gd name="T0" fmla="*/ 206 w 216"/>
              <a:gd name="T1" fmla="*/ 0 h 12"/>
              <a:gd name="T2" fmla="*/ 9 w 216"/>
              <a:gd name="T3" fmla="*/ 0 h 12"/>
              <a:gd name="T4" fmla="*/ 0 w 216"/>
              <a:gd name="T5" fmla="*/ 9 h 12"/>
              <a:gd name="T6" fmla="*/ 0 w 216"/>
              <a:gd name="T7" fmla="*/ 12 h 12"/>
              <a:gd name="T8" fmla="*/ 216 w 216"/>
              <a:gd name="T9" fmla="*/ 12 h 12"/>
              <a:gd name="T10" fmla="*/ 216 w 216"/>
              <a:gd name="T11" fmla="*/ 9 h 12"/>
              <a:gd name="T12" fmla="*/ 206 w 216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6" h="12">
                <a:moveTo>
                  <a:pt x="206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2"/>
                  <a:pt x="0" y="12"/>
                  <a:pt x="0" y="12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6" y="9"/>
                  <a:pt x="216" y="9"/>
                  <a:pt x="216" y="9"/>
                </a:cubicBezTo>
                <a:cubicBezTo>
                  <a:pt x="216" y="4"/>
                  <a:pt x="211" y="0"/>
                  <a:pt x="2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701198" y="260340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840072" y="251135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97992" y="255658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119408" y="2413745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237649" y="2501829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363032" y="232169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" name="出自【趣你的PPT】(微信:qunideppt)：最优质的PPT资源库"/>
          <p:cNvSpPr>
            <a:spLocks/>
          </p:cNvSpPr>
          <p:nvPr/>
        </p:nvSpPr>
        <p:spPr bwMode="auto">
          <a:xfrm>
            <a:off x="6733734" y="2351847"/>
            <a:ext cx="706274" cy="326151"/>
          </a:xfrm>
          <a:custGeom>
            <a:avLst/>
            <a:gdLst>
              <a:gd name="T0" fmla="*/ 12 w 377"/>
              <a:gd name="T1" fmla="*/ 174 h 174"/>
              <a:gd name="T2" fmla="*/ 3 w 377"/>
              <a:gd name="T3" fmla="*/ 169 h 174"/>
              <a:gd name="T4" fmla="*/ 6 w 377"/>
              <a:gd name="T5" fmla="*/ 154 h 174"/>
              <a:gd name="T6" fmla="*/ 84 w 377"/>
              <a:gd name="T7" fmla="*/ 102 h 174"/>
              <a:gd name="T8" fmla="*/ 166 w 377"/>
              <a:gd name="T9" fmla="*/ 125 h 174"/>
              <a:gd name="T10" fmla="*/ 233 w 377"/>
              <a:gd name="T11" fmla="*/ 47 h 174"/>
              <a:gd name="T12" fmla="*/ 296 w 377"/>
              <a:gd name="T13" fmla="*/ 93 h 174"/>
              <a:gd name="T14" fmla="*/ 356 w 377"/>
              <a:gd name="T15" fmla="*/ 6 h 174"/>
              <a:gd name="T16" fmla="*/ 371 w 377"/>
              <a:gd name="T17" fmla="*/ 4 h 174"/>
              <a:gd name="T18" fmla="*/ 374 w 377"/>
              <a:gd name="T19" fmla="*/ 19 h 174"/>
              <a:gd name="T20" fmla="*/ 301 w 377"/>
              <a:gd name="T21" fmla="*/ 124 h 174"/>
              <a:gd name="T22" fmla="*/ 236 w 377"/>
              <a:gd name="T23" fmla="*/ 76 h 174"/>
              <a:gd name="T24" fmla="*/ 173 w 377"/>
              <a:gd name="T25" fmla="*/ 150 h 174"/>
              <a:gd name="T26" fmla="*/ 88 w 377"/>
              <a:gd name="T27" fmla="*/ 126 h 174"/>
              <a:gd name="T28" fmla="*/ 18 w 377"/>
              <a:gd name="T29" fmla="*/ 172 h 174"/>
              <a:gd name="T30" fmla="*/ 12 w 377"/>
              <a:gd name="T31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7" h="174">
                <a:moveTo>
                  <a:pt x="12" y="174"/>
                </a:moveTo>
                <a:cubicBezTo>
                  <a:pt x="8" y="174"/>
                  <a:pt x="5" y="172"/>
                  <a:pt x="3" y="169"/>
                </a:cubicBezTo>
                <a:cubicBezTo>
                  <a:pt x="0" y="164"/>
                  <a:pt x="1" y="157"/>
                  <a:pt x="6" y="154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166" y="125"/>
                  <a:pt x="166" y="125"/>
                  <a:pt x="166" y="125"/>
                </a:cubicBezTo>
                <a:cubicBezTo>
                  <a:pt x="233" y="47"/>
                  <a:pt x="233" y="47"/>
                  <a:pt x="233" y="47"/>
                </a:cubicBezTo>
                <a:cubicBezTo>
                  <a:pt x="296" y="93"/>
                  <a:pt x="296" y="93"/>
                  <a:pt x="296" y="93"/>
                </a:cubicBezTo>
                <a:cubicBezTo>
                  <a:pt x="356" y="6"/>
                  <a:pt x="356" y="6"/>
                  <a:pt x="356" y="6"/>
                </a:cubicBezTo>
                <a:cubicBezTo>
                  <a:pt x="360" y="2"/>
                  <a:pt x="366" y="0"/>
                  <a:pt x="371" y="4"/>
                </a:cubicBezTo>
                <a:cubicBezTo>
                  <a:pt x="376" y="7"/>
                  <a:pt x="377" y="14"/>
                  <a:pt x="374" y="19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236" y="76"/>
                  <a:pt x="236" y="76"/>
                  <a:pt x="236" y="76"/>
                </a:cubicBezTo>
                <a:cubicBezTo>
                  <a:pt x="173" y="150"/>
                  <a:pt x="173" y="150"/>
                  <a:pt x="173" y="150"/>
                </a:cubicBezTo>
                <a:cubicBezTo>
                  <a:pt x="88" y="126"/>
                  <a:pt x="88" y="126"/>
                  <a:pt x="88" y="126"/>
                </a:cubicBezTo>
                <a:cubicBezTo>
                  <a:pt x="18" y="172"/>
                  <a:pt x="18" y="172"/>
                  <a:pt x="18" y="172"/>
                </a:cubicBezTo>
                <a:cubicBezTo>
                  <a:pt x="16" y="173"/>
                  <a:pt x="14" y="174"/>
                  <a:pt x="12" y="1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265660" y="4405429"/>
            <a:ext cx="505145" cy="499907"/>
          </a:xfrm>
          <a:custGeom>
            <a:avLst/>
            <a:gdLst>
              <a:gd name="T0" fmla="*/ 0 w 490"/>
              <a:gd name="T1" fmla="*/ 456 h 485"/>
              <a:gd name="T2" fmla="*/ 246 w 490"/>
              <a:gd name="T3" fmla="*/ 485 h 485"/>
              <a:gd name="T4" fmla="*/ 275 w 490"/>
              <a:gd name="T5" fmla="*/ 416 h 485"/>
              <a:gd name="T6" fmla="*/ 151 w 490"/>
              <a:gd name="T7" fmla="*/ 467 h 485"/>
              <a:gd name="T8" fmla="*/ 144 w 490"/>
              <a:gd name="T9" fmla="*/ 394 h 485"/>
              <a:gd name="T10" fmla="*/ 153 w 490"/>
              <a:gd name="T11" fmla="*/ 375 h 485"/>
              <a:gd name="T12" fmla="*/ 126 w 490"/>
              <a:gd name="T13" fmla="*/ 374 h 485"/>
              <a:gd name="T14" fmla="*/ 123 w 490"/>
              <a:gd name="T15" fmla="*/ 378 h 485"/>
              <a:gd name="T16" fmla="*/ 133 w 490"/>
              <a:gd name="T17" fmla="*/ 398 h 485"/>
              <a:gd name="T18" fmla="*/ 77 w 490"/>
              <a:gd name="T19" fmla="*/ 354 h 485"/>
              <a:gd name="T20" fmla="*/ 84 w 490"/>
              <a:gd name="T21" fmla="*/ 114 h 485"/>
              <a:gd name="T22" fmla="*/ 81 w 490"/>
              <a:gd name="T23" fmla="*/ 36 h 485"/>
              <a:gd name="T24" fmla="*/ 76 w 490"/>
              <a:gd name="T25" fmla="*/ 4 h 485"/>
              <a:gd name="T26" fmla="*/ 485 w 490"/>
              <a:gd name="T27" fmla="*/ 0 h 485"/>
              <a:gd name="T28" fmla="*/ 490 w 490"/>
              <a:gd name="T29" fmla="*/ 31 h 485"/>
              <a:gd name="T30" fmla="*/ 482 w 490"/>
              <a:gd name="T31" fmla="*/ 36 h 485"/>
              <a:gd name="T32" fmla="*/ 472 w 490"/>
              <a:gd name="T33" fmla="*/ 300 h 485"/>
              <a:gd name="T34" fmla="*/ 202 w 490"/>
              <a:gd name="T35" fmla="*/ 311 h 485"/>
              <a:gd name="T36" fmla="*/ 198 w 490"/>
              <a:gd name="T37" fmla="*/ 303 h 485"/>
              <a:gd name="T38" fmla="*/ 201 w 490"/>
              <a:gd name="T39" fmla="*/ 299 h 485"/>
              <a:gd name="T40" fmla="*/ 205 w 490"/>
              <a:gd name="T41" fmla="*/ 292 h 485"/>
              <a:gd name="T42" fmla="*/ 443 w 490"/>
              <a:gd name="T43" fmla="*/ 292 h 485"/>
              <a:gd name="T44" fmla="*/ 458 w 490"/>
              <a:gd name="T45" fmla="*/ 286 h 485"/>
              <a:gd name="T46" fmla="*/ 463 w 490"/>
              <a:gd name="T47" fmla="*/ 36 h 485"/>
              <a:gd name="T48" fmla="*/ 103 w 490"/>
              <a:gd name="T49" fmla="*/ 111 h 485"/>
              <a:gd name="T50" fmla="*/ 99 w 490"/>
              <a:gd name="T51" fmla="*/ 116 h 485"/>
              <a:gd name="T52" fmla="*/ 91 w 490"/>
              <a:gd name="T53" fmla="*/ 119 h 485"/>
              <a:gd name="T54" fmla="*/ 84 w 490"/>
              <a:gd name="T55" fmla="*/ 114 h 485"/>
              <a:gd name="T56" fmla="*/ 188 w 490"/>
              <a:gd name="T57" fmla="*/ 297 h 485"/>
              <a:gd name="T58" fmla="*/ 210 w 490"/>
              <a:gd name="T59" fmla="*/ 226 h 485"/>
              <a:gd name="T60" fmla="*/ 65 w 490"/>
              <a:gd name="T61" fmla="*/ 226 h 485"/>
              <a:gd name="T62" fmla="*/ 87 w 490"/>
              <a:gd name="T63" fmla="*/ 297 h 485"/>
              <a:gd name="T64" fmla="*/ 95 w 490"/>
              <a:gd name="T65" fmla="*/ 291 h 485"/>
              <a:gd name="T66" fmla="*/ 180 w 490"/>
              <a:gd name="T67" fmla="*/ 291 h 485"/>
              <a:gd name="T68" fmla="*/ 196 w 490"/>
              <a:gd name="T69" fmla="*/ 215 h 485"/>
              <a:gd name="T70" fmla="*/ 190 w 490"/>
              <a:gd name="T71" fmla="*/ 179 h 485"/>
              <a:gd name="T72" fmla="*/ 138 w 490"/>
              <a:gd name="T73" fmla="*/ 181 h 485"/>
              <a:gd name="T74" fmla="*/ 85 w 490"/>
              <a:gd name="T75" fmla="*/ 179 h 485"/>
              <a:gd name="T76" fmla="*/ 79 w 490"/>
              <a:gd name="T77" fmla="*/ 215 h 485"/>
              <a:gd name="T78" fmla="*/ 95 w 490"/>
              <a:gd name="T79" fmla="*/ 291 h 485"/>
              <a:gd name="T80" fmla="*/ 266 w 490"/>
              <a:gd name="T81" fmla="*/ 122 h 485"/>
              <a:gd name="T82" fmla="*/ 228 w 490"/>
              <a:gd name="T83" fmla="*/ 197 h 485"/>
              <a:gd name="T84" fmla="*/ 318 w 490"/>
              <a:gd name="T85" fmla="*/ 212 h 485"/>
              <a:gd name="T86" fmla="*/ 422 w 490"/>
              <a:gd name="T87" fmla="*/ 71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90" h="485">
                <a:moveTo>
                  <a:pt x="0" y="416"/>
                </a:moveTo>
                <a:cubicBezTo>
                  <a:pt x="0" y="429"/>
                  <a:pt x="0" y="442"/>
                  <a:pt x="0" y="456"/>
                </a:cubicBezTo>
                <a:cubicBezTo>
                  <a:pt x="0" y="472"/>
                  <a:pt x="13" y="485"/>
                  <a:pt x="30" y="485"/>
                </a:cubicBezTo>
                <a:cubicBezTo>
                  <a:pt x="102" y="485"/>
                  <a:pt x="174" y="485"/>
                  <a:pt x="246" y="485"/>
                </a:cubicBezTo>
                <a:cubicBezTo>
                  <a:pt x="262" y="485"/>
                  <a:pt x="275" y="472"/>
                  <a:pt x="275" y="456"/>
                </a:cubicBezTo>
                <a:cubicBezTo>
                  <a:pt x="275" y="416"/>
                  <a:pt x="275" y="416"/>
                  <a:pt x="275" y="416"/>
                </a:cubicBezTo>
                <a:cubicBezTo>
                  <a:pt x="275" y="384"/>
                  <a:pt x="242" y="364"/>
                  <a:pt x="198" y="354"/>
                </a:cubicBezTo>
                <a:cubicBezTo>
                  <a:pt x="185" y="407"/>
                  <a:pt x="172" y="426"/>
                  <a:pt x="151" y="467"/>
                </a:cubicBezTo>
                <a:cubicBezTo>
                  <a:pt x="143" y="398"/>
                  <a:pt x="143" y="398"/>
                  <a:pt x="143" y="398"/>
                </a:cubicBezTo>
                <a:cubicBezTo>
                  <a:pt x="143" y="396"/>
                  <a:pt x="144" y="395"/>
                  <a:pt x="144" y="394"/>
                </a:cubicBezTo>
                <a:cubicBezTo>
                  <a:pt x="153" y="378"/>
                  <a:pt x="153" y="378"/>
                  <a:pt x="153" y="378"/>
                </a:cubicBezTo>
                <a:cubicBezTo>
                  <a:pt x="153" y="377"/>
                  <a:pt x="153" y="376"/>
                  <a:pt x="153" y="375"/>
                </a:cubicBezTo>
                <a:cubicBezTo>
                  <a:pt x="152" y="374"/>
                  <a:pt x="151" y="374"/>
                  <a:pt x="150" y="374"/>
                </a:cubicBezTo>
                <a:cubicBezTo>
                  <a:pt x="142" y="374"/>
                  <a:pt x="134" y="374"/>
                  <a:pt x="126" y="374"/>
                </a:cubicBezTo>
                <a:cubicBezTo>
                  <a:pt x="125" y="374"/>
                  <a:pt x="124" y="374"/>
                  <a:pt x="123" y="375"/>
                </a:cubicBezTo>
                <a:cubicBezTo>
                  <a:pt x="123" y="376"/>
                  <a:pt x="123" y="377"/>
                  <a:pt x="123" y="378"/>
                </a:cubicBezTo>
                <a:cubicBezTo>
                  <a:pt x="132" y="394"/>
                  <a:pt x="132" y="394"/>
                  <a:pt x="132" y="394"/>
                </a:cubicBezTo>
                <a:cubicBezTo>
                  <a:pt x="132" y="395"/>
                  <a:pt x="133" y="396"/>
                  <a:pt x="133" y="398"/>
                </a:cubicBezTo>
                <a:cubicBezTo>
                  <a:pt x="125" y="468"/>
                  <a:pt x="125" y="468"/>
                  <a:pt x="125" y="468"/>
                </a:cubicBezTo>
                <a:cubicBezTo>
                  <a:pt x="103" y="426"/>
                  <a:pt x="90" y="408"/>
                  <a:pt x="77" y="354"/>
                </a:cubicBezTo>
                <a:cubicBezTo>
                  <a:pt x="33" y="364"/>
                  <a:pt x="0" y="384"/>
                  <a:pt x="0" y="416"/>
                </a:cubicBezTo>
                <a:close/>
                <a:moveTo>
                  <a:pt x="84" y="114"/>
                </a:moveTo>
                <a:cubicBezTo>
                  <a:pt x="84" y="36"/>
                  <a:pt x="84" y="36"/>
                  <a:pt x="84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79" y="36"/>
                  <a:pt x="76" y="34"/>
                  <a:pt x="76" y="31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2"/>
                  <a:pt x="79" y="0"/>
                  <a:pt x="81" y="0"/>
                </a:cubicBezTo>
                <a:cubicBezTo>
                  <a:pt x="216" y="0"/>
                  <a:pt x="351" y="0"/>
                  <a:pt x="485" y="0"/>
                </a:cubicBezTo>
                <a:cubicBezTo>
                  <a:pt x="488" y="0"/>
                  <a:pt x="490" y="2"/>
                  <a:pt x="490" y="4"/>
                </a:cubicBezTo>
                <a:cubicBezTo>
                  <a:pt x="490" y="31"/>
                  <a:pt x="490" y="31"/>
                  <a:pt x="490" y="31"/>
                </a:cubicBezTo>
                <a:cubicBezTo>
                  <a:pt x="490" y="34"/>
                  <a:pt x="488" y="36"/>
                  <a:pt x="485" y="36"/>
                </a:cubicBezTo>
                <a:cubicBezTo>
                  <a:pt x="482" y="36"/>
                  <a:pt x="482" y="36"/>
                  <a:pt x="482" y="36"/>
                </a:cubicBezTo>
                <a:cubicBezTo>
                  <a:pt x="482" y="276"/>
                  <a:pt x="482" y="276"/>
                  <a:pt x="482" y="276"/>
                </a:cubicBezTo>
                <a:cubicBezTo>
                  <a:pt x="482" y="286"/>
                  <a:pt x="478" y="294"/>
                  <a:pt x="472" y="300"/>
                </a:cubicBezTo>
                <a:cubicBezTo>
                  <a:pt x="466" y="307"/>
                  <a:pt x="457" y="311"/>
                  <a:pt x="448" y="311"/>
                </a:cubicBezTo>
                <a:cubicBezTo>
                  <a:pt x="202" y="311"/>
                  <a:pt x="202" y="311"/>
                  <a:pt x="202" y="311"/>
                </a:cubicBezTo>
                <a:cubicBezTo>
                  <a:pt x="192" y="311"/>
                  <a:pt x="192" y="311"/>
                  <a:pt x="192" y="311"/>
                </a:cubicBezTo>
                <a:cubicBezTo>
                  <a:pt x="198" y="303"/>
                  <a:pt x="198" y="303"/>
                  <a:pt x="198" y="303"/>
                </a:cubicBezTo>
                <a:cubicBezTo>
                  <a:pt x="199" y="301"/>
                  <a:pt x="200" y="300"/>
                  <a:pt x="201" y="299"/>
                </a:cubicBezTo>
                <a:cubicBezTo>
                  <a:pt x="201" y="299"/>
                  <a:pt x="201" y="299"/>
                  <a:pt x="201" y="299"/>
                </a:cubicBezTo>
                <a:cubicBezTo>
                  <a:pt x="202" y="297"/>
                  <a:pt x="203" y="296"/>
                  <a:pt x="204" y="294"/>
                </a:cubicBezTo>
                <a:cubicBezTo>
                  <a:pt x="205" y="292"/>
                  <a:pt x="205" y="292"/>
                  <a:pt x="205" y="292"/>
                </a:cubicBezTo>
                <a:cubicBezTo>
                  <a:pt x="208" y="292"/>
                  <a:pt x="208" y="292"/>
                  <a:pt x="208" y="292"/>
                </a:cubicBezTo>
                <a:cubicBezTo>
                  <a:pt x="443" y="292"/>
                  <a:pt x="443" y="292"/>
                  <a:pt x="443" y="292"/>
                </a:cubicBezTo>
                <a:cubicBezTo>
                  <a:pt x="449" y="292"/>
                  <a:pt x="454" y="290"/>
                  <a:pt x="458" y="286"/>
                </a:cubicBezTo>
                <a:cubicBezTo>
                  <a:pt x="458" y="286"/>
                  <a:pt x="458" y="286"/>
                  <a:pt x="458" y="286"/>
                </a:cubicBezTo>
                <a:cubicBezTo>
                  <a:pt x="461" y="282"/>
                  <a:pt x="463" y="277"/>
                  <a:pt x="463" y="272"/>
                </a:cubicBezTo>
                <a:cubicBezTo>
                  <a:pt x="463" y="36"/>
                  <a:pt x="463" y="36"/>
                  <a:pt x="463" y="36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3" y="111"/>
                  <a:pt x="103" y="111"/>
                  <a:pt x="103" y="111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9" y="116"/>
                  <a:pt x="99" y="116"/>
                  <a:pt x="99" y="116"/>
                </a:cubicBezTo>
                <a:cubicBezTo>
                  <a:pt x="98" y="117"/>
                  <a:pt x="96" y="117"/>
                  <a:pt x="95" y="117"/>
                </a:cubicBezTo>
                <a:cubicBezTo>
                  <a:pt x="94" y="118"/>
                  <a:pt x="92" y="118"/>
                  <a:pt x="91" y="119"/>
                </a:cubicBezTo>
                <a:cubicBezTo>
                  <a:pt x="84" y="122"/>
                  <a:pt x="84" y="122"/>
                  <a:pt x="84" y="122"/>
                </a:cubicBezTo>
                <a:cubicBezTo>
                  <a:pt x="84" y="114"/>
                  <a:pt x="84" y="114"/>
                  <a:pt x="84" y="114"/>
                </a:cubicBezTo>
                <a:close/>
                <a:moveTo>
                  <a:pt x="138" y="329"/>
                </a:moveTo>
                <a:cubicBezTo>
                  <a:pt x="156" y="329"/>
                  <a:pt x="174" y="316"/>
                  <a:pt x="188" y="297"/>
                </a:cubicBezTo>
                <a:cubicBezTo>
                  <a:pt x="201" y="279"/>
                  <a:pt x="210" y="255"/>
                  <a:pt x="210" y="232"/>
                </a:cubicBezTo>
                <a:cubicBezTo>
                  <a:pt x="210" y="230"/>
                  <a:pt x="210" y="228"/>
                  <a:pt x="210" y="226"/>
                </a:cubicBezTo>
                <a:cubicBezTo>
                  <a:pt x="210" y="169"/>
                  <a:pt x="220" y="124"/>
                  <a:pt x="138" y="124"/>
                </a:cubicBezTo>
                <a:cubicBezTo>
                  <a:pt x="55" y="124"/>
                  <a:pt x="65" y="169"/>
                  <a:pt x="65" y="226"/>
                </a:cubicBezTo>
                <a:cubicBezTo>
                  <a:pt x="65" y="228"/>
                  <a:pt x="65" y="230"/>
                  <a:pt x="65" y="232"/>
                </a:cubicBezTo>
                <a:cubicBezTo>
                  <a:pt x="65" y="255"/>
                  <a:pt x="74" y="279"/>
                  <a:pt x="87" y="297"/>
                </a:cubicBezTo>
                <a:cubicBezTo>
                  <a:pt x="101" y="316"/>
                  <a:pt x="119" y="329"/>
                  <a:pt x="138" y="329"/>
                </a:cubicBezTo>
                <a:close/>
                <a:moveTo>
                  <a:pt x="95" y="291"/>
                </a:moveTo>
                <a:cubicBezTo>
                  <a:pt x="107" y="308"/>
                  <a:pt x="123" y="319"/>
                  <a:pt x="138" y="319"/>
                </a:cubicBezTo>
                <a:cubicBezTo>
                  <a:pt x="152" y="319"/>
                  <a:pt x="168" y="308"/>
                  <a:pt x="180" y="291"/>
                </a:cubicBezTo>
                <a:cubicBezTo>
                  <a:pt x="192" y="275"/>
                  <a:pt x="200" y="253"/>
                  <a:pt x="200" y="232"/>
                </a:cubicBezTo>
                <a:cubicBezTo>
                  <a:pt x="196" y="215"/>
                  <a:pt x="196" y="215"/>
                  <a:pt x="196" y="215"/>
                </a:cubicBezTo>
                <a:cubicBezTo>
                  <a:pt x="195" y="209"/>
                  <a:pt x="195" y="203"/>
                  <a:pt x="194" y="198"/>
                </a:cubicBezTo>
                <a:cubicBezTo>
                  <a:pt x="194" y="191"/>
                  <a:pt x="194" y="185"/>
                  <a:pt x="190" y="179"/>
                </a:cubicBezTo>
                <a:cubicBezTo>
                  <a:pt x="184" y="171"/>
                  <a:pt x="174" y="174"/>
                  <a:pt x="163" y="177"/>
                </a:cubicBezTo>
                <a:cubicBezTo>
                  <a:pt x="155" y="179"/>
                  <a:pt x="147" y="181"/>
                  <a:pt x="138" y="181"/>
                </a:cubicBezTo>
                <a:cubicBezTo>
                  <a:pt x="128" y="181"/>
                  <a:pt x="120" y="179"/>
                  <a:pt x="112" y="177"/>
                </a:cubicBezTo>
                <a:cubicBezTo>
                  <a:pt x="101" y="174"/>
                  <a:pt x="91" y="171"/>
                  <a:pt x="85" y="179"/>
                </a:cubicBezTo>
                <a:cubicBezTo>
                  <a:pt x="81" y="185"/>
                  <a:pt x="81" y="191"/>
                  <a:pt x="81" y="198"/>
                </a:cubicBezTo>
                <a:cubicBezTo>
                  <a:pt x="81" y="203"/>
                  <a:pt x="80" y="209"/>
                  <a:pt x="79" y="215"/>
                </a:cubicBezTo>
                <a:cubicBezTo>
                  <a:pt x="75" y="232"/>
                  <a:pt x="75" y="232"/>
                  <a:pt x="75" y="232"/>
                </a:cubicBezTo>
                <a:cubicBezTo>
                  <a:pt x="75" y="253"/>
                  <a:pt x="83" y="275"/>
                  <a:pt x="95" y="291"/>
                </a:cubicBezTo>
                <a:close/>
                <a:moveTo>
                  <a:pt x="318" y="174"/>
                </a:moveTo>
                <a:cubicBezTo>
                  <a:pt x="314" y="170"/>
                  <a:pt x="266" y="122"/>
                  <a:pt x="266" y="122"/>
                </a:cubicBezTo>
                <a:cubicBezTo>
                  <a:pt x="225" y="163"/>
                  <a:pt x="225" y="163"/>
                  <a:pt x="225" y="163"/>
                </a:cubicBezTo>
                <a:cubicBezTo>
                  <a:pt x="227" y="174"/>
                  <a:pt x="228" y="186"/>
                  <a:pt x="228" y="197"/>
                </a:cubicBezTo>
                <a:cubicBezTo>
                  <a:pt x="266" y="159"/>
                  <a:pt x="266" y="159"/>
                  <a:pt x="266" y="159"/>
                </a:cubicBezTo>
                <a:cubicBezTo>
                  <a:pt x="318" y="212"/>
                  <a:pt x="318" y="212"/>
                  <a:pt x="318" y="212"/>
                </a:cubicBezTo>
                <a:cubicBezTo>
                  <a:pt x="359" y="171"/>
                  <a:pt x="400" y="130"/>
                  <a:pt x="440" y="89"/>
                </a:cubicBezTo>
                <a:cubicBezTo>
                  <a:pt x="453" y="77"/>
                  <a:pt x="434" y="59"/>
                  <a:pt x="422" y="71"/>
                </a:cubicBezTo>
                <a:lnTo>
                  <a:pt x="318" y="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16015" y="3128848"/>
            <a:ext cx="394456" cy="397104"/>
          </a:xfrm>
          <a:custGeom>
            <a:avLst/>
            <a:gdLst>
              <a:gd name="T0" fmla="*/ 178 w 470"/>
              <a:gd name="T1" fmla="*/ 76 h 500"/>
              <a:gd name="T2" fmla="*/ 173 w 470"/>
              <a:gd name="T3" fmla="*/ 73 h 500"/>
              <a:gd name="T4" fmla="*/ 172 w 470"/>
              <a:gd name="T5" fmla="*/ 68 h 500"/>
              <a:gd name="T6" fmla="*/ 185 w 470"/>
              <a:gd name="T7" fmla="*/ 8 h 500"/>
              <a:gd name="T8" fmla="*/ 183 w 470"/>
              <a:gd name="T9" fmla="*/ 2 h 500"/>
              <a:gd name="T10" fmla="*/ 176 w 470"/>
              <a:gd name="T11" fmla="*/ 2 h 500"/>
              <a:gd name="T12" fmla="*/ 4 w 470"/>
              <a:gd name="T13" fmla="*/ 130 h 500"/>
              <a:gd name="T14" fmla="*/ 2 w 470"/>
              <a:gd name="T15" fmla="*/ 135 h 500"/>
              <a:gd name="T16" fmla="*/ 4 w 470"/>
              <a:gd name="T17" fmla="*/ 140 h 500"/>
              <a:gd name="T18" fmla="*/ 176 w 470"/>
              <a:gd name="T19" fmla="*/ 269 h 500"/>
              <a:gd name="T20" fmla="*/ 183 w 470"/>
              <a:gd name="T21" fmla="*/ 269 h 500"/>
              <a:gd name="T22" fmla="*/ 185 w 470"/>
              <a:gd name="T23" fmla="*/ 262 h 500"/>
              <a:gd name="T24" fmla="*/ 172 w 470"/>
              <a:gd name="T25" fmla="*/ 202 h 500"/>
              <a:gd name="T26" fmla="*/ 173 w 470"/>
              <a:gd name="T27" fmla="*/ 197 h 500"/>
              <a:gd name="T28" fmla="*/ 178 w 470"/>
              <a:gd name="T29" fmla="*/ 195 h 500"/>
              <a:gd name="T30" fmla="*/ 238 w 470"/>
              <a:gd name="T31" fmla="*/ 193 h 500"/>
              <a:gd name="T32" fmla="*/ 238 w 470"/>
              <a:gd name="T33" fmla="*/ 193 h 500"/>
              <a:gd name="T34" fmla="*/ 468 w 470"/>
              <a:gd name="T35" fmla="*/ 290 h 500"/>
              <a:gd name="T36" fmla="*/ 266 w 470"/>
              <a:gd name="T37" fmla="*/ 78 h 500"/>
              <a:gd name="T38" fmla="*/ 238 w 470"/>
              <a:gd name="T39" fmla="*/ 78 h 500"/>
              <a:gd name="T40" fmla="*/ 238 w 470"/>
              <a:gd name="T41" fmla="*/ 78 h 500"/>
              <a:gd name="T42" fmla="*/ 178 w 470"/>
              <a:gd name="T43" fmla="*/ 76 h 500"/>
              <a:gd name="T44" fmla="*/ 232 w 470"/>
              <a:gd name="T45" fmla="*/ 307 h 500"/>
              <a:gd name="T46" fmla="*/ 292 w 470"/>
              <a:gd name="T47" fmla="*/ 305 h 500"/>
              <a:gd name="T48" fmla="*/ 297 w 470"/>
              <a:gd name="T49" fmla="*/ 303 h 500"/>
              <a:gd name="T50" fmla="*/ 298 w 470"/>
              <a:gd name="T51" fmla="*/ 298 h 500"/>
              <a:gd name="T52" fmla="*/ 285 w 470"/>
              <a:gd name="T53" fmla="*/ 238 h 500"/>
              <a:gd name="T54" fmla="*/ 287 w 470"/>
              <a:gd name="T55" fmla="*/ 231 h 500"/>
              <a:gd name="T56" fmla="*/ 294 w 470"/>
              <a:gd name="T57" fmla="*/ 231 h 500"/>
              <a:gd name="T58" fmla="*/ 466 w 470"/>
              <a:gd name="T59" fmla="*/ 360 h 500"/>
              <a:gd name="T60" fmla="*/ 468 w 470"/>
              <a:gd name="T61" fmla="*/ 365 h 500"/>
              <a:gd name="T62" fmla="*/ 466 w 470"/>
              <a:gd name="T63" fmla="*/ 370 h 500"/>
              <a:gd name="T64" fmla="*/ 294 w 470"/>
              <a:gd name="T65" fmla="*/ 498 h 500"/>
              <a:gd name="T66" fmla="*/ 287 w 470"/>
              <a:gd name="T67" fmla="*/ 498 h 500"/>
              <a:gd name="T68" fmla="*/ 285 w 470"/>
              <a:gd name="T69" fmla="*/ 492 h 500"/>
              <a:gd name="T70" fmla="*/ 298 w 470"/>
              <a:gd name="T71" fmla="*/ 432 h 500"/>
              <a:gd name="T72" fmla="*/ 297 w 470"/>
              <a:gd name="T73" fmla="*/ 427 h 500"/>
              <a:gd name="T74" fmla="*/ 292 w 470"/>
              <a:gd name="T75" fmla="*/ 424 h 500"/>
              <a:gd name="T76" fmla="*/ 232 w 470"/>
              <a:gd name="T77" fmla="*/ 422 h 500"/>
              <a:gd name="T78" fmla="*/ 232 w 470"/>
              <a:gd name="T79" fmla="*/ 422 h 500"/>
              <a:gd name="T80" fmla="*/ 204 w 470"/>
              <a:gd name="T81" fmla="*/ 422 h 500"/>
              <a:gd name="T82" fmla="*/ 2 w 470"/>
              <a:gd name="T83" fmla="*/ 210 h 500"/>
              <a:gd name="T84" fmla="*/ 232 w 470"/>
              <a:gd name="T85" fmla="*/ 307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70" h="500">
                <a:moveTo>
                  <a:pt x="178" y="76"/>
                </a:moveTo>
                <a:cubicBezTo>
                  <a:pt x="176" y="76"/>
                  <a:pt x="175" y="75"/>
                  <a:pt x="173" y="73"/>
                </a:cubicBezTo>
                <a:cubicBezTo>
                  <a:pt x="172" y="72"/>
                  <a:pt x="172" y="70"/>
                  <a:pt x="172" y="68"/>
                </a:cubicBezTo>
                <a:cubicBezTo>
                  <a:pt x="185" y="8"/>
                  <a:pt x="185" y="8"/>
                  <a:pt x="185" y="8"/>
                </a:cubicBezTo>
                <a:cubicBezTo>
                  <a:pt x="185" y="6"/>
                  <a:pt x="185" y="3"/>
                  <a:pt x="183" y="2"/>
                </a:cubicBezTo>
                <a:cubicBezTo>
                  <a:pt x="181" y="0"/>
                  <a:pt x="178" y="0"/>
                  <a:pt x="176" y="2"/>
                </a:cubicBezTo>
                <a:cubicBezTo>
                  <a:pt x="119" y="45"/>
                  <a:pt x="62" y="87"/>
                  <a:pt x="4" y="130"/>
                </a:cubicBezTo>
                <a:cubicBezTo>
                  <a:pt x="3" y="131"/>
                  <a:pt x="2" y="133"/>
                  <a:pt x="2" y="135"/>
                </a:cubicBezTo>
                <a:cubicBezTo>
                  <a:pt x="2" y="137"/>
                  <a:pt x="3" y="139"/>
                  <a:pt x="4" y="140"/>
                </a:cubicBezTo>
                <a:cubicBezTo>
                  <a:pt x="176" y="269"/>
                  <a:pt x="176" y="269"/>
                  <a:pt x="176" y="269"/>
                </a:cubicBezTo>
                <a:cubicBezTo>
                  <a:pt x="178" y="270"/>
                  <a:pt x="181" y="270"/>
                  <a:pt x="183" y="269"/>
                </a:cubicBezTo>
                <a:cubicBezTo>
                  <a:pt x="185" y="267"/>
                  <a:pt x="186" y="265"/>
                  <a:pt x="185" y="262"/>
                </a:cubicBezTo>
                <a:cubicBezTo>
                  <a:pt x="172" y="202"/>
                  <a:pt x="172" y="202"/>
                  <a:pt x="172" y="202"/>
                </a:cubicBezTo>
                <a:cubicBezTo>
                  <a:pt x="172" y="201"/>
                  <a:pt x="172" y="199"/>
                  <a:pt x="173" y="197"/>
                </a:cubicBezTo>
                <a:cubicBezTo>
                  <a:pt x="175" y="196"/>
                  <a:pt x="176" y="195"/>
                  <a:pt x="178" y="195"/>
                </a:cubicBezTo>
                <a:cubicBezTo>
                  <a:pt x="198" y="194"/>
                  <a:pt x="218" y="193"/>
                  <a:pt x="238" y="193"/>
                </a:cubicBezTo>
                <a:cubicBezTo>
                  <a:pt x="238" y="193"/>
                  <a:pt x="238" y="193"/>
                  <a:pt x="238" y="193"/>
                </a:cubicBezTo>
                <a:cubicBezTo>
                  <a:pt x="393" y="193"/>
                  <a:pt x="395" y="214"/>
                  <a:pt x="468" y="290"/>
                </a:cubicBezTo>
                <a:cubicBezTo>
                  <a:pt x="470" y="164"/>
                  <a:pt x="422" y="78"/>
                  <a:pt x="266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18" y="78"/>
                  <a:pt x="198" y="76"/>
                  <a:pt x="178" y="76"/>
                </a:cubicBezTo>
                <a:close/>
                <a:moveTo>
                  <a:pt x="232" y="307"/>
                </a:moveTo>
                <a:cubicBezTo>
                  <a:pt x="252" y="307"/>
                  <a:pt x="272" y="306"/>
                  <a:pt x="292" y="305"/>
                </a:cubicBezTo>
                <a:cubicBezTo>
                  <a:pt x="294" y="305"/>
                  <a:pt x="295" y="304"/>
                  <a:pt x="297" y="303"/>
                </a:cubicBezTo>
                <a:cubicBezTo>
                  <a:pt x="298" y="301"/>
                  <a:pt x="298" y="299"/>
                  <a:pt x="298" y="298"/>
                </a:cubicBezTo>
                <a:cubicBezTo>
                  <a:pt x="285" y="238"/>
                  <a:pt x="285" y="238"/>
                  <a:pt x="285" y="238"/>
                </a:cubicBezTo>
                <a:cubicBezTo>
                  <a:pt x="284" y="235"/>
                  <a:pt x="285" y="233"/>
                  <a:pt x="287" y="231"/>
                </a:cubicBezTo>
                <a:cubicBezTo>
                  <a:pt x="289" y="230"/>
                  <a:pt x="292" y="230"/>
                  <a:pt x="294" y="231"/>
                </a:cubicBezTo>
                <a:cubicBezTo>
                  <a:pt x="466" y="360"/>
                  <a:pt x="466" y="360"/>
                  <a:pt x="466" y="360"/>
                </a:cubicBezTo>
                <a:cubicBezTo>
                  <a:pt x="467" y="361"/>
                  <a:pt x="468" y="363"/>
                  <a:pt x="468" y="365"/>
                </a:cubicBezTo>
                <a:cubicBezTo>
                  <a:pt x="468" y="367"/>
                  <a:pt x="467" y="369"/>
                  <a:pt x="466" y="370"/>
                </a:cubicBezTo>
                <a:cubicBezTo>
                  <a:pt x="408" y="412"/>
                  <a:pt x="351" y="455"/>
                  <a:pt x="294" y="498"/>
                </a:cubicBezTo>
                <a:cubicBezTo>
                  <a:pt x="292" y="500"/>
                  <a:pt x="289" y="500"/>
                  <a:pt x="287" y="498"/>
                </a:cubicBezTo>
                <a:cubicBezTo>
                  <a:pt x="285" y="497"/>
                  <a:pt x="284" y="494"/>
                  <a:pt x="285" y="492"/>
                </a:cubicBezTo>
                <a:cubicBezTo>
                  <a:pt x="298" y="432"/>
                  <a:pt x="298" y="432"/>
                  <a:pt x="298" y="432"/>
                </a:cubicBezTo>
                <a:cubicBezTo>
                  <a:pt x="298" y="430"/>
                  <a:pt x="298" y="428"/>
                  <a:pt x="297" y="427"/>
                </a:cubicBezTo>
                <a:cubicBezTo>
                  <a:pt x="295" y="425"/>
                  <a:pt x="294" y="424"/>
                  <a:pt x="292" y="424"/>
                </a:cubicBezTo>
                <a:cubicBezTo>
                  <a:pt x="272" y="424"/>
                  <a:pt x="252" y="422"/>
                  <a:pt x="232" y="422"/>
                </a:cubicBezTo>
                <a:cubicBezTo>
                  <a:pt x="232" y="422"/>
                  <a:pt x="232" y="422"/>
                  <a:pt x="232" y="422"/>
                </a:cubicBezTo>
                <a:cubicBezTo>
                  <a:pt x="204" y="422"/>
                  <a:pt x="204" y="422"/>
                  <a:pt x="204" y="422"/>
                </a:cubicBezTo>
                <a:cubicBezTo>
                  <a:pt x="48" y="422"/>
                  <a:pt x="0" y="336"/>
                  <a:pt x="2" y="210"/>
                </a:cubicBezTo>
                <a:cubicBezTo>
                  <a:pt x="75" y="286"/>
                  <a:pt x="77" y="307"/>
                  <a:pt x="232" y="3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>
            <a:spLocks/>
          </p:cNvSpPr>
          <p:nvPr/>
        </p:nvSpPr>
        <p:spPr bwMode="auto">
          <a:xfrm>
            <a:off x="4846906" y="4445000"/>
            <a:ext cx="36515" cy="93668"/>
          </a:xfrm>
          <a:custGeom>
            <a:avLst/>
            <a:gdLst>
              <a:gd name="T0" fmla="*/ 15 w 29"/>
              <a:gd name="T1" fmla="*/ 75 h 75"/>
              <a:gd name="T2" fmla="*/ 0 w 29"/>
              <a:gd name="T3" fmla="*/ 61 h 75"/>
              <a:gd name="T4" fmla="*/ 0 w 29"/>
              <a:gd name="T5" fmla="*/ 15 h 75"/>
              <a:gd name="T6" fmla="*/ 15 w 29"/>
              <a:gd name="T7" fmla="*/ 0 h 75"/>
              <a:gd name="T8" fmla="*/ 29 w 29"/>
              <a:gd name="T9" fmla="*/ 15 h 75"/>
              <a:gd name="T10" fmla="*/ 29 w 29"/>
              <a:gd name="T11" fmla="*/ 61 h 75"/>
              <a:gd name="T12" fmla="*/ 15 w 29"/>
              <a:gd name="T13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75">
                <a:moveTo>
                  <a:pt x="15" y="75"/>
                </a:moveTo>
                <a:cubicBezTo>
                  <a:pt x="7" y="75"/>
                  <a:pt x="0" y="69"/>
                  <a:pt x="0" y="61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23" y="0"/>
                  <a:pt x="29" y="7"/>
                  <a:pt x="29" y="15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9"/>
                  <a:pt x="23" y="75"/>
                  <a:pt x="15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" name="出自【趣你的PPT】(微信:qunideppt)：最优质的PPT资源库"/>
          <p:cNvSpPr>
            <a:spLocks/>
          </p:cNvSpPr>
          <p:nvPr/>
        </p:nvSpPr>
        <p:spPr bwMode="auto">
          <a:xfrm>
            <a:off x="4695557" y="4477281"/>
            <a:ext cx="70383" cy="88905"/>
          </a:xfrm>
          <a:custGeom>
            <a:avLst/>
            <a:gdLst>
              <a:gd name="T0" fmla="*/ 39 w 56"/>
              <a:gd name="T1" fmla="*/ 71 h 71"/>
              <a:gd name="T2" fmla="*/ 27 w 56"/>
              <a:gd name="T3" fmla="*/ 64 h 71"/>
              <a:gd name="T4" fmla="*/ 4 w 56"/>
              <a:gd name="T5" fmla="*/ 24 h 71"/>
              <a:gd name="T6" fmla="*/ 9 w 56"/>
              <a:gd name="T7" fmla="*/ 4 h 71"/>
              <a:gd name="T8" fmla="*/ 29 w 56"/>
              <a:gd name="T9" fmla="*/ 9 h 71"/>
              <a:gd name="T10" fmla="*/ 52 w 56"/>
              <a:gd name="T11" fmla="*/ 50 h 71"/>
              <a:gd name="T12" fmla="*/ 47 w 56"/>
              <a:gd name="T13" fmla="*/ 69 h 71"/>
              <a:gd name="T14" fmla="*/ 39 w 56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6" h="71">
                <a:moveTo>
                  <a:pt x="39" y="71"/>
                </a:moveTo>
                <a:cubicBezTo>
                  <a:pt x="34" y="71"/>
                  <a:pt x="30" y="69"/>
                  <a:pt x="27" y="64"/>
                </a:cubicBezTo>
                <a:cubicBezTo>
                  <a:pt x="4" y="24"/>
                  <a:pt x="4" y="24"/>
                  <a:pt x="4" y="24"/>
                </a:cubicBezTo>
                <a:cubicBezTo>
                  <a:pt x="0" y="17"/>
                  <a:pt x="2" y="8"/>
                  <a:pt x="9" y="4"/>
                </a:cubicBezTo>
                <a:cubicBezTo>
                  <a:pt x="16" y="0"/>
                  <a:pt x="25" y="3"/>
                  <a:pt x="29" y="9"/>
                </a:cubicBezTo>
                <a:cubicBezTo>
                  <a:pt x="52" y="50"/>
                  <a:pt x="52" y="50"/>
                  <a:pt x="52" y="50"/>
                </a:cubicBezTo>
                <a:cubicBezTo>
                  <a:pt x="56" y="57"/>
                  <a:pt x="53" y="65"/>
                  <a:pt x="47" y="69"/>
                </a:cubicBezTo>
                <a:cubicBezTo>
                  <a:pt x="44" y="71"/>
                  <a:pt x="42" y="71"/>
                  <a:pt x="39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>
            <a:spLocks/>
          </p:cNvSpPr>
          <p:nvPr/>
        </p:nvSpPr>
        <p:spPr bwMode="auto">
          <a:xfrm>
            <a:off x="4583367" y="4582063"/>
            <a:ext cx="91022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10 w 73"/>
              <a:gd name="T5" fmla="*/ 29 h 54"/>
              <a:gd name="T6" fmla="*/ 4 w 73"/>
              <a:gd name="T7" fmla="*/ 10 h 54"/>
              <a:gd name="T8" fmla="*/ 24 w 73"/>
              <a:gd name="T9" fmla="*/ 4 h 54"/>
              <a:gd name="T10" fmla="*/ 64 w 73"/>
              <a:gd name="T11" fmla="*/ 27 h 54"/>
              <a:gd name="T12" fmla="*/ 70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5" y="54"/>
                  <a:pt x="52" y="54"/>
                  <a:pt x="50" y="52"/>
                </a:cubicBezTo>
                <a:cubicBezTo>
                  <a:pt x="10" y="29"/>
                  <a:pt x="10" y="29"/>
                  <a:pt x="10" y="29"/>
                </a:cubicBezTo>
                <a:cubicBezTo>
                  <a:pt x="3" y="25"/>
                  <a:pt x="0" y="16"/>
                  <a:pt x="4" y="10"/>
                </a:cubicBezTo>
                <a:cubicBezTo>
                  <a:pt x="8" y="3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70" y="47"/>
                </a:cubicBezTo>
                <a:cubicBezTo>
                  <a:pt x="67" y="52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8" name="出自【趣你的PPT】(微信:qunideppt)：最优质的PPT资源库"/>
          <p:cNvSpPr>
            <a:spLocks/>
          </p:cNvSpPr>
          <p:nvPr/>
        </p:nvSpPr>
        <p:spPr bwMode="auto">
          <a:xfrm>
            <a:off x="4542090" y="4732355"/>
            <a:ext cx="93668" cy="35986"/>
          </a:xfrm>
          <a:custGeom>
            <a:avLst/>
            <a:gdLst>
              <a:gd name="T0" fmla="*/ 61 w 75"/>
              <a:gd name="T1" fmla="*/ 29 h 29"/>
              <a:gd name="T2" fmla="*/ 14 w 75"/>
              <a:gd name="T3" fmla="*/ 29 h 29"/>
              <a:gd name="T4" fmla="*/ 0 w 75"/>
              <a:gd name="T5" fmla="*/ 14 h 29"/>
              <a:gd name="T6" fmla="*/ 14 w 75"/>
              <a:gd name="T7" fmla="*/ 0 h 29"/>
              <a:gd name="T8" fmla="*/ 61 w 75"/>
              <a:gd name="T9" fmla="*/ 0 h 29"/>
              <a:gd name="T10" fmla="*/ 75 w 75"/>
              <a:gd name="T11" fmla="*/ 14 h 29"/>
              <a:gd name="T12" fmla="*/ 61 w 75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29">
                <a:moveTo>
                  <a:pt x="61" y="29"/>
                </a:moveTo>
                <a:cubicBezTo>
                  <a:pt x="14" y="29"/>
                  <a:pt x="14" y="29"/>
                  <a:pt x="14" y="29"/>
                </a:cubicBezTo>
                <a:cubicBezTo>
                  <a:pt x="6" y="29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5" y="6"/>
                  <a:pt x="75" y="14"/>
                </a:cubicBezTo>
                <a:cubicBezTo>
                  <a:pt x="75" y="22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>
            <a:spLocks/>
          </p:cNvSpPr>
          <p:nvPr/>
        </p:nvSpPr>
        <p:spPr bwMode="auto">
          <a:xfrm>
            <a:off x="4574371" y="4849838"/>
            <a:ext cx="91551" cy="67208"/>
          </a:xfrm>
          <a:custGeom>
            <a:avLst/>
            <a:gdLst>
              <a:gd name="T0" fmla="*/ 16 w 73"/>
              <a:gd name="T1" fmla="*/ 54 h 54"/>
              <a:gd name="T2" fmla="*/ 4 w 73"/>
              <a:gd name="T3" fmla="*/ 47 h 54"/>
              <a:gd name="T4" fmla="*/ 9 w 73"/>
              <a:gd name="T5" fmla="*/ 27 h 54"/>
              <a:gd name="T6" fmla="*/ 49 w 73"/>
              <a:gd name="T7" fmla="*/ 4 h 54"/>
              <a:gd name="T8" fmla="*/ 69 w 73"/>
              <a:gd name="T9" fmla="*/ 9 h 54"/>
              <a:gd name="T10" fmla="*/ 64 w 73"/>
              <a:gd name="T11" fmla="*/ 29 h 54"/>
              <a:gd name="T12" fmla="*/ 24 w 73"/>
              <a:gd name="T13" fmla="*/ 52 h 54"/>
              <a:gd name="T14" fmla="*/ 16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16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2" y="31"/>
                  <a:pt x="9" y="27"/>
                </a:cubicBezTo>
                <a:cubicBezTo>
                  <a:pt x="49" y="4"/>
                  <a:pt x="49" y="4"/>
                  <a:pt x="49" y="4"/>
                </a:cubicBezTo>
                <a:cubicBezTo>
                  <a:pt x="56" y="0"/>
                  <a:pt x="65" y="2"/>
                  <a:pt x="69" y="9"/>
                </a:cubicBezTo>
                <a:cubicBezTo>
                  <a:pt x="73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3"/>
                  <a:pt x="19" y="54"/>
                  <a:pt x="16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>
            <a:spLocks/>
          </p:cNvSpPr>
          <p:nvPr/>
        </p:nvSpPr>
        <p:spPr bwMode="auto">
          <a:xfrm>
            <a:off x="5036887" y="4865714"/>
            <a:ext cx="91551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9 w 73"/>
              <a:gd name="T5" fmla="*/ 29 h 54"/>
              <a:gd name="T6" fmla="*/ 4 w 73"/>
              <a:gd name="T7" fmla="*/ 9 h 54"/>
              <a:gd name="T8" fmla="*/ 24 w 73"/>
              <a:gd name="T9" fmla="*/ 4 h 54"/>
              <a:gd name="T10" fmla="*/ 64 w 73"/>
              <a:gd name="T11" fmla="*/ 27 h 54"/>
              <a:gd name="T12" fmla="*/ 69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4" y="54"/>
                  <a:pt x="52" y="53"/>
                  <a:pt x="50" y="52"/>
                </a:cubicBezTo>
                <a:cubicBezTo>
                  <a:pt x="9" y="29"/>
                  <a:pt x="9" y="29"/>
                  <a:pt x="9" y="29"/>
                </a:cubicBezTo>
                <a:cubicBezTo>
                  <a:pt x="2" y="25"/>
                  <a:pt x="0" y="16"/>
                  <a:pt x="4" y="9"/>
                </a:cubicBezTo>
                <a:cubicBezTo>
                  <a:pt x="8" y="2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69" y="47"/>
                </a:cubicBezTo>
                <a:cubicBezTo>
                  <a:pt x="67" y="51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1" name="出自【趣你的PPT】(微信:qunideppt)：最优质的PPT资源库"/>
          <p:cNvSpPr>
            <a:spLocks/>
          </p:cNvSpPr>
          <p:nvPr/>
        </p:nvSpPr>
        <p:spPr bwMode="auto">
          <a:xfrm>
            <a:off x="5076048" y="4749819"/>
            <a:ext cx="94726" cy="35986"/>
          </a:xfrm>
          <a:custGeom>
            <a:avLst/>
            <a:gdLst>
              <a:gd name="T0" fmla="*/ 61 w 76"/>
              <a:gd name="T1" fmla="*/ 29 h 29"/>
              <a:gd name="T2" fmla="*/ 15 w 76"/>
              <a:gd name="T3" fmla="*/ 29 h 29"/>
              <a:gd name="T4" fmla="*/ 0 w 76"/>
              <a:gd name="T5" fmla="*/ 15 h 29"/>
              <a:gd name="T6" fmla="*/ 15 w 76"/>
              <a:gd name="T7" fmla="*/ 0 h 29"/>
              <a:gd name="T8" fmla="*/ 61 w 76"/>
              <a:gd name="T9" fmla="*/ 0 h 29"/>
              <a:gd name="T10" fmla="*/ 76 w 76"/>
              <a:gd name="T11" fmla="*/ 15 h 29"/>
              <a:gd name="T12" fmla="*/ 61 w 76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" h="29">
                <a:moveTo>
                  <a:pt x="61" y="29"/>
                </a:moveTo>
                <a:cubicBezTo>
                  <a:pt x="15" y="29"/>
                  <a:pt x="15" y="29"/>
                  <a:pt x="15" y="29"/>
                </a:cubicBezTo>
                <a:cubicBezTo>
                  <a:pt x="7" y="29"/>
                  <a:pt x="0" y="23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6" y="7"/>
                  <a:pt x="76" y="15"/>
                </a:cubicBezTo>
                <a:cubicBezTo>
                  <a:pt x="76" y="23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出自【趣你的PPT】(微信:qunideppt)：最优质的PPT资源库"/>
          <p:cNvSpPr>
            <a:spLocks/>
          </p:cNvSpPr>
          <p:nvPr/>
        </p:nvSpPr>
        <p:spPr bwMode="auto">
          <a:xfrm>
            <a:off x="5045884" y="4598468"/>
            <a:ext cx="92609" cy="67738"/>
          </a:xfrm>
          <a:custGeom>
            <a:avLst/>
            <a:gdLst>
              <a:gd name="T0" fmla="*/ 17 w 74"/>
              <a:gd name="T1" fmla="*/ 54 h 54"/>
              <a:gd name="T2" fmla="*/ 4 w 74"/>
              <a:gd name="T3" fmla="*/ 47 h 54"/>
              <a:gd name="T4" fmla="*/ 10 w 74"/>
              <a:gd name="T5" fmla="*/ 27 h 54"/>
              <a:gd name="T6" fmla="*/ 50 w 74"/>
              <a:gd name="T7" fmla="*/ 4 h 54"/>
              <a:gd name="T8" fmla="*/ 70 w 74"/>
              <a:gd name="T9" fmla="*/ 9 h 54"/>
              <a:gd name="T10" fmla="*/ 64 w 74"/>
              <a:gd name="T11" fmla="*/ 29 h 54"/>
              <a:gd name="T12" fmla="*/ 24 w 74"/>
              <a:gd name="T13" fmla="*/ 52 h 54"/>
              <a:gd name="T14" fmla="*/ 17 w 74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4" h="54">
                <a:moveTo>
                  <a:pt x="17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3" y="31"/>
                  <a:pt x="10" y="27"/>
                </a:cubicBezTo>
                <a:cubicBezTo>
                  <a:pt x="50" y="4"/>
                  <a:pt x="50" y="4"/>
                  <a:pt x="50" y="4"/>
                </a:cubicBezTo>
                <a:cubicBezTo>
                  <a:pt x="57" y="0"/>
                  <a:pt x="66" y="2"/>
                  <a:pt x="70" y="9"/>
                </a:cubicBezTo>
                <a:cubicBezTo>
                  <a:pt x="74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2" y="53"/>
                  <a:pt x="19" y="54"/>
                  <a:pt x="1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出自【趣你的PPT】(微信:qunideppt)：最优质的PPT资源库"/>
          <p:cNvSpPr>
            <a:spLocks/>
          </p:cNvSpPr>
          <p:nvPr/>
        </p:nvSpPr>
        <p:spPr bwMode="auto">
          <a:xfrm>
            <a:off x="4962271" y="4487336"/>
            <a:ext cx="70912" cy="88905"/>
          </a:xfrm>
          <a:custGeom>
            <a:avLst/>
            <a:gdLst>
              <a:gd name="T0" fmla="*/ 17 w 57"/>
              <a:gd name="T1" fmla="*/ 71 h 71"/>
              <a:gd name="T2" fmla="*/ 10 w 57"/>
              <a:gd name="T3" fmla="*/ 69 h 71"/>
              <a:gd name="T4" fmla="*/ 4 w 57"/>
              <a:gd name="T5" fmla="*/ 49 h 71"/>
              <a:gd name="T6" fmla="*/ 28 w 57"/>
              <a:gd name="T7" fmla="*/ 9 h 71"/>
              <a:gd name="T8" fmla="*/ 47 w 57"/>
              <a:gd name="T9" fmla="*/ 4 h 71"/>
              <a:gd name="T10" fmla="*/ 53 w 57"/>
              <a:gd name="T11" fmla="*/ 23 h 71"/>
              <a:gd name="T12" fmla="*/ 29 w 57"/>
              <a:gd name="T13" fmla="*/ 63 h 71"/>
              <a:gd name="T14" fmla="*/ 17 w 57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" h="71">
                <a:moveTo>
                  <a:pt x="17" y="71"/>
                </a:moveTo>
                <a:cubicBezTo>
                  <a:pt x="14" y="71"/>
                  <a:pt x="12" y="70"/>
                  <a:pt x="10" y="69"/>
                </a:cubicBezTo>
                <a:cubicBezTo>
                  <a:pt x="3" y="65"/>
                  <a:pt x="0" y="56"/>
                  <a:pt x="4" y="49"/>
                </a:cubicBezTo>
                <a:cubicBezTo>
                  <a:pt x="28" y="9"/>
                  <a:pt x="28" y="9"/>
                  <a:pt x="28" y="9"/>
                </a:cubicBezTo>
                <a:cubicBezTo>
                  <a:pt x="32" y="2"/>
                  <a:pt x="40" y="0"/>
                  <a:pt x="47" y="4"/>
                </a:cubicBezTo>
                <a:cubicBezTo>
                  <a:pt x="54" y="8"/>
                  <a:pt x="57" y="16"/>
                  <a:pt x="53" y="23"/>
                </a:cubicBezTo>
                <a:cubicBezTo>
                  <a:pt x="29" y="63"/>
                  <a:pt x="29" y="63"/>
                  <a:pt x="29" y="63"/>
                </a:cubicBezTo>
                <a:cubicBezTo>
                  <a:pt x="27" y="68"/>
                  <a:pt x="22" y="71"/>
                  <a:pt x="1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687089" y="4594764"/>
            <a:ext cx="336039" cy="404838"/>
          </a:xfrm>
          <a:custGeom>
            <a:avLst/>
            <a:gdLst>
              <a:gd name="T0" fmla="*/ 134 w 269"/>
              <a:gd name="T1" fmla="*/ 0 h 324"/>
              <a:gd name="T2" fmla="*/ 2 w 269"/>
              <a:gd name="T3" fmla="*/ 146 h 324"/>
              <a:gd name="T4" fmla="*/ 63 w 269"/>
              <a:gd name="T5" fmla="*/ 324 h 324"/>
              <a:gd name="T6" fmla="*/ 144 w 269"/>
              <a:gd name="T7" fmla="*/ 324 h 324"/>
              <a:gd name="T8" fmla="*/ 215 w 269"/>
              <a:gd name="T9" fmla="*/ 265 h 324"/>
              <a:gd name="T10" fmla="*/ 269 w 269"/>
              <a:gd name="T11" fmla="*/ 134 h 324"/>
              <a:gd name="T12" fmla="*/ 119 w 269"/>
              <a:gd name="T13" fmla="*/ 237 h 324"/>
              <a:gd name="T14" fmla="*/ 92 w 269"/>
              <a:gd name="T15" fmla="*/ 182 h 324"/>
              <a:gd name="T16" fmla="*/ 109 w 269"/>
              <a:gd name="T17" fmla="*/ 174 h 324"/>
              <a:gd name="T18" fmla="*/ 146 w 269"/>
              <a:gd name="T19" fmla="*/ 174 h 324"/>
              <a:gd name="T20" fmla="*/ 162 w 269"/>
              <a:gd name="T21" fmla="*/ 185 h 324"/>
              <a:gd name="T22" fmla="*/ 169 w 269"/>
              <a:gd name="T23" fmla="*/ 183 h 324"/>
              <a:gd name="T24" fmla="*/ 143 w 269"/>
              <a:gd name="T25" fmla="*/ 237 h 324"/>
              <a:gd name="T26" fmla="*/ 119 w 269"/>
              <a:gd name="T27" fmla="*/ 301 h 324"/>
              <a:gd name="T28" fmla="*/ 112 w 269"/>
              <a:gd name="T29" fmla="*/ 144 h 324"/>
              <a:gd name="T30" fmla="*/ 116 w 269"/>
              <a:gd name="T31" fmla="*/ 148 h 324"/>
              <a:gd name="T32" fmla="*/ 111 w 269"/>
              <a:gd name="T33" fmla="*/ 144 h 324"/>
              <a:gd name="T34" fmla="*/ 152 w 269"/>
              <a:gd name="T35" fmla="*/ 140 h 324"/>
              <a:gd name="T36" fmla="*/ 153 w 269"/>
              <a:gd name="T37" fmla="*/ 140 h 324"/>
              <a:gd name="T38" fmla="*/ 149 w 269"/>
              <a:gd name="T39" fmla="*/ 142 h 324"/>
              <a:gd name="T40" fmla="*/ 243 w 269"/>
              <a:gd name="T41" fmla="*/ 155 h 324"/>
              <a:gd name="T42" fmla="*/ 197 w 269"/>
              <a:gd name="T43" fmla="*/ 251 h 324"/>
              <a:gd name="T44" fmla="*/ 159 w 269"/>
              <a:gd name="T45" fmla="*/ 301 h 324"/>
              <a:gd name="T46" fmla="*/ 189 w 269"/>
              <a:gd name="T47" fmla="*/ 180 h 324"/>
              <a:gd name="T48" fmla="*/ 175 w 269"/>
              <a:gd name="T49" fmla="*/ 172 h 324"/>
              <a:gd name="T50" fmla="*/ 155 w 269"/>
              <a:gd name="T51" fmla="*/ 171 h 324"/>
              <a:gd name="T52" fmla="*/ 152 w 269"/>
              <a:gd name="T53" fmla="*/ 167 h 324"/>
              <a:gd name="T54" fmla="*/ 151 w 269"/>
              <a:gd name="T55" fmla="*/ 132 h 324"/>
              <a:gd name="T56" fmla="*/ 143 w 269"/>
              <a:gd name="T57" fmla="*/ 165 h 324"/>
              <a:gd name="T58" fmla="*/ 115 w 269"/>
              <a:gd name="T59" fmla="*/ 168 h 324"/>
              <a:gd name="T60" fmla="*/ 115 w 269"/>
              <a:gd name="T61" fmla="*/ 136 h 324"/>
              <a:gd name="T62" fmla="*/ 103 w 269"/>
              <a:gd name="T63" fmla="*/ 163 h 324"/>
              <a:gd name="T64" fmla="*/ 94 w 269"/>
              <a:gd name="T65" fmla="*/ 174 h 324"/>
              <a:gd name="T66" fmla="*/ 87 w 269"/>
              <a:gd name="T67" fmla="*/ 172 h 324"/>
              <a:gd name="T68" fmla="*/ 76 w 269"/>
              <a:gd name="T69" fmla="*/ 168 h 324"/>
              <a:gd name="T70" fmla="*/ 76 w 269"/>
              <a:gd name="T71" fmla="*/ 169 h 324"/>
              <a:gd name="T72" fmla="*/ 75 w 269"/>
              <a:gd name="T73" fmla="*/ 169 h 324"/>
              <a:gd name="T74" fmla="*/ 102 w 269"/>
              <a:gd name="T75" fmla="*/ 239 h 324"/>
              <a:gd name="T76" fmla="*/ 87 w 269"/>
              <a:gd name="T77" fmla="*/ 301 h 324"/>
              <a:gd name="T78" fmla="*/ 25 w 269"/>
              <a:gd name="T79" fmla="*/ 155 h 324"/>
              <a:gd name="T80" fmla="*/ 24 w 269"/>
              <a:gd name="T81" fmla="*/ 139 h 324"/>
              <a:gd name="T82" fmla="*/ 134 w 269"/>
              <a:gd name="T83" fmla="*/ 23 h 324"/>
              <a:gd name="T84" fmla="*/ 245 w 269"/>
              <a:gd name="T85" fmla="*/ 139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9" h="324">
                <a:moveTo>
                  <a:pt x="269" y="134"/>
                </a:moveTo>
                <a:cubicBezTo>
                  <a:pt x="269" y="60"/>
                  <a:pt x="208" y="0"/>
                  <a:pt x="134" y="0"/>
                </a:cubicBezTo>
                <a:cubicBezTo>
                  <a:pt x="60" y="0"/>
                  <a:pt x="0" y="60"/>
                  <a:pt x="0" y="134"/>
                </a:cubicBezTo>
                <a:cubicBezTo>
                  <a:pt x="0" y="138"/>
                  <a:pt x="1" y="142"/>
                  <a:pt x="2" y="146"/>
                </a:cubicBezTo>
                <a:cubicBezTo>
                  <a:pt x="0" y="148"/>
                  <a:pt x="4" y="200"/>
                  <a:pt x="54" y="265"/>
                </a:cubicBezTo>
                <a:cubicBezTo>
                  <a:pt x="69" y="285"/>
                  <a:pt x="63" y="324"/>
                  <a:pt x="63" y="324"/>
                </a:cubicBezTo>
                <a:cubicBezTo>
                  <a:pt x="83" y="324"/>
                  <a:pt x="104" y="324"/>
                  <a:pt x="125" y="324"/>
                </a:cubicBezTo>
                <a:cubicBezTo>
                  <a:pt x="131" y="324"/>
                  <a:pt x="138" y="324"/>
                  <a:pt x="144" y="324"/>
                </a:cubicBezTo>
                <a:cubicBezTo>
                  <a:pt x="165" y="324"/>
                  <a:pt x="185" y="324"/>
                  <a:pt x="206" y="324"/>
                </a:cubicBezTo>
                <a:cubicBezTo>
                  <a:pt x="206" y="324"/>
                  <a:pt x="200" y="285"/>
                  <a:pt x="215" y="265"/>
                </a:cubicBezTo>
                <a:cubicBezTo>
                  <a:pt x="265" y="200"/>
                  <a:pt x="268" y="148"/>
                  <a:pt x="267" y="146"/>
                </a:cubicBezTo>
                <a:cubicBezTo>
                  <a:pt x="268" y="142"/>
                  <a:pt x="269" y="138"/>
                  <a:pt x="269" y="134"/>
                </a:cubicBezTo>
                <a:close/>
                <a:moveTo>
                  <a:pt x="119" y="301"/>
                </a:moveTo>
                <a:cubicBezTo>
                  <a:pt x="119" y="237"/>
                  <a:pt x="119" y="237"/>
                  <a:pt x="119" y="237"/>
                </a:cubicBezTo>
                <a:cubicBezTo>
                  <a:pt x="119" y="235"/>
                  <a:pt x="118" y="234"/>
                  <a:pt x="118" y="233"/>
                </a:cubicBezTo>
                <a:cubicBezTo>
                  <a:pt x="92" y="182"/>
                  <a:pt x="92" y="182"/>
                  <a:pt x="92" y="182"/>
                </a:cubicBezTo>
                <a:cubicBezTo>
                  <a:pt x="94" y="182"/>
                  <a:pt x="95" y="182"/>
                  <a:pt x="97" y="181"/>
                </a:cubicBezTo>
                <a:cubicBezTo>
                  <a:pt x="101" y="180"/>
                  <a:pt x="105" y="177"/>
                  <a:pt x="109" y="174"/>
                </a:cubicBezTo>
                <a:cubicBezTo>
                  <a:pt x="113" y="179"/>
                  <a:pt x="118" y="182"/>
                  <a:pt x="124" y="183"/>
                </a:cubicBezTo>
                <a:cubicBezTo>
                  <a:pt x="131" y="184"/>
                  <a:pt x="139" y="181"/>
                  <a:pt x="146" y="174"/>
                </a:cubicBezTo>
                <a:cubicBezTo>
                  <a:pt x="147" y="175"/>
                  <a:pt x="148" y="175"/>
                  <a:pt x="148" y="176"/>
                </a:cubicBezTo>
                <a:cubicBezTo>
                  <a:pt x="152" y="182"/>
                  <a:pt x="157" y="185"/>
                  <a:pt x="162" y="185"/>
                </a:cubicBezTo>
                <a:cubicBezTo>
                  <a:pt x="163" y="185"/>
                  <a:pt x="163" y="185"/>
                  <a:pt x="164" y="184"/>
                </a:cubicBezTo>
                <a:cubicBezTo>
                  <a:pt x="165" y="184"/>
                  <a:pt x="167" y="184"/>
                  <a:pt x="169" y="183"/>
                </a:cubicBezTo>
                <a:cubicBezTo>
                  <a:pt x="143" y="233"/>
                  <a:pt x="143" y="233"/>
                  <a:pt x="143" y="233"/>
                </a:cubicBezTo>
                <a:cubicBezTo>
                  <a:pt x="143" y="234"/>
                  <a:pt x="143" y="235"/>
                  <a:pt x="143" y="237"/>
                </a:cubicBezTo>
                <a:cubicBezTo>
                  <a:pt x="143" y="301"/>
                  <a:pt x="143" y="301"/>
                  <a:pt x="143" y="301"/>
                </a:cubicBezTo>
                <a:lnTo>
                  <a:pt x="119" y="301"/>
                </a:lnTo>
                <a:close/>
                <a:moveTo>
                  <a:pt x="111" y="144"/>
                </a:moveTo>
                <a:cubicBezTo>
                  <a:pt x="111" y="144"/>
                  <a:pt x="111" y="144"/>
                  <a:pt x="112" y="144"/>
                </a:cubicBezTo>
                <a:cubicBezTo>
                  <a:pt x="112" y="144"/>
                  <a:pt x="112" y="144"/>
                  <a:pt x="113" y="144"/>
                </a:cubicBezTo>
                <a:cubicBezTo>
                  <a:pt x="115" y="144"/>
                  <a:pt x="115" y="145"/>
                  <a:pt x="116" y="148"/>
                </a:cubicBezTo>
                <a:cubicBezTo>
                  <a:pt x="116" y="151"/>
                  <a:pt x="114" y="155"/>
                  <a:pt x="111" y="160"/>
                </a:cubicBezTo>
                <a:cubicBezTo>
                  <a:pt x="108" y="152"/>
                  <a:pt x="109" y="146"/>
                  <a:pt x="111" y="144"/>
                </a:cubicBezTo>
                <a:close/>
                <a:moveTo>
                  <a:pt x="149" y="142"/>
                </a:moveTo>
                <a:cubicBezTo>
                  <a:pt x="150" y="140"/>
                  <a:pt x="151" y="140"/>
                  <a:pt x="152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153" y="140"/>
                  <a:pt x="153" y="140"/>
                  <a:pt x="153" y="140"/>
                </a:cubicBezTo>
                <a:cubicBezTo>
                  <a:pt x="154" y="142"/>
                  <a:pt x="153" y="149"/>
                  <a:pt x="149" y="156"/>
                </a:cubicBezTo>
                <a:cubicBezTo>
                  <a:pt x="148" y="150"/>
                  <a:pt x="148" y="145"/>
                  <a:pt x="149" y="142"/>
                </a:cubicBezTo>
                <a:close/>
                <a:moveTo>
                  <a:pt x="245" y="139"/>
                </a:moveTo>
                <a:cubicBezTo>
                  <a:pt x="243" y="155"/>
                  <a:pt x="243" y="155"/>
                  <a:pt x="243" y="155"/>
                </a:cubicBezTo>
                <a:cubicBezTo>
                  <a:pt x="243" y="155"/>
                  <a:pt x="243" y="155"/>
                  <a:pt x="243" y="155"/>
                </a:cubicBezTo>
                <a:cubicBezTo>
                  <a:pt x="241" y="169"/>
                  <a:pt x="232" y="206"/>
                  <a:pt x="197" y="251"/>
                </a:cubicBezTo>
                <a:cubicBezTo>
                  <a:pt x="186" y="265"/>
                  <a:pt x="182" y="284"/>
                  <a:pt x="182" y="301"/>
                </a:cubicBezTo>
                <a:cubicBezTo>
                  <a:pt x="159" y="301"/>
                  <a:pt x="159" y="301"/>
                  <a:pt x="159" y="301"/>
                </a:cubicBezTo>
                <a:cubicBezTo>
                  <a:pt x="159" y="239"/>
                  <a:pt x="159" y="239"/>
                  <a:pt x="159" y="239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1" y="176"/>
                  <a:pt x="190" y="171"/>
                  <a:pt x="185" y="169"/>
                </a:cubicBezTo>
                <a:cubicBezTo>
                  <a:pt x="182" y="167"/>
                  <a:pt x="177" y="168"/>
                  <a:pt x="175" y="172"/>
                </a:cubicBezTo>
                <a:cubicBezTo>
                  <a:pt x="172" y="174"/>
                  <a:pt x="167" y="176"/>
                  <a:pt x="163" y="176"/>
                </a:cubicBezTo>
                <a:cubicBezTo>
                  <a:pt x="159" y="177"/>
                  <a:pt x="157" y="174"/>
                  <a:pt x="155" y="171"/>
                </a:cubicBezTo>
                <a:cubicBezTo>
                  <a:pt x="154" y="170"/>
                  <a:pt x="153" y="168"/>
                  <a:pt x="152" y="167"/>
                </a:cubicBezTo>
                <a:cubicBezTo>
                  <a:pt x="152" y="167"/>
                  <a:pt x="152" y="167"/>
                  <a:pt x="152" y="167"/>
                </a:cubicBezTo>
                <a:cubicBezTo>
                  <a:pt x="159" y="157"/>
                  <a:pt x="164" y="144"/>
                  <a:pt x="160" y="136"/>
                </a:cubicBezTo>
                <a:cubicBezTo>
                  <a:pt x="159" y="133"/>
                  <a:pt x="155" y="131"/>
                  <a:pt x="151" y="132"/>
                </a:cubicBezTo>
                <a:cubicBezTo>
                  <a:pt x="147" y="132"/>
                  <a:pt x="144" y="134"/>
                  <a:pt x="142" y="138"/>
                </a:cubicBezTo>
                <a:cubicBezTo>
                  <a:pt x="139" y="145"/>
                  <a:pt x="139" y="156"/>
                  <a:pt x="143" y="165"/>
                </a:cubicBezTo>
                <a:cubicBezTo>
                  <a:pt x="138" y="171"/>
                  <a:pt x="131" y="176"/>
                  <a:pt x="125" y="175"/>
                </a:cubicBezTo>
                <a:cubicBezTo>
                  <a:pt x="121" y="174"/>
                  <a:pt x="118" y="172"/>
                  <a:pt x="115" y="168"/>
                </a:cubicBezTo>
                <a:cubicBezTo>
                  <a:pt x="120" y="161"/>
                  <a:pt x="124" y="154"/>
                  <a:pt x="124" y="147"/>
                </a:cubicBezTo>
                <a:cubicBezTo>
                  <a:pt x="124" y="142"/>
                  <a:pt x="120" y="137"/>
                  <a:pt x="115" y="136"/>
                </a:cubicBezTo>
                <a:cubicBezTo>
                  <a:pt x="111" y="135"/>
                  <a:pt x="107" y="136"/>
                  <a:pt x="105" y="138"/>
                </a:cubicBezTo>
                <a:cubicBezTo>
                  <a:pt x="100" y="144"/>
                  <a:pt x="100" y="154"/>
                  <a:pt x="103" y="163"/>
                </a:cubicBezTo>
                <a:cubicBezTo>
                  <a:pt x="104" y="164"/>
                  <a:pt x="104" y="166"/>
                  <a:pt x="105" y="167"/>
                </a:cubicBezTo>
                <a:cubicBezTo>
                  <a:pt x="102" y="170"/>
                  <a:pt x="98" y="172"/>
                  <a:pt x="94" y="174"/>
                </a:cubicBezTo>
                <a:cubicBezTo>
                  <a:pt x="92" y="174"/>
                  <a:pt x="90" y="175"/>
                  <a:pt x="88" y="174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85" y="169"/>
                  <a:pt x="81" y="167"/>
                  <a:pt x="77" y="168"/>
                </a:cubicBezTo>
                <a:cubicBezTo>
                  <a:pt x="77" y="168"/>
                  <a:pt x="77" y="168"/>
                  <a:pt x="76" y="168"/>
                </a:cubicBezTo>
                <a:cubicBezTo>
                  <a:pt x="76" y="168"/>
                  <a:pt x="76" y="168"/>
                  <a:pt x="76" y="169"/>
                </a:cubicBezTo>
                <a:cubicBezTo>
                  <a:pt x="76" y="169"/>
                  <a:pt x="76" y="169"/>
                  <a:pt x="76" y="169"/>
                </a:cubicBezTo>
                <a:cubicBezTo>
                  <a:pt x="76" y="169"/>
                  <a:pt x="76" y="169"/>
                  <a:pt x="75" y="169"/>
                </a:cubicBezTo>
                <a:cubicBezTo>
                  <a:pt x="75" y="169"/>
                  <a:pt x="75" y="169"/>
                  <a:pt x="75" y="169"/>
                </a:cubicBezTo>
                <a:cubicBezTo>
                  <a:pt x="72" y="171"/>
                  <a:pt x="70" y="176"/>
                  <a:pt x="72" y="180"/>
                </a:cubicBezTo>
                <a:cubicBezTo>
                  <a:pt x="102" y="239"/>
                  <a:pt x="102" y="239"/>
                  <a:pt x="102" y="239"/>
                </a:cubicBezTo>
                <a:cubicBezTo>
                  <a:pt x="102" y="301"/>
                  <a:pt x="102" y="301"/>
                  <a:pt x="102" y="301"/>
                </a:cubicBezTo>
                <a:cubicBezTo>
                  <a:pt x="87" y="301"/>
                  <a:pt x="87" y="301"/>
                  <a:pt x="87" y="301"/>
                </a:cubicBezTo>
                <a:cubicBezTo>
                  <a:pt x="87" y="284"/>
                  <a:pt x="83" y="265"/>
                  <a:pt x="73" y="251"/>
                </a:cubicBezTo>
                <a:cubicBezTo>
                  <a:pt x="37" y="206"/>
                  <a:pt x="28" y="169"/>
                  <a:pt x="25" y="155"/>
                </a:cubicBezTo>
                <a:cubicBezTo>
                  <a:pt x="26" y="155"/>
                  <a:pt x="26" y="155"/>
                  <a:pt x="26" y="155"/>
                </a:cubicBezTo>
                <a:cubicBezTo>
                  <a:pt x="24" y="139"/>
                  <a:pt x="24" y="139"/>
                  <a:pt x="24" y="139"/>
                </a:cubicBezTo>
                <a:cubicBezTo>
                  <a:pt x="24" y="137"/>
                  <a:pt x="23" y="135"/>
                  <a:pt x="23" y="134"/>
                </a:cubicBezTo>
                <a:cubicBezTo>
                  <a:pt x="23" y="72"/>
                  <a:pt x="73" y="23"/>
                  <a:pt x="134" y="23"/>
                </a:cubicBezTo>
                <a:cubicBezTo>
                  <a:pt x="196" y="23"/>
                  <a:pt x="245" y="72"/>
                  <a:pt x="245" y="134"/>
                </a:cubicBezTo>
                <a:cubicBezTo>
                  <a:pt x="245" y="135"/>
                  <a:pt x="245" y="137"/>
                  <a:pt x="245" y="1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出自【趣你的PPT】(微信:qunideppt)：最优质的PPT资源库"/>
          <p:cNvSpPr>
            <a:spLocks/>
          </p:cNvSpPr>
          <p:nvPr/>
        </p:nvSpPr>
        <p:spPr bwMode="auto">
          <a:xfrm>
            <a:off x="4766998" y="5013360"/>
            <a:ext cx="176222" cy="100019"/>
          </a:xfrm>
          <a:custGeom>
            <a:avLst/>
            <a:gdLst>
              <a:gd name="T0" fmla="*/ 0 w 141"/>
              <a:gd name="T1" fmla="*/ 12 h 80"/>
              <a:gd name="T2" fmla="*/ 6 w 141"/>
              <a:gd name="T3" fmla="*/ 12 h 80"/>
              <a:gd name="T4" fmla="*/ 6 w 141"/>
              <a:gd name="T5" fmla="*/ 22 h 80"/>
              <a:gd name="T6" fmla="*/ 0 w 141"/>
              <a:gd name="T7" fmla="*/ 22 h 80"/>
              <a:gd name="T8" fmla="*/ 0 w 141"/>
              <a:gd name="T9" fmla="*/ 33 h 80"/>
              <a:gd name="T10" fmla="*/ 6 w 141"/>
              <a:gd name="T11" fmla="*/ 33 h 80"/>
              <a:gd name="T12" fmla="*/ 6 w 141"/>
              <a:gd name="T13" fmla="*/ 43 h 80"/>
              <a:gd name="T14" fmla="*/ 0 w 141"/>
              <a:gd name="T15" fmla="*/ 43 h 80"/>
              <a:gd name="T16" fmla="*/ 30 w 141"/>
              <a:gd name="T17" fmla="*/ 68 h 80"/>
              <a:gd name="T18" fmla="*/ 48 w 141"/>
              <a:gd name="T19" fmla="*/ 80 h 80"/>
              <a:gd name="T20" fmla="*/ 93 w 141"/>
              <a:gd name="T21" fmla="*/ 80 h 80"/>
              <a:gd name="T22" fmla="*/ 111 w 141"/>
              <a:gd name="T23" fmla="*/ 68 h 80"/>
              <a:gd name="T24" fmla="*/ 141 w 141"/>
              <a:gd name="T25" fmla="*/ 43 h 80"/>
              <a:gd name="T26" fmla="*/ 136 w 141"/>
              <a:gd name="T27" fmla="*/ 43 h 80"/>
              <a:gd name="T28" fmla="*/ 136 w 141"/>
              <a:gd name="T29" fmla="*/ 33 h 80"/>
              <a:gd name="T30" fmla="*/ 141 w 141"/>
              <a:gd name="T31" fmla="*/ 33 h 80"/>
              <a:gd name="T32" fmla="*/ 141 w 141"/>
              <a:gd name="T33" fmla="*/ 22 h 80"/>
              <a:gd name="T34" fmla="*/ 136 w 141"/>
              <a:gd name="T35" fmla="*/ 22 h 80"/>
              <a:gd name="T36" fmla="*/ 136 w 141"/>
              <a:gd name="T37" fmla="*/ 12 h 80"/>
              <a:gd name="T38" fmla="*/ 141 w 141"/>
              <a:gd name="T39" fmla="*/ 12 h 80"/>
              <a:gd name="T40" fmla="*/ 141 w 141"/>
              <a:gd name="T41" fmla="*/ 0 h 80"/>
              <a:gd name="T42" fmla="*/ 0 w 141"/>
              <a:gd name="T43" fmla="*/ 0 h 80"/>
              <a:gd name="T44" fmla="*/ 0 w 141"/>
              <a:gd name="T45" fmla="*/ 1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1" h="80">
                <a:moveTo>
                  <a:pt x="0" y="12"/>
                </a:moveTo>
                <a:cubicBezTo>
                  <a:pt x="6" y="12"/>
                  <a:pt x="6" y="12"/>
                  <a:pt x="6" y="12"/>
                </a:cubicBezTo>
                <a:cubicBezTo>
                  <a:pt x="6" y="22"/>
                  <a:pt x="6" y="22"/>
                  <a:pt x="6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3"/>
                  <a:pt x="0" y="33"/>
                  <a:pt x="0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6" y="43"/>
                  <a:pt x="6" y="43"/>
                  <a:pt x="6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57"/>
                  <a:pt x="14" y="67"/>
                  <a:pt x="30" y="68"/>
                </a:cubicBezTo>
                <a:cubicBezTo>
                  <a:pt x="33" y="75"/>
                  <a:pt x="40" y="80"/>
                  <a:pt x="48" y="80"/>
                </a:cubicBezTo>
                <a:cubicBezTo>
                  <a:pt x="93" y="80"/>
                  <a:pt x="93" y="80"/>
                  <a:pt x="93" y="80"/>
                </a:cubicBezTo>
                <a:cubicBezTo>
                  <a:pt x="101" y="80"/>
                  <a:pt x="108" y="75"/>
                  <a:pt x="111" y="68"/>
                </a:cubicBezTo>
                <a:cubicBezTo>
                  <a:pt x="127" y="67"/>
                  <a:pt x="140" y="57"/>
                  <a:pt x="141" y="43"/>
                </a:cubicBezTo>
                <a:cubicBezTo>
                  <a:pt x="136" y="43"/>
                  <a:pt x="136" y="43"/>
                  <a:pt x="136" y="43"/>
                </a:cubicBezTo>
                <a:cubicBezTo>
                  <a:pt x="136" y="33"/>
                  <a:pt x="136" y="33"/>
                  <a:pt x="136" y="33"/>
                </a:cubicBezTo>
                <a:cubicBezTo>
                  <a:pt x="141" y="33"/>
                  <a:pt x="141" y="33"/>
                  <a:pt x="141" y="33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41" y="0"/>
                  <a:pt x="141" y="0"/>
                  <a:pt x="141" y="0"/>
                </a:cubicBezTo>
                <a:cubicBezTo>
                  <a:pt x="0" y="0"/>
                  <a:pt x="0" y="0"/>
                  <a:pt x="0" y="0"/>
                </a:cubicBezTo>
                <a:lnTo>
                  <a:pt x="0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8644664" y="195061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8746475" y="2333789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2" name="出自【趣你的PPT】(微信:qunideppt)：最优质的PPT资源库"/>
          <p:cNvSpPr txBox="1"/>
          <p:nvPr/>
        </p:nvSpPr>
        <p:spPr>
          <a:xfrm>
            <a:off x="7498032" y="4484190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7599843" y="4867361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2590610" y="2759516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1532660" y="3142687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1887487" y="473235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829537" y="5115526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</a:t>
            </a: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8CF0C5F5-8E54-40FA-A73C-D00314B9762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476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出自【趣你的PPT】(微信:qunideppt)：最优质的PPT资源库"/>
          <p:cNvSpPr>
            <a:spLocks/>
          </p:cNvSpPr>
          <p:nvPr/>
        </p:nvSpPr>
        <p:spPr bwMode="auto">
          <a:xfrm rot="20791526">
            <a:off x="6688287" y="3575798"/>
            <a:ext cx="1849259" cy="181395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出自【趣你的PPT】(微信:qunideppt)：最优质的PPT资源库"/>
          <p:cNvSpPr>
            <a:spLocks noChangeAspect="1"/>
          </p:cNvSpPr>
          <p:nvPr/>
        </p:nvSpPr>
        <p:spPr>
          <a:xfrm>
            <a:off x="7010400" y="1755052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0" name="出自【趣你的PPT】(微信:qunideppt)：最优质的PPT资源库"/>
          <p:cNvSpPr>
            <a:spLocks noChangeAspect="1"/>
          </p:cNvSpPr>
          <p:nvPr/>
        </p:nvSpPr>
        <p:spPr>
          <a:xfrm>
            <a:off x="4421632" y="1866200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2" name="出自【趣你的PPT】(微信:qunideppt)：最优质的PPT资源库"/>
          <p:cNvSpPr>
            <a:spLocks noChangeAspect="1"/>
          </p:cNvSpPr>
          <p:nvPr/>
        </p:nvSpPr>
        <p:spPr>
          <a:xfrm>
            <a:off x="8346991" y="3422395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5348555" y="4362647"/>
            <a:ext cx="1485605" cy="2495354"/>
          </a:xfrm>
          <a:custGeom>
            <a:avLst/>
            <a:gdLst>
              <a:gd name="T0" fmla="*/ 558 w 679"/>
              <a:gd name="T1" fmla="*/ 887 h 887"/>
              <a:gd name="T2" fmla="*/ 517 w 679"/>
              <a:gd name="T3" fmla="*/ 546 h 887"/>
              <a:gd name="T4" fmla="*/ 669 w 679"/>
              <a:gd name="T5" fmla="*/ 191 h 887"/>
              <a:gd name="T6" fmla="*/ 593 w 679"/>
              <a:gd name="T7" fmla="*/ 207 h 887"/>
              <a:gd name="T8" fmla="*/ 451 w 679"/>
              <a:gd name="T9" fmla="*/ 310 h 887"/>
              <a:gd name="T10" fmla="*/ 331 w 679"/>
              <a:gd name="T11" fmla="*/ 25 h 887"/>
              <a:gd name="T12" fmla="*/ 319 w 679"/>
              <a:gd name="T13" fmla="*/ 214 h 887"/>
              <a:gd name="T14" fmla="*/ 199 w 679"/>
              <a:gd name="T15" fmla="*/ 139 h 887"/>
              <a:gd name="T16" fmla="*/ 110 w 679"/>
              <a:gd name="T17" fmla="*/ 71 h 887"/>
              <a:gd name="T18" fmla="*/ 216 w 679"/>
              <a:gd name="T19" fmla="*/ 311 h 887"/>
              <a:gd name="T20" fmla="*/ 40 w 679"/>
              <a:gd name="T21" fmla="*/ 150 h 887"/>
              <a:gd name="T22" fmla="*/ 37 w 679"/>
              <a:gd name="T23" fmla="*/ 224 h 887"/>
              <a:gd name="T24" fmla="*/ 180 w 679"/>
              <a:gd name="T25" fmla="*/ 388 h 887"/>
              <a:gd name="T26" fmla="*/ 44 w 679"/>
              <a:gd name="T27" fmla="*/ 317 h 887"/>
              <a:gd name="T28" fmla="*/ 85 w 679"/>
              <a:gd name="T29" fmla="*/ 408 h 887"/>
              <a:gd name="T30" fmla="*/ 303 w 679"/>
              <a:gd name="T31" fmla="*/ 668 h 887"/>
              <a:gd name="T32" fmla="*/ 275 w 679"/>
              <a:gd name="T33" fmla="*/ 887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887">
                <a:moveTo>
                  <a:pt x="558" y="887"/>
                </a:moveTo>
                <a:cubicBezTo>
                  <a:pt x="558" y="887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887"/>
                  <a:pt x="275" y="887"/>
                </a:cubicBezTo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出自【趣你的PPT】(微信:qunideppt)：最优质的PPT资源库"/>
          <p:cNvSpPr>
            <a:spLocks/>
          </p:cNvSpPr>
          <p:nvPr/>
        </p:nvSpPr>
        <p:spPr bwMode="auto">
          <a:xfrm rot="677462">
            <a:off x="3585968" y="3330868"/>
            <a:ext cx="1841843" cy="1948104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出自【趣你的PPT】(微信:qunideppt)：最优质的PPT资源库"/>
          <p:cNvSpPr>
            <a:spLocks/>
          </p:cNvSpPr>
          <p:nvPr/>
        </p:nvSpPr>
        <p:spPr bwMode="auto">
          <a:xfrm>
            <a:off x="5435159" y="2112127"/>
            <a:ext cx="2660653" cy="2515720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出自【趣你的PPT】(微信:qunideppt)：最优质的PPT资源库"/>
          <p:cNvSpPr>
            <a:spLocks/>
          </p:cNvSpPr>
          <p:nvPr/>
        </p:nvSpPr>
        <p:spPr bwMode="auto">
          <a:xfrm rot="355503">
            <a:off x="4374809" y="2313210"/>
            <a:ext cx="2120703" cy="2211695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出自【趣你的PPT】(微信:qunideppt)：最优质的PPT资源库"/>
          <p:cNvSpPr>
            <a:spLocks noChangeAspect="1"/>
          </p:cNvSpPr>
          <p:nvPr/>
        </p:nvSpPr>
        <p:spPr>
          <a:xfrm>
            <a:off x="3581400" y="3630338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出自【趣你的PPT】(微信:qunideppt)：最优质的PPT资源库"/>
          <p:cNvSpPr/>
          <p:nvPr/>
        </p:nvSpPr>
        <p:spPr>
          <a:xfrm>
            <a:off x="6519333" y="248027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6603821" y="2568995"/>
            <a:ext cx="339908" cy="331438"/>
          </a:xfrm>
          <a:custGeom>
            <a:avLst/>
            <a:gdLst/>
            <a:ahLst/>
            <a:cxnLst>
              <a:cxn ang="0">
                <a:pos x="252" y="234"/>
              </a:cxn>
              <a:cxn ang="0">
                <a:pos x="197" y="105"/>
              </a:cxn>
              <a:cxn ang="0">
                <a:pos x="194" y="98"/>
              </a:cxn>
              <a:cxn ang="0">
                <a:pos x="198" y="55"/>
              </a:cxn>
              <a:cxn ang="0">
                <a:pos x="195" y="42"/>
              </a:cxn>
              <a:cxn ang="0">
                <a:pos x="99" y="0"/>
              </a:cxn>
              <a:cxn ang="0">
                <a:pos x="4" y="42"/>
              </a:cxn>
              <a:cxn ang="0">
                <a:pos x="0" y="55"/>
              </a:cxn>
              <a:cxn ang="0">
                <a:pos x="5" y="98"/>
              </a:cxn>
              <a:cxn ang="0">
                <a:pos x="0" y="112"/>
              </a:cxn>
              <a:cxn ang="0">
                <a:pos x="5" y="155"/>
              </a:cxn>
              <a:cxn ang="0">
                <a:pos x="0" y="169"/>
              </a:cxn>
              <a:cxn ang="0">
                <a:pos x="99" y="243"/>
              </a:cxn>
              <a:cxn ang="0">
                <a:pos x="130" y="238"/>
              </a:cxn>
              <a:cxn ang="0">
                <a:pos x="241" y="246"/>
              </a:cxn>
              <a:cxn ang="0">
                <a:pos x="309" y="285"/>
              </a:cxn>
              <a:cxn ang="0">
                <a:pos x="226" y="151"/>
              </a:cxn>
              <a:cxn ang="0">
                <a:pos x="155" y="221"/>
              </a:cxn>
              <a:cxn ang="0">
                <a:pos x="99" y="11"/>
              </a:cxn>
              <a:cxn ang="0">
                <a:pos x="99" y="61"/>
              </a:cxn>
              <a:cxn ang="0">
                <a:pos x="99" y="11"/>
              </a:cxn>
              <a:cxn ang="0">
                <a:pos x="99" y="80"/>
              </a:cxn>
              <a:cxn ang="0">
                <a:pos x="188" y="83"/>
              </a:cxn>
              <a:cxn ang="0">
                <a:pos x="11" y="83"/>
              </a:cxn>
              <a:cxn ang="0">
                <a:pos x="11" y="114"/>
              </a:cxn>
              <a:cxn ang="0">
                <a:pos x="126" y="137"/>
              </a:cxn>
              <a:cxn ang="0">
                <a:pos x="110" y="175"/>
              </a:cxn>
              <a:cxn ang="0">
                <a:pos x="11" y="141"/>
              </a:cxn>
              <a:cxn ang="0">
                <a:pos x="99" y="233"/>
              </a:cxn>
              <a:cxn ang="0">
                <a:pos x="11" y="171"/>
              </a:cxn>
              <a:cxn ang="0">
                <a:pos x="110" y="195"/>
              </a:cxn>
              <a:cxn ang="0">
                <a:pos x="124" y="231"/>
              </a:cxn>
              <a:cxn ang="0">
                <a:pos x="99" y="233"/>
              </a:cxn>
            </a:cxnLst>
            <a:rect l="0" t="0" r="r" b="b"/>
            <a:pathLst>
              <a:path w="309" h="302">
                <a:moveTo>
                  <a:pt x="309" y="285"/>
                </a:moveTo>
                <a:cubicBezTo>
                  <a:pt x="252" y="234"/>
                  <a:pt x="252" y="234"/>
                  <a:pt x="252" y="234"/>
                </a:cubicBezTo>
                <a:cubicBezTo>
                  <a:pt x="263" y="221"/>
                  <a:pt x="270" y="203"/>
                  <a:pt x="270" y="185"/>
                </a:cubicBezTo>
                <a:cubicBezTo>
                  <a:pt x="270" y="143"/>
                  <a:pt x="238" y="109"/>
                  <a:pt x="197" y="105"/>
                </a:cubicBezTo>
                <a:cubicBezTo>
                  <a:pt x="197" y="104"/>
                  <a:pt x="196" y="102"/>
                  <a:pt x="195" y="100"/>
                </a:cubicBezTo>
                <a:cubicBezTo>
                  <a:pt x="194" y="98"/>
                  <a:pt x="194" y="98"/>
                  <a:pt x="194" y="98"/>
                </a:cubicBezTo>
                <a:cubicBezTo>
                  <a:pt x="197" y="93"/>
                  <a:pt x="198" y="89"/>
                  <a:pt x="198" y="83"/>
                </a:cubicBezTo>
                <a:cubicBezTo>
                  <a:pt x="198" y="55"/>
                  <a:pt x="198" y="55"/>
                  <a:pt x="198" y="55"/>
                </a:cubicBezTo>
                <a:cubicBezTo>
                  <a:pt x="198" y="51"/>
                  <a:pt x="197" y="47"/>
                  <a:pt x="195" y="43"/>
                </a:cubicBezTo>
                <a:cubicBezTo>
                  <a:pt x="195" y="42"/>
                  <a:pt x="195" y="42"/>
                  <a:pt x="195" y="42"/>
                </a:cubicBezTo>
                <a:cubicBezTo>
                  <a:pt x="196" y="40"/>
                  <a:pt x="196" y="38"/>
                  <a:pt x="196" y="36"/>
                </a:cubicBezTo>
                <a:cubicBezTo>
                  <a:pt x="196" y="12"/>
                  <a:pt x="146" y="0"/>
                  <a:pt x="99" y="0"/>
                </a:cubicBezTo>
                <a:cubicBezTo>
                  <a:pt x="52" y="0"/>
                  <a:pt x="2" y="12"/>
                  <a:pt x="2" y="36"/>
                </a:cubicBezTo>
                <a:cubicBezTo>
                  <a:pt x="2" y="38"/>
                  <a:pt x="3" y="40"/>
                  <a:pt x="4" y="42"/>
                </a:cubicBezTo>
                <a:cubicBezTo>
                  <a:pt x="3" y="43"/>
                  <a:pt x="3" y="43"/>
                  <a:pt x="3" y="43"/>
                </a:cubicBezTo>
                <a:cubicBezTo>
                  <a:pt x="1" y="47"/>
                  <a:pt x="0" y="51"/>
                  <a:pt x="0" y="55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9"/>
                  <a:pt x="2" y="93"/>
                  <a:pt x="5" y="98"/>
                </a:cubicBezTo>
                <a:cubicBezTo>
                  <a:pt x="4" y="100"/>
                  <a:pt x="4" y="100"/>
                  <a:pt x="4" y="100"/>
                </a:cubicBezTo>
                <a:cubicBezTo>
                  <a:pt x="1" y="104"/>
                  <a:pt x="0" y="108"/>
                  <a:pt x="0" y="112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6"/>
                  <a:pt x="2" y="151"/>
                  <a:pt x="5" y="155"/>
                </a:cubicBezTo>
                <a:cubicBezTo>
                  <a:pt x="4" y="157"/>
                  <a:pt x="4" y="157"/>
                  <a:pt x="4" y="157"/>
                </a:cubicBezTo>
                <a:cubicBezTo>
                  <a:pt x="1" y="161"/>
                  <a:pt x="0" y="165"/>
                  <a:pt x="0" y="169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223"/>
                  <a:pt x="44" y="243"/>
                  <a:pt x="99" y="243"/>
                </a:cubicBezTo>
                <a:cubicBezTo>
                  <a:pt x="111" y="243"/>
                  <a:pt x="121" y="242"/>
                  <a:pt x="132" y="241"/>
                </a:cubicBezTo>
                <a:cubicBezTo>
                  <a:pt x="131" y="240"/>
                  <a:pt x="130" y="239"/>
                  <a:pt x="130" y="238"/>
                </a:cubicBezTo>
                <a:cubicBezTo>
                  <a:pt x="144" y="254"/>
                  <a:pt x="166" y="265"/>
                  <a:pt x="189" y="265"/>
                </a:cubicBezTo>
                <a:cubicBezTo>
                  <a:pt x="209" y="265"/>
                  <a:pt x="227" y="258"/>
                  <a:pt x="241" y="246"/>
                </a:cubicBezTo>
                <a:cubicBezTo>
                  <a:pt x="291" y="302"/>
                  <a:pt x="291" y="302"/>
                  <a:pt x="291" y="302"/>
                </a:cubicBezTo>
                <a:lnTo>
                  <a:pt x="309" y="285"/>
                </a:lnTo>
                <a:close/>
                <a:moveTo>
                  <a:pt x="156" y="151"/>
                </a:moveTo>
                <a:cubicBezTo>
                  <a:pt x="175" y="131"/>
                  <a:pt x="206" y="131"/>
                  <a:pt x="226" y="151"/>
                </a:cubicBezTo>
                <a:cubicBezTo>
                  <a:pt x="245" y="170"/>
                  <a:pt x="245" y="202"/>
                  <a:pt x="226" y="221"/>
                </a:cubicBezTo>
                <a:cubicBezTo>
                  <a:pt x="206" y="240"/>
                  <a:pt x="175" y="240"/>
                  <a:pt x="155" y="221"/>
                </a:cubicBezTo>
                <a:cubicBezTo>
                  <a:pt x="136" y="201"/>
                  <a:pt x="136" y="170"/>
                  <a:pt x="156" y="151"/>
                </a:cubicBezTo>
                <a:close/>
                <a:moveTo>
                  <a:pt x="99" y="11"/>
                </a:moveTo>
                <a:cubicBezTo>
                  <a:pt x="153" y="11"/>
                  <a:pt x="185" y="25"/>
                  <a:pt x="185" y="36"/>
                </a:cubicBezTo>
                <a:cubicBezTo>
                  <a:pt x="185" y="46"/>
                  <a:pt x="153" y="61"/>
                  <a:pt x="99" y="61"/>
                </a:cubicBezTo>
                <a:cubicBezTo>
                  <a:pt x="46" y="61"/>
                  <a:pt x="13" y="46"/>
                  <a:pt x="13" y="36"/>
                </a:cubicBezTo>
                <a:cubicBezTo>
                  <a:pt x="13" y="25"/>
                  <a:pt x="46" y="11"/>
                  <a:pt x="99" y="11"/>
                </a:cubicBezTo>
                <a:close/>
                <a:moveTo>
                  <a:pt x="11" y="60"/>
                </a:moveTo>
                <a:cubicBezTo>
                  <a:pt x="27" y="73"/>
                  <a:pt x="63" y="80"/>
                  <a:pt x="99" y="80"/>
                </a:cubicBezTo>
                <a:cubicBezTo>
                  <a:pt x="135" y="80"/>
                  <a:pt x="172" y="73"/>
                  <a:pt x="188" y="60"/>
                </a:cubicBezTo>
                <a:cubicBezTo>
                  <a:pt x="188" y="83"/>
                  <a:pt x="188" y="83"/>
                  <a:pt x="188" y="83"/>
                </a:cubicBezTo>
                <a:cubicBezTo>
                  <a:pt x="188" y="100"/>
                  <a:pt x="151" y="118"/>
                  <a:pt x="99" y="118"/>
                </a:cubicBezTo>
                <a:cubicBezTo>
                  <a:pt x="47" y="118"/>
                  <a:pt x="11" y="100"/>
                  <a:pt x="11" y="83"/>
                </a:cubicBezTo>
                <a:lnTo>
                  <a:pt x="11" y="60"/>
                </a:lnTo>
                <a:close/>
                <a:moveTo>
                  <a:pt x="11" y="114"/>
                </a:moveTo>
                <a:cubicBezTo>
                  <a:pt x="27" y="129"/>
                  <a:pt x="60" y="139"/>
                  <a:pt x="99" y="139"/>
                </a:cubicBezTo>
                <a:cubicBezTo>
                  <a:pt x="108" y="139"/>
                  <a:pt x="117" y="138"/>
                  <a:pt x="126" y="137"/>
                </a:cubicBezTo>
                <a:cubicBezTo>
                  <a:pt x="119" y="145"/>
                  <a:pt x="114" y="155"/>
                  <a:pt x="112" y="166"/>
                </a:cubicBezTo>
                <a:cubicBezTo>
                  <a:pt x="111" y="169"/>
                  <a:pt x="110" y="172"/>
                  <a:pt x="110" y="175"/>
                </a:cubicBezTo>
                <a:cubicBezTo>
                  <a:pt x="106" y="175"/>
                  <a:pt x="103" y="176"/>
                  <a:pt x="99" y="176"/>
                </a:cubicBezTo>
                <a:cubicBezTo>
                  <a:pt x="47" y="176"/>
                  <a:pt x="11" y="157"/>
                  <a:pt x="11" y="141"/>
                </a:cubicBezTo>
                <a:lnTo>
                  <a:pt x="11" y="114"/>
                </a:lnTo>
                <a:close/>
                <a:moveTo>
                  <a:pt x="99" y="233"/>
                </a:moveTo>
                <a:cubicBezTo>
                  <a:pt x="47" y="233"/>
                  <a:pt x="11" y="214"/>
                  <a:pt x="11" y="198"/>
                </a:cubicBezTo>
                <a:cubicBezTo>
                  <a:pt x="11" y="171"/>
                  <a:pt x="11" y="171"/>
                  <a:pt x="11" y="171"/>
                </a:cubicBezTo>
                <a:cubicBezTo>
                  <a:pt x="27" y="186"/>
                  <a:pt x="60" y="195"/>
                  <a:pt x="99" y="195"/>
                </a:cubicBezTo>
                <a:cubicBezTo>
                  <a:pt x="103" y="195"/>
                  <a:pt x="107" y="195"/>
                  <a:pt x="110" y="195"/>
                </a:cubicBezTo>
                <a:cubicBezTo>
                  <a:pt x="111" y="205"/>
                  <a:pt x="114" y="214"/>
                  <a:pt x="119" y="222"/>
                </a:cubicBezTo>
                <a:cubicBezTo>
                  <a:pt x="120" y="225"/>
                  <a:pt x="122" y="228"/>
                  <a:pt x="124" y="231"/>
                </a:cubicBezTo>
                <a:cubicBezTo>
                  <a:pt x="116" y="232"/>
                  <a:pt x="108" y="233"/>
                  <a:pt x="99" y="233"/>
                </a:cubicBezTo>
                <a:close/>
                <a:moveTo>
                  <a:pt x="99" y="233"/>
                </a:moveTo>
                <a:cubicBezTo>
                  <a:pt x="99" y="233"/>
                  <a:pt x="99" y="233"/>
                  <a:pt x="99" y="233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>
            <a:off x="7753811" y="386537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852216" y="3950020"/>
            <a:ext cx="256117" cy="28363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>
          <a:xfrm>
            <a:off x="4794280" y="252713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893147" y="2646107"/>
            <a:ext cx="311151" cy="270934"/>
          </a:xfrm>
          <a:custGeom>
            <a:avLst/>
            <a:gdLst/>
            <a:ahLst/>
            <a:cxnLst>
              <a:cxn ang="0">
                <a:pos x="68" y="24"/>
              </a:cxn>
              <a:cxn ang="0">
                <a:pos x="64" y="29"/>
              </a:cxn>
              <a:cxn ang="0">
                <a:pos x="64" y="43"/>
              </a:cxn>
              <a:cxn ang="0">
                <a:pos x="59" y="48"/>
              </a:cxn>
              <a:cxn ang="0">
                <a:pos x="28" y="34"/>
              </a:cxn>
              <a:cxn ang="0">
                <a:pos x="25" y="44"/>
              </a:cxn>
              <a:cxn ang="0">
                <a:pos x="30" y="54"/>
              </a:cxn>
              <a:cxn ang="0">
                <a:pos x="14" y="56"/>
              </a:cxn>
              <a:cxn ang="0">
                <a:pos x="11" y="34"/>
              </a:cxn>
              <a:cxn ang="0">
                <a:pos x="7" y="34"/>
              </a:cxn>
              <a:cxn ang="0">
                <a:pos x="0" y="27"/>
              </a:cxn>
              <a:cxn ang="0">
                <a:pos x="0" y="20"/>
              </a:cxn>
              <a:cxn ang="0">
                <a:pos x="7" y="14"/>
              </a:cxn>
              <a:cxn ang="0">
                <a:pos x="25" y="14"/>
              </a:cxn>
              <a:cxn ang="0">
                <a:pos x="59" y="0"/>
              </a:cxn>
              <a:cxn ang="0">
                <a:pos x="64" y="4"/>
              </a:cxn>
              <a:cxn ang="0">
                <a:pos x="64" y="19"/>
              </a:cxn>
              <a:cxn ang="0">
                <a:pos x="68" y="24"/>
              </a:cxn>
              <a:cxn ang="0">
                <a:pos x="59" y="6"/>
              </a:cxn>
              <a:cxn ang="0">
                <a:pos x="30" y="19"/>
              </a:cxn>
              <a:cxn ang="0">
                <a:pos x="30" y="29"/>
              </a:cxn>
              <a:cxn ang="0">
                <a:pos x="59" y="42"/>
              </a:cxn>
              <a:cxn ang="0">
                <a:pos x="59" y="6"/>
              </a:cxn>
            </a:cxnLst>
            <a:rect l="0" t="0" r="r" b="b"/>
            <a:pathLst>
              <a:path w="68" h="59">
                <a:moveTo>
                  <a:pt x="68" y="24"/>
                </a:moveTo>
                <a:cubicBezTo>
                  <a:pt x="68" y="27"/>
                  <a:pt x="66" y="29"/>
                  <a:pt x="64" y="29"/>
                </a:cubicBezTo>
                <a:cubicBezTo>
                  <a:pt x="64" y="43"/>
                  <a:pt x="64" y="43"/>
                  <a:pt x="64" y="43"/>
                </a:cubicBezTo>
                <a:cubicBezTo>
                  <a:pt x="64" y="46"/>
                  <a:pt x="61" y="48"/>
                  <a:pt x="59" y="48"/>
                </a:cubicBezTo>
                <a:cubicBezTo>
                  <a:pt x="52" y="43"/>
                  <a:pt x="41" y="35"/>
                  <a:pt x="28" y="34"/>
                </a:cubicBezTo>
                <a:cubicBezTo>
                  <a:pt x="23" y="35"/>
                  <a:pt x="22" y="41"/>
                  <a:pt x="25" y="44"/>
                </a:cubicBezTo>
                <a:cubicBezTo>
                  <a:pt x="22" y="48"/>
                  <a:pt x="26" y="51"/>
                  <a:pt x="30" y="54"/>
                </a:cubicBezTo>
                <a:cubicBezTo>
                  <a:pt x="27" y="59"/>
                  <a:pt x="17" y="59"/>
                  <a:pt x="14" y="56"/>
                </a:cubicBezTo>
                <a:cubicBezTo>
                  <a:pt x="12" y="49"/>
                  <a:pt x="8" y="42"/>
                  <a:pt x="11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3" y="34"/>
                  <a:pt x="0" y="31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3" y="14"/>
                  <a:pt x="7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39" y="14"/>
                  <a:pt x="51" y="6"/>
                  <a:pt x="59" y="0"/>
                </a:cubicBezTo>
                <a:cubicBezTo>
                  <a:pt x="61" y="0"/>
                  <a:pt x="64" y="2"/>
                  <a:pt x="64" y="4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9"/>
                  <a:pt x="68" y="21"/>
                  <a:pt x="68" y="24"/>
                </a:cubicBezTo>
                <a:close/>
                <a:moveTo>
                  <a:pt x="59" y="6"/>
                </a:moveTo>
                <a:cubicBezTo>
                  <a:pt x="49" y="13"/>
                  <a:pt x="39" y="18"/>
                  <a:pt x="30" y="19"/>
                </a:cubicBezTo>
                <a:cubicBezTo>
                  <a:pt x="30" y="29"/>
                  <a:pt x="30" y="29"/>
                  <a:pt x="30" y="29"/>
                </a:cubicBezTo>
                <a:cubicBezTo>
                  <a:pt x="39" y="30"/>
                  <a:pt x="49" y="34"/>
                  <a:pt x="59" y="42"/>
                </a:cubicBezTo>
                <a:lnTo>
                  <a:pt x="59" y="6"/>
                </a:ln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>
          <a:xfrm>
            <a:off x="3867104" y="401083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3947328" y="4111947"/>
            <a:ext cx="292480" cy="250699"/>
          </a:xfrm>
          <a:custGeom>
            <a:avLst/>
            <a:gdLst/>
            <a:ahLst/>
            <a:cxnLst>
              <a:cxn ang="0">
                <a:pos x="68" y="53"/>
              </a:cxn>
              <a:cxn ang="0">
                <a:pos x="63" y="58"/>
              </a:cxn>
              <a:cxn ang="0">
                <a:pos x="5" y="58"/>
              </a:cxn>
              <a:cxn ang="0">
                <a:pos x="0" y="53"/>
              </a:cxn>
              <a:cxn ang="0">
                <a:pos x="0" y="4"/>
              </a:cxn>
              <a:cxn ang="0">
                <a:pos x="5" y="0"/>
              </a:cxn>
              <a:cxn ang="0">
                <a:pos x="63" y="0"/>
              </a:cxn>
              <a:cxn ang="0">
                <a:pos x="68" y="4"/>
              </a:cxn>
              <a:cxn ang="0">
                <a:pos x="68" y="53"/>
              </a:cxn>
              <a:cxn ang="0">
                <a:pos x="63" y="14"/>
              </a:cxn>
              <a:cxn ang="0">
                <a:pos x="63" y="10"/>
              </a:cxn>
              <a:cxn ang="0">
                <a:pos x="63" y="4"/>
              </a:cxn>
              <a:cxn ang="0">
                <a:pos x="31" y="4"/>
              </a:cxn>
              <a:cxn ang="0">
                <a:pos x="29" y="9"/>
              </a:cxn>
              <a:cxn ang="0">
                <a:pos x="5" y="9"/>
              </a:cxn>
              <a:cxn ang="0">
                <a:pos x="5" y="14"/>
              </a:cxn>
              <a:cxn ang="0">
                <a:pos x="63" y="14"/>
              </a:cxn>
              <a:cxn ang="0">
                <a:pos x="63" y="53"/>
              </a:cxn>
              <a:cxn ang="0">
                <a:pos x="63" y="48"/>
              </a:cxn>
              <a:cxn ang="0">
                <a:pos x="5" y="48"/>
              </a:cxn>
              <a:cxn ang="0">
                <a:pos x="5" y="53"/>
              </a:cxn>
              <a:cxn ang="0">
                <a:pos x="63" y="53"/>
              </a:cxn>
              <a:cxn ang="0">
                <a:pos x="24" y="7"/>
              </a:cxn>
              <a:cxn ang="0">
                <a:pos x="24" y="2"/>
              </a:cxn>
              <a:cxn ang="0">
                <a:pos x="9" y="2"/>
              </a:cxn>
              <a:cxn ang="0">
                <a:pos x="9" y="7"/>
              </a:cxn>
              <a:cxn ang="0">
                <a:pos x="24" y="7"/>
              </a:cxn>
              <a:cxn ang="0">
                <a:pos x="34" y="17"/>
              </a:cxn>
              <a:cxn ang="0">
                <a:pos x="19" y="31"/>
              </a:cxn>
              <a:cxn ang="0">
                <a:pos x="34" y="46"/>
              </a:cxn>
              <a:cxn ang="0">
                <a:pos x="48" y="31"/>
              </a:cxn>
              <a:cxn ang="0">
                <a:pos x="34" y="17"/>
              </a:cxn>
              <a:cxn ang="0">
                <a:pos x="34" y="41"/>
              </a:cxn>
              <a:cxn ang="0">
                <a:pos x="24" y="31"/>
              </a:cxn>
              <a:cxn ang="0">
                <a:pos x="34" y="21"/>
              </a:cxn>
              <a:cxn ang="0">
                <a:pos x="43" y="31"/>
              </a:cxn>
              <a:cxn ang="0">
                <a:pos x="34" y="41"/>
              </a:cxn>
              <a:cxn ang="0">
                <a:pos x="34" y="25"/>
              </a:cxn>
              <a:cxn ang="0">
                <a:pos x="28" y="31"/>
              </a:cxn>
              <a:cxn ang="0">
                <a:pos x="29" y="32"/>
              </a:cxn>
              <a:cxn ang="0">
                <a:pos x="30" y="31"/>
              </a:cxn>
              <a:cxn ang="0">
                <a:pos x="34" y="27"/>
              </a:cxn>
              <a:cxn ang="0">
                <a:pos x="35" y="26"/>
              </a:cxn>
              <a:cxn ang="0">
                <a:pos x="34" y="25"/>
              </a:cxn>
            </a:cxnLst>
            <a:rect l="0" t="0" r="r" b="b"/>
            <a:pathLst>
              <a:path w="68" h="58">
                <a:moveTo>
                  <a:pt x="68" y="53"/>
                </a:moveTo>
                <a:cubicBezTo>
                  <a:pt x="68" y="56"/>
                  <a:pt x="66" y="58"/>
                  <a:pt x="63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2" y="58"/>
                  <a:pt x="0" y="56"/>
                  <a:pt x="0" y="5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2"/>
                  <a:pt x="68" y="4"/>
                </a:cubicBezTo>
                <a:lnTo>
                  <a:pt x="68" y="53"/>
                </a:lnTo>
                <a:close/>
                <a:moveTo>
                  <a:pt x="63" y="14"/>
                </a:moveTo>
                <a:cubicBezTo>
                  <a:pt x="63" y="10"/>
                  <a:pt x="63" y="10"/>
                  <a:pt x="63" y="10"/>
                </a:cubicBezTo>
                <a:cubicBezTo>
                  <a:pt x="63" y="4"/>
                  <a:pt x="63" y="4"/>
                  <a:pt x="63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29" y="9"/>
                  <a:pt x="29" y="9"/>
                  <a:pt x="29" y="9"/>
                </a:cubicBezTo>
                <a:cubicBezTo>
                  <a:pt x="5" y="9"/>
                  <a:pt x="5" y="9"/>
                  <a:pt x="5" y="9"/>
                </a:cubicBezTo>
                <a:cubicBezTo>
                  <a:pt x="5" y="14"/>
                  <a:pt x="5" y="14"/>
                  <a:pt x="5" y="14"/>
                </a:cubicBezTo>
                <a:lnTo>
                  <a:pt x="63" y="14"/>
                </a:lnTo>
                <a:close/>
                <a:moveTo>
                  <a:pt x="63" y="53"/>
                </a:moveTo>
                <a:cubicBezTo>
                  <a:pt x="63" y="48"/>
                  <a:pt x="63" y="48"/>
                  <a:pt x="63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53"/>
                  <a:pt x="5" y="53"/>
                  <a:pt x="5" y="53"/>
                </a:cubicBezTo>
                <a:lnTo>
                  <a:pt x="63" y="53"/>
                </a:lnTo>
                <a:close/>
                <a:moveTo>
                  <a:pt x="24" y="7"/>
                </a:moveTo>
                <a:cubicBezTo>
                  <a:pt x="24" y="2"/>
                  <a:pt x="24" y="2"/>
                  <a:pt x="24" y="2"/>
                </a:cubicBezTo>
                <a:cubicBezTo>
                  <a:pt x="9" y="2"/>
                  <a:pt x="9" y="2"/>
                  <a:pt x="9" y="2"/>
                </a:cubicBezTo>
                <a:cubicBezTo>
                  <a:pt x="9" y="7"/>
                  <a:pt x="9" y="7"/>
                  <a:pt x="9" y="7"/>
                </a:cubicBezTo>
                <a:lnTo>
                  <a:pt x="24" y="7"/>
                </a:lnTo>
                <a:close/>
                <a:moveTo>
                  <a:pt x="34" y="17"/>
                </a:moveTo>
                <a:cubicBezTo>
                  <a:pt x="26" y="17"/>
                  <a:pt x="19" y="23"/>
                  <a:pt x="19" y="31"/>
                </a:cubicBezTo>
                <a:cubicBezTo>
                  <a:pt x="19" y="39"/>
                  <a:pt x="26" y="46"/>
                  <a:pt x="34" y="46"/>
                </a:cubicBezTo>
                <a:cubicBezTo>
                  <a:pt x="42" y="46"/>
                  <a:pt x="48" y="39"/>
                  <a:pt x="48" y="31"/>
                </a:cubicBezTo>
                <a:cubicBezTo>
                  <a:pt x="48" y="23"/>
                  <a:pt x="42" y="17"/>
                  <a:pt x="34" y="17"/>
                </a:cubicBezTo>
                <a:close/>
                <a:moveTo>
                  <a:pt x="34" y="41"/>
                </a:moveTo>
                <a:cubicBezTo>
                  <a:pt x="28" y="41"/>
                  <a:pt x="24" y="37"/>
                  <a:pt x="24" y="31"/>
                </a:cubicBezTo>
                <a:cubicBezTo>
                  <a:pt x="24" y="26"/>
                  <a:pt x="28" y="21"/>
                  <a:pt x="34" y="21"/>
                </a:cubicBezTo>
                <a:cubicBezTo>
                  <a:pt x="39" y="21"/>
                  <a:pt x="43" y="26"/>
                  <a:pt x="43" y="31"/>
                </a:cubicBezTo>
                <a:cubicBezTo>
                  <a:pt x="43" y="37"/>
                  <a:pt x="39" y="41"/>
                  <a:pt x="34" y="41"/>
                </a:cubicBezTo>
                <a:close/>
                <a:moveTo>
                  <a:pt x="34" y="25"/>
                </a:moveTo>
                <a:cubicBezTo>
                  <a:pt x="30" y="25"/>
                  <a:pt x="28" y="28"/>
                  <a:pt x="28" y="31"/>
                </a:cubicBezTo>
                <a:cubicBezTo>
                  <a:pt x="28" y="32"/>
                  <a:pt x="28" y="32"/>
                  <a:pt x="29" y="32"/>
                </a:cubicBezTo>
                <a:cubicBezTo>
                  <a:pt x="30" y="32"/>
                  <a:pt x="30" y="32"/>
                  <a:pt x="30" y="31"/>
                </a:cubicBezTo>
                <a:cubicBezTo>
                  <a:pt x="30" y="29"/>
                  <a:pt x="32" y="27"/>
                  <a:pt x="34" y="27"/>
                </a:cubicBezTo>
                <a:cubicBezTo>
                  <a:pt x="34" y="27"/>
                  <a:pt x="35" y="27"/>
                  <a:pt x="35" y="26"/>
                </a:cubicBezTo>
                <a:cubicBezTo>
                  <a:pt x="35" y="26"/>
                  <a:pt x="34" y="25"/>
                  <a:pt x="34" y="25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7276299" y="169757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1" name="出自【趣你的PPT】(微信:qunideppt)：最优质的PPT资源库"/>
          <p:cNvSpPr txBox="1"/>
          <p:nvPr/>
        </p:nvSpPr>
        <p:spPr>
          <a:xfrm>
            <a:off x="7380178" y="2053527"/>
            <a:ext cx="275079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2647146" y="1828202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1548277" y="2186900"/>
            <a:ext cx="271957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8614199" y="3359319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7" name="出自【趣你的PPT】(微信:qunideppt)：最优质的PPT资源库"/>
          <p:cNvSpPr txBox="1"/>
          <p:nvPr/>
        </p:nvSpPr>
        <p:spPr>
          <a:xfrm>
            <a:off x="8718078" y="3715271"/>
            <a:ext cx="274820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1796119" y="3562517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出自【趣你的PPT】(微信:qunideppt)：最优质的PPT资源库"/>
          <p:cNvSpPr txBox="1"/>
          <p:nvPr/>
        </p:nvSpPr>
        <p:spPr>
          <a:xfrm>
            <a:off x="648770" y="3921215"/>
            <a:ext cx="276805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6410F36F-9721-4DC3-B92D-8BCA34DE970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15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81648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D7BA793B-12EA-4F76-BE54-3FAD0BA864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80088" y="1438636"/>
            <a:ext cx="3667760" cy="4395170"/>
          </a:xfrm>
          <a:custGeom>
            <a:avLst/>
            <a:gdLst>
              <a:gd name="connsiteX0" fmla="*/ 0 w 3667760"/>
              <a:gd name="connsiteY0" fmla="*/ 0 h 4395170"/>
              <a:gd name="connsiteX1" fmla="*/ 3667760 w 3667760"/>
              <a:gd name="connsiteY1" fmla="*/ 0 h 4395170"/>
              <a:gd name="connsiteX2" fmla="*/ 3667760 w 3667760"/>
              <a:gd name="connsiteY2" fmla="*/ 4395170 h 4395170"/>
              <a:gd name="connsiteX3" fmla="*/ 0 w 3667760"/>
              <a:gd name="connsiteY3" fmla="*/ 4395170 h 43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67760" h="4395170">
                <a:moveTo>
                  <a:pt x="0" y="0"/>
                </a:moveTo>
                <a:lnTo>
                  <a:pt x="3667760" y="0"/>
                </a:lnTo>
                <a:lnTo>
                  <a:pt x="3667760" y="4395170"/>
                </a:lnTo>
                <a:lnTo>
                  <a:pt x="0" y="4395170"/>
                </a:lnTo>
                <a:close/>
              </a:path>
            </a:pathLst>
          </a:custGeom>
        </p:spPr>
      </p:pic>
      <p:sp>
        <p:nvSpPr>
          <p:cNvPr id="14" name="圆角矩形 13"/>
          <p:cNvSpPr/>
          <p:nvPr/>
        </p:nvSpPr>
        <p:spPr>
          <a:xfrm>
            <a:off x="6452162" y="1884119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38894" y="1685999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6452162" y="4133563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238894" y="3935443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1"/>
          <p:cNvSpPr txBox="1"/>
          <p:nvPr/>
        </p:nvSpPr>
        <p:spPr>
          <a:xfrm>
            <a:off x="6519006" y="2319674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7339544" y="1737183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7339544" y="3986627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51"/>
          <p:cNvSpPr txBox="1"/>
          <p:nvPr/>
        </p:nvSpPr>
        <p:spPr>
          <a:xfrm>
            <a:off x="6519006" y="4569118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941AC058-8180-4224-A6C3-95BBB58C62AB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150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/>
          <p:nvPr/>
        </p:nvSpPr>
        <p:spPr>
          <a:xfrm rot="16200000">
            <a:off x="2257892" y="3148796"/>
            <a:ext cx="806685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16200000">
            <a:off x="2737055" y="2968401"/>
            <a:ext cx="1167473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16200000">
            <a:off x="3215767" y="2787552"/>
            <a:ext cx="1529171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 rot="16200000">
            <a:off x="3653509" y="2565735"/>
            <a:ext cx="1972802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842880" y="3421202"/>
            <a:ext cx="4275766" cy="1252732"/>
          </a:xfrm>
          <a:custGeom>
            <a:avLst/>
            <a:gdLst>
              <a:gd name="T0" fmla="*/ 5123 w 5292"/>
              <a:gd name="T1" fmla="*/ 605 h 1548"/>
              <a:gd name="T2" fmla="*/ 1810 w 5292"/>
              <a:gd name="T3" fmla="*/ 605 h 1548"/>
              <a:gd name="T4" fmla="*/ 1695 w 5292"/>
              <a:gd name="T5" fmla="*/ 492 h 1548"/>
              <a:gd name="T6" fmla="*/ 1495 w 5292"/>
              <a:gd name="T7" fmla="*/ 492 h 1548"/>
              <a:gd name="T8" fmla="*/ 775 w 5292"/>
              <a:gd name="T9" fmla="*/ 0 h 1548"/>
              <a:gd name="T10" fmla="*/ 0 w 5292"/>
              <a:gd name="T11" fmla="*/ 774 h 1548"/>
              <a:gd name="T12" fmla="*/ 775 w 5292"/>
              <a:gd name="T13" fmla="*/ 1548 h 1548"/>
              <a:gd name="T14" fmla="*/ 1495 w 5292"/>
              <a:gd name="T15" fmla="*/ 1057 h 1548"/>
              <a:gd name="T16" fmla="*/ 1695 w 5292"/>
              <a:gd name="T17" fmla="*/ 1057 h 1548"/>
              <a:gd name="T18" fmla="*/ 1810 w 5292"/>
              <a:gd name="T19" fmla="*/ 944 h 1548"/>
              <a:gd name="T20" fmla="*/ 5123 w 5292"/>
              <a:gd name="T21" fmla="*/ 944 h 1548"/>
              <a:gd name="T22" fmla="*/ 5292 w 5292"/>
              <a:gd name="T23" fmla="*/ 774 h 1548"/>
              <a:gd name="T24" fmla="*/ 5123 w 5292"/>
              <a:gd name="T25" fmla="*/ 605 h 1548"/>
              <a:gd name="T26" fmla="*/ 461 w 5292"/>
              <a:gd name="T27" fmla="*/ 970 h 1548"/>
              <a:gd name="T28" fmla="*/ 266 w 5292"/>
              <a:gd name="T29" fmla="*/ 774 h 1548"/>
              <a:gd name="T30" fmla="*/ 461 w 5292"/>
              <a:gd name="T31" fmla="*/ 579 h 1548"/>
              <a:gd name="T32" fmla="*/ 657 w 5292"/>
              <a:gd name="T33" fmla="*/ 774 h 1548"/>
              <a:gd name="T34" fmla="*/ 461 w 5292"/>
              <a:gd name="T35" fmla="*/ 970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292" h="1548">
                <a:moveTo>
                  <a:pt x="5123" y="605"/>
                </a:moveTo>
                <a:cubicBezTo>
                  <a:pt x="1810" y="605"/>
                  <a:pt x="1810" y="605"/>
                  <a:pt x="1810" y="605"/>
                </a:cubicBezTo>
                <a:cubicBezTo>
                  <a:pt x="1809" y="542"/>
                  <a:pt x="1758" y="492"/>
                  <a:pt x="1695" y="492"/>
                </a:cubicBezTo>
                <a:cubicBezTo>
                  <a:pt x="1495" y="492"/>
                  <a:pt x="1495" y="492"/>
                  <a:pt x="1495" y="492"/>
                </a:cubicBezTo>
                <a:cubicBezTo>
                  <a:pt x="1383" y="204"/>
                  <a:pt x="1102" y="0"/>
                  <a:pt x="775" y="0"/>
                </a:cubicBezTo>
                <a:cubicBezTo>
                  <a:pt x="347" y="0"/>
                  <a:pt x="0" y="347"/>
                  <a:pt x="0" y="774"/>
                </a:cubicBezTo>
                <a:cubicBezTo>
                  <a:pt x="0" y="1202"/>
                  <a:pt x="347" y="1548"/>
                  <a:pt x="775" y="1548"/>
                </a:cubicBezTo>
                <a:cubicBezTo>
                  <a:pt x="1102" y="1548"/>
                  <a:pt x="1383" y="1345"/>
                  <a:pt x="1495" y="1057"/>
                </a:cubicBezTo>
                <a:cubicBezTo>
                  <a:pt x="1695" y="1057"/>
                  <a:pt x="1695" y="1057"/>
                  <a:pt x="1695" y="1057"/>
                </a:cubicBezTo>
                <a:cubicBezTo>
                  <a:pt x="1758" y="1057"/>
                  <a:pt x="1809" y="1006"/>
                  <a:pt x="1810" y="944"/>
                </a:cubicBezTo>
                <a:cubicBezTo>
                  <a:pt x="5123" y="944"/>
                  <a:pt x="5123" y="944"/>
                  <a:pt x="5123" y="944"/>
                </a:cubicBezTo>
                <a:cubicBezTo>
                  <a:pt x="5217" y="944"/>
                  <a:pt x="5292" y="868"/>
                  <a:pt x="5292" y="774"/>
                </a:cubicBezTo>
                <a:cubicBezTo>
                  <a:pt x="5292" y="681"/>
                  <a:pt x="5217" y="605"/>
                  <a:pt x="5123" y="605"/>
                </a:cubicBezTo>
                <a:close/>
                <a:moveTo>
                  <a:pt x="461" y="970"/>
                </a:moveTo>
                <a:cubicBezTo>
                  <a:pt x="353" y="970"/>
                  <a:pt x="266" y="882"/>
                  <a:pt x="266" y="774"/>
                </a:cubicBezTo>
                <a:cubicBezTo>
                  <a:pt x="266" y="666"/>
                  <a:pt x="353" y="579"/>
                  <a:pt x="461" y="579"/>
                </a:cubicBezTo>
                <a:cubicBezTo>
                  <a:pt x="569" y="579"/>
                  <a:pt x="657" y="666"/>
                  <a:pt x="657" y="774"/>
                </a:cubicBezTo>
                <a:cubicBezTo>
                  <a:pt x="657" y="882"/>
                  <a:pt x="569" y="970"/>
                  <a:pt x="461" y="970"/>
                </a:cubicBezTo>
                <a:close/>
              </a:path>
            </a:pathLst>
          </a:custGeom>
          <a:solidFill>
            <a:srgbClr val="404040"/>
          </a:solidFill>
          <a:ln w="12700">
            <a:solidFill>
              <a:schemeClr val="bg1"/>
            </a:solidFill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 txBox="1"/>
          <p:nvPr/>
        </p:nvSpPr>
        <p:spPr>
          <a:xfrm>
            <a:off x="2476180" y="3512625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3135737" y="3146461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3795295" y="2773047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456970" y="2329674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</a:p>
        </p:txBody>
      </p:sp>
      <p:cxnSp>
        <p:nvCxnSpPr>
          <p:cNvPr id="12" name="出自【趣你的PPT】(微信:qunideppt)：最优质的PPT资源库"/>
          <p:cNvCxnSpPr/>
          <p:nvPr/>
        </p:nvCxnSpPr>
        <p:spPr>
          <a:xfrm>
            <a:off x="6136887" y="1879104"/>
            <a:ext cx="0" cy="3650456"/>
          </a:xfrm>
          <a:prstGeom prst="line">
            <a:avLst/>
          </a:prstGeom>
          <a:ln w="952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出自【趣你的PPT】(微信:qunideppt)：最优质的PPT资源库"/>
          <p:cNvSpPr/>
          <p:nvPr/>
        </p:nvSpPr>
        <p:spPr>
          <a:xfrm>
            <a:off x="6788450" y="1883442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 txBox="1"/>
          <p:nvPr/>
        </p:nvSpPr>
        <p:spPr>
          <a:xfrm>
            <a:off x="6835425" y="1990905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6788450" y="28997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6835425" y="2999303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9" name="出自【趣你的PPT】(微信:qunideppt)：最优质的PPT资源库"/>
          <p:cNvSpPr/>
          <p:nvPr/>
        </p:nvSpPr>
        <p:spPr>
          <a:xfrm>
            <a:off x="6788450" y="49323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6851528" y="5029261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04</a:t>
            </a: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6788450" y="3916043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6835425" y="4023506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38" name="出自【趣你的PPT】(微信:qunideppt)：最优质的PPT资源库"/>
          <p:cNvSpPr txBox="1">
            <a:spLocks/>
          </p:cNvSpPr>
          <p:nvPr/>
        </p:nvSpPr>
        <p:spPr>
          <a:xfrm>
            <a:off x="842880" y="4789210"/>
            <a:ext cx="4622976" cy="894807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zh-CN" altLang="en-US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  <p:sp>
        <p:nvSpPr>
          <p:cNvPr id="39" name="出自【趣你的PPT】(微信:qunideppt)：最优质的PPT资源库"/>
          <p:cNvSpPr txBox="1">
            <a:spLocks/>
          </p:cNvSpPr>
          <p:nvPr/>
        </p:nvSpPr>
        <p:spPr>
          <a:xfrm>
            <a:off x="7311547" y="1849021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3" name="出自【趣你的PPT】(微信:qunideppt)：最优质的PPT资源库"/>
          <p:cNvSpPr txBox="1">
            <a:spLocks/>
          </p:cNvSpPr>
          <p:nvPr/>
        </p:nvSpPr>
        <p:spPr>
          <a:xfrm>
            <a:off x="7311547" y="2915830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7" name="出自【趣你的PPT】(微信:qunideppt)：最优质的PPT资源库"/>
          <p:cNvSpPr txBox="1">
            <a:spLocks/>
          </p:cNvSpPr>
          <p:nvPr/>
        </p:nvSpPr>
        <p:spPr>
          <a:xfrm>
            <a:off x="7311547" y="3881622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>
            <a:spLocks/>
          </p:cNvSpPr>
          <p:nvPr/>
        </p:nvSpPr>
        <p:spPr>
          <a:xfrm>
            <a:off x="7311546" y="4887377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67060AD7-6F2D-4514-90A7-705F1DEAE127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620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25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3">
            <a:extLst>
              <a:ext uri="{FF2B5EF4-FFF2-40B4-BE49-F238E27FC236}">
                <a16:creationId xmlns:a16="http://schemas.microsoft.com/office/drawing/2014/main" xmlns="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0" name="Elbow Connector 57"/>
          <p:cNvCxnSpPr/>
          <p:nvPr/>
        </p:nvCxnSpPr>
        <p:spPr>
          <a:xfrm flipV="1">
            <a:off x="6871485" y="4992142"/>
            <a:ext cx="1846293" cy="550863"/>
          </a:xfrm>
          <a:prstGeom prst="bentConnector3">
            <a:avLst>
              <a:gd name="adj1" fmla="val 69531"/>
            </a:avLst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  <p:cxnSp>
        <p:nvCxnSpPr>
          <p:cNvPr id="51" name="Elbow Connector 59"/>
          <p:cNvCxnSpPr/>
          <p:nvPr/>
        </p:nvCxnSpPr>
        <p:spPr>
          <a:xfrm rot="10800000">
            <a:off x="3455818" y="4987787"/>
            <a:ext cx="1399796" cy="555221"/>
          </a:xfrm>
          <a:prstGeom prst="bentConnector3">
            <a:avLst>
              <a:gd name="adj1" fmla="val 68146"/>
            </a:avLst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  <p:sp>
        <p:nvSpPr>
          <p:cNvPr id="52" name="Freeform 5"/>
          <p:cNvSpPr>
            <a:spLocks/>
          </p:cNvSpPr>
          <p:nvPr/>
        </p:nvSpPr>
        <p:spPr bwMode="auto">
          <a:xfrm>
            <a:off x="3784779" y="3727793"/>
            <a:ext cx="1201724" cy="1442896"/>
          </a:xfrm>
          <a:custGeom>
            <a:avLst/>
            <a:gdLst>
              <a:gd name="T0" fmla="*/ 721 w 721"/>
              <a:gd name="T1" fmla="*/ 504 h 866"/>
              <a:gd name="T2" fmla="*/ 511 w 721"/>
              <a:gd name="T3" fmla="*/ 0 h 866"/>
              <a:gd name="T4" fmla="*/ 0 w 721"/>
              <a:gd name="T5" fmla="*/ 0 h 866"/>
              <a:gd name="T6" fmla="*/ 359 w 721"/>
              <a:gd name="T7" fmla="*/ 866 h 866"/>
              <a:gd name="T8" fmla="*/ 721 w 721"/>
              <a:gd name="T9" fmla="*/ 504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1" h="866">
                <a:moveTo>
                  <a:pt x="721" y="504"/>
                </a:moveTo>
                <a:cubicBezTo>
                  <a:pt x="594" y="373"/>
                  <a:pt x="515" y="196"/>
                  <a:pt x="511" y="0"/>
                </a:cubicBezTo>
                <a:cubicBezTo>
                  <a:pt x="0" y="0"/>
                  <a:pt x="0" y="0"/>
                  <a:pt x="0" y="0"/>
                </a:cubicBezTo>
                <a:cubicBezTo>
                  <a:pt x="4" y="336"/>
                  <a:pt x="140" y="642"/>
                  <a:pt x="359" y="866"/>
                </a:cubicBezTo>
                <a:lnTo>
                  <a:pt x="721" y="504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5919493" y="1598592"/>
            <a:ext cx="1436005" cy="1201724"/>
          </a:xfrm>
          <a:custGeom>
            <a:avLst/>
            <a:gdLst>
              <a:gd name="T0" fmla="*/ 0 w 862"/>
              <a:gd name="T1" fmla="*/ 0 h 721"/>
              <a:gd name="T2" fmla="*/ 0 w 862"/>
              <a:gd name="T3" fmla="*/ 512 h 721"/>
              <a:gd name="T4" fmla="*/ 501 w 862"/>
              <a:gd name="T5" fmla="*/ 721 h 721"/>
              <a:gd name="T6" fmla="*/ 862 w 862"/>
              <a:gd name="T7" fmla="*/ 359 h 721"/>
              <a:gd name="T8" fmla="*/ 0 w 862"/>
              <a:gd name="T9" fmla="*/ 0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721">
                <a:moveTo>
                  <a:pt x="0" y="0"/>
                </a:moveTo>
                <a:cubicBezTo>
                  <a:pt x="0" y="512"/>
                  <a:pt x="0" y="512"/>
                  <a:pt x="0" y="512"/>
                </a:cubicBezTo>
                <a:cubicBezTo>
                  <a:pt x="196" y="517"/>
                  <a:pt x="370" y="596"/>
                  <a:pt x="501" y="721"/>
                </a:cubicBezTo>
                <a:cubicBezTo>
                  <a:pt x="862" y="359"/>
                  <a:pt x="862" y="359"/>
                  <a:pt x="862" y="359"/>
                </a:cubicBezTo>
                <a:cubicBezTo>
                  <a:pt x="639" y="141"/>
                  <a:pt x="336" y="6"/>
                  <a:pt x="0" y="0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Freeform 7"/>
          <p:cNvSpPr>
            <a:spLocks/>
          </p:cNvSpPr>
          <p:nvPr/>
        </p:nvSpPr>
        <p:spPr bwMode="auto">
          <a:xfrm>
            <a:off x="5919493" y="4601523"/>
            <a:ext cx="1436005" cy="1201724"/>
          </a:xfrm>
          <a:custGeom>
            <a:avLst/>
            <a:gdLst>
              <a:gd name="T0" fmla="*/ 501 w 862"/>
              <a:gd name="T1" fmla="*/ 0 h 721"/>
              <a:gd name="T2" fmla="*/ 0 w 862"/>
              <a:gd name="T3" fmla="*/ 210 h 721"/>
              <a:gd name="T4" fmla="*/ 0 w 862"/>
              <a:gd name="T5" fmla="*/ 721 h 721"/>
              <a:gd name="T6" fmla="*/ 862 w 862"/>
              <a:gd name="T7" fmla="*/ 362 h 721"/>
              <a:gd name="T8" fmla="*/ 501 w 862"/>
              <a:gd name="T9" fmla="*/ 0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721">
                <a:moveTo>
                  <a:pt x="501" y="0"/>
                </a:moveTo>
                <a:cubicBezTo>
                  <a:pt x="370" y="126"/>
                  <a:pt x="196" y="205"/>
                  <a:pt x="0" y="210"/>
                </a:cubicBezTo>
                <a:cubicBezTo>
                  <a:pt x="0" y="721"/>
                  <a:pt x="0" y="721"/>
                  <a:pt x="0" y="721"/>
                </a:cubicBezTo>
                <a:cubicBezTo>
                  <a:pt x="336" y="716"/>
                  <a:pt x="639" y="580"/>
                  <a:pt x="862" y="362"/>
                </a:cubicBezTo>
                <a:lnTo>
                  <a:pt x="501" y="0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5" name="Freeform 8"/>
          <p:cNvSpPr>
            <a:spLocks/>
          </p:cNvSpPr>
          <p:nvPr/>
        </p:nvSpPr>
        <p:spPr bwMode="auto">
          <a:xfrm>
            <a:off x="4420094" y="4604280"/>
            <a:ext cx="1445653" cy="1198967"/>
          </a:xfrm>
          <a:custGeom>
            <a:avLst/>
            <a:gdLst>
              <a:gd name="T0" fmla="*/ 867 w 867"/>
              <a:gd name="T1" fmla="*/ 208 h 719"/>
              <a:gd name="T2" fmla="*/ 362 w 867"/>
              <a:gd name="T3" fmla="*/ 0 h 719"/>
              <a:gd name="T4" fmla="*/ 0 w 867"/>
              <a:gd name="T5" fmla="*/ 362 h 719"/>
              <a:gd name="T6" fmla="*/ 867 w 867"/>
              <a:gd name="T7" fmla="*/ 719 h 719"/>
              <a:gd name="T8" fmla="*/ 867 w 867"/>
              <a:gd name="T9" fmla="*/ 208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7" h="719">
                <a:moveTo>
                  <a:pt x="867" y="208"/>
                </a:moveTo>
                <a:cubicBezTo>
                  <a:pt x="671" y="205"/>
                  <a:pt x="494" y="126"/>
                  <a:pt x="362" y="0"/>
                </a:cubicBezTo>
                <a:cubicBezTo>
                  <a:pt x="0" y="362"/>
                  <a:pt x="0" y="362"/>
                  <a:pt x="0" y="362"/>
                </a:cubicBezTo>
                <a:cubicBezTo>
                  <a:pt x="224" y="581"/>
                  <a:pt x="531" y="716"/>
                  <a:pt x="867" y="719"/>
                </a:cubicBezTo>
                <a:lnTo>
                  <a:pt x="867" y="208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6" name="Freeform 9"/>
          <p:cNvSpPr>
            <a:spLocks/>
          </p:cNvSpPr>
          <p:nvPr/>
        </p:nvSpPr>
        <p:spPr bwMode="auto">
          <a:xfrm>
            <a:off x="6791846" y="2236663"/>
            <a:ext cx="1198968" cy="1438761"/>
          </a:xfrm>
          <a:custGeom>
            <a:avLst/>
            <a:gdLst>
              <a:gd name="T0" fmla="*/ 0 w 719"/>
              <a:gd name="T1" fmla="*/ 361 h 863"/>
              <a:gd name="T2" fmla="*/ 207 w 719"/>
              <a:gd name="T3" fmla="*/ 863 h 863"/>
              <a:gd name="T4" fmla="*/ 719 w 719"/>
              <a:gd name="T5" fmla="*/ 863 h 863"/>
              <a:gd name="T6" fmla="*/ 361 w 719"/>
              <a:gd name="T7" fmla="*/ 0 h 863"/>
              <a:gd name="T8" fmla="*/ 0 w 719"/>
              <a:gd name="T9" fmla="*/ 361 h 8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9" h="863">
                <a:moveTo>
                  <a:pt x="0" y="361"/>
                </a:moveTo>
                <a:cubicBezTo>
                  <a:pt x="125" y="492"/>
                  <a:pt x="203" y="667"/>
                  <a:pt x="207" y="863"/>
                </a:cubicBezTo>
                <a:cubicBezTo>
                  <a:pt x="719" y="863"/>
                  <a:pt x="719" y="863"/>
                  <a:pt x="719" y="863"/>
                </a:cubicBezTo>
                <a:cubicBezTo>
                  <a:pt x="714" y="527"/>
                  <a:pt x="579" y="223"/>
                  <a:pt x="361" y="0"/>
                </a:cubicBezTo>
                <a:lnTo>
                  <a:pt x="0" y="361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7" name="Freeform 10"/>
          <p:cNvSpPr>
            <a:spLocks/>
          </p:cNvSpPr>
          <p:nvPr/>
        </p:nvSpPr>
        <p:spPr bwMode="auto">
          <a:xfrm>
            <a:off x="6791846" y="3727793"/>
            <a:ext cx="1198968" cy="1440139"/>
          </a:xfrm>
          <a:custGeom>
            <a:avLst/>
            <a:gdLst>
              <a:gd name="T0" fmla="*/ 207 w 719"/>
              <a:gd name="T1" fmla="*/ 0 h 864"/>
              <a:gd name="T2" fmla="*/ 0 w 719"/>
              <a:gd name="T3" fmla="*/ 502 h 864"/>
              <a:gd name="T4" fmla="*/ 362 w 719"/>
              <a:gd name="T5" fmla="*/ 864 h 864"/>
              <a:gd name="T6" fmla="*/ 719 w 719"/>
              <a:gd name="T7" fmla="*/ 0 h 864"/>
              <a:gd name="T8" fmla="*/ 207 w 719"/>
              <a:gd name="T9" fmla="*/ 0 h 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9" h="864">
                <a:moveTo>
                  <a:pt x="207" y="0"/>
                </a:moveTo>
                <a:cubicBezTo>
                  <a:pt x="203" y="192"/>
                  <a:pt x="125" y="371"/>
                  <a:pt x="0" y="502"/>
                </a:cubicBezTo>
                <a:cubicBezTo>
                  <a:pt x="362" y="864"/>
                  <a:pt x="362" y="864"/>
                  <a:pt x="362" y="864"/>
                </a:cubicBezTo>
                <a:cubicBezTo>
                  <a:pt x="579" y="640"/>
                  <a:pt x="715" y="336"/>
                  <a:pt x="719" y="0"/>
                </a:cubicBezTo>
                <a:lnTo>
                  <a:pt x="207" y="0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8" name="Rectangle 11"/>
          <p:cNvSpPr>
            <a:spLocks noChangeArrowheads="1"/>
          </p:cNvSpPr>
          <p:nvPr/>
        </p:nvSpPr>
        <p:spPr bwMode="auto">
          <a:xfrm>
            <a:off x="5811999" y="1429083"/>
            <a:ext cx="159862" cy="1179674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9" name="Rectangle 12"/>
          <p:cNvSpPr>
            <a:spLocks noChangeArrowheads="1"/>
          </p:cNvSpPr>
          <p:nvPr/>
        </p:nvSpPr>
        <p:spPr bwMode="auto">
          <a:xfrm>
            <a:off x="3618026" y="3581712"/>
            <a:ext cx="1181053" cy="159862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60" name="Inhaltsplatzhalter 4"/>
          <p:cNvSpPr txBox="1">
            <a:spLocks/>
          </p:cNvSpPr>
          <p:nvPr/>
        </p:nvSpPr>
        <p:spPr>
          <a:xfrm>
            <a:off x="216421" y="2679043"/>
            <a:ext cx="3033689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1" name="Inhaltsplatzhalter 4"/>
          <p:cNvSpPr txBox="1">
            <a:spLocks/>
          </p:cNvSpPr>
          <p:nvPr/>
        </p:nvSpPr>
        <p:spPr>
          <a:xfrm>
            <a:off x="2524287" y="1747118"/>
            <a:ext cx="3033689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2" name="Inhaltsplatzhalter 4"/>
          <p:cNvSpPr txBox="1">
            <a:spLocks/>
          </p:cNvSpPr>
          <p:nvPr/>
        </p:nvSpPr>
        <p:spPr>
          <a:xfrm>
            <a:off x="8865299" y="1923152"/>
            <a:ext cx="2508939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3" name="Inhaltsplatzhalter 4"/>
          <p:cNvSpPr txBox="1">
            <a:spLocks/>
          </p:cNvSpPr>
          <p:nvPr/>
        </p:nvSpPr>
        <p:spPr>
          <a:xfrm>
            <a:off x="8865299" y="3206922"/>
            <a:ext cx="2508939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4" name="Inhaltsplatzhalter 4"/>
          <p:cNvSpPr txBox="1">
            <a:spLocks/>
          </p:cNvSpPr>
          <p:nvPr/>
        </p:nvSpPr>
        <p:spPr>
          <a:xfrm>
            <a:off x="8865299" y="4490692"/>
            <a:ext cx="2508939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grpSp>
        <p:nvGrpSpPr>
          <p:cNvPr id="65" name="Group 18"/>
          <p:cNvGrpSpPr/>
          <p:nvPr/>
        </p:nvGrpSpPr>
        <p:grpSpPr>
          <a:xfrm>
            <a:off x="4060450" y="4069096"/>
            <a:ext cx="550863" cy="547688"/>
            <a:chOff x="3411538" y="3463925"/>
            <a:chExt cx="550863" cy="547688"/>
          </a:xfrm>
          <a:solidFill>
            <a:srgbClr val="FFFFFF"/>
          </a:solidFill>
        </p:grpSpPr>
        <p:sp>
          <p:nvSpPr>
            <p:cNvPr id="66" name="Freeform 250"/>
            <p:cNvSpPr>
              <a:spLocks/>
            </p:cNvSpPr>
            <p:nvPr/>
          </p:nvSpPr>
          <p:spPr bwMode="auto">
            <a:xfrm>
              <a:off x="3411538" y="3589338"/>
              <a:ext cx="422275" cy="422275"/>
            </a:xfrm>
            <a:custGeom>
              <a:avLst/>
              <a:gdLst>
                <a:gd name="T0" fmla="*/ 1095 w 2659"/>
                <a:gd name="T1" fmla="*/ 64 h 2665"/>
                <a:gd name="T2" fmla="*/ 1191 w 2659"/>
                <a:gd name="T3" fmla="*/ 326 h 2665"/>
                <a:gd name="T4" fmla="*/ 1099 w 2659"/>
                <a:gd name="T5" fmla="*/ 364 h 2665"/>
                <a:gd name="T6" fmla="*/ 982 w 2659"/>
                <a:gd name="T7" fmla="*/ 148 h 2665"/>
                <a:gd name="T8" fmla="*/ 757 w 2659"/>
                <a:gd name="T9" fmla="*/ 220 h 2665"/>
                <a:gd name="T10" fmla="*/ 810 w 2659"/>
                <a:gd name="T11" fmla="*/ 429 h 2665"/>
                <a:gd name="T12" fmla="*/ 732 w 2659"/>
                <a:gd name="T13" fmla="*/ 552 h 2665"/>
                <a:gd name="T14" fmla="*/ 501 w 2659"/>
                <a:gd name="T15" fmla="*/ 799 h 2665"/>
                <a:gd name="T16" fmla="*/ 256 w 2659"/>
                <a:gd name="T17" fmla="*/ 741 h 2665"/>
                <a:gd name="T18" fmla="*/ 140 w 2659"/>
                <a:gd name="T19" fmla="*/ 955 h 2665"/>
                <a:gd name="T20" fmla="*/ 342 w 2659"/>
                <a:gd name="T21" fmla="*/ 1072 h 2665"/>
                <a:gd name="T22" fmla="*/ 349 w 2659"/>
                <a:gd name="T23" fmla="*/ 1294 h 2665"/>
                <a:gd name="T24" fmla="*/ 354 w 2659"/>
                <a:gd name="T25" fmla="*/ 1578 h 2665"/>
                <a:gd name="T26" fmla="*/ 142 w 2659"/>
                <a:gd name="T27" fmla="*/ 1690 h 2665"/>
                <a:gd name="T28" fmla="*/ 228 w 2659"/>
                <a:gd name="T29" fmla="*/ 1913 h 2665"/>
                <a:gd name="T30" fmla="*/ 466 w 2659"/>
                <a:gd name="T31" fmla="*/ 1849 h 2665"/>
                <a:gd name="T32" fmla="*/ 635 w 2659"/>
                <a:gd name="T33" fmla="*/ 2028 h 2665"/>
                <a:gd name="T34" fmla="*/ 813 w 2659"/>
                <a:gd name="T35" fmla="*/ 2196 h 2665"/>
                <a:gd name="T36" fmla="*/ 742 w 2659"/>
                <a:gd name="T37" fmla="*/ 2427 h 2665"/>
                <a:gd name="T38" fmla="*/ 965 w 2659"/>
                <a:gd name="T39" fmla="*/ 2523 h 2665"/>
                <a:gd name="T40" fmla="*/ 1083 w 2659"/>
                <a:gd name="T41" fmla="*/ 2309 h 2665"/>
                <a:gd name="T42" fmla="*/ 1367 w 2659"/>
                <a:gd name="T43" fmla="*/ 2316 h 2665"/>
                <a:gd name="T44" fmla="*/ 1588 w 2659"/>
                <a:gd name="T45" fmla="*/ 2322 h 2665"/>
                <a:gd name="T46" fmla="*/ 1697 w 2659"/>
                <a:gd name="T47" fmla="*/ 2524 h 2665"/>
                <a:gd name="T48" fmla="*/ 1916 w 2659"/>
                <a:gd name="T49" fmla="*/ 2420 h 2665"/>
                <a:gd name="T50" fmla="*/ 1850 w 2659"/>
                <a:gd name="T51" fmla="*/ 2179 h 2665"/>
                <a:gd name="T52" fmla="*/ 2067 w 2659"/>
                <a:gd name="T53" fmla="*/ 1982 h 2665"/>
                <a:gd name="T54" fmla="*/ 2210 w 2659"/>
                <a:gd name="T55" fmla="*/ 1850 h 2665"/>
                <a:gd name="T56" fmla="*/ 2431 w 2659"/>
                <a:gd name="T57" fmla="*/ 1914 h 2665"/>
                <a:gd name="T58" fmla="*/ 2513 w 2659"/>
                <a:gd name="T59" fmla="*/ 1686 h 2665"/>
                <a:gd name="T60" fmla="*/ 2296 w 2659"/>
                <a:gd name="T61" fmla="*/ 1565 h 2665"/>
                <a:gd name="T62" fmla="*/ 2334 w 2659"/>
                <a:gd name="T63" fmla="*/ 1472 h 2665"/>
                <a:gd name="T64" fmla="*/ 2596 w 2659"/>
                <a:gd name="T65" fmla="*/ 1570 h 2665"/>
                <a:gd name="T66" fmla="*/ 2659 w 2659"/>
                <a:gd name="T67" fmla="*/ 1720 h 2665"/>
                <a:gd name="T68" fmla="*/ 2522 w 2659"/>
                <a:gd name="T69" fmla="*/ 2020 h 2665"/>
                <a:gd name="T70" fmla="*/ 2362 w 2659"/>
                <a:gd name="T71" fmla="*/ 2058 h 2665"/>
                <a:gd name="T72" fmla="*/ 2050 w 2659"/>
                <a:gd name="T73" fmla="*/ 2193 h 2665"/>
                <a:gd name="T74" fmla="*/ 2052 w 2659"/>
                <a:gd name="T75" fmla="*/ 2454 h 2665"/>
                <a:gd name="T76" fmla="*/ 1946 w 2659"/>
                <a:gd name="T77" fmla="*/ 2579 h 2665"/>
                <a:gd name="T78" fmla="*/ 1633 w 2659"/>
                <a:gd name="T79" fmla="*/ 2651 h 2665"/>
                <a:gd name="T80" fmla="*/ 1490 w 2659"/>
                <a:gd name="T81" fmla="*/ 2444 h 2665"/>
                <a:gd name="T82" fmla="*/ 1109 w 2659"/>
                <a:gd name="T83" fmla="*/ 2579 h 2665"/>
                <a:gd name="T84" fmla="*/ 971 w 2659"/>
                <a:gd name="T85" fmla="*/ 2663 h 2665"/>
                <a:gd name="T86" fmla="*/ 663 w 2659"/>
                <a:gd name="T87" fmla="*/ 2548 h 2665"/>
                <a:gd name="T88" fmla="*/ 600 w 2659"/>
                <a:gd name="T89" fmla="*/ 2396 h 2665"/>
                <a:gd name="T90" fmla="*/ 514 w 2659"/>
                <a:gd name="T91" fmla="*/ 2103 h 2665"/>
                <a:gd name="T92" fmla="*/ 239 w 2659"/>
                <a:gd name="T93" fmla="*/ 2062 h 2665"/>
                <a:gd name="T94" fmla="*/ 98 w 2659"/>
                <a:gd name="T95" fmla="*/ 1976 h 2665"/>
                <a:gd name="T96" fmla="*/ 5 w 2659"/>
                <a:gd name="T97" fmla="*/ 1665 h 2665"/>
                <a:gd name="T98" fmla="*/ 112 w 2659"/>
                <a:gd name="T99" fmla="*/ 1538 h 2665"/>
                <a:gd name="T100" fmla="*/ 112 w 2659"/>
                <a:gd name="T101" fmla="*/ 1126 h 2665"/>
                <a:gd name="T102" fmla="*/ 5 w 2659"/>
                <a:gd name="T103" fmla="*/ 1001 h 2665"/>
                <a:gd name="T104" fmla="*/ 100 w 2659"/>
                <a:gd name="T105" fmla="*/ 687 h 2665"/>
                <a:gd name="T106" fmla="*/ 239 w 2659"/>
                <a:gd name="T107" fmla="*/ 603 h 2665"/>
                <a:gd name="T108" fmla="*/ 515 w 2659"/>
                <a:gd name="T109" fmla="*/ 560 h 2665"/>
                <a:gd name="T110" fmla="*/ 602 w 2659"/>
                <a:gd name="T111" fmla="*/ 268 h 2665"/>
                <a:gd name="T112" fmla="*/ 665 w 2659"/>
                <a:gd name="T113" fmla="*/ 116 h 2665"/>
                <a:gd name="T114" fmla="*/ 956 w 2659"/>
                <a:gd name="T115" fmla="*/ 0 h 2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59" h="2665">
                  <a:moveTo>
                    <a:pt x="956" y="0"/>
                  </a:moveTo>
                  <a:lnTo>
                    <a:pt x="991" y="3"/>
                  </a:lnTo>
                  <a:lnTo>
                    <a:pt x="1026" y="14"/>
                  </a:lnTo>
                  <a:lnTo>
                    <a:pt x="1051" y="27"/>
                  </a:lnTo>
                  <a:lnTo>
                    <a:pt x="1075" y="44"/>
                  </a:lnTo>
                  <a:lnTo>
                    <a:pt x="1095" y="64"/>
                  </a:lnTo>
                  <a:lnTo>
                    <a:pt x="1111" y="87"/>
                  </a:lnTo>
                  <a:lnTo>
                    <a:pt x="1124" y="112"/>
                  </a:lnTo>
                  <a:lnTo>
                    <a:pt x="1191" y="273"/>
                  </a:lnTo>
                  <a:lnTo>
                    <a:pt x="1195" y="291"/>
                  </a:lnTo>
                  <a:lnTo>
                    <a:pt x="1195" y="309"/>
                  </a:lnTo>
                  <a:lnTo>
                    <a:pt x="1191" y="326"/>
                  </a:lnTo>
                  <a:lnTo>
                    <a:pt x="1181" y="342"/>
                  </a:lnTo>
                  <a:lnTo>
                    <a:pt x="1168" y="354"/>
                  </a:lnTo>
                  <a:lnTo>
                    <a:pt x="1153" y="364"/>
                  </a:lnTo>
                  <a:lnTo>
                    <a:pt x="1135" y="369"/>
                  </a:lnTo>
                  <a:lnTo>
                    <a:pt x="1116" y="369"/>
                  </a:lnTo>
                  <a:lnTo>
                    <a:pt x="1099" y="364"/>
                  </a:lnTo>
                  <a:lnTo>
                    <a:pt x="1083" y="355"/>
                  </a:lnTo>
                  <a:lnTo>
                    <a:pt x="1070" y="342"/>
                  </a:lnTo>
                  <a:lnTo>
                    <a:pt x="1061" y="326"/>
                  </a:lnTo>
                  <a:lnTo>
                    <a:pt x="994" y="166"/>
                  </a:lnTo>
                  <a:lnTo>
                    <a:pt x="989" y="157"/>
                  </a:lnTo>
                  <a:lnTo>
                    <a:pt x="982" y="148"/>
                  </a:lnTo>
                  <a:lnTo>
                    <a:pt x="972" y="143"/>
                  </a:lnTo>
                  <a:lnTo>
                    <a:pt x="962" y="141"/>
                  </a:lnTo>
                  <a:lnTo>
                    <a:pt x="951" y="141"/>
                  </a:lnTo>
                  <a:lnTo>
                    <a:pt x="941" y="143"/>
                  </a:lnTo>
                  <a:lnTo>
                    <a:pt x="767" y="215"/>
                  </a:lnTo>
                  <a:lnTo>
                    <a:pt x="757" y="220"/>
                  </a:lnTo>
                  <a:lnTo>
                    <a:pt x="750" y="229"/>
                  </a:lnTo>
                  <a:lnTo>
                    <a:pt x="745" y="238"/>
                  </a:lnTo>
                  <a:lnTo>
                    <a:pt x="741" y="249"/>
                  </a:lnTo>
                  <a:lnTo>
                    <a:pt x="741" y="259"/>
                  </a:lnTo>
                  <a:lnTo>
                    <a:pt x="745" y="270"/>
                  </a:lnTo>
                  <a:lnTo>
                    <a:pt x="810" y="429"/>
                  </a:lnTo>
                  <a:lnTo>
                    <a:pt x="815" y="448"/>
                  </a:lnTo>
                  <a:lnTo>
                    <a:pt x="814" y="467"/>
                  </a:lnTo>
                  <a:lnTo>
                    <a:pt x="809" y="485"/>
                  </a:lnTo>
                  <a:lnTo>
                    <a:pt x="798" y="501"/>
                  </a:lnTo>
                  <a:lnTo>
                    <a:pt x="784" y="515"/>
                  </a:lnTo>
                  <a:lnTo>
                    <a:pt x="732" y="552"/>
                  </a:lnTo>
                  <a:lnTo>
                    <a:pt x="682" y="592"/>
                  </a:lnTo>
                  <a:lnTo>
                    <a:pt x="635" y="637"/>
                  </a:lnTo>
                  <a:lnTo>
                    <a:pt x="592" y="683"/>
                  </a:lnTo>
                  <a:lnTo>
                    <a:pt x="552" y="733"/>
                  </a:lnTo>
                  <a:lnTo>
                    <a:pt x="514" y="786"/>
                  </a:lnTo>
                  <a:lnTo>
                    <a:pt x="501" y="799"/>
                  </a:lnTo>
                  <a:lnTo>
                    <a:pt x="485" y="810"/>
                  </a:lnTo>
                  <a:lnTo>
                    <a:pt x="467" y="815"/>
                  </a:lnTo>
                  <a:lnTo>
                    <a:pt x="448" y="815"/>
                  </a:lnTo>
                  <a:lnTo>
                    <a:pt x="429" y="811"/>
                  </a:lnTo>
                  <a:lnTo>
                    <a:pt x="270" y="744"/>
                  </a:lnTo>
                  <a:lnTo>
                    <a:pt x="256" y="741"/>
                  </a:lnTo>
                  <a:lnTo>
                    <a:pt x="244" y="743"/>
                  </a:lnTo>
                  <a:lnTo>
                    <a:pt x="232" y="747"/>
                  </a:lnTo>
                  <a:lnTo>
                    <a:pt x="221" y="756"/>
                  </a:lnTo>
                  <a:lnTo>
                    <a:pt x="215" y="768"/>
                  </a:lnTo>
                  <a:lnTo>
                    <a:pt x="142" y="941"/>
                  </a:lnTo>
                  <a:lnTo>
                    <a:pt x="140" y="955"/>
                  </a:lnTo>
                  <a:lnTo>
                    <a:pt x="141" y="967"/>
                  </a:lnTo>
                  <a:lnTo>
                    <a:pt x="146" y="979"/>
                  </a:lnTo>
                  <a:lnTo>
                    <a:pt x="154" y="989"/>
                  </a:lnTo>
                  <a:lnTo>
                    <a:pt x="166" y="996"/>
                  </a:lnTo>
                  <a:lnTo>
                    <a:pt x="325" y="1062"/>
                  </a:lnTo>
                  <a:lnTo>
                    <a:pt x="342" y="1072"/>
                  </a:lnTo>
                  <a:lnTo>
                    <a:pt x="354" y="1086"/>
                  </a:lnTo>
                  <a:lnTo>
                    <a:pt x="364" y="1103"/>
                  </a:lnTo>
                  <a:lnTo>
                    <a:pt x="368" y="1122"/>
                  </a:lnTo>
                  <a:lnTo>
                    <a:pt x="367" y="1141"/>
                  </a:lnTo>
                  <a:lnTo>
                    <a:pt x="354" y="1217"/>
                  </a:lnTo>
                  <a:lnTo>
                    <a:pt x="349" y="1294"/>
                  </a:lnTo>
                  <a:lnTo>
                    <a:pt x="348" y="1370"/>
                  </a:lnTo>
                  <a:lnTo>
                    <a:pt x="354" y="1446"/>
                  </a:lnTo>
                  <a:lnTo>
                    <a:pt x="367" y="1523"/>
                  </a:lnTo>
                  <a:lnTo>
                    <a:pt x="368" y="1542"/>
                  </a:lnTo>
                  <a:lnTo>
                    <a:pt x="364" y="1561"/>
                  </a:lnTo>
                  <a:lnTo>
                    <a:pt x="354" y="1578"/>
                  </a:lnTo>
                  <a:lnTo>
                    <a:pt x="342" y="1592"/>
                  </a:lnTo>
                  <a:lnTo>
                    <a:pt x="325" y="1601"/>
                  </a:lnTo>
                  <a:lnTo>
                    <a:pt x="166" y="1668"/>
                  </a:lnTo>
                  <a:lnTo>
                    <a:pt x="156" y="1673"/>
                  </a:lnTo>
                  <a:lnTo>
                    <a:pt x="148" y="1681"/>
                  </a:lnTo>
                  <a:lnTo>
                    <a:pt x="142" y="1690"/>
                  </a:lnTo>
                  <a:lnTo>
                    <a:pt x="140" y="1701"/>
                  </a:lnTo>
                  <a:lnTo>
                    <a:pt x="140" y="1711"/>
                  </a:lnTo>
                  <a:lnTo>
                    <a:pt x="142" y="1722"/>
                  </a:lnTo>
                  <a:lnTo>
                    <a:pt x="214" y="1896"/>
                  </a:lnTo>
                  <a:lnTo>
                    <a:pt x="219" y="1906"/>
                  </a:lnTo>
                  <a:lnTo>
                    <a:pt x="228" y="1913"/>
                  </a:lnTo>
                  <a:lnTo>
                    <a:pt x="237" y="1918"/>
                  </a:lnTo>
                  <a:lnTo>
                    <a:pt x="253" y="1922"/>
                  </a:lnTo>
                  <a:lnTo>
                    <a:pt x="269" y="1918"/>
                  </a:lnTo>
                  <a:lnTo>
                    <a:pt x="428" y="1853"/>
                  </a:lnTo>
                  <a:lnTo>
                    <a:pt x="447" y="1848"/>
                  </a:lnTo>
                  <a:lnTo>
                    <a:pt x="466" y="1849"/>
                  </a:lnTo>
                  <a:lnTo>
                    <a:pt x="484" y="1854"/>
                  </a:lnTo>
                  <a:lnTo>
                    <a:pt x="500" y="1865"/>
                  </a:lnTo>
                  <a:lnTo>
                    <a:pt x="514" y="1879"/>
                  </a:lnTo>
                  <a:lnTo>
                    <a:pt x="550" y="1931"/>
                  </a:lnTo>
                  <a:lnTo>
                    <a:pt x="592" y="1981"/>
                  </a:lnTo>
                  <a:lnTo>
                    <a:pt x="635" y="2028"/>
                  </a:lnTo>
                  <a:lnTo>
                    <a:pt x="681" y="2072"/>
                  </a:lnTo>
                  <a:lnTo>
                    <a:pt x="731" y="2112"/>
                  </a:lnTo>
                  <a:lnTo>
                    <a:pt x="784" y="2150"/>
                  </a:lnTo>
                  <a:lnTo>
                    <a:pt x="797" y="2163"/>
                  </a:lnTo>
                  <a:lnTo>
                    <a:pt x="808" y="2178"/>
                  </a:lnTo>
                  <a:lnTo>
                    <a:pt x="813" y="2196"/>
                  </a:lnTo>
                  <a:lnTo>
                    <a:pt x="813" y="2215"/>
                  </a:lnTo>
                  <a:lnTo>
                    <a:pt x="809" y="2234"/>
                  </a:lnTo>
                  <a:lnTo>
                    <a:pt x="742" y="2394"/>
                  </a:lnTo>
                  <a:lnTo>
                    <a:pt x="740" y="2406"/>
                  </a:lnTo>
                  <a:lnTo>
                    <a:pt x="740" y="2416"/>
                  </a:lnTo>
                  <a:lnTo>
                    <a:pt x="742" y="2427"/>
                  </a:lnTo>
                  <a:lnTo>
                    <a:pt x="749" y="2436"/>
                  </a:lnTo>
                  <a:lnTo>
                    <a:pt x="756" y="2444"/>
                  </a:lnTo>
                  <a:lnTo>
                    <a:pt x="766" y="2449"/>
                  </a:lnTo>
                  <a:lnTo>
                    <a:pt x="939" y="2522"/>
                  </a:lnTo>
                  <a:lnTo>
                    <a:pt x="952" y="2524"/>
                  </a:lnTo>
                  <a:lnTo>
                    <a:pt x="965" y="2523"/>
                  </a:lnTo>
                  <a:lnTo>
                    <a:pt x="977" y="2519"/>
                  </a:lnTo>
                  <a:lnTo>
                    <a:pt x="987" y="2510"/>
                  </a:lnTo>
                  <a:lnTo>
                    <a:pt x="993" y="2499"/>
                  </a:lnTo>
                  <a:lnTo>
                    <a:pt x="1060" y="2339"/>
                  </a:lnTo>
                  <a:lnTo>
                    <a:pt x="1069" y="2322"/>
                  </a:lnTo>
                  <a:lnTo>
                    <a:pt x="1083" y="2309"/>
                  </a:lnTo>
                  <a:lnTo>
                    <a:pt x="1100" y="2300"/>
                  </a:lnTo>
                  <a:lnTo>
                    <a:pt x="1119" y="2296"/>
                  </a:lnTo>
                  <a:lnTo>
                    <a:pt x="1138" y="2297"/>
                  </a:lnTo>
                  <a:lnTo>
                    <a:pt x="1214" y="2309"/>
                  </a:lnTo>
                  <a:lnTo>
                    <a:pt x="1291" y="2315"/>
                  </a:lnTo>
                  <a:lnTo>
                    <a:pt x="1367" y="2316"/>
                  </a:lnTo>
                  <a:lnTo>
                    <a:pt x="1444" y="2309"/>
                  </a:lnTo>
                  <a:lnTo>
                    <a:pt x="1520" y="2297"/>
                  </a:lnTo>
                  <a:lnTo>
                    <a:pt x="1539" y="2296"/>
                  </a:lnTo>
                  <a:lnTo>
                    <a:pt x="1558" y="2300"/>
                  </a:lnTo>
                  <a:lnTo>
                    <a:pt x="1574" y="2308"/>
                  </a:lnTo>
                  <a:lnTo>
                    <a:pt x="1588" y="2322"/>
                  </a:lnTo>
                  <a:lnTo>
                    <a:pt x="1598" y="2339"/>
                  </a:lnTo>
                  <a:lnTo>
                    <a:pt x="1664" y="2499"/>
                  </a:lnTo>
                  <a:lnTo>
                    <a:pt x="1669" y="2508"/>
                  </a:lnTo>
                  <a:lnTo>
                    <a:pt x="1677" y="2517"/>
                  </a:lnTo>
                  <a:lnTo>
                    <a:pt x="1686" y="2522"/>
                  </a:lnTo>
                  <a:lnTo>
                    <a:pt x="1697" y="2524"/>
                  </a:lnTo>
                  <a:lnTo>
                    <a:pt x="1708" y="2524"/>
                  </a:lnTo>
                  <a:lnTo>
                    <a:pt x="1718" y="2522"/>
                  </a:lnTo>
                  <a:lnTo>
                    <a:pt x="1892" y="2450"/>
                  </a:lnTo>
                  <a:lnTo>
                    <a:pt x="1903" y="2443"/>
                  </a:lnTo>
                  <a:lnTo>
                    <a:pt x="1912" y="2433"/>
                  </a:lnTo>
                  <a:lnTo>
                    <a:pt x="1916" y="2420"/>
                  </a:lnTo>
                  <a:lnTo>
                    <a:pt x="1917" y="2408"/>
                  </a:lnTo>
                  <a:lnTo>
                    <a:pt x="1914" y="2395"/>
                  </a:lnTo>
                  <a:lnTo>
                    <a:pt x="1849" y="2235"/>
                  </a:lnTo>
                  <a:lnTo>
                    <a:pt x="1843" y="2216"/>
                  </a:lnTo>
                  <a:lnTo>
                    <a:pt x="1844" y="2197"/>
                  </a:lnTo>
                  <a:lnTo>
                    <a:pt x="1850" y="2179"/>
                  </a:lnTo>
                  <a:lnTo>
                    <a:pt x="1860" y="2164"/>
                  </a:lnTo>
                  <a:lnTo>
                    <a:pt x="1875" y="2150"/>
                  </a:lnTo>
                  <a:lnTo>
                    <a:pt x="1927" y="2113"/>
                  </a:lnTo>
                  <a:lnTo>
                    <a:pt x="1976" y="2072"/>
                  </a:lnTo>
                  <a:lnTo>
                    <a:pt x="2024" y="2028"/>
                  </a:lnTo>
                  <a:lnTo>
                    <a:pt x="2067" y="1982"/>
                  </a:lnTo>
                  <a:lnTo>
                    <a:pt x="2107" y="1932"/>
                  </a:lnTo>
                  <a:lnTo>
                    <a:pt x="2145" y="1879"/>
                  </a:lnTo>
                  <a:lnTo>
                    <a:pt x="2158" y="1866"/>
                  </a:lnTo>
                  <a:lnTo>
                    <a:pt x="2173" y="1855"/>
                  </a:lnTo>
                  <a:lnTo>
                    <a:pt x="2191" y="1850"/>
                  </a:lnTo>
                  <a:lnTo>
                    <a:pt x="2210" y="1850"/>
                  </a:lnTo>
                  <a:lnTo>
                    <a:pt x="2229" y="1854"/>
                  </a:lnTo>
                  <a:lnTo>
                    <a:pt x="2390" y="1921"/>
                  </a:lnTo>
                  <a:lnTo>
                    <a:pt x="2400" y="1923"/>
                  </a:lnTo>
                  <a:lnTo>
                    <a:pt x="2411" y="1923"/>
                  </a:lnTo>
                  <a:lnTo>
                    <a:pt x="2421" y="1921"/>
                  </a:lnTo>
                  <a:lnTo>
                    <a:pt x="2431" y="1914"/>
                  </a:lnTo>
                  <a:lnTo>
                    <a:pt x="2438" y="1907"/>
                  </a:lnTo>
                  <a:lnTo>
                    <a:pt x="2443" y="1897"/>
                  </a:lnTo>
                  <a:lnTo>
                    <a:pt x="2516" y="1724"/>
                  </a:lnTo>
                  <a:lnTo>
                    <a:pt x="2519" y="1710"/>
                  </a:lnTo>
                  <a:lnTo>
                    <a:pt x="2517" y="1698"/>
                  </a:lnTo>
                  <a:lnTo>
                    <a:pt x="2513" y="1686"/>
                  </a:lnTo>
                  <a:lnTo>
                    <a:pt x="2505" y="1675"/>
                  </a:lnTo>
                  <a:lnTo>
                    <a:pt x="2493" y="1669"/>
                  </a:lnTo>
                  <a:lnTo>
                    <a:pt x="2334" y="1602"/>
                  </a:lnTo>
                  <a:lnTo>
                    <a:pt x="2318" y="1593"/>
                  </a:lnTo>
                  <a:lnTo>
                    <a:pt x="2304" y="1580"/>
                  </a:lnTo>
                  <a:lnTo>
                    <a:pt x="2296" y="1565"/>
                  </a:lnTo>
                  <a:lnTo>
                    <a:pt x="2290" y="1547"/>
                  </a:lnTo>
                  <a:lnTo>
                    <a:pt x="2290" y="1530"/>
                  </a:lnTo>
                  <a:lnTo>
                    <a:pt x="2296" y="1512"/>
                  </a:lnTo>
                  <a:lnTo>
                    <a:pt x="2305" y="1495"/>
                  </a:lnTo>
                  <a:lnTo>
                    <a:pt x="2318" y="1482"/>
                  </a:lnTo>
                  <a:lnTo>
                    <a:pt x="2334" y="1472"/>
                  </a:lnTo>
                  <a:lnTo>
                    <a:pt x="2351" y="1468"/>
                  </a:lnTo>
                  <a:lnTo>
                    <a:pt x="2369" y="1468"/>
                  </a:lnTo>
                  <a:lnTo>
                    <a:pt x="2386" y="1472"/>
                  </a:lnTo>
                  <a:lnTo>
                    <a:pt x="2547" y="1539"/>
                  </a:lnTo>
                  <a:lnTo>
                    <a:pt x="2573" y="1553"/>
                  </a:lnTo>
                  <a:lnTo>
                    <a:pt x="2596" y="1570"/>
                  </a:lnTo>
                  <a:lnTo>
                    <a:pt x="2615" y="1590"/>
                  </a:lnTo>
                  <a:lnTo>
                    <a:pt x="2632" y="1612"/>
                  </a:lnTo>
                  <a:lnTo>
                    <a:pt x="2645" y="1637"/>
                  </a:lnTo>
                  <a:lnTo>
                    <a:pt x="2653" y="1664"/>
                  </a:lnTo>
                  <a:lnTo>
                    <a:pt x="2657" y="1691"/>
                  </a:lnTo>
                  <a:lnTo>
                    <a:pt x="2659" y="1720"/>
                  </a:lnTo>
                  <a:lnTo>
                    <a:pt x="2654" y="1748"/>
                  </a:lnTo>
                  <a:lnTo>
                    <a:pt x="2645" y="1777"/>
                  </a:lnTo>
                  <a:lnTo>
                    <a:pt x="2572" y="1951"/>
                  </a:lnTo>
                  <a:lnTo>
                    <a:pt x="2559" y="1977"/>
                  </a:lnTo>
                  <a:lnTo>
                    <a:pt x="2543" y="2000"/>
                  </a:lnTo>
                  <a:lnTo>
                    <a:pt x="2522" y="2020"/>
                  </a:lnTo>
                  <a:lnTo>
                    <a:pt x="2499" y="2037"/>
                  </a:lnTo>
                  <a:lnTo>
                    <a:pt x="2474" y="2049"/>
                  </a:lnTo>
                  <a:lnTo>
                    <a:pt x="2447" y="2058"/>
                  </a:lnTo>
                  <a:lnTo>
                    <a:pt x="2419" y="2063"/>
                  </a:lnTo>
                  <a:lnTo>
                    <a:pt x="2391" y="2063"/>
                  </a:lnTo>
                  <a:lnTo>
                    <a:pt x="2362" y="2058"/>
                  </a:lnTo>
                  <a:lnTo>
                    <a:pt x="2335" y="2049"/>
                  </a:lnTo>
                  <a:lnTo>
                    <a:pt x="2227" y="2005"/>
                  </a:lnTo>
                  <a:lnTo>
                    <a:pt x="2187" y="2056"/>
                  </a:lnTo>
                  <a:lnTo>
                    <a:pt x="2144" y="2104"/>
                  </a:lnTo>
                  <a:lnTo>
                    <a:pt x="2099" y="2150"/>
                  </a:lnTo>
                  <a:lnTo>
                    <a:pt x="2050" y="2193"/>
                  </a:lnTo>
                  <a:lnTo>
                    <a:pt x="1999" y="2233"/>
                  </a:lnTo>
                  <a:lnTo>
                    <a:pt x="2044" y="2341"/>
                  </a:lnTo>
                  <a:lnTo>
                    <a:pt x="2053" y="2370"/>
                  </a:lnTo>
                  <a:lnTo>
                    <a:pt x="2057" y="2397"/>
                  </a:lnTo>
                  <a:lnTo>
                    <a:pt x="2057" y="2426"/>
                  </a:lnTo>
                  <a:lnTo>
                    <a:pt x="2052" y="2454"/>
                  </a:lnTo>
                  <a:lnTo>
                    <a:pt x="2044" y="2481"/>
                  </a:lnTo>
                  <a:lnTo>
                    <a:pt x="2031" y="2505"/>
                  </a:lnTo>
                  <a:lnTo>
                    <a:pt x="2015" y="2528"/>
                  </a:lnTo>
                  <a:lnTo>
                    <a:pt x="1995" y="2548"/>
                  </a:lnTo>
                  <a:lnTo>
                    <a:pt x="1972" y="2565"/>
                  </a:lnTo>
                  <a:lnTo>
                    <a:pt x="1946" y="2579"/>
                  </a:lnTo>
                  <a:lnTo>
                    <a:pt x="1772" y="2651"/>
                  </a:lnTo>
                  <a:lnTo>
                    <a:pt x="1745" y="2659"/>
                  </a:lnTo>
                  <a:lnTo>
                    <a:pt x="1717" y="2663"/>
                  </a:lnTo>
                  <a:lnTo>
                    <a:pt x="1688" y="2663"/>
                  </a:lnTo>
                  <a:lnTo>
                    <a:pt x="1661" y="2659"/>
                  </a:lnTo>
                  <a:lnTo>
                    <a:pt x="1633" y="2651"/>
                  </a:lnTo>
                  <a:lnTo>
                    <a:pt x="1607" y="2638"/>
                  </a:lnTo>
                  <a:lnTo>
                    <a:pt x="1585" y="2621"/>
                  </a:lnTo>
                  <a:lnTo>
                    <a:pt x="1565" y="2601"/>
                  </a:lnTo>
                  <a:lnTo>
                    <a:pt x="1548" y="2578"/>
                  </a:lnTo>
                  <a:lnTo>
                    <a:pt x="1534" y="2553"/>
                  </a:lnTo>
                  <a:lnTo>
                    <a:pt x="1490" y="2444"/>
                  </a:lnTo>
                  <a:lnTo>
                    <a:pt x="1410" y="2453"/>
                  </a:lnTo>
                  <a:lnTo>
                    <a:pt x="1329" y="2456"/>
                  </a:lnTo>
                  <a:lnTo>
                    <a:pt x="1249" y="2453"/>
                  </a:lnTo>
                  <a:lnTo>
                    <a:pt x="1167" y="2444"/>
                  </a:lnTo>
                  <a:lnTo>
                    <a:pt x="1123" y="2553"/>
                  </a:lnTo>
                  <a:lnTo>
                    <a:pt x="1109" y="2579"/>
                  </a:lnTo>
                  <a:lnTo>
                    <a:pt x="1093" y="2602"/>
                  </a:lnTo>
                  <a:lnTo>
                    <a:pt x="1072" y="2621"/>
                  </a:lnTo>
                  <a:lnTo>
                    <a:pt x="1050" y="2638"/>
                  </a:lnTo>
                  <a:lnTo>
                    <a:pt x="1025" y="2651"/>
                  </a:lnTo>
                  <a:lnTo>
                    <a:pt x="999" y="2659"/>
                  </a:lnTo>
                  <a:lnTo>
                    <a:pt x="971" y="2663"/>
                  </a:lnTo>
                  <a:lnTo>
                    <a:pt x="943" y="2665"/>
                  </a:lnTo>
                  <a:lnTo>
                    <a:pt x="914" y="2659"/>
                  </a:lnTo>
                  <a:lnTo>
                    <a:pt x="886" y="2651"/>
                  </a:lnTo>
                  <a:lnTo>
                    <a:pt x="712" y="2578"/>
                  </a:lnTo>
                  <a:lnTo>
                    <a:pt x="687" y="2565"/>
                  </a:lnTo>
                  <a:lnTo>
                    <a:pt x="663" y="2548"/>
                  </a:lnTo>
                  <a:lnTo>
                    <a:pt x="643" y="2528"/>
                  </a:lnTo>
                  <a:lnTo>
                    <a:pt x="626" y="2505"/>
                  </a:lnTo>
                  <a:lnTo>
                    <a:pt x="614" y="2480"/>
                  </a:lnTo>
                  <a:lnTo>
                    <a:pt x="605" y="2452"/>
                  </a:lnTo>
                  <a:lnTo>
                    <a:pt x="600" y="2425"/>
                  </a:lnTo>
                  <a:lnTo>
                    <a:pt x="600" y="2396"/>
                  </a:lnTo>
                  <a:lnTo>
                    <a:pt x="605" y="2368"/>
                  </a:lnTo>
                  <a:lnTo>
                    <a:pt x="614" y="2340"/>
                  </a:lnTo>
                  <a:lnTo>
                    <a:pt x="658" y="2232"/>
                  </a:lnTo>
                  <a:lnTo>
                    <a:pt x="607" y="2192"/>
                  </a:lnTo>
                  <a:lnTo>
                    <a:pt x="559" y="2149"/>
                  </a:lnTo>
                  <a:lnTo>
                    <a:pt x="514" y="2103"/>
                  </a:lnTo>
                  <a:lnTo>
                    <a:pt x="470" y="2055"/>
                  </a:lnTo>
                  <a:lnTo>
                    <a:pt x="430" y="2004"/>
                  </a:lnTo>
                  <a:lnTo>
                    <a:pt x="323" y="2048"/>
                  </a:lnTo>
                  <a:lnTo>
                    <a:pt x="295" y="2058"/>
                  </a:lnTo>
                  <a:lnTo>
                    <a:pt x="268" y="2062"/>
                  </a:lnTo>
                  <a:lnTo>
                    <a:pt x="239" y="2062"/>
                  </a:lnTo>
                  <a:lnTo>
                    <a:pt x="211" y="2058"/>
                  </a:lnTo>
                  <a:lnTo>
                    <a:pt x="183" y="2048"/>
                  </a:lnTo>
                  <a:lnTo>
                    <a:pt x="158" y="2036"/>
                  </a:lnTo>
                  <a:lnTo>
                    <a:pt x="135" y="2019"/>
                  </a:lnTo>
                  <a:lnTo>
                    <a:pt x="115" y="1999"/>
                  </a:lnTo>
                  <a:lnTo>
                    <a:pt x="98" y="1976"/>
                  </a:lnTo>
                  <a:lnTo>
                    <a:pt x="85" y="1950"/>
                  </a:lnTo>
                  <a:lnTo>
                    <a:pt x="14" y="1776"/>
                  </a:lnTo>
                  <a:lnTo>
                    <a:pt x="5" y="1748"/>
                  </a:lnTo>
                  <a:lnTo>
                    <a:pt x="1" y="1721"/>
                  </a:lnTo>
                  <a:lnTo>
                    <a:pt x="1" y="1692"/>
                  </a:lnTo>
                  <a:lnTo>
                    <a:pt x="5" y="1665"/>
                  </a:lnTo>
                  <a:lnTo>
                    <a:pt x="14" y="1637"/>
                  </a:lnTo>
                  <a:lnTo>
                    <a:pt x="26" y="1611"/>
                  </a:lnTo>
                  <a:lnTo>
                    <a:pt x="43" y="1589"/>
                  </a:lnTo>
                  <a:lnTo>
                    <a:pt x="63" y="1569"/>
                  </a:lnTo>
                  <a:lnTo>
                    <a:pt x="86" y="1552"/>
                  </a:lnTo>
                  <a:lnTo>
                    <a:pt x="112" y="1538"/>
                  </a:lnTo>
                  <a:lnTo>
                    <a:pt x="220" y="1494"/>
                  </a:lnTo>
                  <a:lnTo>
                    <a:pt x="211" y="1413"/>
                  </a:lnTo>
                  <a:lnTo>
                    <a:pt x="208" y="1332"/>
                  </a:lnTo>
                  <a:lnTo>
                    <a:pt x="211" y="1252"/>
                  </a:lnTo>
                  <a:lnTo>
                    <a:pt x="220" y="1170"/>
                  </a:lnTo>
                  <a:lnTo>
                    <a:pt x="112" y="1126"/>
                  </a:lnTo>
                  <a:lnTo>
                    <a:pt x="85" y="1112"/>
                  </a:lnTo>
                  <a:lnTo>
                    <a:pt x="62" y="1095"/>
                  </a:lnTo>
                  <a:lnTo>
                    <a:pt x="43" y="1075"/>
                  </a:lnTo>
                  <a:lnTo>
                    <a:pt x="26" y="1052"/>
                  </a:lnTo>
                  <a:lnTo>
                    <a:pt x="14" y="1028"/>
                  </a:lnTo>
                  <a:lnTo>
                    <a:pt x="5" y="1001"/>
                  </a:lnTo>
                  <a:lnTo>
                    <a:pt x="1" y="973"/>
                  </a:lnTo>
                  <a:lnTo>
                    <a:pt x="0" y="945"/>
                  </a:lnTo>
                  <a:lnTo>
                    <a:pt x="5" y="917"/>
                  </a:lnTo>
                  <a:lnTo>
                    <a:pt x="14" y="888"/>
                  </a:lnTo>
                  <a:lnTo>
                    <a:pt x="86" y="714"/>
                  </a:lnTo>
                  <a:lnTo>
                    <a:pt x="100" y="687"/>
                  </a:lnTo>
                  <a:lnTo>
                    <a:pt x="117" y="664"/>
                  </a:lnTo>
                  <a:lnTo>
                    <a:pt x="137" y="645"/>
                  </a:lnTo>
                  <a:lnTo>
                    <a:pt x="160" y="628"/>
                  </a:lnTo>
                  <a:lnTo>
                    <a:pt x="185" y="615"/>
                  </a:lnTo>
                  <a:lnTo>
                    <a:pt x="212" y="607"/>
                  </a:lnTo>
                  <a:lnTo>
                    <a:pt x="239" y="603"/>
                  </a:lnTo>
                  <a:lnTo>
                    <a:pt x="268" y="602"/>
                  </a:lnTo>
                  <a:lnTo>
                    <a:pt x="296" y="606"/>
                  </a:lnTo>
                  <a:lnTo>
                    <a:pt x="324" y="615"/>
                  </a:lnTo>
                  <a:lnTo>
                    <a:pt x="431" y="660"/>
                  </a:lnTo>
                  <a:lnTo>
                    <a:pt x="472" y="609"/>
                  </a:lnTo>
                  <a:lnTo>
                    <a:pt x="515" y="560"/>
                  </a:lnTo>
                  <a:lnTo>
                    <a:pt x="561" y="515"/>
                  </a:lnTo>
                  <a:lnTo>
                    <a:pt x="608" y="472"/>
                  </a:lnTo>
                  <a:lnTo>
                    <a:pt x="660" y="432"/>
                  </a:lnTo>
                  <a:lnTo>
                    <a:pt x="615" y="324"/>
                  </a:lnTo>
                  <a:lnTo>
                    <a:pt x="606" y="296"/>
                  </a:lnTo>
                  <a:lnTo>
                    <a:pt x="602" y="268"/>
                  </a:lnTo>
                  <a:lnTo>
                    <a:pt x="602" y="240"/>
                  </a:lnTo>
                  <a:lnTo>
                    <a:pt x="606" y="212"/>
                  </a:lnTo>
                  <a:lnTo>
                    <a:pt x="615" y="184"/>
                  </a:lnTo>
                  <a:lnTo>
                    <a:pt x="629" y="159"/>
                  </a:lnTo>
                  <a:lnTo>
                    <a:pt x="645" y="136"/>
                  </a:lnTo>
                  <a:lnTo>
                    <a:pt x="665" y="116"/>
                  </a:lnTo>
                  <a:lnTo>
                    <a:pt x="689" y="99"/>
                  </a:lnTo>
                  <a:lnTo>
                    <a:pt x="714" y="86"/>
                  </a:lnTo>
                  <a:lnTo>
                    <a:pt x="887" y="14"/>
                  </a:lnTo>
                  <a:lnTo>
                    <a:pt x="910" y="7"/>
                  </a:lnTo>
                  <a:lnTo>
                    <a:pt x="933" y="1"/>
                  </a:lnTo>
                  <a:lnTo>
                    <a:pt x="9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7" name="Freeform 251"/>
            <p:cNvSpPr>
              <a:spLocks/>
            </p:cNvSpPr>
            <p:nvPr/>
          </p:nvSpPr>
          <p:spPr bwMode="auto">
            <a:xfrm>
              <a:off x="3532188" y="3709988"/>
              <a:ext cx="180975" cy="180975"/>
            </a:xfrm>
            <a:custGeom>
              <a:avLst/>
              <a:gdLst>
                <a:gd name="T0" fmla="*/ 568 w 1141"/>
                <a:gd name="T1" fmla="*/ 0 h 1143"/>
                <a:gd name="T2" fmla="*/ 602 w 1141"/>
                <a:gd name="T3" fmla="*/ 10 h 1143"/>
                <a:gd name="T4" fmla="*/ 628 w 1141"/>
                <a:gd name="T5" fmla="*/ 34 h 1143"/>
                <a:gd name="T6" fmla="*/ 637 w 1141"/>
                <a:gd name="T7" fmla="*/ 70 h 1143"/>
                <a:gd name="T8" fmla="*/ 629 w 1141"/>
                <a:gd name="T9" fmla="*/ 105 h 1143"/>
                <a:gd name="T10" fmla="*/ 603 w 1141"/>
                <a:gd name="T11" fmla="*/ 131 h 1143"/>
                <a:gd name="T12" fmla="*/ 569 w 1141"/>
                <a:gd name="T13" fmla="*/ 141 h 1143"/>
                <a:gd name="T14" fmla="*/ 470 w 1141"/>
                <a:gd name="T15" fmla="*/ 152 h 1143"/>
                <a:gd name="T16" fmla="*/ 380 w 1141"/>
                <a:gd name="T17" fmla="*/ 186 h 1143"/>
                <a:gd name="T18" fmla="*/ 300 w 1141"/>
                <a:gd name="T19" fmla="*/ 238 h 1143"/>
                <a:gd name="T20" fmla="*/ 233 w 1141"/>
                <a:gd name="T21" fmla="*/ 305 h 1143"/>
                <a:gd name="T22" fmla="*/ 184 w 1141"/>
                <a:gd name="T23" fmla="*/ 385 h 1143"/>
                <a:gd name="T24" fmla="*/ 152 w 1141"/>
                <a:gd name="T25" fmla="*/ 476 h 1143"/>
                <a:gd name="T26" fmla="*/ 141 w 1141"/>
                <a:gd name="T27" fmla="*/ 575 h 1143"/>
                <a:gd name="T28" fmla="*/ 154 w 1141"/>
                <a:gd name="T29" fmla="*/ 681 h 1143"/>
                <a:gd name="T30" fmla="*/ 192 w 1141"/>
                <a:gd name="T31" fmla="*/ 776 h 1143"/>
                <a:gd name="T32" fmla="*/ 250 w 1141"/>
                <a:gd name="T33" fmla="*/ 859 h 1143"/>
                <a:gd name="T34" fmla="*/ 326 w 1141"/>
                <a:gd name="T35" fmla="*/ 926 h 1143"/>
                <a:gd name="T36" fmla="*/ 417 w 1141"/>
                <a:gd name="T37" fmla="*/ 975 h 1143"/>
                <a:gd name="T38" fmla="*/ 517 w 1141"/>
                <a:gd name="T39" fmla="*/ 1000 h 1143"/>
                <a:gd name="T40" fmla="*/ 574 w 1141"/>
                <a:gd name="T41" fmla="*/ 1003 h 1143"/>
                <a:gd name="T42" fmla="*/ 670 w 1141"/>
                <a:gd name="T43" fmla="*/ 992 h 1143"/>
                <a:gd name="T44" fmla="*/ 760 w 1141"/>
                <a:gd name="T45" fmla="*/ 960 h 1143"/>
                <a:gd name="T46" fmla="*/ 841 w 1141"/>
                <a:gd name="T47" fmla="*/ 908 h 1143"/>
                <a:gd name="T48" fmla="*/ 909 w 1141"/>
                <a:gd name="T49" fmla="*/ 837 h 1143"/>
                <a:gd name="T50" fmla="*/ 960 w 1141"/>
                <a:gd name="T51" fmla="*/ 756 h 1143"/>
                <a:gd name="T52" fmla="*/ 990 w 1141"/>
                <a:gd name="T53" fmla="*/ 665 h 1143"/>
                <a:gd name="T54" fmla="*/ 1001 w 1141"/>
                <a:gd name="T55" fmla="*/ 569 h 1143"/>
                <a:gd name="T56" fmla="*/ 1011 w 1141"/>
                <a:gd name="T57" fmla="*/ 533 h 1143"/>
                <a:gd name="T58" fmla="*/ 1035 w 1141"/>
                <a:gd name="T59" fmla="*/ 507 h 1143"/>
                <a:gd name="T60" fmla="*/ 1071 w 1141"/>
                <a:gd name="T61" fmla="*/ 498 h 1143"/>
                <a:gd name="T62" fmla="*/ 1090 w 1141"/>
                <a:gd name="T63" fmla="*/ 500 h 1143"/>
                <a:gd name="T64" fmla="*/ 1120 w 1141"/>
                <a:gd name="T65" fmla="*/ 518 h 1143"/>
                <a:gd name="T66" fmla="*/ 1139 w 1141"/>
                <a:gd name="T67" fmla="*/ 549 h 1143"/>
                <a:gd name="T68" fmla="*/ 1139 w 1141"/>
                <a:gd name="T69" fmla="*/ 624 h 1143"/>
                <a:gd name="T70" fmla="*/ 1118 w 1141"/>
                <a:gd name="T71" fmla="*/ 734 h 1143"/>
                <a:gd name="T72" fmla="*/ 1076 w 1141"/>
                <a:gd name="T73" fmla="*/ 837 h 1143"/>
                <a:gd name="T74" fmla="*/ 1015 w 1141"/>
                <a:gd name="T75" fmla="*/ 930 h 1143"/>
                <a:gd name="T76" fmla="*/ 936 w 1141"/>
                <a:gd name="T77" fmla="*/ 1011 h 1143"/>
                <a:gd name="T78" fmla="*/ 843 w 1141"/>
                <a:gd name="T79" fmla="*/ 1074 h 1143"/>
                <a:gd name="T80" fmla="*/ 741 w 1141"/>
                <a:gd name="T81" fmla="*/ 1117 h 1143"/>
                <a:gd name="T82" fmla="*/ 631 w 1141"/>
                <a:gd name="T83" fmla="*/ 1139 h 1143"/>
                <a:gd name="T84" fmla="*/ 571 w 1141"/>
                <a:gd name="T85" fmla="*/ 1143 h 1143"/>
                <a:gd name="T86" fmla="*/ 448 w 1141"/>
                <a:gd name="T87" fmla="*/ 1130 h 1143"/>
                <a:gd name="T88" fmla="*/ 337 w 1141"/>
                <a:gd name="T89" fmla="*/ 1093 h 1143"/>
                <a:gd name="T90" fmla="*/ 235 w 1141"/>
                <a:gd name="T91" fmla="*/ 1034 h 1143"/>
                <a:gd name="T92" fmla="*/ 149 w 1141"/>
                <a:gd name="T93" fmla="*/ 956 h 1143"/>
                <a:gd name="T94" fmla="*/ 79 w 1141"/>
                <a:gd name="T95" fmla="*/ 863 h 1143"/>
                <a:gd name="T96" fmla="*/ 30 w 1141"/>
                <a:gd name="T97" fmla="*/ 755 h 1143"/>
                <a:gd name="T98" fmla="*/ 3 w 1141"/>
                <a:gd name="T99" fmla="*/ 637 h 1143"/>
                <a:gd name="T100" fmla="*/ 2 w 1141"/>
                <a:gd name="T101" fmla="*/ 517 h 1143"/>
                <a:gd name="T102" fmla="*/ 25 w 1141"/>
                <a:gd name="T103" fmla="*/ 406 h 1143"/>
                <a:gd name="T104" fmla="*/ 67 w 1141"/>
                <a:gd name="T105" fmla="*/ 302 h 1143"/>
                <a:gd name="T106" fmla="*/ 128 w 1141"/>
                <a:gd name="T107" fmla="*/ 212 h 1143"/>
                <a:gd name="T108" fmla="*/ 205 w 1141"/>
                <a:gd name="T109" fmla="*/ 133 h 1143"/>
                <a:gd name="T110" fmla="*/ 296 w 1141"/>
                <a:gd name="T111" fmla="*/ 71 h 1143"/>
                <a:gd name="T112" fmla="*/ 397 w 1141"/>
                <a:gd name="T113" fmla="*/ 27 h 1143"/>
                <a:gd name="T114" fmla="*/ 509 w 1141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1" h="1143">
                  <a:moveTo>
                    <a:pt x="567" y="0"/>
                  </a:moveTo>
                  <a:lnTo>
                    <a:pt x="568" y="0"/>
                  </a:lnTo>
                  <a:lnTo>
                    <a:pt x="586" y="2"/>
                  </a:lnTo>
                  <a:lnTo>
                    <a:pt x="602" y="10"/>
                  </a:lnTo>
                  <a:lnTo>
                    <a:pt x="617" y="20"/>
                  </a:lnTo>
                  <a:lnTo>
                    <a:pt x="628" y="34"/>
                  </a:lnTo>
                  <a:lnTo>
                    <a:pt x="635" y="51"/>
                  </a:lnTo>
                  <a:lnTo>
                    <a:pt x="637" y="70"/>
                  </a:lnTo>
                  <a:lnTo>
                    <a:pt x="635" y="88"/>
                  </a:lnTo>
                  <a:lnTo>
                    <a:pt x="629" y="105"/>
                  </a:lnTo>
                  <a:lnTo>
                    <a:pt x="618" y="120"/>
                  </a:lnTo>
                  <a:lnTo>
                    <a:pt x="603" y="131"/>
                  </a:lnTo>
                  <a:lnTo>
                    <a:pt x="587" y="138"/>
                  </a:lnTo>
                  <a:lnTo>
                    <a:pt x="569" y="141"/>
                  </a:lnTo>
                  <a:lnTo>
                    <a:pt x="518" y="144"/>
                  </a:lnTo>
                  <a:lnTo>
                    <a:pt x="470" y="152"/>
                  </a:lnTo>
                  <a:lnTo>
                    <a:pt x="423" y="167"/>
                  </a:lnTo>
                  <a:lnTo>
                    <a:pt x="380" y="186"/>
                  </a:lnTo>
                  <a:lnTo>
                    <a:pt x="338" y="209"/>
                  </a:lnTo>
                  <a:lnTo>
                    <a:pt x="300" y="238"/>
                  </a:lnTo>
                  <a:lnTo>
                    <a:pt x="265" y="270"/>
                  </a:lnTo>
                  <a:lnTo>
                    <a:pt x="233" y="305"/>
                  </a:lnTo>
                  <a:lnTo>
                    <a:pt x="207" y="344"/>
                  </a:lnTo>
                  <a:lnTo>
                    <a:pt x="184" y="385"/>
                  </a:lnTo>
                  <a:lnTo>
                    <a:pt x="165" y="429"/>
                  </a:lnTo>
                  <a:lnTo>
                    <a:pt x="152" y="476"/>
                  </a:lnTo>
                  <a:lnTo>
                    <a:pt x="144" y="524"/>
                  </a:lnTo>
                  <a:lnTo>
                    <a:pt x="141" y="575"/>
                  </a:lnTo>
                  <a:lnTo>
                    <a:pt x="145" y="629"/>
                  </a:lnTo>
                  <a:lnTo>
                    <a:pt x="154" y="681"/>
                  </a:lnTo>
                  <a:lnTo>
                    <a:pt x="171" y="729"/>
                  </a:lnTo>
                  <a:lnTo>
                    <a:pt x="192" y="776"/>
                  </a:lnTo>
                  <a:lnTo>
                    <a:pt x="220" y="819"/>
                  </a:lnTo>
                  <a:lnTo>
                    <a:pt x="250" y="859"/>
                  </a:lnTo>
                  <a:lnTo>
                    <a:pt x="286" y="895"/>
                  </a:lnTo>
                  <a:lnTo>
                    <a:pt x="326" y="926"/>
                  </a:lnTo>
                  <a:lnTo>
                    <a:pt x="369" y="952"/>
                  </a:lnTo>
                  <a:lnTo>
                    <a:pt x="417" y="975"/>
                  </a:lnTo>
                  <a:lnTo>
                    <a:pt x="465" y="990"/>
                  </a:lnTo>
                  <a:lnTo>
                    <a:pt x="517" y="1000"/>
                  </a:lnTo>
                  <a:lnTo>
                    <a:pt x="571" y="1003"/>
                  </a:lnTo>
                  <a:lnTo>
                    <a:pt x="574" y="1003"/>
                  </a:lnTo>
                  <a:lnTo>
                    <a:pt x="622" y="1000"/>
                  </a:lnTo>
                  <a:lnTo>
                    <a:pt x="670" y="992"/>
                  </a:lnTo>
                  <a:lnTo>
                    <a:pt x="716" y="978"/>
                  </a:lnTo>
                  <a:lnTo>
                    <a:pt x="760" y="960"/>
                  </a:lnTo>
                  <a:lnTo>
                    <a:pt x="802" y="936"/>
                  </a:lnTo>
                  <a:lnTo>
                    <a:pt x="841" y="908"/>
                  </a:lnTo>
                  <a:lnTo>
                    <a:pt x="877" y="874"/>
                  </a:lnTo>
                  <a:lnTo>
                    <a:pt x="909" y="837"/>
                  </a:lnTo>
                  <a:lnTo>
                    <a:pt x="937" y="798"/>
                  </a:lnTo>
                  <a:lnTo>
                    <a:pt x="960" y="756"/>
                  </a:lnTo>
                  <a:lnTo>
                    <a:pt x="978" y="711"/>
                  </a:lnTo>
                  <a:lnTo>
                    <a:pt x="990" y="665"/>
                  </a:lnTo>
                  <a:lnTo>
                    <a:pt x="999" y="617"/>
                  </a:lnTo>
                  <a:lnTo>
                    <a:pt x="1001" y="569"/>
                  </a:lnTo>
                  <a:lnTo>
                    <a:pt x="1003" y="550"/>
                  </a:lnTo>
                  <a:lnTo>
                    <a:pt x="1011" y="533"/>
                  </a:lnTo>
                  <a:lnTo>
                    <a:pt x="1021" y="518"/>
                  </a:lnTo>
                  <a:lnTo>
                    <a:pt x="1035" y="507"/>
                  </a:lnTo>
                  <a:lnTo>
                    <a:pt x="1052" y="500"/>
                  </a:lnTo>
                  <a:lnTo>
                    <a:pt x="1071" y="498"/>
                  </a:lnTo>
                  <a:lnTo>
                    <a:pt x="1071" y="498"/>
                  </a:lnTo>
                  <a:lnTo>
                    <a:pt x="1090" y="500"/>
                  </a:lnTo>
                  <a:lnTo>
                    <a:pt x="1106" y="507"/>
                  </a:lnTo>
                  <a:lnTo>
                    <a:pt x="1120" y="518"/>
                  </a:lnTo>
                  <a:lnTo>
                    <a:pt x="1132" y="532"/>
                  </a:lnTo>
                  <a:lnTo>
                    <a:pt x="1139" y="549"/>
                  </a:lnTo>
                  <a:lnTo>
                    <a:pt x="1141" y="567"/>
                  </a:lnTo>
                  <a:lnTo>
                    <a:pt x="1139" y="624"/>
                  </a:lnTo>
                  <a:lnTo>
                    <a:pt x="1131" y="680"/>
                  </a:lnTo>
                  <a:lnTo>
                    <a:pt x="1118" y="734"/>
                  </a:lnTo>
                  <a:lnTo>
                    <a:pt x="1099" y="786"/>
                  </a:lnTo>
                  <a:lnTo>
                    <a:pt x="1076" y="837"/>
                  </a:lnTo>
                  <a:lnTo>
                    <a:pt x="1047" y="885"/>
                  </a:lnTo>
                  <a:lnTo>
                    <a:pt x="1015" y="930"/>
                  </a:lnTo>
                  <a:lnTo>
                    <a:pt x="977" y="972"/>
                  </a:lnTo>
                  <a:lnTo>
                    <a:pt x="936" y="1011"/>
                  </a:lnTo>
                  <a:lnTo>
                    <a:pt x="890" y="1044"/>
                  </a:lnTo>
                  <a:lnTo>
                    <a:pt x="843" y="1074"/>
                  </a:lnTo>
                  <a:lnTo>
                    <a:pt x="792" y="1098"/>
                  </a:lnTo>
                  <a:lnTo>
                    <a:pt x="741" y="1117"/>
                  </a:lnTo>
                  <a:lnTo>
                    <a:pt x="687" y="1131"/>
                  </a:lnTo>
                  <a:lnTo>
                    <a:pt x="631" y="1139"/>
                  </a:lnTo>
                  <a:lnTo>
                    <a:pt x="575" y="1143"/>
                  </a:lnTo>
                  <a:lnTo>
                    <a:pt x="571" y="1143"/>
                  </a:lnTo>
                  <a:lnTo>
                    <a:pt x="509" y="1139"/>
                  </a:lnTo>
                  <a:lnTo>
                    <a:pt x="448" y="1130"/>
                  </a:lnTo>
                  <a:lnTo>
                    <a:pt x="392" y="1114"/>
                  </a:lnTo>
                  <a:lnTo>
                    <a:pt x="337" y="1093"/>
                  </a:lnTo>
                  <a:lnTo>
                    <a:pt x="284" y="1065"/>
                  </a:lnTo>
                  <a:lnTo>
                    <a:pt x="235" y="1034"/>
                  </a:lnTo>
                  <a:lnTo>
                    <a:pt x="190" y="997"/>
                  </a:lnTo>
                  <a:lnTo>
                    <a:pt x="149" y="956"/>
                  </a:lnTo>
                  <a:lnTo>
                    <a:pt x="112" y="911"/>
                  </a:lnTo>
                  <a:lnTo>
                    <a:pt x="79" y="863"/>
                  </a:lnTo>
                  <a:lnTo>
                    <a:pt x="52" y="810"/>
                  </a:lnTo>
                  <a:lnTo>
                    <a:pt x="30" y="755"/>
                  </a:lnTo>
                  <a:lnTo>
                    <a:pt x="14" y="698"/>
                  </a:lnTo>
                  <a:lnTo>
                    <a:pt x="3" y="637"/>
                  </a:lnTo>
                  <a:lnTo>
                    <a:pt x="0" y="575"/>
                  </a:lnTo>
                  <a:lnTo>
                    <a:pt x="2" y="517"/>
                  </a:lnTo>
                  <a:lnTo>
                    <a:pt x="11" y="461"/>
                  </a:lnTo>
                  <a:lnTo>
                    <a:pt x="25" y="406"/>
                  </a:lnTo>
                  <a:lnTo>
                    <a:pt x="44" y="353"/>
                  </a:lnTo>
                  <a:lnTo>
                    <a:pt x="67" y="302"/>
                  </a:lnTo>
                  <a:lnTo>
                    <a:pt x="95" y="256"/>
                  </a:lnTo>
                  <a:lnTo>
                    <a:pt x="128" y="212"/>
                  </a:lnTo>
                  <a:lnTo>
                    <a:pt x="165" y="170"/>
                  </a:lnTo>
                  <a:lnTo>
                    <a:pt x="205" y="133"/>
                  </a:lnTo>
                  <a:lnTo>
                    <a:pt x="248" y="100"/>
                  </a:lnTo>
                  <a:lnTo>
                    <a:pt x="296" y="71"/>
                  </a:lnTo>
                  <a:lnTo>
                    <a:pt x="345" y="47"/>
                  </a:lnTo>
                  <a:lnTo>
                    <a:pt x="397" y="27"/>
                  </a:lnTo>
                  <a:lnTo>
                    <a:pt x="452" y="12"/>
                  </a:lnTo>
                  <a:lnTo>
                    <a:pt x="509" y="3"/>
                  </a:lnTo>
                  <a:lnTo>
                    <a:pt x="5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8" name="Freeform 252"/>
            <p:cNvSpPr>
              <a:spLocks noEditPoints="1"/>
            </p:cNvSpPr>
            <p:nvPr/>
          </p:nvSpPr>
          <p:spPr bwMode="auto">
            <a:xfrm>
              <a:off x="3636963" y="3463925"/>
              <a:ext cx="325438" cy="327025"/>
            </a:xfrm>
            <a:custGeom>
              <a:avLst/>
              <a:gdLst>
                <a:gd name="T0" fmla="*/ 946 w 2054"/>
                <a:gd name="T1" fmla="*/ 277 h 2059"/>
                <a:gd name="T2" fmla="*/ 785 w 2054"/>
                <a:gd name="T3" fmla="*/ 375 h 2059"/>
                <a:gd name="T4" fmla="*/ 568 w 2054"/>
                <a:gd name="T5" fmla="*/ 453 h 2059"/>
                <a:gd name="T6" fmla="*/ 451 w 2054"/>
                <a:gd name="T7" fmla="*/ 350 h 2059"/>
                <a:gd name="T8" fmla="*/ 349 w 2054"/>
                <a:gd name="T9" fmla="*/ 461 h 2059"/>
                <a:gd name="T10" fmla="*/ 449 w 2054"/>
                <a:gd name="T11" fmla="*/ 642 h 2059"/>
                <a:gd name="T12" fmla="*/ 327 w 2054"/>
                <a:gd name="T13" fmla="*/ 926 h 2059"/>
                <a:gd name="T14" fmla="*/ 142 w 2054"/>
                <a:gd name="T15" fmla="*/ 952 h 2059"/>
                <a:gd name="T16" fmla="*/ 147 w 2054"/>
                <a:gd name="T17" fmla="*/ 1108 h 2059"/>
                <a:gd name="T18" fmla="*/ 345 w 2054"/>
                <a:gd name="T19" fmla="*/ 1165 h 2059"/>
                <a:gd name="T20" fmla="*/ 460 w 2054"/>
                <a:gd name="T21" fmla="*/ 1451 h 2059"/>
                <a:gd name="T22" fmla="*/ 347 w 2054"/>
                <a:gd name="T23" fmla="*/ 1600 h 2059"/>
                <a:gd name="T24" fmla="*/ 455 w 2054"/>
                <a:gd name="T25" fmla="*/ 1708 h 2059"/>
                <a:gd name="T26" fmla="*/ 604 w 2054"/>
                <a:gd name="T27" fmla="*/ 1595 h 2059"/>
                <a:gd name="T28" fmla="*/ 889 w 2054"/>
                <a:gd name="T29" fmla="*/ 1711 h 2059"/>
                <a:gd name="T30" fmla="*/ 947 w 2054"/>
                <a:gd name="T31" fmla="*/ 1909 h 2059"/>
                <a:gd name="T32" fmla="*/ 1101 w 2054"/>
                <a:gd name="T33" fmla="*/ 1914 h 2059"/>
                <a:gd name="T34" fmla="*/ 1129 w 2054"/>
                <a:gd name="T35" fmla="*/ 1728 h 2059"/>
                <a:gd name="T36" fmla="*/ 1411 w 2054"/>
                <a:gd name="T37" fmla="*/ 1607 h 2059"/>
                <a:gd name="T38" fmla="*/ 1592 w 2054"/>
                <a:gd name="T39" fmla="*/ 1708 h 2059"/>
                <a:gd name="T40" fmla="*/ 1702 w 2054"/>
                <a:gd name="T41" fmla="*/ 1607 h 2059"/>
                <a:gd name="T42" fmla="*/ 1594 w 2054"/>
                <a:gd name="T43" fmla="*/ 1471 h 2059"/>
                <a:gd name="T44" fmla="*/ 1694 w 2054"/>
                <a:gd name="T45" fmla="*/ 1220 h 2059"/>
                <a:gd name="T46" fmla="*/ 1902 w 2054"/>
                <a:gd name="T47" fmla="*/ 1110 h 2059"/>
                <a:gd name="T48" fmla="*/ 1912 w 2054"/>
                <a:gd name="T49" fmla="*/ 958 h 2059"/>
                <a:gd name="T50" fmla="*/ 1739 w 2054"/>
                <a:gd name="T51" fmla="*/ 939 h 2059"/>
                <a:gd name="T52" fmla="*/ 1633 w 2054"/>
                <a:gd name="T53" fmla="*/ 689 h 2059"/>
                <a:gd name="T54" fmla="*/ 1700 w 2054"/>
                <a:gd name="T55" fmla="*/ 465 h 2059"/>
                <a:gd name="T56" fmla="*/ 1601 w 2054"/>
                <a:gd name="T57" fmla="*/ 351 h 2059"/>
                <a:gd name="T58" fmla="*/ 1485 w 2054"/>
                <a:gd name="T59" fmla="*/ 454 h 2059"/>
                <a:gd name="T60" fmla="*/ 1267 w 2054"/>
                <a:gd name="T61" fmla="*/ 376 h 2059"/>
                <a:gd name="T62" fmla="*/ 1106 w 2054"/>
                <a:gd name="T63" fmla="*/ 278 h 2059"/>
                <a:gd name="T64" fmla="*/ 958 w 2054"/>
                <a:gd name="T65" fmla="*/ 141 h 2059"/>
                <a:gd name="T66" fmla="*/ 1220 w 2054"/>
                <a:gd name="T67" fmla="*/ 68 h 2059"/>
                <a:gd name="T68" fmla="*/ 1394 w 2054"/>
                <a:gd name="T69" fmla="*/ 278 h 2059"/>
                <a:gd name="T70" fmla="*/ 1597 w 2054"/>
                <a:gd name="T71" fmla="*/ 209 h 2059"/>
                <a:gd name="T72" fmla="*/ 1831 w 2054"/>
                <a:gd name="T73" fmla="*/ 394 h 2059"/>
                <a:gd name="T74" fmla="*/ 1800 w 2054"/>
                <a:gd name="T75" fmla="*/ 565 h 2059"/>
                <a:gd name="T76" fmla="*/ 1932 w 2054"/>
                <a:gd name="T77" fmla="*/ 812 h 2059"/>
                <a:gd name="T78" fmla="*/ 2054 w 2054"/>
                <a:gd name="T79" fmla="*/ 961 h 2059"/>
                <a:gd name="T80" fmla="*/ 1961 w 2054"/>
                <a:gd name="T81" fmla="*/ 1238 h 2059"/>
                <a:gd name="T82" fmla="*/ 1751 w 2054"/>
                <a:gd name="T83" fmla="*/ 1445 h 2059"/>
                <a:gd name="T84" fmla="*/ 1839 w 2054"/>
                <a:gd name="T85" fmla="*/ 1640 h 2059"/>
                <a:gd name="T86" fmla="*/ 1644 w 2054"/>
                <a:gd name="T87" fmla="*/ 1842 h 2059"/>
                <a:gd name="T88" fmla="*/ 1441 w 2054"/>
                <a:gd name="T89" fmla="*/ 1756 h 2059"/>
                <a:gd name="T90" fmla="*/ 1235 w 2054"/>
                <a:gd name="T91" fmla="*/ 1966 h 2059"/>
                <a:gd name="T92" fmla="*/ 958 w 2054"/>
                <a:gd name="T93" fmla="*/ 2059 h 2059"/>
                <a:gd name="T94" fmla="*/ 810 w 2054"/>
                <a:gd name="T95" fmla="*/ 1937 h 2059"/>
                <a:gd name="T96" fmla="*/ 563 w 2054"/>
                <a:gd name="T97" fmla="*/ 1805 h 2059"/>
                <a:gd name="T98" fmla="*/ 398 w 2054"/>
                <a:gd name="T99" fmla="*/ 1838 h 2059"/>
                <a:gd name="T100" fmla="*/ 210 w 2054"/>
                <a:gd name="T101" fmla="*/ 1626 h 2059"/>
                <a:gd name="T102" fmla="*/ 278 w 2054"/>
                <a:gd name="T103" fmla="*/ 1398 h 2059"/>
                <a:gd name="T104" fmla="*/ 67 w 2054"/>
                <a:gd name="T105" fmla="*/ 1224 h 2059"/>
                <a:gd name="T106" fmla="*/ 2 w 2054"/>
                <a:gd name="T107" fmla="*/ 930 h 2059"/>
                <a:gd name="T108" fmla="*/ 151 w 2054"/>
                <a:gd name="T109" fmla="*/ 809 h 2059"/>
                <a:gd name="T110" fmla="*/ 237 w 2054"/>
                <a:gd name="T111" fmla="*/ 547 h 2059"/>
                <a:gd name="T112" fmla="*/ 233 w 2054"/>
                <a:gd name="T113" fmla="*/ 373 h 2059"/>
                <a:gd name="T114" fmla="*/ 456 w 2054"/>
                <a:gd name="T115" fmla="*/ 209 h 2059"/>
                <a:gd name="T116" fmla="*/ 707 w 2054"/>
                <a:gd name="T117" fmla="*/ 257 h 2059"/>
                <a:gd name="T118" fmla="*/ 851 w 2054"/>
                <a:gd name="T119" fmla="*/ 45 h 2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4" h="2059">
                  <a:moveTo>
                    <a:pt x="958" y="141"/>
                  </a:moveTo>
                  <a:lnTo>
                    <a:pt x="954" y="142"/>
                  </a:lnTo>
                  <a:lnTo>
                    <a:pt x="951" y="143"/>
                  </a:lnTo>
                  <a:lnTo>
                    <a:pt x="948" y="146"/>
                  </a:lnTo>
                  <a:lnTo>
                    <a:pt x="947" y="149"/>
                  </a:lnTo>
                  <a:lnTo>
                    <a:pt x="946" y="152"/>
                  </a:lnTo>
                  <a:lnTo>
                    <a:pt x="946" y="277"/>
                  </a:lnTo>
                  <a:lnTo>
                    <a:pt x="943" y="296"/>
                  </a:lnTo>
                  <a:lnTo>
                    <a:pt x="936" y="313"/>
                  </a:lnTo>
                  <a:lnTo>
                    <a:pt x="924" y="328"/>
                  </a:lnTo>
                  <a:lnTo>
                    <a:pt x="908" y="339"/>
                  </a:lnTo>
                  <a:lnTo>
                    <a:pt x="889" y="346"/>
                  </a:lnTo>
                  <a:lnTo>
                    <a:pt x="837" y="358"/>
                  </a:lnTo>
                  <a:lnTo>
                    <a:pt x="785" y="375"/>
                  </a:lnTo>
                  <a:lnTo>
                    <a:pt x="735" y="395"/>
                  </a:lnTo>
                  <a:lnTo>
                    <a:pt x="687" y="421"/>
                  </a:lnTo>
                  <a:lnTo>
                    <a:pt x="640" y="449"/>
                  </a:lnTo>
                  <a:lnTo>
                    <a:pt x="623" y="458"/>
                  </a:lnTo>
                  <a:lnTo>
                    <a:pt x="604" y="461"/>
                  </a:lnTo>
                  <a:lnTo>
                    <a:pt x="585" y="459"/>
                  </a:lnTo>
                  <a:lnTo>
                    <a:pt x="568" y="453"/>
                  </a:lnTo>
                  <a:lnTo>
                    <a:pt x="552" y="441"/>
                  </a:lnTo>
                  <a:lnTo>
                    <a:pt x="463" y="352"/>
                  </a:lnTo>
                  <a:lnTo>
                    <a:pt x="460" y="350"/>
                  </a:lnTo>
                  <a:lnTo>
                    <a:pt x="458" y="349"/>
                  </a:lnTo>
                  <a:lnTo>
                    <a:pt x="455" y="348"/>
                  </a:lnTo>
                  <a:lnTo>
                    <a:pt x="453" y="349"/>
                  </a:lnTo>
                  <a:lnTo>
                    <a:pt x="451" y="350"/>
                  </a:lnTo>
                  <a:lnTo>
                    <a:pt x="447" y="352"/>
                  </a:lnTo>
                  <a:lnTo>
                    <a:pt x="352" y="448"/>
                  </a:lnTo>
                  <a:lnTo>
                    <a:pt x="349" y="451"/>
                  </a:lnTo>
                  <a:lnTo>
                    <a:pt x="348" y="454"/>
                  </a:lnTo>
                  <a:lnTo>
                    <a:pt x="347" y="457"/>
                  </a:lnTo>
                  <a:lnTo>
                    <a:pt x="348" y="459"/>
                  </a:lnTo>
                  <a:lnTo>
                    <a:pt x="349" y="461"/>
                  </a:lnTo>
                  <a:lnTo>
                    <a:pt x="352" y="464"/>
                  </a:lnTo>
                  <a:lnTo>
                    <a:pt x="440" y="553"/>
                  </a:lnTo>
                  <a:lnTo>
                    <a:pt x="452" y="569"/>
                  </a:lnTo>
                  <a:lnTo>
                    <a:pt x="458" y="587"/>
                  </a:lnTo>
                  <a:lnTo>
                    <a:pt x="460" y="605"/>
                  </a:lnTo>
                  <a:lnTo>
                    <a:pt x="457" y="624"/>
                  </a:lnTo>
                  <a:lnTo>
                    <a:pt x="449" y="642"/>
                  </a:lnTo>
                  <a:lnTo>
                    <a:pt x="420" y="688"/>
                  </a:lnTo>
                  <a:lnTo>
                    <a:pt x="395" y="737"/>
                  </a:lnTo>
                  <a:lnTo>
                    <a:pt x="375" y="786"/>
                  </a:lnTo>
                  <a:lnTo>
                    <a:pt x="358" y="838"/>
                  </a:lnTo>
                  <a:lnTo>
                    <a:pt x="345" y="891"/>
                  </a:lnTo>
                  <a:lnTo>
                    <a:pt x="339" y="910"/>
                  </a:lnTo>
                  <a:lnTo>
                    <a:pt x="327" y="926"/>
                  </a:lnTo>
                  <a:lnTo>
                    <a:pt x="313" y="938"/>
                  </a:lnTo>
                  <a:lnTo>
                    <a:pt x="296" y="946"/>
                  </a:lnTo>
                  <a:lnTo>
                    <a:pt x="277" y="948"/>
                  </a:lnTo>
                  <a:lnTo>
                    <a:pt x="151" y="948"/>
                  </a:lnTo>
                  <a:lnTo>
                    <a:pt x="147" y="949"/>
                  </a:lnTo>
                  <a:lnTo>
                    <a:pt x="144" y="950"/>
                  </a:lnTo>
                  <a:lnTo>
                    <a:pt x="142" y="952"/>
                  </a:lnTo>
                  <a:lnTo>
                    <a:pt x="140" y="956"/>
                  </a:lnTo>
                  <a:lnTo>
                    <a:pt x="140" y="960"/>
                  </a:lnTo>
                  <a:lnTo>
                    <a:pt x="140" y="1096"/>
                  </a:lnTo>
                  <a:lnTo>
                    <a:pt x="140" y="1100"/>
                  </a:lnTo>
                  <a:lnTo>
                    <a:pt x="142" y="1104"/>
                  </a:lnTo>
                  <a:lnTo>
                    <a:pt x="144" y="1106"/>
                  </a:lnTo>
                  <a:lnTo>
                    <a:pt x="147" y="1108"/>
                  </a:lnTo>
                  <a:lnTo>
                    <a:pt x="151" y="1108"/>
                  </a:lnTo>
                  <a:lnTo>
                    <a:pt x="277" y="1108"/>
                  </a:lnTo>
                  <a:lnTo>
                    <a:pt x="296" y="1111"/>
                  </a:lnTo>
                  <a:lnTo>
                    <a:pt x="313" y="1118"/>
                  </a:lnTo>
                  <a:lnTo>
                    <a:pt x="327" y="1131"/>
                  </a:lnTo>
                  <a:lnTo>
                    <a:pt x="339" y="1147"/>
                  </a:lnTo>
                  <a:lnTo>
                    <a:pt x="345" y="1165"/>
                  </a:lnTo>
                  <a:lnTo>
                    <a:pt x="358" y="1218"/>
                  </a:lnTo>
                  <a:lnTo>
                    <a:pt x="375" y="1269"/>
                  </a:lnTo>
                  <a:lnTo>
                    <a:pt x="395" y="1320"/>
                  </a:lnTo>
                  <a:lnTo>
                    <a:pt x="420" y="1368"/>
                  </a:lnTo>
                  <a:lnTo>
                    <a:pt x="449" y="1414"/>
                  </a:lnTo>
                  <a:lnTo>
                    <a:pt x="457" y="1432"/>
                  </a:lnTo>
                  <a:lnTo>
                    <a:pt x="460" y="1451"/>
                  </a:lnTo>
                  <a:lnTo>
                    <a:pt x="458" y="1470"/>
                  </a:lnTo>
                  <a:lnTo>
                    <a:pt x="452" y="1488"/>
                  </a:lnTo>
                  <a:lnTo>
                    <a:pt x="440" y="1503"/>
                  </a:lnTo>
                  <a:lnTo>
                    <a:pt x="352" y="1592"/>
                  </a:lnTo>
                  <a:lnTo>
                    <a:pt x="349" y="1595"/>
                  </a:lnTo>
                  <a:lnTo>
                    <a:pt x="348" y="1598"/>
                  </a:lnTo>
                  <a:lnTo>
                    <a:pt x="347" y="1600"/>
                  </a:lnTo>
                  <a:lnTo>
                    <a:pt x="348" y="1602"/>
                  </a:lnTo>
                  <a:lnTo>
                    <a:pt x="349" y="1604"/>
                  </a:lnTo>
                  <a:lnTo>
                    <a:pt x="352" y="1608"/>
                  </a:lnTo>
                  <a:lnTo>
                    <a:pt x="447" y="1705"/>
                  </a:lnTo>
                  <a:lnTo>
                    <a:pt x="451" y="1707"/>
                  </a:lnTo>
                  <a:lnTo>
                    <a:pt x="453" y="1708"/>
                  </a:lnTo>
                  <a:lnTo>
                    <a:pt x="455" y="1708"/>
                  </a:lnTo>
                  <a:lnTo>
                    <a:pt x="458" y="1708"/>
                  </a:lnTo>
                  <a:lnTo>
                    <a:pt x="460" y="1707"/>
                  </a:lnTo>
                  <a:lnTo>
                    <a:pt x="463" y="1705"/>
                  </a:lnTo>
                  <a:lnTo>
                    <a:pt x="552" y="1616"/>
                  </a:lnTo>
                  <a:lnTo>
                    <a:pt x="568" y="1604"/>
                  </a:lnTo>
                  <a:lnTo>
                    <a:pt x="585" y="1597"/>
                  </a:lnTo>
                  <a:lnTo>
                    <a:pt x="604" y="1595"/>
                  </a:lnTo>
                  <a:lnTo>
                    <a:pt x="623" y="1598"/>
                  </a:lnTo>
                  <a:lnTo>
                    <a:pt x="640" y="1607"/>
                  </a:lnTo>
                  <a:lnTo>
                    <a:pt x="687" y="1636"/>
                  </a:lnTo>
                  <a:lnTo>
                    <a:pt x="735" y="1660"/>
                  </a:lnTo>
                  <a:lnTo>
                    <a:pt x="785" y="1682"/>
                  </a:lnTo>
                  <a:lnTo>
                    <a:pt x="837" y="1699"/>
                  </a:lnTo>
                  <a:lnTo>
                    <a:pt x="889" y="1711"/>
                  </a:lnTo>
                  <a:lnTo>
                    <a:pt x="908" y="1718"/>
                  </a:lnTo>
                  <a:lnTo>
                    <a:pt x="924" y="1728"/>
                  </a:lnTo>
                  <a:lnTo>
                    <a:pt x="936" y="1743"/>
                  </a:lnTo>
                  <a:lnTo>
                    <a:pt x="943" y="1760"/>
                  </a:lnTo>
                  <a:lnTo>
                    <a:pt x="946" y="1780"/>
                  </a:lnTo>
                  <a:lnTo>
                    <a:pt x="946" y="1906"/>
                  </a:lnTo>
                  <a:lnTo>
                    <a:pt x="947" y="1909"/>
                  </a:lnTo>
                  <a:lnTo>
                    <a:pt x="948" y="1912"/>
                  </a:lnTo>
                  <a:lnTo>
                    <a:pt x="951" y="1914"/>
                  </a:lnTo>
                  <a:lnTo>
                    <a:pt x="954" y="1916"/>
                  </a:lnTo>
                  <a:lnTo>
                    <a:pt x="958" y="1916"/>
                  </a:lnTo>
                  <a:lnTo>
                    <a:pt x="1094" y="1916"/>
                  </a:lnTo>
                  <a:lnTo>
                    <a:pt x="1098" y="1916"/>
                  </a:lnTo>
                  <a:lnTo>
                    <a:pt x="1101" y="1914"/>
                  </a:lnTo>
                  <a:lnTo>
                    <a:pt x="1103" y="1912"/>
                  </a:lnTo>
                  <a:lnTo>
                    <a:pt x="1106" y="1909"/>
                  </a:lnTo>
                  <a:lnTo>
                    <a:pt x="1106" y="1906"/>
                  </a:lnTo>
                  <a:lnTo>
                    <a:pt x="1106" y="1780"/>
                  </a:lnTo>
                  <a:lnTo>
                    <a:pt x="1109" y="1760"/>
                  </a:lnTo>
                  <a:lnTo>
                    <a:pt x="1116" y="1743"/>
                  </a:lnTo>
                  <a:lnTo>
                    <a:pt x="1129" y="1728"/>
                  </a:lnTo>
                  <a:lnTo>
                    <a:pt x="1143" y="1718"/>
                  </a:lnTo>
                  <a:lnTo>
                    <a:pt x="1162" y="1711"/>
                  </a:lnTo>
                  <a:lnTo>
                    <a:pt x="1215" y="1699"/>
                  </a:lnTo>
                  <a:lnTo>
                    <a:pt x="1267" y="1682"/>
                  </a:lnTo>
                  <a:lnTo>
                    <a:pt x="1316" y="1660"/>
                  </a:lnTo>
                  <a:lnTo>
                    <a:pt x="1365" y="1636"/>
                  </a:lnTo>
                  <a:lnTo>
                    <a:pt x="1411" y="1607"/>
                  </a:lnTo>
                  <a:lnTo>
                    <a:pt x="1429" y="1598"/>
                  </a:lnTo>
                  <a:lnTo>
                    <a:pt x="1448" y="1595"/>
                  </a:lnTo>
                  <a:lnTo>
                    <a:pt x="1467" y="1597"/>
                  </a:lnTo>
                  <a:lnTo>
                    <a:pt x="1485" y="1603"/>
                  </a:lnTo>
                  <a:lnTo>
                    <a:pt x="1500" y="1616"/>
                  </a:lnTo>
                  <a:lnTo>
                    <a:pt x="1589" y="1706"/>
                  </a:lnTo>
                  <a:lnTo>
                    <a:pt x="1592" y="1708"/>
                  </a:lnTo>
                  <a:lnTo>
                    <a:pt x="1594" y="1709"/>
                  </a:lnTo>
                  <a:lnTo>
                    <a:pt x="1597" y="1709"/>
                  </a:lnTo>
                  <a:lnTo>
                    <a:pt x="1599" y="1709"/>
                  </a:lnTo>
                  <a:lnTo>
                    <a:pt x="1601" y="1708"/>
                  </a:lnTo>
                  <a:lnTo>
                    <a:pt x="1604" y="1706"/>
                  </a:lnTo>
                  <a:lnTo>
                    <a:pt x="1700" y="1610"/>
                  </a:lnTo>
                  <a:lnTo>
                    <a:pt x="1702" y="1607"/>
                  </a:lnTo>
                  <a:lnTo>
                    <a:pt x="1703" y="1603"/>
                  </a:lnTo>
                  <a:lnTo>
                    <a:pt x="1703" y="1600"/>
                  </a:lnTo>
                  <a:lnTo>
                    <a:pt x="1702" y="1596"/>
                  </a:lnTo>
                  <a:lnTo>
                    <a:pt x="1700" y="1594"/>
                  </a:lnTo>
                  <a:lnTo>
                    <a:pt x="1612" y="1505"/>
                  </a:lnTo>
                  <a:lnTo>
                    <a:pt x="1600" y="1489"/>
                  </a:lnTo>
                  <a:lnTo>
                    <a:pt x="1594" y="1471"/>
                  </a:lnTo>
                  <a:lnTo>
                    <a:pt x="1592" y="1452"/>
                  </a:lnTo>
                  <a:lnTo>
                    <a:pt x="1595" y="1433"/>
                  </a:lnTo>
                  <a:lnTo>
                    <a:pt x="1603" y="1416"/>
                  </a:lnTo>
                  <a:lnTo>
                    <a:pt x="1633" y="1370"/>
                  </a:lnTo>
                  <a:lnTo>
                    <a:pt x="1657" y="1321"/>
                  </a:lnTo>
                  <a:lnTo>
                    <a:pt x="1678" y="1271"/>
                  </a:lnTo>
                  <a:lnTo>
                    <a:pt x="1694" y="1220"/>
                  </a:lnTo>
                  <a:lnTo>
                    <a:pt x="1707" y="1166"/>
                  </a:lnTo>
                  <a:lnTo>
                    <a:pt x="1714" y="1148"/>
                  </a:lnTo>
                  <a:lnTo>
                    <a:pt x="1725" y="1132"/>
                  </a:lnTo>
                  <a:lnTo>
                    <a:pt x="1739" y="1119"/>
                  </a:lnTo>
                  <a:lnTo>
                    <a:pt x="1756" y="1112"/>
                  </a:lnTo>
                  <a:lnTo>
                    <a:pt x="1776" y="1110"/>
                  </a:lnTo>
                  <a:lnTo>
                    <a:pt x="1902" y="1110"/>
                  </a:lnTo>
                  <a:lnTo>
                    <a:pt x="1905" y="1109"/>
                  </a:lnTo>
                  <a:lnTo>
                    <a:pt x="1908" y="1108"/>
                  </a:lnTo>
                  <a:lnTo>
                    <a:pt x="1910" y="1105"/>
                  </a:lnTo>
                  <a:lnTo>
                    <a:pt x="1912" y="1101"/>
                  </a:lnTo>
                  <a:lnTo>
                    <a:pt x="1912" y="1098"/>
                  </a:lnTo>
                  <a:lnTo>
                    <a:pt x="1912" y="961"/>
                  </a:lnTo>
                  <a:lnTo>
                    <a:pt x="1912" y="958"/>
                  </a:lnTo>
                  <a:lnTo>
                    <a:pt x="1910" y="955"/>
                  </a:lnTo>
                  <a:lnTo>
                    <a:pt x="1908" y="951"/>
                  </a:lnTo>
                  <a:lnTo>
                    <a:pt x="1905" y="950"/>
                  </a:lnTo>
                  <a:lnTo>
                    <a:pt x="1902" y="949"/>
                  </a:lnTo>
                  <a:lnTo>
                    <a:pt x="1776" y="949"/>
                  </a:lnTo>
                  <a:lnTo>
                    <a:pt x="1756" y="947"/>
                  </a:lnTo>
                  <a:lnTo>
                    <a:pt x="1739" y="939"/>
                  </a:lnTo>
                  <a:lnTo>
                    <a:pt x="1725" y="927"/>
                  </a:lnTo>
                  <a:lnTo>
                    <a:pt x="1714" y="911"/>
                  </a:lnTo>
                  <a:lnTo>
                    <a:pt x="1707" y="893"/>
                  </a:lnTo>
                  <a:lnTo>
                    <a:pt x="1694" y="839"/>
                  </a:lnTo>
                  <a:lnTo>
                    <a:pt x="1678" y="789"/>
                  </a:lnTo>
                  <a:lnTo>
                    <a:pt x="1657" y="738"/>
                  </a:lnTo>
                  <a:lnTo>
                    <a:pt x="1633" y="689"/>
                  </a:lnTo>
                  <a:lnTo>
                    <a:pt x="1603" y="643"/>
                  </a:lnTo>
                  <a:lnTo>
                    <a:pt x="1595" y="626"/>
                  </a:lnTo>
                  <a:lnTo>
                    <a:pt x="1592" y="607"/>
                  </a:lnTo>
                  <a:lnTo>
                    <a:pt x="1594" y="588"/>
                  </a:lnTo>
                  <a:lnTo>
                    <a:pt x="1600" y="570"/>
                  </a:lnTo>
                  <a:lnTo>
                    <a:pt x="1612" y="554"/>
                  </a:lnTo>
                  <a:lnTo>
                    <a:pt x="1700" y="465"/>
                  </a:lnTo>
                  <a:lnTo>
                    <a:pt x="1702" y="463"/>
                  </a:lnTo>
                  <a:lnTo>
                    <a:pt x="1703" y="460"/>
                  </a:lnTo>
                  <a:lnTo>
                    <a:pt x="1703" y="456"/>
                  </a:lnTo>
                  <a:lnTo>
                    <a:pt x="1702" y="453"/>
                  </a:lnTo>
                  <a:lnTo>
                    <a:pt x="1700" y="450"/>
                  </a:lnTo>
                  <a:lnTo>
                    <a:pt x="1604" y="353"/>
                  </a:lnTo>
                  <a:lnTo>
                    <a:pt x="1601" y="351"/>
                  </a:lnTo>
                  <a:lnTo>
                    <a:pt x="1599" y="350"/>
                  </a:lnTo>
                  <a:lnTo>
                    <a:pt x="1597" y="350"/>
                  </a:lnTo>
                  <a:lnTo>
                    <a:pt x="1594" y="350"/>
                  </a:lnTo>
                  <a:lnTo>
                    <a:pt x="1592" y="351"/>
                  </a:lnTo>
                  <a:lnTo>
                    <a:pt x="1589" y="353"/>
                  </a:lnTo>
                  <a:lnTo>
                    <a:pt x="1500" y="442"/>
                  </a:lnTo>
                  <a:lnTo>
                    <a:pt x="1485" y="454"/>
                  </a:lnTo>
                  <a:lnTo>
                    <a:pt x="1468" y="460"/>
                  </a:lnTo>
                  <a:lnTo>
                    <a:pt x="1450" y="463"/>
                  </a:lnTo>
                  <a:lnTo>
                    <a:pt x="1430" y="460"/>
                  </a:lnTo>
                  <a:lnTo>
                    <a:pt x="1411" y="450"/>
                  </a:lnTo>
                  <a:lnTo>
                    <a:pt x="1365" y="422"/>
                  </a:lnTo>
                  <a:lnTo>
                    <a:pt x="1316" y="398"/>
                  </a:lnTo>
                  <a:lnTo>
                    <a:pt x="1267" y="376"/>
                  </a:lnTo>
                  <a:lnTo>
                    <a:pt x="1215" y="360"/>
                  </a:lnTo>
                  <a:lnTo>
                    <a:pt x="1162" y="347"/>
                  </a:lnTo>
                  <a:lnTo>
                    <a:pt x="1143" y="341"/>
                  </a:lnTo>
                  <a:lnTo>
                    <a:pt x="1128" y="330"/>
                  </a:lnTo>
                  <a:lnTo>
                    <a:pt x="1116" y="315"/>
                  </a:lnTo>
                  <a:lnTo>
                    <a:pt x="1109" y="297"/>
                  </a:lnTo>
                  <a:lnTo>
                    <a:pt x="1106" y="278"/>
                  </a:lnTo>
                  <a:lnTo>
                    <a:pt x="1106" y="152"/>
                  </a:lnTo>
                  <a:lnTo>
                    <a:pt x="1106" y="149"/>
                  </a:lnTo>
                  <a:lnTo>
                    <a:pt x="1103" y="146"/>
                  </a:lnTo>
                  <a:lnTo>
                    <a:pt x="1101" y="143"/>
                  </a:lnTo>
                  <a:lnTo>
                    <a:pt x="1098" y="142"/>
                  </a:lnTo>
                  <a:lnTo>
                    <a:pt x="1094" y="141"/>
                  </a:lnTo>
                  <a:lnTo>
                    <a:pt x="958" y="141"/>
                  </a:lnTo>
                  <a:close/>
                  <a:moveTo>
                    <a:pt x="958" y="0"/>
                  </a:moveTo>
                  <a:lnTo>
                    <a:pt x="1095" y="0"/>
                  </a:lnTo>
                  <a:lnTo>
                    <a:pt x="1126" y="3"/>
                  </a:lnTo>
                  <a:lnTo>
                    <a:pt x="1154" y="13"/>
                  </a:lnTo>
                  <a:lnTo>
                    <a:pt x="1179" y="27"/>
                  </a:lnTo>
                  <a:lnTo>
                    <a:pt x="1201" y="45"/>
                  </a:lnTo>
                  <a:lnTo>
                    <a:pt x="1220" y="68"/>
                  </a:lnTo>
                  <a:lnTo>
                    <a:pt x="1234" y="93"/>
                  </a:lnTo>
                  <a:lnTo>
                    <a:pt x="1244" y="122"/>
                  </a:lnTo>
                  <a:lnTo>
                    <a:pt x="1247" y="152"/>
                  </a:lnTo>
                  <a:lnTo>
                    <a:pt x="1247" y="223"/>
                  </a:lnTo>
                  <a:lnTo>
                    <a:pt x="1297" y="238"/>
                  </a:lnTo>
                  <a:lnTo>
                    <a:pt x="1346" y="257"/>
                  </a:lnTo>
                  <a:lnTo>
                    <a:pt x="1394" y="278"/>
                  </a:lnTo>
                  <a:lnTo>
                    <a:pt x="1441" y="304"/>
                  </a:lnTo>
                  <a:lnTo>
                    <a:pt x="1490" y="254"/>
                  </a:lnTo>
                  <a:lnTo>
                    <a:pt x="1508" y="238"/>
                  </a:lnTo>
                  <a:lnTo>
                    <a:pt x="1528" y="225"/>
                  </a:lnTo>
                  <a:lnTo>
                    <a:pt x="1551" y="217"/>
                  </a:lnTo>
                  <a:lnTo>
                    <a:pt x="1574" y="212"/>
                  </a:lnTo>
                  <a:lnTo>
                    <a:pt x="1597" y="209"/>
                  </a:lnTo>
                  <a:lnTo>
                    <a:pt x="1628" y="213"/>
                  </a:lnTo>
                  <a:lnTo>
                    <a:pt x="1655" y="221"/>
                  </a:lnTo>
                  <a:lnTo>
                    <a:pt x="1681" y="235"/>
                  </a:lnTo>
                  <a:lnTo>
                    <a:pt x="1705" y="254"/>
                  </a:lnTo>
                  <a:lnTo>
                    <a:pt x="1800" y="350"/>
                  </a:lnTo>
                  <a:lnTo>
                    <a:pt x="1818" y="371"/>
                  </a:lnTo>
                  <a:lnTo>
                    <a:pt x="1831" y="394"/>
                  </a:lnTo>
                  <a:lnTo>
                    <a:pt x="1839" y="419"/>
                  </a:lnTo>
                  <a:lnTo>
                    <a:pt x="1844" y="445"/>
                  </a:lnTo>
                  <a:lnTo>
                    <a:pt x="1844" y="471"/>
                  </a:lnTo>
                  <a:lnTo>
                    <a:pt x="1839" y="496"/>
                  </a:lnTo>
                  <a:lnTo>
                    <a:pt x="1831" y="521"/>
                  </a:lnTo>
                  <a:lnTo>
                    <a:pt x="1818" y="544"/>
                  </a:lnTo>
                  <a:lnTo>
                    <a:pt x="1800" y="565"/>
                  </a:lnTo>
                  <a:lnTo>
                    <a:pt x="1751" y="614"/>
                  </a:lnTo>
                  <a:lnTo>
                    <a:pt x="1776" y="661"/>
                  </a:lnTo>
                  <a:lnTo>
                    <a:pt x="1797" y="709"/>
                  </a:lnTo>
                  <a:lnTo>
                    <a:pt x="1816" y="759"/>
                  </a:lnTo>
                  <a:lnTo>
                    <a:pt x="1832" y="809"/>
                  </a:lnTo>
                  <a:lnTo>
                    <a:pt x="1902" y="809"/>
                  </a:lnTo>
                  <a:lnTo>
                    <a:pt x="1932" y="812"/>
                  </a:lnTo>
                  <a:lnTo>
                    <a:pt x="1961" y="821"/>
                  </a:lnTo>
                  <a:lnTo>
                    <a:pt x="1987" y="835"/>
                  </a:lnTo>
                  <a:lnTo>
                    <a:pt x="2009" y="854"/>
                  </a:lnTo>
                  <a:lnTo>
                    <a:pt x="2027" y="876"/>
                  </a:lnTo>
                  <a:lnTo>
                    <a:pt x="2042" y="902"/>
                  </a:lnTo>
                  <a:lnTo>
                    <a:pt x="2050" y="930"/>
                  </a:lnTo>
                  <a:lnTo>
                    <a:pt x="2054" y="961"/>
                  </a:lnTo>
                  <a:lnTo>
                    <a:pt x="2054" y="1098"/>
                  </a:lnTo>
                  <a:lnTo>
                    <a:pt x="2050" y="1129"/>
                  </a:lnTo>
                  <a:lnTo>
                    <a:pt x="2042" y="1157"/>
                  </a:lnTo>
                  <a:lnTo>
                    <a:pt x="2027" y="1183"/>
                  </a:lnTo>
                  <a:lnTo>
                    <a:pt x="2009" y="1205"/>
                  </a:lnTo>
                  <a:lnTo>
                    <a:pt x="1987" y="1224"/>
                  </a:lnTo>
                  <a:lnTo>
                    <a:pt x="1961" y="1238"/>
                  </a:lnTo>
                  <a:lnTo>
                    <a:pt x="1932" y="1247"/>
                  </a:lnTo>
                  <a:lnTo>
                    <a:pt x="1902" y="1250"/>
                  </a:lnTo>
                  <a:lnTo>
                    <a:pt x="1832" y="1250"/>
                  </a:lnTo>
                  <a:lnTo>
                    <a:pt x="1816" y="1300"/>
                  </a:lnTo>
                  <a:lnTo>
                    <a:pt x="1797" y="1350"/>
                  </a:lnTo>
                  <a:lnTo>
                    <a:pt x="1776" y="1398"/>
                  </a:lnTo>
                  <a:lnTo>
                    <a:pt x="1751" y="1445"/>
                  </a:lnTo>
                  <a:lnTo>
                    <a:pt x="1800" y="1495"/>
                  </a:lnTo>
                  <a:lnTo>
                    <a:pt x="1818" y="1515"/>
                  </a:lnTo>
                  <a:lnTo>
                    <a:pt x="1831" y="1538"/>
                  </a:lnTo>
                  <a:lnTo>
                    <a:pt x="1839" y="1563"/>
                  </a:lnTo>
                  <a:lnTo>
                    <a:pt x="1844" y="1589"/>
                  </a:lnTo>
                  <a:lnTo>
                    <a:pt x="1844" y="1614"/>
                  </a:lnTo>
                  <a:lnTo>
                    <a:pt x="1839" y="1640"/>
                  </a:lnTo>
                  <a:lnTo>
                    <a:pt x="1831" y="1665"/>
                  </a:lnTo>
                  <a:lnTo>
                    <a:pt x="1818" y="1688"/>
                  </a:lnTo>
                  <a:lnTo>
                    <a:pt x="1800" y="1709"/>
                  </a:lnTo>
                  <a:lnTo>
                    <a:pt x="1705" y="1805"/>
                  </a:lnTo>
                  <a:lnTo>
                    <a:pt x="1687" y="1821"/>
                  </a:lnTo>
                  <a:lnTo>
                    <a:pt x="1665" y="1834"/>
                  </a:lnTo>
                  <a:lnTo>
                    <a:pt x="1644" y="1842"/>
                  </a:lnTo>
                  <a:lnTo>
                    <a:pt x="1621" y="1848"/>
                  </a:lnTo>
                  <a:lnTo>
                    <a:pt x="1597" y="1850"/>
                  </a:lnTo>
                  <a:lnTo>
                    <a:pt x="1567" y="1846"/>
                  </a:lnTo>
                  <a:lnTo>
                    <a:pt x="1539" y="1838"/>
                  </a:lnTo>
                  <a:lnTo>
                    <a:pt x="1514" y="1824"/>
                  </a:lnTo>
                  <a:lnTo>
                    <a:pt x="1490" y="1805"/>
                  </a:lnTo>
                  <a:lnTo>
                    <a:pt x="1441" y="1756"/>
                  </a:lnTo>
                  <a:lnTo>
                    <a:pt x="1394" y="1781"/>
                  </a:lnTo>
                  <a:lnTo>
                    <a:pt x="1346" y="1802"/>
                  </a:lnTo>
                  <a:lnTo>
                    <a:pt x="1297" y="1821"/>
                  </a:lnTo>
                  <a:lnTo>
                    <a:pt x="1247" y="1836"/>
                  </a:lnTo>
                  <a:lnTo>
                    <a:pt x="1247" y="1907"/>
                  </a:lnTo>
                  <a:lnTo>
                    <a:pt x="1244" y="1937"/>
                  </a:lnTo>
                  <a:lnTo>
                    <a:pt x="1235" y="1966"/>
                  </a:lnTo>
                  <a:lnTo>
                    <a:pt x="1220" y="1991"/>
                  </a:lnTo>
                  <a:lnTo>
                    <a:pt x="1203" y="2015"/>
                  </a:lnTo>
                  <a:lnTo>
                    <a:pt x="1179" y="2032"/>
                  </a:lnTo>
                  <a:lnTo>
                    <a:pt x="1154" y="2046"/>
                  </a:lnTo>
                  <a:lnTo>
                    <a:pt x="1126" y="2056"/>
                  </a:lnTo>
                  <a:lnTo>
                    <a:pt x="1095" y="2059"/>
                  </a:lnTo>
                  <a:lnTo>
                    <a:pt x="958" y="2059"/>
                  </a:lnTo>
                  <a:lnTo>
                    <a:pt x="927" y="2056"/>
                  </a:lnTo>
                  <a:lnTo>
                    <a:pt x="900" y="2046"/>
                  </a:lnTo>
                  <a:lnTo>
                    <a:pt x="874" y="2032"/>
                  </a:lnTo>
                  <a:lnTo>
                    <a:pt x="851" y="2015"/>
                  </a:lnTo>
                  <a:lnTo>
                    <a:pt x="832" y="1991"/>
                  </a:lnTo>
                  <a:lnTo>
                    <a:pt x="819" y="1966"/>
                  </a:lnTo>
                  <a:lnTo>
                    <a:pt x="810" y="1937"/>
                  </a:lnTo>
                  <a:lnTo>
                    <a:pt x="807" y="1907"/>
                  </a:lnTo>
                  <a:lnTo>
                    <a:pt x="807" y="1836"/>
                  </a:lnTo>
                  <a:lnTo>
                    <a:pt x="756" y="1821"/>
                  </a:lnTo>
                  <a:lnTo>
                    <a:pt x="707" y="1802"/>
                  </a:lnTo>
                  <a:lnTo>
                    <a:pt x="659" y="1781"/>
                  </a:lnTo>
                  <a:lnTo>
                    <a:pt x="613" y="1756"/>
                  </a:lnTo>
                  <a:lnTo>
                    <a:pt x="563" y="1805"/>
                  </a:lnTo>
                  <a:lnTo>
                    <a:pt x="545" y="1821"/>
                  </a:lnTo>
                  <a:lnTo>
                    <a:pt x="524" y="1834"/>
                  </a:lnTo>
                  <a:lnTo>
                    <a:pt x="503" y="1842"/>
                  </a:lnTo>
                  <a:lnTo>
                    <a:pt x="480" y="1848"/>
                  </a:lnTo>
                  <a:lnTo>
                    <a:pt x="456" y="1850"/>
                  </a:lnTo>
                  <a:lnTo>
                    <a:pt x="426" y="1846"/>
                  </a:lnTo>
                  <a:lnTo>
                    <a:pt x="398" y="1838"/>
                  </a:lnTo>
                  <a:lnTo>
                    <a:pt x="372" y="1824"/>
                  </a:lnTo>
                  <a:lnTo>
                    <a:pt x="349" y="1805"/>
                  </a:lnTo>
                  <a:lnTo>
                    <a:pt x="252" y="1709"/>
                  </a:lnTo>
                  <a:lnTo>
                    <a:pt x="237" y="1690"/>
                  </a:lnTo>
                  <a:lnTo>
                    <a:pt x="225" y="1670"/>
                  </a:lnTo>
                  <a:lnTo>
                    <a:pt x="215" y="1649"/>
                  </a:lnTo>
                  <a:lnTo>
                    <a:pt x="210" y="1626"/>
                  </a:lnTo>
                  <a:lnTo>
                    <a:pt x="208" y="1601"/>
                  </a:lnTo>
                  <a:lnTo>
                    <a:pt x="211" y="1572"/>
                  </a:lnTo>
                  <a:lnTo>
                    <a:pt x="220" y="1543"/>
                  </a:lnTo>
                  <a:lnTo>
                    <a:pt x="233" y="1517"/>
                  </a:lnTo>
                  <a:lnTo>
                    <a:pt x="252" y="1495"/>
                  </a:lnTo>
                  <a:lnTo>
                    <a:pt x="302" y="1445"/>
                  </a:lnTo>
                  <a:lnTo>
                    <a:pt x="278" y="1398"/>
                  </a:lnTo>
                  <a:lnTo>
                    <a:pt x="256" y="1350"/>
                  </a:lnTo>
                  <a:lnTo>
                    <a:pt x="237" y="1300"/>
                  </a:lnTo>
                  <a:lnTo>
                    <a:pt x="222" y="1250"/>
                  </a:lnTo>
                  <a:lnTo>
                    <a:pt x="151" y="1250"/>
                  </a:lnTo>
                  <a:lnTo>
                    <a:pt x="121" y="1247"/>
                  </a:lnTo>
                  <a:lnTo>
                    <a:pt x="92" y="1238"/>
                  </a:lnTo>
                  <a:lnTo>
                    <a:pt x="67" y="1224"/>
                  </a:lnTo>
                  <a:lnTo>
                    <a:pt x="45" y="1205"/>
                  </a:lnTo>
                  <a:lnTo>
                    <a:pt x="26" y="1183"/>
                  </a:lnTo>
                  <a:lnTo>
                    <a:pt x="12" y="1157"/>
                  </a:lnTo>
                  <a:lnTo>
                    <a:pt x="2" y="1129"/>
                  </a:lnTo>
                  <a:lnTo>
                    <a:pt x="0" y="1098"/>
                  </a:lnTo>
                  <a:lnTo>
                    <a:pt x="0" y="961"/>
                  </a:lnTo>
                  <a:lnTo>
                    <a:pt x="2" y="930"/>
                  </a:lnTo>
                  <a:lnTo>
                    <a:pt x="12" y="902"/>
                  </a:lnTo>
                  <a:lnTo>
                    <a:pt x="26" y="876"/>
                  </a:lnTo>
                  <a:lnTo>
                    <a:pt x="45" y="854"/>
                  </a:lnTo>
                  <a:lnTo>
                    <a:pt x="67" y="835"/>
                  </a:lnTo>
                  <a:lnTo>
                    <a:pt x="92" y="821"/>
                  </a:lnTo>
                  <a:lnTo>
                    <a:pt x="121" y="812"/>
                  </a:lnTo>
                  <a:lnTo>
                    <a:pt x="151" y="809"/>
                  </a:lnTo>
                  <a:lnTo>
                    <a:pt x="222" y="809"/>
                  </a:lnTo>
                  <a:lnTo>
                    <a:pt x="237" y="759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2" y="614"/>
                  </a:lnTo>
                  <a:lnTo>
                    <a:pt x="252" y="565"/>
                  </a:lnTo>
                  <a:lnTo>
                    <a:pt x="237" y="547"/>
                  </a:lnTo>
                  <a:lnTo>
                    <a:pt x="225" y="527"/>
                  </a:lnTo>
                  <a:lnTo>
                    <a:pt x="215" y="504"/>
                  </a:lnTo>
                  <a:lnTo>
                    <a:pt x="210" y="482"/>
                  </a:lnTo>
                  <a:lnTo>
                    <a:pt x="208" y="458"/>
                  </a:lnTo>
                  <a:lnTo>
                    <a:pt x="211" y="428"/>
                  </a:lnTo>
                  <a:lnTo>
                    <a:pt x="220" y="400"/>
                  </a:lnTo>
                  <a:lnTo>
                    <a:pt x="233" y="373"/>
                  </a:lnTo>
                  <a:lnTo>
                    <a:pt x="252" y="350"/>
                  </a:lnTo>
                  <a:lnTo>
                    <a:pt x="349" y="254"/>
                  </a:lnTo>
                  <a:lnTo>
                    <a:pt x="367" y="238"/>
                  </a:lnTo>
                  <a:lnTo>
                    <a:pt x="387" y="225"/>
                  </a:lnTo>
                  <a:lnTo>
                    <a:pt x="410" y="217"/>
                  </a:lnTo>
                  <a:lnTo>
                    <a:pt x="432" y="212"/>
                  </a:lnTo>
                  <a:lnTo>
                    <a:pt x="456" y="209"/>
                  </a:lnTo>
                  <a:lnTo>
                    <a:pt x="485" y="213"/>
                  </a:lnTo>
                  <a:lnTo>
                    <a:pt x="514" y="221"/>
                  </a:lnTo>
                  <a:lnTo>
                    <a:pt x="540" y="235"/>
                  </a:lnTo>
                  <a:lnTo>
                    <a:pt x="563" y="254"/>
                  </a:lnTo>
                  <a:lnTo>
                    <a:pt x="613" y="304"/>
                  </a:lnTo>
                  <a:lnTo>
                    <a:pt x="659" y="278"/>
                  </a:lnTo>
                  <a:lnTo>
                    <a:pt x="707" y="257"/>
                  </a:lnTo>
                  <a:lnTo>
                    <a:pt x="756" y="238"/>
                  </a:lnTo>
                  <a:lnTo>
                    <a:pt x="807" y="223"/>
                  </a:lnTo>
                  <a:lnTo>
                    <a:pt x="807" y="152"/>
                  </a:lnTo>
                  <a:lnTo>
                    <a:pt x="810" y="122"/>
                  </a:lnTo>
                  <a:lnTo>
                    <a:pt x="819" y="93"/>
                  </a:lnTo>
                  <a:lnTo>
                    <a:pt x="832" y="68"/>
                  </a:lnTo>
                  <a:lnTo>
                    <a:pt x="851" y="45"/>
                  </a:lnTo>
                  <a:lnTo>
                    <a:pt x="874" y="27"/>
                  </a:lnTo>
                  <a:lnTo>
                    <a:pt x="900" y="13"/>
                  </a:lnTo>
                  <a:lnTo>
                    <a:pt x="927" y="3"/>
                  </a:lnTo>
                  <a:lnTo>
                    <a:pt x="9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9" name="Freeform 253"/>
            <p:cNvSpPr>
              <a:spLocks noEditPoints="1"/>
            </p:cNvSpPr>
            <p:nvPr/>
          </p:nvSpPr>
          <p:spPr bwMode="auto">
            <a:xfrm>
              <a:off x="3733801" y="3562350"/>
              <a:ext cx="131763" cy="131763"/>
            </a:xfrm>
            <a:custGeom>
              <a:avLst/>
              <a:gdLst>
                <a:gd name="T0" fmla="*/ 374 w 833"/>
                <a:gd name="T1" fmla="*/ 144 h 835"/>
                <a:gd name="T2" fmla="*/ 299 w 833"/>
                <a:gd name="T3" fmla="*/ 166 h 835"/>
                <a:gd name="T4" fmla="*/ 234 w 833"/>
                <a:gd name="T5" fmla="*/ 208 h 835"/>
                <a:gd name="T6" fmla="*/ 183 w 833"/>
                <a:gd name="T7" fmla="*/ 266 h 835"/>
                <a:gd name="T8" fmla="*/ 151 w 833"/>
                <a:gd name="T9" fmla="*/ 337 h 835"/>
                <a:gd name="T10" fmla="*/ 139 w 833"/>
                <a:gd name="T11" fmla="*/ 418 h 835"/>
                <a:gd name="T12" fmla="*/ 151 w 833"/>
                <a:gd name="T13" fmla="*/ 498 h 835"/>
                <a:gd name="T14" fmla="*/ 183 w 833"/>
                <a:gd name="T15" fmla="*/ 569 h 835"/>
                <a:gd name="T16" fmla="*/ 234 w 833"/>
                <a:gd name="T17" fmla="*/ 627 h 835"/>
                <a:gd name="T18" fmla="*/ 299 w 833"/>
                <a:gd name="T19" fmla="*/ 669 h 835"/>
                <a:gd name="T20" fmla="*/ 374 w 833"/>
                <a:gd name="T21" fmla="*/ 691 h 835"/>
                <a:gd name="T22" fmla="*/ 457 w 833"/>
                <a:gd name="T23" fmla="*/ 691 h 835"/>
                <a:gd name="T24" fmla="*/ 531 w 833"/>
                <a:gd name="T25" fmla="*/ 669 h 835"/>
                <a:gd name="T26" fmla="*/ 597 w 833"/>
                <a:gd name="T27" fmla="*/ 627 h 835"/>
                <a:gd name="T28" fmla="*/ 647 w 833"/>
                <a:gd name="T29" fmla="*/ 569 h 835"/>
                <a:gd name="T30" fmla="*/ 680 w 833"/>
                <a:gd name="T31" fmla="*/ 498 h 835"/>
                <a:gd name="T32" fmla="*/ 692 w 833"/>
                <a:gd name="T33" fmla="*/ 418 h 835"/>
                <a:gd name="T34" fmla="*/ 680 w 833"/>
                <a:gd name="T35" fmla="*/ 338 h 835"/>
                <a:gd name="T36" fmla="*/ 647 w 833"/>
                <a:gd name="T37" fmla="*/ 267 h 835"/>
                <a:gd name="T38" fmla="*/ 597 w 833"/>
                <a:gd name="T39" fmla="*/ 209 h 835"/>
                <a:gd name="T40" fmla="*/ 531 w 833"/>
                <a:gd name="T41" fmla="*/ 167 h 835"/>
                <a:gd name="T42" fmla="*/ 457 w 833"/>
                <a:gd name="T43" fmla="*/ 144 h 835"/>
                <a:gd name="T44" fmla="*/ 416 w 833"/>
                <a:gd name="T45" fmla="*/ 0 h 835"/>
                <a:gd name="T46" fmla="*/ 519 w 833"/>
                <a:gd name="T47" fmla="*/ 13 h 835"/>
                <a:gd name="T48" fmla="*/ 612 w 833"/>
                <a:gd name="T49" fmla="*/ 49 h 835"/>
                <a:gd name="T50" fmla="*/ 693 w 833"/>
                <a:gd name="T51" fmla="*/ 106 h 835"/>
                <a:gd name="T52" fmla="*/ 758 w 833"/>
                <a:gd name="T53" fmla="*/ 180 h 835"/>
                <a:gd name="T54" fmla="*/ 805 w 833"/>
                <a:gd name="T55" fmla="*/ 266 h 835"/>
                <a:gd name="T56" fmla="*/ 829 w 833"/>
                <a:gd name="T57" fmla="*/ 366 h 835"/>
                <a:gd name="T58" fmla="*/ 829 w 833"/>
                <a:gd name="T59" fmla="*/ 469 h 835"/>
                <a:gd name="T60" fmla="*/ 805 w 833"/>
                <a:gd name="T61" fmla="*/ 569 h 835"/>
                <a:gd name="T62" fmla="*/ 758 w 833"/>
                <a:gd name="T63" fmla="*/ 655 h 835"/>
                <a:gd name="T64" fmla="*/ 693 w 833"/>
                <a:gd name="T65" fmla="*/ 729 h 835"/>
                <a:gd name="T66" fmla="*/ 612 w 833"/>
                <a:gd name="T67" fmla="*/ 786 h 835"/>
                <a:gd name="T68" fmla="*/ 519 w 833"/>
                <a:gd name="T69" fmla="*/ 822 h 835"/>
                <a:gd name="T70" fmla="*/ 416 w 833"/>
                <a:gd name="T71" fmla="*/ 835 h 835"/>
                <a:gd name="T72" fmla="*/ 313 w 833"/>
                <a:gd name="T73" fmla="*/ 822 h 835"/>
                <a:gd name="T74" fmla="*/ 220 w 833"/>
                <a:gd name="T75" fmla="*/ 786 h 835"/>
                <a:gd name="T76" fmla="*/ 139 w 833"/>
                <a:gd name="T77" fmla="*/ 729 h 835"/>
                <a:gd name="T78" fmla="*/ 74 w 833"/>
                <a:gd name="T79" fmla="*/ 655 h 835"/>
                <a:gd name="T80" fmla="*/ 27 w 833"/>
                <a:gd name="T81" fmla="*/ 569 h 835"/>
                <a:gd name="T82" fmla="*/ 3 w 833"/>
                <a:gd name="T83" fmla="*/ 469 h 835"/>
                <a:gd name="T84" fmla="*/ 3 w 833"/>
                <a:gd name="T85" fmla="*/ 366 h 835"/>
                <a:gd name="T86" fmla="*/ 27 w 833"/>
                <a:gd name="T87" fmla="*/ 266 h 835"/>
                <a:gd name="T88" fmla="*/ 74 w 833"/>
                <a:gd name="T89" fmla="*/ 180 h 835"/>
                <a:gd name="T90" fmla="*/ 139 w 833"/>
                <a:gd name="T91" fmla="*/ 106 h 835"/>
                <a:gd name="T92" fmla="*/ 220 w 833"/>
                <a:gd name="T93" fmla="*/ 49 h 835"/>
                <a:gd name="T94" fmla="*/ 313 w 833"/>
                <a:gd name="T95" fmla="*/ 13 h 835"/>
                <a:gd name="T96" fmla="*/ 416 w 833"/>
                <a:gd name="T97" fmla="*/ 0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3" h="835">
                  <a:moveTo>
                    <a:pt x="415" y="141"/>
                  </a:moveTo>
                  <a:lnTo>
                    <a:pt x="374" y="144"/>
                  </a:lnTo>
                  <a:lnTo>
                    <a:pt x="335" y="152"/>
                  </a:lnTo>
                  <a:lnTo>
                    <a:pt x="299" y="166"/>
                  </a:lnTo>
                  <a:lnTo>
                    <a:pt x="265" y="185"/>
                  </a:lnTo>
                  <a:lnTo>
                    <a:pt x="234" y="208"/>
                  </a:lnTo>
                  <a:lnTo>
                    <a:pt x="207" y="236"/>
                  </a:lnTo>
                  <a:lnTo>
                    <a:pt x="183" y="266"/>
                  </a:lnTo>
                  <a:lnTo>
                    <a:pt x="164" y="301"/>
                  </a:lnTo>
                  <a:lnTo>
                    <a:pt x="151" y="337"/>
                  </a:lnTo>
                  <a:lnTo>
                    <a:pt x="142" y="376"/>
                  </a:lnTo>
                  <a:lnTo>
                    <a:pt x="139" y="418"/>
                  </a:lnTo>
                  <a:lnTo>
                    <a:pt x="142" y="459"/>
                  </a:lnTo>
                  <a:lnTo>
                    <a:pt x="151" y="498"/>
                  </a:lnTo>
                  <a:lnTo>
                    <a:pt x="164" y="534"/>
                  </a:lnTo>
                  <a:lnTo>
                    <a:pt x="183" y="569"/>
                  </a:lnTo>
                  <a:lnTo>
                    <a:pt x="207" y="599"/>
                  </a:lnTo>
                  <a:lnTo>
                    <a:pt x="234" y="627"/>
                  </a:lnTo>
                  <a:lnTo>
                    <a:pt x="265" y="650"/>
                  </a:lnTo>
                  <a:lnTo>
                    <a:pt x="299" y="669"/>
                  </a:lnTo>
                  <a:lnTo>
                    <a:pt x="335" y="683"/>
                  </a:lnTo>
                  <a:lnTo>
                    <a:pt x="374" y="691"/>
                  </a:lnTo>
                  <a:lnTo>
                    <a:pt x="415" y="694"/>
                  </a:lnTo>
                  <a:lnTo>
                    <a:pt x="457" y="691"/>
                  </a:lnTo>
                  <a:lnTo>
                    <a:pt x="495" y="683"/>
                  </a:lnTo>
                  <a:lnTo>
                    <a:pt x="531" y="669"/>
                  </a:lnTo>
                  <a:lnTo>
                    <a:pt x="565" y="650"/>
                  </a:lnTo>
                  <a:lnTo>
                    <a:pt x="597" y="627"/>
                  </a:lnTo>
                  <a:lnTo>
                    <a:pt x="624" y="599"/>
                  </a:lnTo>
                  <a:lnTo>
                    <a:pt x="647" y="569"/>
                  </a:lnTo>
                  <a:lnTo>
                    <a:pt x="665" y="534"/>
                  </a:lnTo>
                  <a:lnTo>
                    <a:pt x="680" y="498"/>
                  </a:lnTo>
                  <a:lnTo>
                    <a:pt x="689" y="459"/>
                  </a:lnTo>
                  <a:lnTo>
                    <a:pt x="692" y="418"/>
                  </a:lnTo>
                  <a:lnTo>
                    <a:pt x="689" y="376"/>
                  </a:lnTo>
                  <a:lnTo>
                    <a:pt x="680" y="338"/>
                  </a:lnTo>
                  <a:lnTo>
                    <a:pt x="665" y="301"/>
                  </a:lnTo>
                  <a:lnTo>
                    <a:pt x="647" y="267"/>
                  </a:lnTo>
                  <a:lnTo>
                    <a:pt x="624" y="236"/>
                  </a:lnTo>
                  <a:lnTo>
                    <a:pt x="597" y="209"/>
                  </a:lnTo>
                  <a:lnTo>
                    <a:pt x="565" y="185"/>
                  </a:lnTo>
                  <a:lnTo>
                    <a:pt x="531" y="167"/>
                  </a:lnTo>
                  <a:lnTo>
                    <a:pt x="495" y="152"/>
                  </a:lnTo>
                  <a:lnTo>
                    <a:pt x="457" y="144"/>
                  </a:lnTo>
                  <a:lnTo>
                    <a:pt x="415" y="141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3"/>
                  </a:lnTo>
                  <a:lnTo>
                    <a:pt x="566" y="29"/>
                  </a:lnTo>
                  <a:lnTo>
                    <a:pt x="612" y="49"/>
                  </a:lnTo>
                  <a:lnTo>
                    <a:pt x="654" y="75"/>
                  </a:lnTo>
                  <a:lnTo>
                    <a:pt x="693" y="106"/>
                  </a:lnTo>
                  <a:lnTo>
                    <a:pt x="728" y="141"/>
                  </a:lnTo>
                  <a:lnTo>
                    <a:pt x="758" y="180"/>
                  </a:lnTo>
                  <a:lnTo>
                    <a:pt x="783" y="222"/>
                  </a:lnTo>
                  <a:lnTo>
                    <a:pt x="805" y="266"/>
                  </a:lnTo>
                  <a:lnTo>
                    <a:pt x="819" y="315"/>
                  </a:lnTo>
                  <a:lnTo>
                    <a:pt x="829" y="366"/>
                  </a:lnTo>
                  <a:lnTo>
                    <a:pt x="833" y="418"/>
                  </a:lnTo>
                  <a:lnTo>
                    <a:pt x="829" y="469"/>
                  </a:lnTo>
                  <a:lnTo>
                    <a:pt x="819" y="520"/>
                  </a:lnTo>
                  <a:lnTo>
                    <a:pt x="805" y="569"/>
                  </a:lnTo>
                  <a:lnTo>
                    <a:pt x="783" y="613"/>
                  </a:lnTo>
                  <a:lnTo>
                    <a:pt x="758" y="655"/>
                  </a:lnTo>
                  <a:lnTo>
                    <a:pt x="728" y="694"/>
                  </a:lnTo>
                  <a:lnTo>
                    <a:pt x="693" y="729"/>
                  </a:lnTo>
                  <a:lnTo>
                    <a:pt x="654" y="760"/>
                  </a:lnTo>
                  <a:lnTo>
                    <a:pt x="612" y="786"/>
                  </a:lnTo>
                  <a:lnTo>
                    <a:pt x="566" y="806"/>
                  </a:lnTo>
                  <a:lnTo>
                    <a:pt x="519" y="822"/>
                  </a:lnTo>
                  <a:lnTo>
                    <a:pt x="468" y="832"/>
                  </a:lnTo>
                  <a:lnTo>
                    <a:pt x="416" y="835"/>
                  </a:lnTo>
                  <a:lnTo>
                    <a:pt x="364" y="832"/>
                  </a:lnTo>
                  <a:lnTo>
                    <a:pt x="313" y="822"/>
                  </a:lnTo>
                  <a:lnTo>
                    <a:pt x="266" y="806"/>
                  </a:lnTo>
                  <a:lnTo>
                    <a:pt x="220" y="786"/>
                  </a:lnTo>
                  <a:lnTo>
                    <a:pt x="178" y="760"/>
                  </a:lnTo>
                  <a:lnTo>
                    <a:pt x="139" y="729"/>
                  </a:lnTo>
                  <a:lnTo>
                    <a:pt x="104" y="694"/>
                  </a:lnTo>
                  <a:lnTo>
                    <a:pt x="74" y="655"/>
                  </a:lnTo>
                  <a:lnTo>
                    <a:pt x="48" y="613"/>
                  </a:lnTo>
                  <a:lnTo>
                    <a:pt x="27" y="569"/>
                  </a:lnTo>
                  <a:lnTo>
                    <a:pt x="13" y="520"/>
                  </a:lnTo>
                  <a:lnTo>
                    <a:pt x="3" y="469"/>
                  </a:lnTo>
                  <a:lnTo>
                    <a:pt x="0" y="418"/>
                  </a:lnTo>
                  <a:lnTo>
                    <a:pt x="3" y="366"/>
                  </a:lnTo>
                  <a:lnTo>
                    <a:pt x="13" y="315"/>
                  </a:lnTo>
                  <a:lnTo>
                    <a:pt x="27" y="266"/>
                  </a:lnTo>
                  <a:lnTo>
                    <a:pt x="48" y="222"/>
                  </a:lnTo>
                  <a:lnTo>
                    <a:pt x="74" y="180"/>
                  </a:lnTo>
                  <a:lnTo>
                    <a:pt x="104" y="141"/>
                  </a:lnTo>
                  <a:lnTo>
                    <a:pt x="139" y="106"/>
                  </a:lnTo>
                  <a:lnTo>
                    <a:pt x="178" y="75"/>
                  </a:lnTo>
                  <a:lnTo>
                    <a:pt x="220" y="49"/>
                  </a:lnTo>
                  <a:lnTo>
                    <a:pt x="266" y="29"/>
                  </a:lnTo>
                  <a:lnTo>
                    <a:pt x="313" y="13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70" name="Group 23"/>
          <p:cNvGrpSpPr/>
          <p:nvPr/>
        </p:nvGrpSpPr>
        <p:grpSpPr>
          <a:xfrm>
            <a:off x="7257761" y="3954572"/>
            <a:ext cx="427037" cy="550863"/>
            <a:chOff x="10990263" y="4235450"/>
            <a:chExt cx="427037" cy="550863"/>
          </a:xfrm>
          <a:solidFill>
            <a:srgbClr val="FFFFFF"/>
          </a:solidFill>
        </p:grpSpPr>
        <p:sp>
          <p:nvSpPr>
            <p:cNvPr id="71" name="Freeform 279"/>
            <p:cNvSpPr>
              <a:spLocks/>
            </p:cNvSpPr>
            <p:nvPr/>
          </p:nvSpPr>
          <p:spPr bwMode="auto">
            <a:xfrm>
              <a:off x="10990263" y="4386263"/>
              <a:ext cx="427037" cy="400050"/>
            </a:xfrm>
            <a:custGeom>
              <a:avLst/>
              <a:gdLst>
                <a:gd name="T0" fmla="*/ 2176 w 2687"/>
                <a:gd name="T1" fmla="*/ 67 h 2526"/>
                <a:gd name="T2" fmla="*/ 2177 w 2687"/>
                <a:gd name="T3" fmla="*/ 221 h 2526"/>
                <a:gd name="T4" fmla="*/ 2129 w 2687"/>
                <a:gd name="T5" fmla="*/ 463 h 2526"/>
                <a:gd name="T6" fmla="*/ 2420 w 2687"/>
                <a:gd name="T7" fmla="*/ 834 h 2526"/>
                <a:gd name="T8" fmla="*/ 2617 w 2687"/>
                <a:gd name="T9" fmla="*/ 951 h 2526"/>
                <a:gd name="T10" fmla="*/ 2687 w 2687"/>
                <a:gd name="T11" fmla="*/ 1406 h 2526"/>
                <a:gd name="T12" fmla="*/ 2590 w 2687"/>
                <a:gd name="T13" fmla="*/ 1575 h 2526"/>
                <a:gd name="T14" fmla="*/ 2424 w 2687"/>
                <a:gd name="T15" fmla="*/ 1663 h 2526"/>
                <a:gd name="T16" fmla="*/ 2302 w 2687"/>
                <a:gd name="T17" fmla="*/ 1854 h 2526"/>
                <a:gd name="T18" fmla="*/ 2191 w 2687"/>
                <a:gd name="T19" fmla="*/ 1997 h 2526"/>
                <a:gd name="T20" fmla="*/ 2151 w 2687"/>
                <a:gd name="T21" fmla="*/ 2041 h 2526"/>
                <a:gd name="T22" fmla="*/ 2037 w 2687"/>
                <a:gd name="T23" fmla="*/ 2200 h 2526"/>
                <a:gd name="T24" fmla="*/ 2018 w 2687"/>
                <a:gd name="T25" fmla="*/ 2388 h 2526"/>
                <a:gd name="T26" fmla="*/ 1934 w 2687"/>
                <a:gd name="T27" fmla="*/ 2514 h 2526"/>
                <a:gd name="T28" fmla="*/ 1392 w 2687"/>
                <a:gd name="T29" fmla="*/ 2501 h 2526"/>
                <a:gd name="T30" fmla="*/ 1331 w 2687"/>
                <a:gd name="T31" fmla="*/ 2367 h 2526"/>
                <a:gd name="T32" fmla="*/ 1122 w 2687"/>
                <a:gd name="T33" fmla="*/ 2464 h 2526"/>
                <a:gd name="T34" fmla="*/ 596 w 2687"/>
                <a:gd name="T35" fmla="*/ 2526 h 2526"/>
                <a:gd name="T36" fmla="*/ 473 w 2687"/>
                <a:gd name="T37" fmla="*/ 2447 h 2526"/>
                <a:gd name="T38" fmla="*/ 459 w 2687"/>
                <a:gd name="T39" fmla="*/ 2358 h 2526"/>
                <a:gd name="T40" fmla="*/ 419 w 2687"/>
                <a:gd name="T41" fmla="*/ 2183 h 2526"/>
                <a:gd name="T42" fmla="*/ 231 w 2687"/>
                <a:gd name="T43" fmla="*/ 1926 h 2526"/>
                <a:gd name="T44" fmla="*/ 29 w 2687"/>
                <a:gd name="T45" fmla="*/ 1496 h 2526"/>
                <a:gd name="T46" fmla="*/ 1 w 2687"/>
                <a:gd name="T47" fmla="*/ 1305 h 2526"/>
                <a:gd name="T48" fmla="*/ 14 w 2687"/>
                <a:gd name="T49" fmla="*/ 1098 h 2526"/>
                <a:gd name="T50" fmla="*/ 94 w 2687"/>
                <a:gd name="T51" fmla="*/ 1041 h 2526"/>
                <a:gd name="T52" fmla="*/ 153 w 2687"/>
                <a:gd name="T53" fmla="*/ 1122 h 2526"/>
                <a:gd name="T54" fmla="*/ 141 w 2687"/>
                <a:gd name="T55" fmla="*/ 1295 h 2526"/>
                <a:gd name="T56" fmla="*/ 163 w 2687"/>
                <a:gd name="T57" fmla="*/ 1457 h 2526"/>
                <a:gd name="T58" fmla="*/ 239 w 2687"/>
                <a:gd name="T59" fmla="*/ 1657 h 2526"/>
                <a:gd name="T60" fmla="*/ 425 w 2687"/>
                <a:gd name="T61" fmla="*/ 1940 h 2526"/>
                <a:gd name="T62" fmla="*/ 573 w 2687"/>
                <a:gd name="T63" fmla="*/ 2197 h 2526"/>
                <a:gd name="T64" fmla="*/ 600 w 2687"/>
                <a:gd name="T65" fmla="*/ 2385 h 2526"/>
                <a:gd name="T66" fmla="*/ 1029 w 2687"/>
                <a:gd name="T67" fmla="*/ 2234 h 2526"/>
                <a:gd name="T68" fmla="*/ 1238 w 2687"/>
                <a:gd name="T69" fmla="*/ 2227 h 2526"/>
                <a:gd name="T70" fmla="*/ 1462 w 2687"/>
                <a:gd name="T71" fmla="*/ 2254 h 2526"/>
                <a:gd name="T72" fmla="*/ 1879 w 2687"/>
                <a:gd name="T73" fmla="*/ 2272 h 2526"/>
                <a:gd name="T74" fmla="*/ 1927 w 2687"/>
                <a:gd name="T75" fmla="*/ 2099 h 2526"/>
                <a:gd name="T76" fmla="*/ 2072 w 2687"/>
                <a:gd name="T77" fmla="*/ 1920 h 2526"/>
                <a:gd name="T78" fmla="*/ 2207 w 2687"/>
                <a:gd name="T79" fmla="*/ 1744 h 2526"/>
                <a:gd name="T80" fmla="*/ 2328 w 2687"/>
                <a:gd name="T81" fmla="*/ 1540 h 2526"/>
                <a:gd name="T82" fmla="*/ 2406 w 2687"/>
                <a:gd name="T83" fmla="*/ 1461 h 2526"/>
                <a:gd name="T84" fmla="*/ 2546 w 2687"/>
                <a:gd name="T85" fmla="*/ 1407 h 2526"/>
                <a:gd name="T86" fmla="*/ 2492 w 2687"/>
                <a:gd name="T87" fmla="*/ 1047 h 2526"/>
                <a:gd name="T88" fmla="*/ 2334 w 2687"/>
                <a:gd name="T89" fmla="*/ 998 h 2526"/>
                <a:gd name="T90" fmla="*/ 2125 w 2687"/>
                <a:gd name="T91" fmla="*/ 652 h 2526"/>
                <a:gd name="T92" fmla="*/ 1993 w 2687"/>
                <a:gd name="T93" fmla="*/ 503 h 2526"/>
                <a:gd name="T94" fmla="*/ 2028 w 2687"/>
                <a:gd name="T95" fmla="*/ 198 h 2526"/>
                <a:gd name="T96" fmla="*/ 2054 w 2687"/>
                <a:gd name="T97" fmla="*/ 141 h 2526"/>
                <a:gd name="T98" fmla="*/ 1850 w 2687"/>
                <a:gd name="T99" fmla="*/ 207 h 2526"/>
                <a:gd name="T100" fmla="*/ 1721 w 2687"/>
                <a:gd name="T101" fmla="*/ 327 h 2526"/>
                <a:gd name="T102" fmla="*/ 1566 w 2687"/>
                <a:gd name="T103" fmla="*/ 334 h 2526"/>
                <a:gd name="T104" fmla="*/ 1356 w 2687"/>
                <a:gd name="T105" fmla="*/ 264 h 2526"/>
                <a:gd name="T106" fmla="*/ 1392 w 2687"/>
                <a:gd name="T107" fmla="*/ 171 h 2526"/>
                <a:gd name="T108" fmla="*/ 1656 w 2687"/>
                <a:gd name="T109" fmla="*/ 182 h 2526"/>
                <a:gd name="T110" fmla="*/ 1843 w 2687"/>
                <a:gd name="T111" fmla="*/ 52 h 2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87" h="2526">
                  <a:moveTo>
                    <a:pt x="2063" y="0"/>
                  </a:moveTo>
                  <a:lnTo>
                    <a:pt x="2090" y="5"/>
                  </a:lnTo>
                  <a:lnTo>
                    <a:pt x="2115" y="13"/>
                  </a:lnTo>
                  <a:lnTo>
                    <a:pt x="2139" y="27"/>
                  </a:lnTo>
                  <a:lnTo>
                    <a:pt x="2159" y="45"/>
                  </a:lnTo>
                  <a:lnTo>
                    <a:pt x="2176" y="67"/>
                  </a:lnTo>
                  <a:lnTo>
                    <a:pt x="2188" y="91"/>
                  </a:lnTo>
                  <a:lnTo>
                    <a:pt x="2196" y="118"/>
                  </a:lnTo>
                  <a:lnTo>
                    <a:pt x="2199" y="144"/>
                  </a:lnTo>
                  <a:lnTo>
                    <a:pt x="2196" y="171"/>
                  </a:lnTo>
                  <a:lnTo>
                    <a:pt x="2188" y="197"/>
                  </a:lnTo>
                  <a:lnTo>
                    <a:pt x="2177" y="221"/>
                  </a:lnTo>
                  <a:lnTo>
                    <a:pt x="2153" y="264"/>
                  </a:lnTo>
                  <a:lnTo>
                    <a:pt x="2135" y="305"/>
                  </a:lnTo>
                  <a:lnTo>
                    <a:pt x="2125" y="345"/>
                  </a:lnTo>
                  <a:lnTo>
                    <a:pt x="2119" y="385"/>
                  </a:lnTo>
                  <a:lnTo>
                    <a:pt x="2122" y="425"/>
                  </a:lnTo>
                  <a:lnTo>
                    <a:pt x="2129" y="463"/>
                  </a:lnTo>
                  <a:lnTo>
                    <a:pt x="2189" y="517"/>
                  </a:lnTo>
                  <a:lnTo>
                    <a:pt x="2246" y="575"/>
                  </a:lnTo>
                  <a:lnTo>
                    <a:pt x="2297" y="636"/>
                  </a:lnTo>
                  <a:lnTo>
                    <a:pt x="2342" y="700"/>
                  </a:lnTo>
                  <a:lnTo>
                    <a:pt x="2384" y="765"/>
                  </a:lnTo>
                  <a:lnTo>
                    <a:pt x="2420" y="834"/>
                  </a:lnTo>
                  <a:lnTo>
                    <a:pt x="2450" y="906"/>
                  </a:lnTo>
                  <a:lnTo>
                    <a:pt x="2492" y="906"/>
                  </a:lnTo>
                  <a:lnTo>
                    <a:pt x="2527" y="909"/>
                  </a:lnTo>
                  <a:lnTo>
                    <a:pt x="2560" y="918"/>
                  </a:lnTo>
                  <a:lnTo>
                    <a:pt x="2590" y="932"/>
                  </a:lnTo>
                  <a:lnTo>
                    <a:pt x="2617" y="951"/>
                  </a:lnTo>
                  <a:lnTo>
                    <a:pt x="2641" y="975"/>
                  </a:lnTo>
                  <a:lnTo>
                    <a:pt x="2660" y="1002"/>
                  </a:lnTo>
                  <a:lnTo>
                    <a:pt x="2674" y="1032"/>
                  </a:lnTo>
                  <a:lnTo>
                    <a:pt x="2684" y="1065"/>
                  </a:lnTo>
                  <a:lnTo>
                    <a:pt x="2687" y="1100"/>
                  </a:lnTo>
                  <a:lnTo>
                    <a:pt x="2687" y="1406"/>
                  </a:lnTo>
                  <a:lnTo>
                    <a:pt x="2684" y="1441"/>
                  </a:lnTo>
                  <a:lnTo>
                    <a:pt x="2674" y="1474"/>
                  </a:lnTo>
                  <a:lnTo>
                    <a:pt x="2660" y="1505"/>
                  </a:lnTo>
                  <a:lnTo>
                    <a:pt x="2641" y="1531"/>
                  </a:lnTo>
                  <a:lnTo>
                    <a:pt x="2617" y="1556"/>
                  </a:lnTo>
                  <a:lnTo>
                    <a:pt x="2590" y="1575"/>
                  </a:lnTo>
                  <a:lnTo>
                    <a:pt x="2560" y="1588"/>
                  </a:lnTo>
                  <a:lnTo>
                    <a:pt x="2527" y="1598"/>
                  </a:lnTo>
                  <a:lnTo>
                    <a:pt x="2492" y="1601"/>
                  </a:lnTo>
                  <a:lnTo>
                    <a:pt x="2455" y="1601"/>
                  </a:lnTo>
                  <a:lnTo>
                    <a:pt x="2440" y="1632"/>
                  </a:lnTo>
                  <a:lnTo>
                    <a:pt x="2424" y="1663"/>
                  </a:lnTo>
                  <a:lnTo>
                    <a:pt x="2406" y="1696"/>
                  </a:lnTo>
                  <a:lnTo>
                    <a:pt x="2387" y="1728"/>
                  </a:lnTo>
                  <a:lnTo>
                    <a:pt x="2365" y="1761"/>
                  </a:lnTo>
                  <a:lnTo>
                    <a:pt x="2344" y="1792"/>
                  </a:lnTo>
                  <a:lnTo>
                    <a:pt x="2323" y="1823"/>
                  </a:lnTo>
                  <a:lnTo>
                    <a:pt x="2302" y="1854"/>
                  </a:lnTo>
                  <a:lnTo>
                    <a:pt x="2281" y="1882"/>
                  </a:lnTo>
                  <a:lnTo>
                    <a:pt x="2259" y="1910"/>
                  </a:lnTo>
                  <a:lnTo>
                    <a:pt x="2240" y="1934"/>
                  </a:lnTo>
                  <a:lnTo>
                    <a:pt x="2222" y="1958"/>
                  </a:lnTo>
                  <a:lnTo>
                    <a:pt x="2205" y="1979"/>
                  </a:lnTo>
                  <a:lnTo>
                    <a:pt x="2191" y="1997"/>
                  </a:lnTo>
                  <a:lnTo>
                    <a:pt x="2178" y="2011"/>
                  </a:lnTo>
                  <a:lnTo>
                    <a:pt x="2168" y="2022"/>
                  </a:lnTo>
                  <a:lnTo>
                    <a:pt x="2162" y="2030"/>
                  </a:lnTo>
                  <a:lnTo>
                    <a:pt x="2159" y="2034"/>
                  </a:lnTo>
                  <a:lnTo>
                    <a:pt x="2156" y="2038"/>
                  </a:lnTo>
                  <a:lnTo>
                    <a:pt x="2151" y="2041"/>
                  </a:lnTo>
                  <a:lnTo>
                    <a:pt x="2134" y="2057"/>
                  </a:lnTo>
                  <a:lnTo>
                    <a:pt x="2105" y="2086"/>
                  </a:lnTo>
                  <a:lnTo>
                    <a:pt x="2081" y="2115"/>
                  </a:lnTo>
                  <a:lnTo>
                    <a:pt x="2062" y="2145"/>
                  </a:lnTo>
                  <a:lnTo>
                    <a:pt x="2047" y="2173"/>
                  </a:lnTo>
                  <a:lnTo>
                    <a:pt x="2037" y="2200"/>
                  </a:lnTo>
                  <a:lnTo>
                    <a:pt x="2028" y="2224"/>
                  </a:lnTo>
                  <a:lnTo>
                    <a:pt x="2023" y="2246"/>
                  </a:lnTo>
                  <a:lnTo>
                    <a:pt x="2021" y="2264"/>
                  </a:lnTo>
                  <a:lnTo>
                    <a:pt x="2019" y="2278"/>
                  </a:lnTo>
                  <a:lnTo>
                    <a:pt x="2018" y="2288"/>
                  </a:lnTo>
                  <a:lnTo>
                    <a:pt x="2018" y="2388"/>
                  </a:lnTo>
                  <a:lnTo>
                    <a:pt x="2016" y="2416"/>
                  </a:lnTo>
                  <a:lnTo>
                    <a:pt x="2007" y="2441"/>
                  </a:lnTo>
                  <a:lnTo>
                    <a:pt x="1994" y="2464"/>
                  </a:lnTo>
                  <a:lnTo>
                    <a:pt x="1977" y="2485"/>
                  </a:lnTo>
                  <a:lnTo>
                    <a:pt x="1957" y="2501"/>
                  </a:lnTo>
                  <a:lnTo>
                    <a:pt x="1934" y="2514"/>
                  </a:lnTo>
                  <a:lnTo>
                    <a:pt x="1907" y="2522"/>
                  </a:lnTo>
                  <a:lnTo>
                    <a:pt x="1880" y="2526"/>
                  </a:lnTo>
                  <a:lnTo>
                    <a:pt x="1468" y="2526"/>
                  </a:lnTo>
                  <a:lnTo>
                    <a:pt x="1441" y="2522"/>
                  </a:lnTo>
                  <a:lnTo>
                    <a:pt x="1415" y="2514"/>
                  </a:lnTo>
                  <a:lnTo>
                    <a:pt x="1392" y="2501"/>
                  </a:lnTo>
                  <a:lnTo>
                    <a:pt x="1371" y="2485"/>
                  </a:lnTo>
                  <a:lnTo>
                    <a:pt x="1355" y="2464"/>
                  </a:lnTo>
                  <a:lnTo>
                    <a:pt x="1342" y="2441"/>
                  </a:lnTo>
                  <a:lnTo>
                    <a:pt x="1334" y="2416"/>
                  </a:lnTo>
                  <a:lnTo>
                    <a:pt x="1331" y="2388"/>
                  </a:lnTo>
                  <a:lnTo>
                    <a:pt x="1331" y="2367"/>
                  </a:lnTo>
                  <a:lnTo>
                    <a:pt x="1238" y="2369"/>
                  </a:lnTo>
                  <a:lnTo>
                    <a:pt x="1145" y="2365"/>
                  </a:lnTo>
                  <a:lnTo>
                    <a:pt x="1145" y="2388"/>
                  </a:lnTo>
                  <a:lnTo>
                    <a:pt x="1143" y="2416"/>
                  </a:lnTo>
                  <a:lnTo>
                    <a:pt x="1134" y="2441"/>
                  </a:lnTo>
                  <a:lnTo>
                    <a:pt x="1122" y="2464"/>
                  </a:lnTo>
                  <a:lnTo>
                    <a:pt x="1105" y="2485"/>
                  </a:lnTo>
                  <a:lnTo>
                    <a:pt x="1085" y="2501"/>
                  </a:lnTo>
                  <a:lnTo>
                    <a:pt x="1061" y="2514"/>
                  </a:lnTo>
                  <a:lnTo>
                    <a:pt x="1036" y="2522"/>
                  </a:lnTo>
                  <a:lnTo>
                    <a:pt x="1007" y="2526"/>
                  </a:lnTo>
                  <a:lnTo>
                    <a:pt x="596" y="2526"/>
                  </a:lnTo>
                  <a:lnTo>
                    <a:pt x="570" y="2522"/>
                  </a:lnTo>
                  <a:lnTo>
                    <a:pt x="545" y="2515"/>
                  </a:lnTo>
                  <a:lnTo>
                    <a:pt x="523" y="2503"/>
                  </a:lnTo>
                  <a:lnTo>
                    <a:pt x="503" y="2488"/>
                  </a:lnTo>
                  <a:lnTo>
                    <a:pt x="486" y="2468"/>
                  </a:lnTo>
                  <a:lnTo>
                    <a:pt x="473" y="2447"/>
                  </a:lnTo>
                  <a:lnTo>
                    <a:pt x="463" y="2423"/>
                  </a:lnTo>
                  <a:lnTo>
                    <a:pt x="459" y="2397"/>
                  </a:lnTo>
                  <a:lnTo>
                    <a:pt x="459" y="2393"/>
                  </a:lnTo>
                  <a:lnTo>
                    <a:pt x="459" y="2390"/>
                  </a:lnTo>
                  <a:lnTo>
                    <a:pt x="459" y="2388"/>
                  </a:lnTo>
                  <a:lnTo>
                    <a:pt x="459" y="2358"/>
                  </a:lnTo>
                  <a:lnTo>
                    <a:pt x="457" y="2338"/>
                  </a:lnTo>
                  <a:lnTo>
                    <a:pt x="454" y="2313"/>
                  </a:lnTo>
                  <a:lnTo>
                    <a:pt x="450" y="2284"/>
                  </a:lnTo>
                  <a:lnTo>
                    <a:pt x="442" y="2253"/>
                  </a:lnTo>
                  <a:lnTo>
                    <a:pt x="433" y="2219"/>
                  </a:lnTo>
                  <a:lnTo>
                    <a:pt x="419" y="2183"/>
                  </a:lnTo>
                  <a:lnTo>
                    <a:pt x="402" y="2146"/>
                  </a:lnTo>
                  <a:lnTo>
                    <a:pt x="381" y="2109"/>
                  </a:lnTo>
                  <a:lnTo>
                    <a:pt x="355" y="2073"/>
                  </a:lnTo>
                  <a:lnTo>
                    <a:pt x="323" y="2037"/>
                  </a:lnTo>
                  <a:lnTo>
                    <a:pt x="277" y="1984"/>
                  </a:lnTo>
                  <a:lnTo>
                    <a:pt x="231" y="1926"/>
                  </a:lnTo>
                  <a:lnTo>
                    <a:pt x="189" y="1862"/>
                  </a:lnTo>
                  <a:lnTo>
                    <a:pt x="149" y="1792"/>
                  </a:lnTo>
                  <a:lnTo>
                    <a:pt x="112" y="1717"/>
                  </a:lnTo>
                  <a:lnTo>
                    <a:pt x="78" y="1645"/>
                  </a:lnTo>
                  <a:lnTo>
                    <a:pt x="51" y="1572"/>
                  </a:lnTo>
                  <a:lnTo>
                    <a:pt x="29" y="1496"/>
                  </a:lnTo>
                  <a:lnTo>
                    <a:pt x="20" y="1462"/>
                  </a:lnTo>
                  <a:lnTo>
                    <a:pt x="13" y="1427"/>
                  </a:lnTo>
                  <a:lnTo>
                    <a:pt x="7" y="1393"/>
                  </a:lnTo>
                  <a:lnTo>
                    <a:pt x="4" y="1361"/>
                  </a:lnTo>
                  <a:lnTo>
                    <a:pt x="2" y="1331"/>
                  </a:lnTo>
                  <a:lnTo>
                    <a:pt x="1" y="1305"/>
                  </a:lnTo>
                  <a:lnTo>
                    <a:pt x="0" y="1285"/>
                  </a:lnTo>
                  <a:lnTo>
                    <a:pt x="0" y="1269"/>
                  </a:lnTo>
                  <a:lnTo>
                    <a:pt x="0" y="1260"/>
                  </a:lnTo>
                  <a:lnTo>
                    <a:pt x="2" y="1206"/>
                  </a:lnTo>
                  <a:lnTo>
                    <a:pt x="6" y="1151"/>
                  </a:lnTo>
                  <a:lnTo>
                    <a:pt x="14" y="1098"/>
                  </a:lnTo>
                  <a:lnTo>
                    <a:pt x="19" y="1081"/>
                  </a:lnTo>
                  <a:lnTo>
                    <a:pt x="30" y="1065"/>
                  </a:lnTo>
                  <a:lnTo>
                    <a:pt x="42" y="1053"/>
                  </a:lnTo>
                  <a:lnTo>
                    <a:pt x="58" y="1045"/>
                  </a:lnTo>
                  <a:lnTo>
                    <a:pt x="76" y="1040"/>
                  </a:lnTo>
                  <a:lnTo>
                    <a:pt x="94" y="1041"/>
                  </a:lnTo>
                  <a:lnTo>
                    <a:pt x="112" y="1047"/>
                  </a:lnTo>
                  <a:lnTo>
                    <a:pt x="128" y="1056"/>
                  </a:lnTo>
                  <a:lnTo>
                    <a:pt x="140" y="1069"/>
                  </a:lnTo>
                  <a:lnTo>
                    <a:pt x="148" y="1085"/>
                  </a:lnTo>
                  <a:lnTo>
                    <a:pt x="153" y="1103"/>
                  </a:lnTo>
                  <a:lnTo>
                    <a:pt x="153" y="1122"/>
                  </a:lnTo>
                  <a:lnTo>
                    <a:pt x="144" y="1192"/>
                  </a:lnTo>
                  <a:lnTo>
                    <a:pt x="141" y="1262"/>
                  </a:lnTo>
                  <a:lnTo>
                    <a:pt x="141" y="1265"/>
                  </a:lnTo>
                  <a:lnTo>
                    <a:pt x="141" y="1268"/>
                  </a:lnTo>
                  <a:lnTo>
                    <a:pt x="141" y="1279"/>
                  </a:lnTo>
                  <a:lnTo>
                    <a:pt x="141" y="1295"/>
                  </a:lnTo>
                  <a:lnTo>
                    <a:pt x="142" y="1316"/>
                  </a:lnTo>
                  <a:lnTo>
                    <a:pt x="144" y="1342"/>
                  </a:lnTo>
                  <a:lnTo>
                    <a:pt x="146" y="1369"/>
                  </a:lnTo>
                  <a:lnTo>
                    <a:pt x="151" y="1399"/>
                  </a:lnTo>
                  <a:lnTo>
                    <a:pt x="156" y="1427"/>
                  </a:lnTo>
                  <a:lnTo>
                    <a:pt x="163" y="1457"/>
                  </a:lnTo>
                  <a:lnTo>
                    <a:pt x="164" y="1459"/>
                  </a:lnTo>
                  <a:lnTo>
                    <a:pt x="165" y="1462"/>
                  </a:lnTo>
                  <a:lnTo>
                    <a:pt x="184" y="1529"/>
                  </a:lnTo>
                  <a:lnTo>
                    <a:pt x="208" y="1594"/>
                  </a:lnTo>
                  <a:lnTo>
                    <a:pt x="237" y="1655"/>
                  </a:lnTo>
                  <a:lnTo>
                    <a:pt x="239" y="1657"/>
                  </a:lnTo>
                  <a:lnTo>
                    <a:pt x="239" y="1658"/>
                  </a:lnTo>
                  <a:lnTo>
                    <a:pt x="272" y="1725"/>
                  </a:lnTo>
                  <a:lnTo>
                    <a:pt x="307" y="1786"/>
                  </a:lnTo>
                  <a:lnTo>
                    <a:pt x="346" y="1843"/>
                  </a:lnTo>
                  <a:lnTo>
                    <a:pt x="384" y="1894"/>
                  </a:lnTo>
                  <a:lnTo>
                    <a:pt x="425" y="1940"/>
                  </a:lnTo>
                  <a:lnTo>
                    <a:pt x="462" y="1982"/>
                  </a:lnTo>
                  <a:lnTo>
                    <a:pt x="494" y="2025"/>
                  </a:lnTo>
                  <a:lnTo>
                    <a:pt x="521" y="2069"/>
                  </a:lnTo>
                  <a:lnTo>
                    <a:pt x="542" y="2113"/>
                  </a:lnTo>
                  <a:lnTo>
                    <a:pt x="560" y="2155"/>
                  </a:lnTo>
                  <a:lnTo>
                    <a:pt x="573" y="2197"/>
                  </a:lnTo>
                  <a:lnTo>
                    <a:pt x="583" y="2235"/>
                  </a:lnTo>
                  <a:lnTo>
                    <a:pt x="591" y="2271"/>
                  </a:lnTo>
                  <a:lnTo>
                    <a:pt x="596" y="2303"/>
                  </a:lnTo>
                  <a:lnTo>
                    <a:pt x="598" y="2331"/>
                  </a:lnTo>
                  <a:lnTo>
                    <a:pt x="600" y="2354"/>
                  </a:lnTo>
                  <a:lnTo>
                    <a:pt x="600" y="2385"/>
                  </a:lnTo>
                  <a:lnTo>
                    <a:pt x="1005" y="2385"/>
                  </a:lnTo>
                  <a:lnTo>
                    <a:pt x="1005" y="2287"/>
                  </a:lnTo>
                  <a:lnTo>
                    <a:pt x="1007" y="2272"/>
                  </a:lnTo>
                  <a:lnTo>
                    <a:pt x="1011" y="2257"/>
                  </a:lnTo>
                  <a:lnTo>
                    <a:pt x="1019" y="2244"/>
                  </a:lnTo>
                  <a:lnTo>
                    <a:pt x="1029" y="2234"/>
                  </a:lnTo>
                  <a:lnTo>
                    <a:pt x="1042" y="2224"/>
                  </a:lnTo>
                  <a:lnTo>
                    <a:pt x="1056" y="2219"/>
                  </a:lnTo>
                  <a:lnTo>
                    <a:pt x="1070" y="2216"/>
                  </a:lnTo>
                  <a:lnTo>
                    <a:pt x="1086" y="2216"/>
                  </a:lnTo>
                  <a:lnTo>
                    <a:pt x="1161" y="2224"/>
                  </a:lnTo>
                  <a:lnTo>
                    <a:pt x="1238" y="2227"/>
                  </a:lnTo>
                  <a:lnTo>
                    <a:pt x="1317" y="2226"/>
                  </a:lnTo>
                  <a:lnTo>
                    <a:pt x="1394" y="2221"/>
                  </a:lnTo>
                  <a:lnTo>
                    <a:pt x="1414" y="2221"/>
                  </a:lnTo>
                  <a:lnTo>
                    <a:pt x="1432" y="2227"/>
                  </a:lnTo>
                  <a:lnTo>
                    <a:pt x="1449" y="2238"/>
                  </a:lnTo>
                  <a:lnTo>
                    <a:pt x="1462" y="2254"/>
                  </a:lnTo>
                  <a:lnTo>
                    <a:pt x="1470" y="2271"/>
                  </a:lnTo>
                  <a:lnTo>
                    <a:pt x="1473" y="2291"/>
                  </a:lnTo>
                  <a:lnTo>
                    <a:pt x="1473" y="2386"/>
                  </a:lnTo>
                  <a:lnTo>
                    <a:pt x="1878" y="2386"/>
                  </a:lnTo>
                  <a:lnTo>
                    <a:pt x="1878" y="2287"/>
                  </a:lnTo>
                  <a:lnTo>
                    <a:pt x="1879" y="2272"/>
                  </a:lnTo>
                  <a:lnTo>
                    <a:pt x="1881" y="2252"/>
                  </a:lnTo>
                  <a:lnTo>
                    <a:pt x="1884" y="2227"/>
                  </a:lnTo>
                  <a:lnTo>
                    <a:pt x="1890" y="2199"/>
                  </a:lnTo>
                  <a:lnTo>
                    <a:pt x="1899" y="2168"/>
                  </a:lnTo>
                  <a:lnTo>
                    <a:pt x="1911" y="2134"/>
                  </a:lnTo>
                  <a:lnTo>
                    <a:pt x="1927" y="2099"/>
                  </a:lnTo>
                  <a:lnTo>
                    <a:pt x="1948" y="2063"/>
                  </a:lnTo>
                  <a:lnTo>
                    <a:pt x="1972" y="2026"/>
                  </a:lnTo>
                  <a:lnTo>
                    <a:pt x="2003" y="1989"/>
                  </a:lnTo>
                  <a:lnTo>
                    <a:pt x="2040" y="1952"/>
                  </a:lnTo>
                  <a:lnTo>
                    <a:pt x="2056" y="1940"/>
                  </a:lnTo>
                  <a:lnTo>
                    <a:pt x="2072" y="1920"/>
                  </a:lnTo>
                  <a:lnTo>
                    <a:pt x="2091" y="1897"/>
                  </a:lnTo>
                  <a:lnTo>
                    <a:pt x="2112" y="1871"/>
                  </a:lnTo>
                  <a:lnTo>
                    <a:pt x="2134" y="1842"/>
                  </a:lnTo>
                  <a:lnTo>
                    <a:pt x="2159" y="1812"/>
                  </a:lnTo>
                  <a:lnTo>
                    <a:pt x="2183" y="1779"/>
                  </a:lnTo>
                  <a:lnTo>
                    <a:pt x="2207" y="1744"/>
                  </a:lnTo>
                  <a:lnTo>
                    <a:pt x="2232" y="1709"/>
                  </a:lnTo>
                  <a:lnTo>
                    <a:pt x="2255" y="1674"/>
                  </a:lnTo>
                  <a:lnTo>
                    <a:pt x="2276" y="1639"/>
                  </a:lnTo>
                  <a:lnTo>
                    <a:pt x="2297" y="1604"/>
                  </a:lnTo>
                  <a:lnTo>
                    <a:pt x="2314" y="1571"/>
                  </a:lnTo>
                  <a:lnTo>
                    <a:pt x="2328" y="1540"/>
                  </a:lnTo>
                  <a:lnTo>
                    <a:pt x="2338" y="1511"/>
                  </a:lnTo>
                  <a:lnTo>
                    <a:pt x="2346" y="1494"/>
                  </a:lnTo>
                  <a:lnTo>
                    <a:pt x="2357" y="1480"/>
                  </a:lnTo>
                  <a:lnTo>
                    <a:pt x="2372" y="1470"/>
                  </a:lnTo>
                  <a:lnTo>
                    <a:pt x="2388" y="1463"/>
                  </a:lnTo>
                  <a:lnTo>
                    <a:pt x="2406" y="1461"/>
                  </a:lnTo>
                  <a:lnTo>
                    <a:pt x="2492" y="1461"/>
                  </a:lnTo>
                  <a:lnTo>
                    <a:pt x="2509" y="1458"/>
                  </a:lnTo>
                  <a:lnTo>
                    <a:pt x="2523" y="1451"/>
                  </a:lnTo>
                  <a:lnTo>
                    <a:pt x="2535" y="1439"/>
                  </a:lnTo>
                  <a:lnTo>
                    <a:pt x="2544" y="1424"/>
                  </a:lnTo>
                  <a:lnTo>
                    <a:pt x="2546" y="1407"/>
                  </a:lnTo>
                  <a:lnTo>
                    <a:pt x="2546" y="1101"/>
                  </a:lnTo>
                  <a:lnTo>
                    <a:pt x="2544" y="1084"/>
                  </a:lnTo>
                  <a:lnTo>
                    <a:pt x="2535" y="1069"/>
                  </a:lnTo>
                  <a:lnTo>
                    <a:pt x="2523" y="1057"/>
                  </a:lnTo>
                  <a:lnTo>
                    <a:pt x="2509" y="1049"/>
                  </a:lnTo>
                  <a:lnTo>
                    <a:pt x="2492" y="1047"/>
                  </a:lnTo>
                  <a:lnTo>
                    <a:pt x="2400" y="1047"/>
                  </a:lnTo>
                  <a:lnTo>
                    <a:pt x="2384" y="1045"/>
                  </a:lnTo>
                  <a:lnTo>
                    <a:pt x="2368" y="1038"/>
                  </a:lnTo>
                  <a:lnTo>
                    <a:pt x="2353" y="1028"/>
                  </a:lnTo>
                  <a:lnTo>
                    <a:pt x="2342" y="1015"/>
                  </a:lnTo>
                  <a:lnTo>
                    <a:pt x="2334" y="998"/>
                  </a:lnTo>
                  <a:lnTo>
                    <a:pt x="2311" y="936"/>
                  </a:lnTo>
                  <a:lnTo>
                    <a:pt x="2283" y="874"/>
                  </a:lnTo>
                  <a:lnTo>
                    <a:pt x="2250" y="815"/>
                  </a:lnTo>
                  <a:lnTo>
                    <a:pt x="2213" y="759"/>
                  </a:lnTo>
                  <a:lnTo>
                    <a:pt x="2170" y="704"/>
                  </a:lnTo>
                  <a:lnTo>
                    <a:pt x="2125" y="652"/>
                  </a:lnTo>
                  <a:lnTo>
                    <a:pt x="2074" y="602"/>
                  </a:lnTo>
                  <a:lnTo>
                    <a:pt x="2020" y="556"/>
                  </a:lnTo>
                  <a:lnTo>
                    <a:pt x="2009" y="544"/>
                  </a:lnTo>
                  <a:lnTo>
                    <a:pt x="2001" y="533"/>
                  </a:lnTo>
                  <a:lnTo>
                    <a:pt x="1995" y="518"/>
                  </a:lnTo>
                  <a:lnTo>
                    <a:pt x="1993" y="503"/>
                  </a:lnTo>
                  <a:lnTo>
                    <a:pt x="1983" y="453"/>
                  </a:lnTo>
                  <a:lnTo>
                    <a:pt x="1980" y="402"/>
                  </a:lnTo>
                  <a:lnTo>
                    <a:pt x="1982" y="352"/>
                  </a:lnTo>
                  <a:lnTo>
                    <a:pt x="1991" y="301"/>
                  </a:lnTo>
                  <a:lnTo>
                    <a:pt x="2006" y="249"/>
                  </a:lnTo>
                  <a:lnTo>
                    <a:pt x="2028" y="198"/>
                  </a:lnTo>
                  <a:lnTo>
                    <a:pt x="2057" y="147"/>
                  </a:lnTo>
                  <a:lnTo>
                    <a:pt x="2058" y="146"/>
                  </a:lnTo>
                  <a:lnTo>
                    <a:pt x="2058" y="145"/>
                  </a:lnTo>
                  <a:lnTo>
                    <a:pt x="2057" y="143"/>
                  </a:lnTo>
                  <a:lnTo>
                    <a:pt x="2056" y="142"/>
                  </a:lnTo>
                  <a:lnTo>
                    <a:pt x="2054" y="141"/>
                  </a:lnTo>
                  <a:lnTo>
                    <a:pt x="2053" y="141"/>
                  </a:lnTo>
                  <a:lnTo>
                    <a:pt x="2004" y="150"/>
                  </a:lnTo>
                  <a:lnTo>
                    <a:pt x="1959" y="160"/>
                  </a:lnTo>
                  <a:lnTo>
                    <a:pt x="1919" y="174"/>
                  </a:lnTo>
                  <a:lnTo>
                    <a:pt x="1883" y="190"/>
                  </a:lnTo>
                  <a:lnTo>
                    <a:pt x="1850" y="207"/>
                  </a:lnTo>
                  <a:lnTo>
                    <a:pt x="1822" y="226"/>
                  </a:lnTo>
                  <a:lnTo>
                    <a:pt x="1795" y="246"/>
                  </a:lnTo>
                  <a:lnTo>
                    <a:pt x="1773" y="266"/>
                  </a:lnTo>
                  <a:lnTo>
                    <a:pt x="1753" y="287"/>
                  </a:lnTo>
                  <a:lnTo>
                    <a:pt x="1736" y="307"/>
                  </a:lnTo>
                  <a:lnTo>
                    <a:pt x="1721" y="327"/>
                  </a:lnTo>
                  <a:lnTo>
                    <a:pt x="1709" y="341"/>
                  </a:lnTo>
                  <a:lnTo>
                    <a:pt x="1694" y="351"/>
                  </a:lnTo>
                  <a:lnTo>
                    <a:pt x="1677" y="356"/>
                  </a:lnTo>
                  <a:lnTo>
                    <a:pt x="1659" y="358"/>
                  </a:lnTo>
                  <a:lnTo>
                    <a:pt x="1641" y="355"/>
                  </a:lnTo>
                  <a:lnTo>
                    <a:pt x="1566" y="334"/>
                  </a:lnTo>
                  <a:lnTo>
                    <a:pt x="1490" y="317"/>
                  </a:lnTo>
                  <a:lnTo>
                    <a:pt x="1412" y="305"/>
                  </a:lnTo>
                  <a:lnTo>
                    <a:pt x="1393" y="301"/>
                  </a:lnTo>
                  <a:lnTo>
                    <a:pt x="1377" y="291"/>
                  </a:lnTo>
                  <a:lnTo>
                    <a:pt x="1365" y="279"/>
                  </a:lnTo>
                  <a:lnTo>
                    <a:pt x="1356" y="264"/>
                  </a:lnTo>
                  <a:lnTo>
                    <a:pt x="1351" y="246"/>
                  </a:lnTo>
                  <a:lnTo>
                    <a:pt x="1350" y="227"/>
                  </a:lnTo>
                  <a:lnTo>
                    <a:pt x="1355" y="209"/>
                  </a:lnTo>
                  <a:lnTo>
                    <a:pt x="1363" y="193"/>
                  </a:lnTo>
                  <a:lnTo>
                    <a:pt x="1376" y="180"/>
                  </a:lnTo>
                  <a:lnTo>
                    <a:pt x="1392" y="171"/>
                  </a:lnTo>
                  <a:lnTo>
                    <a:pt x="1409" y="165"/>
                  </a:lnTo>
                  <a:lnTo>
                    <a:pt x="1428" y="165"/>
                  </a:lnTo>
                  <a:lnTo>
                    <a:pt x="1498" y="175"/>
                  </a:lnTo>
                  <a:lnTo>
                    <a:pt x="1568" y="189"/>
                  </a:lnTo>
                  <a:lnTo>
                    <a:pt x="1636" y="206"/>
                  </a:lnTo>
                  <a:lnTo>
                    <a:pt x="1656" y="182"/>
                  </a:lnTo>
                  <a:lnTo>
                    <a:pt x="1681" y="158"/>
                  </a:lnTo>
                  <a:lnTo>
                    <a:pt x="1707" y="135"/>
                  </a:lnTo>
                  <a:lnTo>
                    <a:pt x="1736" y="113"/>
                  </a:lnTo>
                  <a:lnTo>
                    <a:pt x="1769" y="91"/>
                  </a:lnTo>
                  <a:lnTo>
                    <a:pt x="1804" y="70"/>
                  </a:lnTo>
                  <a:lnTo>
                    <a:pt x="1843" y="52"/>
                  </a:lnTo>
                  <a:lnTo>
                    <a:pt x="1885" y="35"/>
                  </a:lnTo>
                  <a:lnTo>
                    <a:pt x="1932" y="22"/>
                  </a:lnTo>
                  <a:lnTo>
                    <a:pt x="1982" y="10"/>
                  </a:lnTo>
                  <a:lnTo>
                    <a:pt x="2036" y="1"/>
                  </a:lnTo>
                  <a:lnTo>
                    <a:pt x="2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2" name="Freeform 280"/>
            <p:cNvSpPr>
              <a:spLocks noEditPoints="1"/>
            </p:cNvSpPr>
            <p:nvPr/>
          </p:nvSpPr>
          <p:spPr bwMode="auto">
            <a:xfrm>
              <a:off x="10991850" y="4359275"/>
              <a:ext cx="182562" cy="182562"/>
            </a:xfrm>
            <a:custGeom>
              <a:avLst/>
              <a:gdLst>
                <a:gd name="T0" fmla="*/ 528 w 1158"/>
                <a:gd name="T1" fmla="*/ 144 h 1155"/>
                <a:gd name="T2" fmla="*/ 432 w 1158"/>
                <a:gd name="T3" fmla="*/ 166 h 1155"/>
                <a:gd name="T4" fmla="*/ 344 w 1158"/>
                <a:gd name="T5" fmla="*/ 208 h 1155"/>
                <a:gd name="T6" fmla="*/ 270 w 1158"/>
                <a:gd name="T7" fmla="*/ 269 h 1155"/>
                <a:gd name="T8" fmla="*/ 209 w 1158"/>
                <a:gd name="T9" fmla="*/ 344 h 1155"/>
                <a:gd name="T10" fmla="*/ 167 w 1158"/>
                <a:gd name="T11" fmla="*/ 431 h 1155"/>
                <a:gd name="T12" fmla="*/ 143 w 1158"/>
                <a:gd name="T13" fmla="*/ 527 h 1155"/>
                <a:gd name="T14" fmla="*/ 143 w 1158"/>
                <a:gd name="T15" fmla="*/ 628 h 1155"/>
                <a:gd name="T16" fmla="*/ 167 w 1158"/>
                <a:gd name="T17" fmla="*/ 725 h 1155"/>
                <a:gd name="T18" fmla="*/ 209 w 1158"/>
                <a:gd name="T19" fmla="*/ 813 h 1155"/>
                <a:gd name="T20" fmla="*/ 270 w 1158"/>
                <a:gd name="T21" fmla="*/ 887 h 1155"/>
                <a:gd name="T22" fmla="*/ 344 w 1158"/>
                <a:gd name="T23" fmla="*/ 947 h 1155"/>
                <a:gd name="T24" fmla="*/ 432 w 1158"/>
                <a:gd name="T25" fmla="*/ 989 h 1155"/>
                <a:gd name="T26" fmla="*/ 528 w 1158"/>
                <a:gd name="T27" fmla="*/ 1012 h 1155"/>
                <a:gd name="T28" fmla="*/ 630 w 1158"/>
                <a:gd name="T29" fmla="*/ 1012 h 1155"/>
                <a:gd name="T30" fmla="*/ 727 w 1158"/>
                <a:gd name="T31" fmla="*/ 989 h 1155"/>
                <a:gd name="T32" fmla="*/ 814 w 1158"/>
                <a:gd name="T33" fmla="*/ 947 h 1155"/>
                <a:gd name="T34" fmla="*/ 889 w 1158"/>
                <a:gd name="T35" fmla="*/ 887 h 1155"/>
                <a:gd name="T36" fmla="*/ 949 w 1158"/>
                <a:gd name="T37" fmla="*/ 813 h 1155"/>
                <a:gd name="T38" fmla="*/ 992 w 1158"/>
                <a:gd name="T39" fmla="*/ 725 h 1155"/>
                <a:gd name="T40" fmla="*/ 1014 w 1158"/>
                <a:gd name="T41" fmla="*/ 628 h 1155"/>
                <a:gd name="T42" fmla="*/ 1014 w 1158"/>
                <a:gd name="T43" fmla="*/ 527 h 1155"/>
                <a:gd name="T44" fmla="*/ 992 w 1158"/>
                <a:gd name="T45" fmla="*/ 431 h 1155"/>
                <a:gd name="T46" fmla="*/ 949 w 1158"/>
                <a:gd name="T47" fmla="*/ 344 h 1155"/>
                <a:gd name="T48" fmla="*/ 889 w 1158"/>
                <a:gd name="T49" fmla="*/ 269 h 1155"/>
                <a:gd name="T50" fmla="*/ 814 w 1158"/>
                <a:gd name="T51" fmla="*/ 208 h 1155"/>
                <a:gd name="T52" fmla="*/ 727 w 1158"/>
                <a:gd name="T53" fmla="*/ 166 h 1155"/>
                <a:gd name="T54" fmla="*/ 630 w 1158"/>
                <a:gd name="T55" fmla="*/ 144 h 1155"/>
                <a:gd name="T56" fmla="*/ 579 w 1158"/>
                <a:gd name="T57" fmla="*/ 0 h 1155"/>
                <a:gd name="T58" fmla="*/ 696 w 1158"/>
                <a:gd name="T59" fmla="*/ 12 h 1155"/>
                <a:gd name="T60" fmla="*/ 804 w 1158"/>
                <a:gd name="T61" fmla="*/ 46 h 1155"/>
                <a:gd name="T62" fmla="*/ 903 w 1158"/>
                <a:gd name="T63" fmla="*/ 100 h 1155"/>
                <a:gd name="T64" fmla="*/ 989 w 1158"/>
                <a:gd name="T65" fmla="*/ 169 h 1155"/>
                <a:gd name="T66" fmla="*/ 1060 w 1158"/>
                <a:gd name="T67" fmla="*/ 255 h 1155"/>
                <a:gd name="T68" fmla="*/ 1113 w 1158"/>
                <a:gd name="T69" fmla="*/ 353 h 1155"/>
                <a:gd name="T70" fmla="*/ 1146 w 1158"/>
                <a:gd name="T71" fmla="*/ 461 h 1155"/>
                <a:gd name="T72" fmla="*/ 1158 w 1158"/>
                <a:gd name="T73" fmla="*/ 578 h 1155"/>
                <a:gd name="T74" fmla="*/ 1146 w 1158"/>
                <a:gd name="T75" fmla="*/ 694 h 1155"/>
                <a:gd name="T76" fmla="*/ 1113 w 1158"/>
                <a:gd name="T77" fmla="*/ 803 h 1155"/>
                <a:gd name="T78" fmla="*/ 1058 w 1158"/>
                <a:gd name="T79" fmla="*/ 900 h 1155"/>
                <a:gd name="T80" fmla="*/ 989 w 1158"/>
                <a:gd name="T81" fmla="*/ 986 h 1155"/>
                <a:gd name="T82" fmla="*/ 903 w 1158"/>
                <a:gd name="T83" fmla="*/ 1057 h 1155"/>
                <a:gd name="T84" fmla="*/ 804 w 1158"/>
                <a:gd name="T85" fmla="*/ 1110 h 1155"/>
                <a:gd name="T86" fmla="*/ 696 w 1158"/>
                <a:gd name="T87" fmla="*/ 1144 h 1155"/>
                <a:gd name="T88" fmla="*/ 579 w 1158"/>
                <a:gd name="T89" fmla="*/ 1155 h 1155"/>
                <a:gd name="T90" fmla="*/ 463 w 1158"/>
                <a:gd name="T91" fmla="*/ 1144 h 1155"/>
                <a:gd name="T92" fmla="*/ 353 w 1158"/>
                <a:gd name="T93" fmla="*/ 1110 h 1155"/>
                <a:gd name="T94" fmla="*/ 256 w 1158"/>
                <a:gd name="T95" fmla="*/ 1057 h 1155"/>
                <a:gd name="T96" fmla="*/ 170 w 1158"/>
                <a:gd name="T97" fmla="*/ 986 h 1155"/>
                <a:gd name="T98" fmla="*/ 99 w 1158"/>
                <a:gd name="T99" fmla="*/ 900 h 1155"/>
                <a:gd name="T100" fmla="*/ 46 w 1158"/>
                <a:gd name="T101" fmla="*/ 802 h 1155"/>
                <a:gd name="T102" fmla="*/ 12 w 1158"/>
                <a:gd name="T103" fmla="*/ 694 h 1155"/>
                <a:gd name="T104" fmla="*/ 0 w 1158"/>
                <a:gd name="T105" fmla="*/ 578 h 1155"/>
                <a:gd name="T106" fmla="*/ 12 w 1158"/>
                <a:gd name="T107" fmla="*/ 461 h 1155"/>
                <a:gd name="T108" fmla="*/ 46 w 1158"/>
                <a:gd name="T109" fmla="*/ 353 h 1155"/>
                <a:gd name="T110" fmla="*/ 99 w 1158"/>
                <a:gd name="T111" fmla="*/ 255 h 1155"/>
                <a:gd name="T112" fmla="*/ 170 w 1158"/>
                <a:gd name="T113" fmla="*/ 169 h 1155"/>
                <a:gd name="T114" fmla="*/ 256 w 1158"/>
                <a:gd name="T115" fmla="*/ 98 h 1155"/>
                <a:gd name="T116" fmla="*/ 354 w 1158"/>
                <a:gd name="T117" fmla="*/ 46 h 1155"/>
                <a:gd name="T118" fmla="*/ 463 w 1158"/>
                <a:gd name="T119" fmla="*/ 12 h 1155"/>
                <a:gd name="T120" fmla="*/ 579 w 1158"/>
                <a:gd name="T121" fmla="*/ 0 h 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8" h="1155">
                  <a:moveTo>
                    <a:pt x="579" y="141"/>
                  </a:moveTo>
                  <a:lnTo>
                    <a:pt x="528" y="144"/>
                  </a:lnTo>
                  <a:lnTo>
                    <a:pt x="479" y="152"/>
                  </a:lnTo>
                  <a:lnTo>
                    <a:pt x="432" y="166"/>
                  </a:lnTo>
                  <a:lnTo>
                    <a:pt x="386" y="185"/>
                  </a:lnTo>
                  <a:lnTo>
                    <a:pt x="344" y="208"/>
                  </a:lnTo>
                  <a:lnTo>
                    <a:pt x="305" y="237"/>
                  </a:lnTo>
                  <a:lnTo>
                    <a:pt x="270" y="269"/>
                  </a:lnTo>
                  <a:lnTo>
                    <a:pt x="237" y="305"/>
                  </a:lnTo>
                  <a:lnTo>
                    <a:pt x="209" y="344"/>
                  </a:lnTo>
                  <a:lnTo>
                    <a:pt x="185" y="386"/>
                  </a:lnTo>
                  <a:lnTo>
                    <a:pt x="167" y="431"/>
                  </a:lnTo>
                  <a:lnTo>
                    <a:pt x="152" y="478"/>
                  </a:lnTo>
                  <a:lnTo>
                    <a:pt x="143" y="527"/>
                  </a:lnTo>
                  <a:lnTo>
                    <a:pt x="140" y="578"/>
                  </a:lnTo>
                  <a:lnTo>
                    <a:pt x="143" y="628"/>
                  </a:lnTo>
                  <a:lnTo>
                    <a:pt x="152" y="678"/>
                  </a:lnTo>
                  <a:lnTo>
                    <a:pt x="167" y="725"/>
                  </a:lnTo>
                  <a:lnTo>
                    <a:pt x="185" y="770"/>
                  </a:lnTo>
                  <a:lnTo>
                    <a:pt x="209" y="813"/>
                  </a:lnTo>
                  <a:lnTo>
                    <a:pt x="237" y="852"/>
                  </a:lnTo>
                  <a:lnTo>
                    <a:pt x="270" y="887"/>
                  </a:lnTo>
                  <a:lnTo>
                    <a:pt x="305" y="919"/>
                  </a:lnTo>
                  <a:lnTo>
                    <a:pt x="344" y="947"/>
                  </a:lnTo>
                  <a:lnTo>
                    <a:pt x="386" y="970"/>
                  </a:lnTo>
                  <a:lnTo>
                    <a:pt x="432" y="989"/>
                  </a:lnTo>
                  <a:lnTo>
                    <a:pt x="479" y="1004"/>
                  </a:lnTo>
                  <a:lnTo>
                    <a:pt x="528" y="1012"/>
                  </a:lnTo>
                  <a:lnTo>
                    <a:pt x="579" y="1016"/>
                  </a:lnTo>
                  <a:lnTo>
                    <a:pt x="630" y="1012"/>
                  </a:lnTo>
                  <a:lnTo>
                    <a:pt x="679" y="1004"/>
                  </a:lnTo>
                  <a:lnTo>
                    <a:pt x="727" y="989"/>
                  </a:lnTo>
                  <a:lnTo>
                    <a:pt x="771" y="970"/>
                  </a:lnTo>
                  <a:lnTo>
                    <a:pt x="814" y="947"/>
                  </a:lnTo>
                  <a:lnTo>
                    <a:pt x="853" y="919"/>
                  </a:lnTo>
                  <a:lnTo>
                    <a:pt x="889" y="887"/>
                  </a:lnTo>
                  <a:lnTo>
                    <a:pt x="921" y="852"/>
                  </a:lnTo>
                  <a:lnTo>
                    <a:pt x="949" y="813"/>
                  </a:lnTo>
                  <a:lnTo>
                    <a:pt x="973" y="770"/>
                  </a:lnTo>
                  <a:lnTo>
                    <a:pt x="992" y="725"/>
                  </a:lnTo>
                  <a:lnTo>
                    <a:pt x="1005" y="678"/>
                  </a:lnTo>
                  <a:lnTo>
                    <a:pt x="1014" y="628"/>
                  </a:lnTo>
                  <a:lnTo>
                    <a:pt x="1017" y="578"/>
                  </a:lnTo>
                  <a:lnTo>
                    <a:pt x="1014" y="527"/>
                  </a:lnTo>
                  <a:lnTo>
                    <a:pt x="1005" y="478"/>
                  </a:lnTo>
                  <a:lnTo>
                    <a:pt x="992" y="431"/>
                  </a:lnTo>
                  <a:lnTo>
                    <a:pt x="973" y="386"/>
                  </a:lnTo>
                  <a:lnTo>
                    <a:pt x="949" y="344"/>
                  </a:lnTo>
                  <a:lnTo>
                    <a:pt x="921" y="305"/>
                  </a:lnTo>
                  <a:lnTo>
                    <a:pt x="889" y="269"/>
                  </a:lnTo>
                  <a:lnTo>
                    <a:pt x="853" y="237"/>
                  </a:lnTo>
                  <a:lnTo>
                    <a:pt x="814" y="208"/>
                  </a:lnTo>
                  <a:lnTo>
                    <a:pt x="771" y="185"/>
                  </a:lnTo>
                  <a:lnTo>
                    <a:pt x="727" y="166"/>
                  </a:lnTo>
                  <a:lnTo>
                    <a:pt x="679" y="152"/>
                  </a:lnTo>
                  <a:lnTo>
                    <a:pt x="630" y="144"/>
                  </a:lnTo>
                  <a:lnTo>
                    <a:pt x="579" y="141"/>
                  </a:lnTo>
                  <a:close/>
                  <a:moveTo>
                    <a:pt x="579" y="0"/>
                  </a:moveTo>
                  <a:lnTo>
                    <a:pt x="639" y="3"/>
                  </a:lnTo>
                  <a:lnTo>
                    <a:pt x="696" y="12"/>
                  </a:lnTo>
                  <a:lnTo>
                    <a:pt x="751" y="27"/>
                  </a:lnTo>
                  <a:lnTo>
                    <a:pt x="804" y="46"/>
                  </a:lnTo>
                  <a:lnTo>
                    <a:pt x="855" y="70"/>
                  </a:lnTo>
                  <a:lnTo>
                    <a:pt x="903" y="100"/>
                  </a:lnTo>
                  <a:lnTo>
                    <a:pt x="947" y="132"/>
                  </a:lnTo>
                  <a:lnTo>
                    <a:pt x="989" y="169"/>
                  </a:lnTo>
                  <a:lnTo>
                    <a:pt x="1026" y="211"/>
                  </a:lnTo>
                  <a:lnTo>
                    <a:pt x="1060" y="255"/>
                  </a:lnTo>
                  <a:lnTo>
                    <a:pt x="1088" y="303"/>
                  </a:lnTo>
                  <a:lnTo>
                    <a:pt x="1113" y="353"/>
                  </a:lnTo>
                  <a:lnTo>
                    <a:pt x="1132" y="406"/>
                  </a:lnTo>
                  <a:lnTo>
                    <a:pt x="1146" y="461"/>
                  </a:lnTo>
                  <a:lnTo>
                    <a:pt x="1155" y="518"/>
                  </a:lnTo>
                  <a:lnTo>
                    <a:pt x="1158" y="578"/>
                  </a:lnTo>
                  <a:lnTo>
                    <a:pt x="1155" y="637"/>
                  </a:lnTo>
                  <a:lnTo>
                    <a:pt x="1146" y="694"/>
                  </a:lnTo>
                  <a:lnTo>
                    <a:pt x="1132" y="750"/>
                  </a:lnTo>
                  <a:lnTo>
                    <a:pt x="1113" y="803"/>
                  </a:lnTo>
                  <a:lnTo>
                    <a:pt x="1088" y="853"/>
                  </a:lnTo>
                  <a:lnTo>
                    <a:pt x="1058" y="900"/>
                  </a:lnTo>
                  <a:lnTo>
                    <a:pt x="1026" y="946"/>
                  </a:lnTo>
                  <a:lnTo>
                    <a:pt x="989" y="986"/>
                  </a:lnTo>
                  <a:lnTo>
                    <a:pt x="947" y="1024"/>
                  </a:lnTo>
                  <a:lnTo>
                    <a:pt x="903" y="1057"/>
                  </a:lnTo>
                  <a:lnTo>
                    <a:pt x="855" y="1085"/>
                  </a:lnTo>
                  <a:lnTo>
                    <a:pt x="804" y="1110"/>
                  </a:lnTo>
                  <a:lnTo>
                    <a:pt x="751" y="1130"/>
                  </a:lnTo>
                  <a:lnTo>
                    <a:pt x="696" y="1144"/>
                  </a:lnTo>
                  <a:lnTo>
                    <a:pt x="639" y="1152"/>
                  </a:lnTo>
                  <a:lnTo>
                    <a:pt x="579" y="1155"/>
                  </a:lnTo>
                  <a:lnTo>
                    <a:pt x="520" y="1152"/>
                  </a:lnTo>
                  <a:lnTo>
                    <a:pt x="463" y="1144"/>
                  </a:lnTo>
                  <a:lnTo>
                    <a:pt x="406" y="1130"/>
                  </a:lnTo>
                  <a:lnTo>
                    <a:pt x="353" y="1110"/>
                  </a:lnTo>
                  <a:lnTo>
                    <a:pt x="304" y="1085"/>
                  </a:lnTo>
                  <a:lnTo>
                    <a:pt x="256" y="1057"/>
                  </a:lnTo>
                  <a:lnTo>
                    <a:pt x="210" y="1023"/>
                  </a:lnTo>
                  <a:lnTo>
                    <a:pt x="170" y="986"/>
                  </a:lnTo>
                  <a:lnTo>
                    <a:pt x="132" y="945"/>
                  </a:lnTo>
                  <a:lnTo>
                    <a:pt x="99" y="900"/>
                  </a:lnTo>
                  <a:lnTo>
                    <a:pt x="70" y="853"/>
                  </a:lnTo>
                  <a:lnTo>
                    <a:pt x="46" y="802"/>
                  </a:lnTo>
                  <a:lnTo>
                    <a:pt x="26" y="749"/>
                  </a:lnTo>
                  <a:lnTo>
                    <a:pt x="12" y="694"/>
                  </a:lnTo>
                  <a:lnTo>
                    <a:pt x="3" y="637"/>
                  </a:lnTo>
                  <a:lnTo>
                    <a:pt x="0" y="578"/>
                  </a:lnTo>
                  <a:lnTo>
                    <a:pt x="3" y="518"/>
                  </a:lnTo>
                  <a:lnTo>
                    <a:pt x="12" y="461"/>
                  </a:lnTo>
                  <a:lnTo>
                    <a:pt x="26" y="406"/>
                  </a:lnTo>
                  <a:lnTo>
                    <a:pt x="46" y="353"/>
                  </a:lnTo>
                  <a:lnTo>
                    <a:pt x="70" y="303"/>
                  </a:lnTo>
                  <a:lnTo>
                    <a:pt x="99" y="255"/>
                  </a:lnTo>
                  <a:lnTo>
                    <a:pt x="133" y="211"/>
                  </a:lnTo>
                  <a:lnTo>
                    <a:pt x="170" y="169"/>
                  </a:lnTo>
                  <a:lnTo>
                    <a:pt x="211" y="132"/>
                  </a:lnTo>
                  <a:lnTo>
                    <a:pt x="256" y="98"/>
                  </a:lnTo>
                  <a:lnTo>
                    <a:pt x="304" y="70"/>
                  </a:lnTo>
                  <a:lnTo>
                    <a:pt x="354" y="46"/>
                  </a:lnTo>
                  <a:lnTo>
                    <a:pt x="407" y="27"/>
                  </a:lnTo>
                  <a:lnTo>
                    <a:pt x="463" y="12"/>
                  </a:lnTo>
                  <a:lnTo>
                    <a:pt x="520" y="3"/>
                  </a:lnTo>
                  <a:lnTo>
                    <a:pt x="5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3" name="Freeform 281"/>
            <p:cNvSpPr>
              <a:spLocks noEditPoints="1"/>
            </p:cNvSpPr>
            <p:nvPr/>
          </p:nvSpPr>
          <p:spPr bwMode="auto">
            <a:xfrm>
              <a:off x="11123613" y="4235450"/>
              <a:ext cx="128587" cy="127000"/>
            </a:xfrm>
            <a:custGeom>
              <a:avLst/>
              <a:gdLst>
                <a:gd name="T0" fmla="*/ 364 w 807"/>
                <a:gd name="T1" fmla="*/ 143 h 806"/>
                <a:gd name="T2" fmla="*/ 293 w 807"/>
                <a:gd name="T3" fmla="*/ 164 h 806"/>
                <a:gd name="T4" fmla="*/ 230 w 807"/>
                <a:gd name="T5" fmla="*/ 205 h 806"/>
                <a:gd name="T6" fmla="*/ 182 w 807"/>
                <a:gd name="T7" fmla="*/ 260 h 806"/>
                <a:gd name="T8" fmla="*/ 152 w 807"/>
                <a:gd name="T9" fmla="*/ 327 h 806"/>
                <a:gd name="T10" fmla="*/ 140 w 807"/>
                <a:gd name="T11" fmla="*/ 402 h 806"/>
                <a:gd name="T12" fmla="*/ 152 w 807"/>
                <a:gd name="T13" fmla="*/ 479 h 806"/>
                <a:gd name="T14" fmla="*/ 182 w 807"/>
                <a:gd name="T15" fmla="*/ 545 h 806"/>
                <a:gd name="T16" fmla="*/ 230 w 807"/>
                <a:gd name="T17" fmla="*/ 600 h 806"/>
                <a:gd name="T18" fmla="*/ 293 w 807"/>
                <a:gd name="T19" fmla="*/ 640 h 806"/>
                <a:gd name="T20" fmla="*/ 364 w 807"/>
                <a:gd name="T21" fmla="*/ 663 h 806"/>
                <a:gd name="T22" fmla="*/ 442 w 807"/>
                <a:gd name="T23" fmla="*/ 663 h 806"/>
                <a:gd name="T24" fmla="*/ 513 w 807"/>
                <a:gd name="T25" fmla="*/ 640 h 806"/>
                <a:gd name="T26" fmla="*/ 576 w 807"/>
                <a:gd name="T27" fmla="*/ 600 h 806"/>
                <a:gd name="T28" fmla="*/ 623 w 807"/>
                <a:gd name="T29" fmla="*/ 545 h 806"/>
                <a:gd name="T30" fmla="*/ 654 w 807"/>
                <a:gd name="T31" fmla="*/ 479 h 806"/>
                <a:gd name="T32" fmla="*/ 666 w 807"/>
                <a:gd name="T33" fmla="*/ 402 h 806"/>
                <a:gd name="T34" fmla="*/ 654 w 807"/>
                <a:gd name="T35" fmla="*/ 327 h 806"/>
                <a:gd name="T36" fmla="*/ 623 w 807"/>
                <a:gd name="T37" fmla="*/ 260 h 806"/>
                <a:gd name="T38" fmla="*/ 576 w 807"/>
                <a:gd name="T39" fmla="*/ 205 h 806"/>
                <a:gd name="T40" fmla="*/ 513 w 807"/>
                <a:gd name="T41" fmla="*/ 164 h 806"/>
                <a:gd name="T42" fmla="*/ 442 w 807"/>
                <a:gd name="T43" fmla="*/ 143 h 806"/>
                <a:gd name="T44" fmla="*/ 404 w 807"/>
                <a:gd name="T45" fmla="*/ 0 h 806"/>
                <a:gd name="T46" fmla="*/ 502 w 807"/>
                <a:gd name="T47" fmla="*/ 12 h 806"/>
                <a:gd name="T48" fmla="*/ 593 w 807"/>
                <a:gd name="T49" fmla="*/ 47 h 806"/>
                <a:gd name="T50" fmla="*/ 671 w 807"/>
                <a:gd name="T51" fmla="*/ 102 h 806"/>
                <a:gd name="T52" fmla="*/ 735 w 807"/>
                <a:gd name="T53" fmla="*/ 173 h 806"/>
                <a:gd name="T54" fmla="*/ 780 w 807"/>
                <a:gd name="T55" fmla="*/ 258 h 806"/>
                <a:gd name="T56" fmla="*/ 804 w 807"/>
                <a:gd name="T57" fmla="*/ 353 h 806"/>
                <a:gd name="T58" fmla="*/ 804 w 807"/>
                <a:gd name="T59" fmla="*/ 453 h 806"/>
                <a:gd name="T60" fmla="*/ 780 w 807"/>
                <a:gd name="T61" fmla="*/ 548 h 806"/>
                <a:gd name="T62" fmla="*/ 735 w 807"/>
                <a:gd name="T63" fmla="*/ 633 h 806"/>
                <a:gd name="T64" fmla="*/ 671 w 807"/>
                <a:gd name="T65" fmla="*/ 704 h 806"/>
                <a:gd name="T66" fmla="*/ 593 w 807"/>
                <a:gd name="T67" fmla="*/ 758 h 806"/>
                <a:gd name="T68" fmla="*/ 502 w 807"/>
                <a:gd name="T69" fmla="*/ 793 h 806"/>
                <a:gd name="T70" fmla="*/ 404 w 807"/>
                <a:gd name="T71" fmla="*/ 806 h 806"/>
                <a:gd name="T72" fmla="*/ 304 w 807"/>
                <a:gd name="T73" fmla="*/ 793 h 806"/>
                <a:gd name="T74" fmla="*/ 214 w 807"/>
                <a:gd name="T75" fmla="*/ 758 h 806"/>
                <a:gd name="T76" fmla="*/ 136 w 807"/>
                <a:gd name="T77" fmla="*/ 704 h 806"/>
                <a:gd name="T78" fmla="*/ 72 w 807"/>
                <a:gd name="T79" fmla="*/ 633 h 806"/>
                <a:gd name="T80" fmla="*/ 27 w 807"/>
                <a:gd name="T81" fmla="*/ 548 h 806"/>
                <a:gd name="T82" fmla="*/ 3 w 807"/>
                <a:gd name="T83" fmla="*/ 453 h 806"/>
                <a:gd name="T84" fmla="*/ 3 w 807"/>
                <a:gd name="T85" fmla="*/ 353 h 806"/>
                <a:gd name="T86" fmla="*/ 27 w 807"/>
                <a:gd name="T87" fmla="*/ 258 h 806"/>
                <a:gd name="T88" fmla="*/ 72 w 807"/>
                <a:gd name="T89" fmla="*/ 173 h 806"/>
                <a:gd name="T90" fmla="*/ 136 w 807"/>
                <a:gd name="T91" fmla="*/ 102 h 806"/>
                <a:gd name="T92" fmla="*/ 214 w 807"/>
                <a:gd name="T93" fmla="*/ 47 h 806"/>
                <a:gd name="T94" fmla="*/ 304 w 807"/>
                <a:gd name="T95" fmla="*/ 12 h 806"/>
                <a:gd name="T96" fmla="*/ 404 w 807"/>
                <a:gd name="T9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7" h="806">
                  <a:moveTo>
                    <a:pt x="403" y="140"/>
                  </a:moveTo>
                  <a:lnTo>
                    <a:pt x="364" y="143"/>
                  </a:lnTo>
                  <a:lnTo>
                    <a:pt x="326" y="152"/>
                  </a:lnTo>
                  <a:lnTo>
                    <a:pt x="293" y="164"/>
                  </a:lnTo>
                  <a:lnTo>
                    <a:pt x="260" y="182"/>
                  </a:lnTo>
                  <a:lnTo>
                    <a:pt x="230" y="205"/>
                  </a:lnTo>
                  <a:lnTo>
                    <a:pt x="205" y="231"/>
                  </a:lnTo>
                  <a:lnTo>
                    <a:pt x="182" y="260"/>
                  </a:lnTo>
                  <a:lnTo>
                    <a:pt x="164" y="292"/>
                  </a:lnTo>
                  <a:lnTo>
                    <a:pt x="152" y="327"/>
                  </a:lnTo>
                  <a:lnTo>
                    <a:pt x="143" y="364"/>
                  </a:lnTo>
                  <a:lnTo>
                    <a:pt x="140" y="402"/>
                  </a:lnTo>
                  <a:lnTo>
                    <a:pt x="143" y="442"/>
                  </a:lnTo>
                  <a:lnTo>
                    <a:pt x="152" y="479"/>
                  </a:lnTo>
                  <a:lnTo>
                    <a:pt x="164" y="514"/>
                  </a:lnTo>
                  <a:lnTo>
                    <a:pt x="182" y="545"/>
                  </a:lnTo>
                  <a:lnTo>
                    <a:pt x="205" y="575"/>
                  </a:lnTo>
                  <a:lnTo>
                    <a:pt x="230" y="600"/>
                  </a:lnTo>
                  <a:lnTo>
                    <a:pt x="260" y="623"/>
                  </a:lnTo>
                  <a:lnTo>
                    <a:pt x="293" y="640"/>
                  </a:lnTo>
                  <a:lnTo>
                    <a:pt x="326" y="654"/>
                  </a:lnTo>
                  <a:lnTo>
                    <a:pt x="364" y="663"/>
                  </a:lnTo>
                  <a:lnTo>
                    <a:pt x="403" y="665"/>
                  </a:lnTo>
                  <a:lnTo>
                    <a:pt x="442" y="663"/>
                  </a:lnTo>
                  <a:lnTo>
                    <a:pt x="478" y="654"/>
                  </a:lnTo>
                  <a:lnTo>
                    <a:pt x="513" y="640"/>
                  </a:lnTo>
                  <a:lnTo>
                    <a:pt x="546" y="623"/>
                  </a:lnTo>
                  <a:lnTo>
                    <a:pt x="576" y="600"/>
                  </a:lnTo>
                  <a:lnTo>
                    <a:pt x="601" y="575"/>
                  </a:lnTo>
                  <a:lnTo>
                    <a:pt x="623" y="545"/>
                  </a:lnTo>
                  <a:lnTo>
                    <a:pt x="641" y="514"/>
                  </a:lnTo>
                  <a:lnTo>
                    <a:pt x="654" y="479"/>
                  </a:lnTo>
                  <a:lnTo>
                    <a:pt x="663" y="442"/>
                  </a:lnTo>
                  <a:lnTo>
                    <a:pt x="666" y="402"/>
                  </a:lnTo>
                  <a:lnTo>
                    <a:pt x="663" y="364"/>
                  </a:lnTo>
                  <a:lnTo>
                    <a:pt x="654" y="327"/>
                  </a:lnTo>
                  <a:lnTo>
                    <a:pt x="641" y="292"/>
                  </a:lnTo>
                  <a:lnTo>
                    <a:pt x="623" y="260"/>
                  </a:lnTo>
                  <a:lnTo>
                    <a:pt x="601" y="231"/>
                  </a:lnTo>
                  <a:lnTo>
                    <a:pt x="576" y="205"/>
                  </a:lnTo>
                  <a:lnTo>
                    <a:pt x="546" y="182"/>
                  </a:lnTo>
                  <a:lnTo>
                    <a:pt x="513" y="164"/>
                  </a:lnTo>
                  <a:lnTo>
                    <a:pt x="478" y="152"/>
                  </a:lnTo>
                  <a:lnTo>
                    <a:pt x="442" y="143"/>
                  </a:lnTo>
                  <a:lnTo>
                    <a:pt x="403" y="140"/>
                  </a:lnTo>
                  <a:close/>
                  <a:moveTo>
                    <a:pt x="404" y="0"/>
                  </a:moveTo>
                  <a:lnTo>
                    <a:pt x="454" y="4"/>
                  </a:lnTo>
                  <a:lnTo>
                    <a:pt x="502" y="12"/>
                  </a:lnTo>
                  <a:lnTo>
                    <a:pt x="549" y="27"/>
                  </a:lnTo>
                  <a:lnTo>
                    <a:pt x="593" y="47"/>
                  </a:lnTo>
                  <a:lnTo>
                    <a:pt x="634" y="72"/>
                  </a:lnTo>
                  <a:lnTo>
                    <a:pt x="671" y="102"/>
                  </a:lnTo>
                  <a:lnTo>
                    <a:pt x="705" y="136"/>
                  </a:lnTo>
                  <a:lnTo>
                    <a:pt x="735" y="173"/>
                  </a:lnTo>
                  <a:lnTo>
                    <a:pt x="760" y="214"/>
                  </a:lnTo>
                  <a:lnTo>
                    <a:pt x="780" y="258"/>
                  </a:lnTo>
                  <a:lnTo>
                    <a:pt x="795" y="304"/>
                  </a:lnTo>
                  <a:lnTo>
                    <a:pt x="804" y="353"/>
                  </a:lnTo>
                  <a:lnTo>
                    <a:pt x="807" y="402"/>
                  </a:lnTo>
                  <a:lnTo>
                    <a:pt x="804" y="453"/>
                  </a:lnTo>
                  <a:lnTo>
                    <a:pt x="795" y="502"/>
                  </a:lnTo>
                  <a:lnTo>
                    <a:pt x="780" y="548"/>
                  </a:lnTo>
                  <a:lnTo>
                    <a:pt x="760" y="592"/>
                  </a:lnTo>
                  <a:lnTo>
                    <a:pt x="735" y="633"/>
                  </a:lnTo>
                  <a:lnTo>
                    <a:pt x="705" y="670"/>
                  </a:lnTo>
                  <a:lnTo>
                    <a:pt x="671" y="704"/>
                  </a:lnTo>
                  <a:lnTo>
                    <a:pt x="634" y="734"/>
                  </a:lnTo>
                  <a:lnTo>
                    <a:pt x="593" y="758"/>
                  </a:lnTo>
                  <a:lnTo>
                    <a:pt x="549" y="778"/>
                  </a:lnTo>
                  <a:lnTo>
                    <a:pt x="502" y="793"/>
                  </a:lnTo>
                  <a:lnTo>
                    <a:pt x="454" y="802"/>
                  </a:lnTo>
                  <a:lnTo>
                    <a:pt x="404" y="806"/>
                  </a:lnTo>
                  <a:lnTo>
                    <a:pt x="353" y="802"/>
                  </a:lnTo>
                  <a:lnTo>
                    <a:pt x="304" y="793"/>
                  </a:lnTo>
                  <a:lnTo>
                    <a:pt x="258" y="778"/>
                  </a:lnTo>
                  <a:lnTo>
                    <a:pt x="214" y="758"/>
                  </a:lnTo>
                  <a:lnTo>
                    <a:pt x="173" y="734"/>
                  </a:lnTo>
                  <a:lnTo>
                    <a:pt x="136" y="704"/>
                  </a:lnTo>
                  <a:lnTo>
                    <a:pt x="102" y="670"/>
                  </a:lnTo>
                  <a:lnTo>
                    <a:pt x="72" y="633"/>
                  </a:lnTo>
                  <a:lnTo>
                    <a:pt x="48" y="592"/>
                  </a:lnTo>
                  <a:lnTo>
                    <a:pt x="27" y="548"/>
                  </a:lnTo>
                  <a:lnTo>
                    <a:pt x="13" y="502"/>
                  </a:lnTo>
                  <a:lnTo>
                    <a:pt x="3" y="453"/>
                  </a:lnTo>
                  <a:lnTo>
                    <a:pt x="0" y="402"/>
                  </a:lnTo>
                  <a:lnTo>
                    <a:pt x="3" y="353"/>
                  </a:lnTo>
                  <a:lnTo>
                    <a:pt x="13" y="304"/>
                  </a:lnTo>
                  <a:lnTo>
                    <a:pt x="27" y="258"/>
                  </a:lnTo>
                  <a:lnTo>
                    <a:pt x="48" y="214"/>
                  </a:lnTo>
                  <a:lnTo>
                    <a:pt x="72" y="173"/>
                  </a:lnTo>
                  <a:lnTo>
                    <a:pt x="102" y="136"/>
                  </a:lnTo>
                  <a:lnTo>
                    <a:pt x="136" y="102"/>
                  </a:lnTo>
                  <a:lnTo>
                    <a:pt x="173" y="72"/>
                  </a:lnTo>
                  <a:lnTo>
                    <a:pt x="214" y="47"/>
                  </a:lnTo>
                  <a:lnTo>
                    <a:pt x="258" y="27"/>
                  </a:lnTo>
                  <a:lnTo>
                    <a:pt x="304" y="12"/>
                  </a:lnTo>
                  <a:lnTo>
                    <a:pt x="353" y="4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74" name="Group 27"/>
          <p:cNvGrpSpPr/>
          <p:nvPr/>
        </p:nvGrpSpPr>
        <p:grpSpPr>
          <a:xfrm>
            <a:off x="7150299" y="2795329"/>
            <a:ext cx="554038" cy="550862"/>
            <a:chOff x="685800" y="4235450"/>
            <a:chExt cx="554038" cy="550862"/>
          </a:xfrm>
          <a:solidFill>
            <a:srgbClr val="FFFFFF"/>
          </a:solidFill>
        </p:grpSpPr>
        <p:sp>
          <p:nvSpPr>
            <p:cNvPr id="75" name="Freeform 390"/>
            <p:cNvSpPr>
              <a:spLocks noEditPoints="1"/>
            </p:cNvSpPr>
            <p:nvPr/>
          </p:nvSpPr>
          <p:spPr bwMode="auto">
            <a:xfrm>
              <a:off x="996950" y="4235450"/>
              <a:ext cx="242888" cy="242887"/>
            </a:xfrm>
            <a:custGeom>
              <a:avLst/>
              <a:gdLst>
                <a:gd name="T0" fmla="*/ 141 w 1531"/>
                <a:gd name="T1" fmla="*/ 1394 h 1534"/>
                <a:gd name="T2" fmla="*/ 1382 w 1531"/>
                <a:gd name="T3" fmla="*/ 1312 h 1534"/>
                <a:gd name="T4" fmla="*/ 1354 w 1531"/>
                <a:gd name="T5" fmla="*/ 1154 h 1534"/>
                <a:gd name="T6" fmla="*/ 1307 w 1531"/>
                <a:gd name="T7" fmla="*/ 1000 h 1534"/>
                <a:gd name="T8" fmla="*/ 1242 w 1531"/>
                <a:gd name="T9" fmla="*/ 854 h 1534"/>
                <a:gd name="T10" fmla="*/ 1160 w 1531"/>
                <a:gd name="T11" fmla="*/ 716 h 1534"/>
                <a:gd name="T12" fmla="*/ 1060 w 1531"/>
                <a:gd name="T13" fmla="*/ 588 h 1534"/>
                <a:gd name="T14" fmla="*/ 934 w 1531"/>
                <a:gd name="T15" fmla="*/ 464 h 1534"/>
                <a:gd name="T16" fmla="*/ 796 w 1531"/>
                <a:gd name="T17" fmla="*/ 359 h 1534"/>
                <a:gd name="T18" fmla="*/ 644 w 1531"/>
                <a:gd name="T19" fmla="*/ 273 h 1534"/>
                <a:gd name="T20" fmla="*/ 484 w 1531"/>
                <a:gd name="T21" fmla="*/ 207 h 1534"/>
                <a:gd name="T22" fmla="*/ 314 w 1531"/>
                <a:gd name="T23" fmla="*/ 164 h 1534"/>
                <a:gd name="T24" fmla="*/ 141 w 1531"/>
                <a:gd name="T25" fmla="*/ 142 h 1534"/>
                <a:gd name="T26" fmla="*/ 160 w 1531"/>
                <a:gd name="T27" fmla="*/ 2 h 1534"/>
                <a:gd name="T28" fmla="*/ 335 w 1531"/>
                <a:gd name="T29" fmla="*/ 25 h 1534"/>
                <a:gd name="T30" fmla="*/ 507 w 1531"/>
                <a:gd name="T31" fmla="*/ 67 h 1534"/>
                <a:gd name="T32" fmla="*/ 671 w 1531"/>
                <a:gd name="T33" fmla="*/ 130 h 1534"/>
                <a:gd name="T34" fmla="*/ 826 w 1531"/>
                <a:gd name="T35" fmla="*/ 211 h 1534"/>
                <a:gd name="T36" fmla="*/ 971 w 1531"/>
                <a:gd name="T37" fmla="*/ 311 h 1534"/>
                <a:gd name="T38" fmla="*/ 1103 w 1531"/>
                <a:gd name="T39" fmla="*/ 429 h 1534"/>
                <a:gd name="T40" fmla="*/ 1222 w 1531"/>
                <a:gd name="T41" fmla="*/ 563 h 1534"/>
                <a:gd name="T42" fmla="*/ 1321 w 1531"/>
                <a:gd name="T43" fmla="*/ 709 h 1534"/>
                <a:gd name="T44" fmla="*/ 1403 w 1531"/>
                <a:gd name="T45" fmla="*/ 865 h 1534"/>
                <a:gd name="T46" fmla="*/ 1464 w 1531"/>
                <a:gd name="T47" fmla="*/ 1028 h 1534"/>
                <a:gd name="T48" fmla="*/ 1506 w 1531"/>
                <a:gd name="T49" fmla="*/ 1199 h 1534"/>
                <a:gd name="T50" fmla="*/ 1528 w 1531"/>
                <a:gd name="T51" fmla="*/ 1375 h 1534"/>
                <a:gd name="T52" fmla="*/ 1528 w 1531"/>
                <a:gd name="T53" fmla="*/ 1483 h 1534"/>
                <a:gd name="T54" fmla="*/ 1510 w 1531"/>
                <a:gd name="T55" fmla="*/ 1514 h 1534"/>
                <a:gd name="T56" fmla="*/ 1479 w 1531"/>
                <a:gd name="T57" fmla="*/ 1532 h 1534"/>
                <a:gd name="T58" fmla="*/ 70 w 1531"/>
                <a:gd name="T59" fmla="*/ 1534 h 1534"/>
                <a:gd name="T60" fmla="*/ 35 w 1531"/>
                <a:gd name="T61" fmla="*/ 1524 h 1534"/>
                <a:gd name="T62" fmla="*/ 10 w 1531"/>
                <a:gd name="T63" fmla="*/ 1499 h 1534"/>
                <a:gd name="T64" fmla="*/ 0 w 1531"/>
                <a:gd name="T65" fmla="*/ 1464 h 1534"/>
                <a:gd name="T66" fmla="*/ 2 w 1531"/>
                <a:gd name="T67" fmla="*/ 51 h 1534"/>
                <a:gd name="T68" fmla="*/ 20 w 1531"/>
                <a:gd name="T69" fmla="*/ 20 h 1534"/>
                <a:gd name="T70" fmla="*/ 52 w 1531"/>
                <a:gd name="T71" fmla="*/ 2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31" h="1534">
                  <a:moveTo>
                    <a:pt x="141" y="142"/>
                  </a:moveTo>
                  <a:lnTo>
                    <a:pt x="141" y="1394"/>
                  </a:lnTo>
                  <a:lnTo>
                    <a:pt x="1389" y="1394"/>
                  </a:lnTo>
                  <a:lnTo>
                    <a:pt x="1382" y="1312"/>
                  </a:lnTo>
                  <a:lnTo>
                    <a:pt x="1370" y="1233"/>
                  </a:lnTo>
                  <a:lnTo>
                    <a:pt x="1354" y="1154"/>
                  </a:lnTo>
                  <a:lnTo>
                    <a:pt x="1333" y="1077"/>
                  </a:lnTo>
                  <a:lnTo>
                    <a:pt x="1307" y="1000"/>
                  </a:lnTo>
                  <a:lnTo>
                    <a:pt x="1277" y="926"/>
                  </a:lnTo>
                  <a:lnTo>
                    <a:pt x="1242" y="854"/>
                  </a:lnTo>
                  <a:lnTo>
                    <a:pt x="1203" y="784"/>
                  </a:lnTo>
                  <a:lnTo>
                    <a:pt x="1160" y="716"/>
                  </a:lnTo>
                  <a:lnTo>
                    <a:pt x="1112" y="650"/>
                  </a:lnTo>
                  <a:lnTo>
                    <a:pt x="1060" y="588"/>
                  </a:lnTo>
                  <a:lnTo>
                    <a:pt x="999" y="524"/>
                  </a:lnTo>
                  <a:lnTo>
                    <a:pt x="934" y="464"/>
                  </a:lnTo>
                  <a:lnTo>
                    <a:pt x="866" y="409"/>
                  </a:lnTo>
                  <a:lnTo>
                    <a:pt x="796" y="359"/>
                  </a:lnTo>
                  <a:lnTo>
                    <a:pt x="720" y="313"/>
                  </a:lnTo>
                  <a:lnTo>
                    <a:pt x="644" y="273"/>
                  </a:lnTo>
                  <a:lnTo>
                    <a:pt x="565" y="238"/>
                  </a:lnTo>
                  <a:lnTo>
                    <a:pt x="484" y="207"/>
                  </a:lnTo>
                  <a:lnTo>
                    <a:pt x="400" y="183"/>
                  </a:lnTo>
                  <a:lnTo>
                    <a:pt x="314" y="164"/>
                  </a:lnTo>
                  <a:lnTo>
                    <a:pt x="227" y="150"/>
                  </a:lnTo>
                  <a:lnTo>
                    <a:pt x="141" y="142"/>
                  </a:lnTo>
                  <a:close/>
                  <a:moveTo>
                    <a:pt x="70" y="0"/>
                  </a:moveTo>
                  <a:lnTo>
                    <a:pt x="160" y="2"/>
                  </a:lnTo>
                  <a:lnTo>
                    <a:pt x="248" y="11"/>
                  </a:lnTo>
                  <a:lnTo>
                    <a:pt x="335" y="25"/>
                  </a:lnTo>
                  <a:lnTo>
                    <a:pt x="422" y="43"/>
                  </a:lnTo>
                  <a:lnTo>
                    <a:pt x="507" y="67"/>
                  </a:lnTo>
                  <a:lnTo>
                    <a:pt x="589" y="96"/>
                  </a:lnTo>
                  <a:lnTo>
                    <a:pt x="671" y="130"/>
                  </a:lnTo>
                  <a:lnTo>
                    <a:pt x="749" y="168"/>
                  </a:lnTo>
                  <a:lnTo>
                    <a:pt x="826" y="211"/>
                  </a:lnTo>
                  <a:lnTo>
                    <a:pt x="899" y="259"/>
                  </a:lnTo>
                  <a:lnTo>
                    <a:pt x="971" y="311"/>
                  </a:lnTo>
                  <a:lnTo>
                    <a:pt x="1039" y="368"/>
                  </a:lnTo>
                  <a:lnTo>
                    <a:pt x="1103" y="429"/>
                  </a:lnTo>
                  <a:lnTo>
                    <a:pt x="1165" y="494"/>
                  </a:lnTo>
                  <a:lnTo>
                    <a:pt x="1222" y="563"/>
                  </a:lnTo>
                  <a:lnTo>
                    <a:pt x="1274" y="634"/>
                  </a:lnTo>
                  <a:lnTo>
                    <a:pt x="1321" y="709"/>
                  </a:lnTo>
                  <a:lnTo>
                    <a:pt x="1365" y="785"/>
                  </a:lnTo>
                  <a:lnTo>
                    <a:pt x="1403" y="865"/>
                  </a:lnTo>
                  <a:lnTo>
                    <a:pt x="1436" y="945"/>
                  </a:lnTo>
                  <a:lnTo>
                    <a:pt x="1464" y="1028"/>
                  </a:lnTo>
                  <a:lnTo>
                    <a:pt x="1489" y="1113"/>
                  </a:lnTo>
                  <a:lnTo>
                    <a:pt x="1506" y="1199"/>
                  </a:lnTo>
                  <a:lnTo>
                    <a:pt x="1520" y="1287"/>
                  </a:lnTo>
                  <a:lnTo>
                    <a:pt x="1528" y="1375"/>
                  </a:lnTo>
                  <a:lnTo>
                    <a:pt x="1531" y="1464"/>
                  </a:lnTo>
                  <a:lnTo>
                    <a:pt x="1528" y="1483"/>
                  </a:lnTo>
                  <a:lnTo>
                    <a:pt x="1521" y="1499"/>
                  </a:lnTo>
                  <a:lnTo>
                    <a:pt x="1510" y="1514"/>
                  </a:lnTo>
                  <a:lnTo>
                    <a:pt x="1496" y="1524"/>
                  </a:lnTo>
                  <a:lnTo>
                    <a:pt x="1479" y="1532"/>
                  </a:lnTo>
                  <a:lnTo>
                    <a:pt x="1460" y="1534"/>
                  </a:lnTo>
                  <a:lnTo>
                    <a:pt x="70" y="1534"/>
                  </a:lnTo>
                  <a:lnTo>
                    <a:pt x="52" y="1532"/>
                  </a:lnTo>
                  <a:lnTo>
                    <a:pt x="35" y="1524"/>
                  </a:lnTo>
                  <a:lnTo>
                    <a:pt x="20" y="1514"/>
                  </a:lnTo>
                  <a:lnTo>
                    <a:pt x="10" y="1499"/>
                  </a:lnTo>
                  <a:lnTo>
                    <a:pt x="2" y="1483"/>
                  </a:lnTo>
                  <a:lnTo>
                    <a:pt x="0" y="1464"/>
                  </a:lnTo>
                  <a:lnTo>
                    <a:pt x="0" y="70"/>
                  </a:lnTo>
                  <a:lnTo>
                    <a:pt x="2" y="51"/>
                  </a:lnTo>
                  <a:lnTo>
                    <a:pt x="10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6" name="Freeform 391"/>
            <p:cNvSpPr>
              <a:spLocks noEditPoints="1"/>
            </p:cNvSpPr>
            <p:nvPr/>
          </p:nvSpPr>
          <p:spPr bwMode="auto">
            <a:xfrm>
              <a:off x="685800" y="4286250"/>
              <a:ext cx="498475" cy="500062"/>
            </a:xfrm>
            <a:custGeom>
              <a:avLst/>
              <a:gdLst>
                <a:gd name="T0" fmla="*/ 1309 w 3145"/>
                <a:gd name="T1" fmla="*/ 164 h 3152"/>
                <a:gd name="T2" fmla="*/ 1035 w 3145"/>
                <a:gd name="T3" fmla="*/ 245 h 3152"/>
                <a:gd name="T4" fmla="*/ 787 w 3145"/>
                <a:gd name="T5" fmla="*/ 376 h 3152"/>
                <a:gd name="T6" fmla="*/ 570 w 3145"/>
                <a:gd name="T7" fmla="*/ 551 h 3152"/>
                <a:gd name="T8" fmla="*/ 391 w 3145"/>
                <a:gd name="T9" fmla="*/ 765 h 3152"/>
                <a:gd name="T10" fmla="*/ 256 w 3145"/>
                <a:gd name="T11" fmla="*/ 1011 h 3152"/>
                <a:gd name="T12" fmla="*/ 170 w 3145"/>
                <a:gd name="T13" fmla="*/ 1284 h 3152"/>
                <a:gd name="T14" fmla="*/ 141 w 3145"/>
                <a:gd name="T15" fmla="*/ 1577 h 3152"/>
                <a:gd name="T16" fmla="*/ 169 w 3145"/>
                <a:gd name="T17" fmla="*/ 1865 h 3152"/>
                <a:gd name="T18" fmla="*/ 253 w 3145"/>
                <a:gd name="T19" fmla="*/ 2134 h 3152"/>
                <a:gd name="T20" fmla="*/ 385 w 3145"/>
                <a:gd name="T21" fmla="*/ 2378 h 3152"/>
                <a:gd name="T22" fmla="*/ 561 w 3145"/>
                <a:gd name="T23" fmla="*/ 2591 h 3152"/>
                <a:gd name="T24" fmla="*/ 772 w 3145"/>
                <a:gd name="T25" fmla="*/ 2766 h 3152"/>
                <a:gd name="T26" fmla="*/ 1016 w 3145"/>
                <a:gd name="T27" fmla="*/ 2899 h 3152"/>
                <a:gd name="T28" fmla="*/ 1284 w 3145"/>
                <a:gd name="T29" fmla="*/ 2983 h 3152"/>
                <a:gd name="T30" fmla="*/ 1573 w 3145"/>
                <a:gd name="T31" fmla="*/ 3012 h 3152"/>
                <a:gd name="T32" fmla="*/ 1865 w 3145"/>
                <a:gd name="T33" fmla="*/ 2983 h 3152"/>
                <a:gd name="T34" fmla="*/ 2136 w 3145"/>
                <a:gd name="T35" fmla="*/ 2897 h 3152"/>
                <a:gd name="T36" fmla="*/ 2381 w 3145"/>
                <a:gd name="T37" fmla="*/ 2761 h 3152"/>
                <a:gd name="T38" fmla="*/ 2595 w 3145"/>
                <a:gd name="T39" fmla="*/ 2581 h 3152"/>
                <a:gd name="T40" fmla="*/ 2770 w 3145"/>
                <a:gd name="T41" fmla="*/ 2363 h 3152"/>
                <a:gd name="T42" fmla="*/ 2901 w 3145"/>
                <a:gd name="T43" fmla="*/ 2115 h 3152"/>
                <a:gd name="T44" fmla="*/ 2981 w 3145"/>
                <a:gd name="T45" fmla="*/ 1841 h 3152"/>
                <a:gd name="T46" fmla="*/ 1573 w 3145"/>
                <a:gd name="T47" fmla="*/ 1646 h 3152"/>
                <a:gd name="T48" fmla="*/ 1523 w 3145"/>
                <a:gd name="T49" fmla="*/ 1625 h 3152"/>
                <a:gd name="T50" fmla="*/ 1503 w 3145"/>
                <a:gd name="T51" fmla="*/ 1576 h 3152"/>
                <a:gd name="T52" fmla="*/ 1592 w 3145"/>
                <a:gd name="T53" fmla="*/ 2 h 3152"/>
                <a:gd name="T54" fmla="*/ 1633 w 3145"/>
                <a:gd name="T55" fmla="*/ 35 h 3152"/>
                <a:gd name="T56" fmla="*/ 1643 w 3145"/>
                <a:gd name="T57" fmla="*/ 1506 h 3152"/>
                <a:gd name="T58" fmla="*/ 3110 w 3145"/>
                <a:gd name="T59" fmla="*/ 1515 h 3152"/>
                <a:gd name="T60" fmla="*/ 3143 w 3145"/>
                <a:gd name="T61" fmla="*/ 1558 h 3152"/>
                <a:gd name="T62" fmla="*/ 3131 w 3145"/>
                <a:gd name="T63" fmla="*/ 1781 h 3152"/>
                <a:gd name="T64" fmla="*/ 3065 w 3145"/>
                <a:gd name="T65" fmla="*/ 2074 h 3152"/>
                <a:gd name="T66" fmla="*/ 2946 w 3145"/>
                <a:gd name="T67" fmla="*/ 2343 h 3152"/>
                <a:gd name="T68" fmla="*/ 2782 w 3145"/>
                <a:gd name="T69" fmla="*/ 2583 h 3152"/>
                <a:gd name="T70" fmla="*/ 2577 w 3145"/>
                <a:gd name="T71" fmla="*/ 2789 h 3152"/>
                <a:gd name="T72" fmla="*/ 2338 w 3145"/>
                <a:gd name="T73" fmla="*/ 2953 h 3152"/>
                <a:gd name="T74" fmla="*/ 2069 w 3145"/>
                <a:gd name="T75" fmla="*/ 3072 h 3152"/>
                <a:gd name="T76" fmla="*/ 1777 w 3145"/>
                <a:gd name="T77" fmla="*/ 3140 h 3152"/>
                <a:gd name="T78" fmla="*/ 1469 w 3145"/>
                <a:gd name="T79" fmla="*/ 3149 h 3152"/>
                <a:gd name="T80" fmla="*/ 1171 w 3145"/>
                <a:gd name="T81" fmla="*/ 3100 h 3152"/>
                <a:gd name="T82" fmla="*/ 894 w 3145"/>
                <a:gd name="T83" fmla="*/ 2999 h 3152"/>
                <a:gd name="T84" fmla="*/ 644 w 3145"/>
                <a:gd name="T85" fmla="*/ 2848 h 3152"/>
                <a:gd name="T86" fmla="*/ 427 w 3145"/>
                <a:gd name="T87" fmla="*/ 2656 h 3152"/>
                <a:gd name="T88" fmla="*/ 249 w 3145"/>
                <a:gd name="T89" fmla="*/ 2426 h 3152"/>
                <a:gd name="T90" fmla="*/ 114 w 3145"/>
                <a:gd name="T91" fmla="*/ 2166 h 3152"/>
                <a:gd name="T92" fmla="*/ 30 w 3145"/>
                <a:gd name="T93" fmla="*/ 1881 h 3152"/>
                <a:gd name="T94" fmla="*/ 0 w 3145"/>
                <a:gd name="T95" fmla="*/ 1577 h 3152"/>
                <a:gd name="T96" fmla="*/ 30 w 3145"/>
                <a:gd name="T97" fmla="*/ 1271 h 3152"/>
                <a:gd name="T98" fmla="*/ 114 w 3145"/>
                <a:gd name="T99" fmla="*/ 986 h 3152"/>
                <a:gd name="T100" fmla="*/ 249 w 3145"/>
                <a:gd name="T101" fmla="*/ 725 h 3152"/>
                <a:gd name="T102" fmla="*/ 427 w 3145"/>
                <a:gd name="T103" fmla="*/ 496 h 3152"/>
                <a:gd name="T104" fmla="*/ 644 w 3145"/>
                <a:gd name="T105" fmla="*/ 304 h 3152"/>
                <a:gd name="T106" fmla="*/ 894 w 3145"/>
                <a:gd name="T107" fmla="*/ 153 h 3152"/>
                <a:gd name="T108" fmla="*/ 1171 w 3145"/>
                <a:gd name="T109" fmla="*/ 52 h 3152"/>
                <a:gd name="T110" fmla="*/ 1469 w 3145"/>
                <a:gd name="T111" fmla="*/ 3 h 3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145" h="3152">
                  <a:moveTo>
                    <a:pt x="1503" y="142"/>
                  </a:moveTo>
                  <a:lnTo>
                    <a:pt x="1405" y="149"/>
                  </a:lnTo>
                  <a:lnTo>
                    <a:pt x="1309" y="164"/>
                  </a:lnTo>
                  <a:lnTo>
                    <a:pt x="1215" y="185"/>
                  </a:lnTo>
                  <a:lnTo>
                    <a:pt x="1123" y="212"/>
                  </a:lnTo>
                  <a:lnTo>
                    <a:pt x="1035" y="245"/>
                  </a:lnTo>
                  <a:lnTo>
                    <a:pt x="949" y="284"/>
                  </a:lnTo>
                  <a:lnTo>
                    <a:pt x="866" y="327"/>
                  </a:lnTo>
                  <a:lnTo>
                    <a:pt x="787" y="376"/>
                  </a:lnTo>
                  <a:lnTo>
                    <a:pt x="711" y="430"/>
                  </a:lnTo>
                  <a:lnTo>
                    <a:pt x="638" y="489"/>
                  </a:lnTo>
                  <a:lnTo>
                    <a:pt x="570" y="551"/>
                  </a:lnTo>
                  <a:lnTo>
                    <a:pt x="506" y="619"/>
                  </a:lnTo>
                  <a:lnTo>
                    <a:pt x="446" y="690"/>
                  </a:lnTo>
                  <a:lnTo>
                    <a:pt x="391" y="765"/>
                  </a:lnTo>
                  <a:lnTo>
                    <a:pt x="341" y="844"/>
                  </a:lnTo>
                  <a:lnTo>
                    <a:pt x="295" y="927"/>
                  </a:lnTo>
                  <a:lnTo>
                    <a:pt x="256" y="1011"/>
                  </a:lnTo>
                  <a:lnTo>
                    <a:pt x="221" y="1099"/>
                  </a:lnTo>
                  <a:lnTo>
                    <a:pt x="192" y="1191"/>
                  </a:lnTo>
                  <a:lnTo>
                    <a:pt x="170" y="1284"/>
                  </a:lnTo>
                  <a:lnTo>
                    <a:pt x="153" y="1379"/>
                  </a:lnTo>
                  <a:lnTo>
                    <a:pt x="144" y="1477"/>
                  </a:lnTo>
                  <a:lnTo>
                    <a:pt x="141" y="1577"/>
                  </a:lnTo>
                  <a:lnTo>
                    <a:pt x="144" y="1674"/>
                  </a:lnTo>
                  <a:lnTo>
                    <a:pt x="153" y="1771"/>
                  </a:lnTo>
                  <a:lnTo>
                    <a:pt x="169" y="1865"/>
                  </a:lnTo>
                  <a:lnTo>
                    <a:pt x="191" y="1957"/>
                  </a:lnTo>
                  <a:lnTo>
                    <a:pt x="220" y="2047"/>
                  </a:lnTo>
                  <a:lnTo>
                    <a:pt x="253" y="2134"/>
                  </a:lnTo>
                  <a:lnTo>
                    <a:pt x="292" y="2219"/>
                  </a:lnTo>
                  <a:lnTo>
                    <a:pt x="336" y="2300"/>
                  </a:lnTo>
                  <a:lnTo>
                    <a:pt x="385" y="2378"/>
                  </a:lnTo>
                  <a:lnTo>
                    <a:pt x="439" y="2453"/>
                  </a:lnTo>
                  <a:lnTo>
                    <a:pt x="498" y="2524"/>
                  </a:lnTo>
                  <a:lnTo>
                    <a:pt x="561" y="2591"/>
                  </a:lnTo>
                  <a:lnTo>
                    <a:pt x="627" y="2654"/>
                  </a:lnTo>
                  <a:lnTo>
                    <a:pt x="698" y="2712"/>
                  </a:lnTo>
                  <a:lnTo>
                    <a:pt x="772" y="2766"/>
                  </a:lnTo>
                  <a:lnTo>
                    <a:pt x="850" y="2816"/>
                  </a:lnTo>
                  <a:lnTo>
                    <a:pt x="932" y="2860"/>
                  </a:lnTo>
                  <a:lnTo>
                    <a:pt x="1016" y="2899"/>
                  </a:lnTo>
                  <a:lnTo>
                    <a:pt x="1103" y="2933"/>
                  </a:lnTo>
                  <a:lnTo>
                    <a:pt x="1192" y="2961"/>
                  </a:lnTo>
                  <a:lnTo>
                    <a:pt x="1284" y="2983"/>
                  </a:lnTo>
                  <a:lnTo>
                    <a:pt x="1378" y="2999"/>
                  </a:lnTo>
                  <a:lnTo>
                    <a:pt x="1475" y="3009"/>
                  </a:lnTo>
                  <a:lnTo>
                    <a:pt x="1573" y="3012"/>
                  </a:lnTo>
                  <a:lnTo>
                    <a:pt x="1672" y="3009"/>
                  </a:lnTo>
                  <a:lnTo>
                    <a:pt x="1770" y="2999"/>
                  </a:lnTo>
                  <a:lnTo>
                    <a:pt x="1865" y="2983"/>
                  </a:lnTo>
                  <a:lnTo>
                    <a:pt x="1958" y="2959"/>
                  </a:lnTo>
                  <a:lnTo>
                    <a:pt x="2048" y="2931"/>
                  </a:lnTo>
                  <a:lnTo>
                    <a:pt x="2136" y="2897"/>
                  </a:lnTo>
                  <a:lnTo>
                    <a:pt x="2222" y="2857"/>
                  </a:lnTo>
                  <a:lnTo>
                    <a:pt x="2303" y="2811"/>
                  </a:lnTo>
                  <a:lnTo>
                    <a:pt x="2381" y="2761"/>
                  </a:lnTo>
                  <a:lnTo>
                    <a:pt x="2456" y="2705"/>
                  </a:lnTo>
                  <a:lnTo>
                    <a:pt x="2527" y="2646"/>
                  </a:lnTo>
                  <a:lnTo>
                    <a:pt x="2595" y="2581"/>
                  </a:lnTo>
                  <a:lnTo>
                    <a:pt x="2657" y="2513"/>
                  </a:lnTo>
                  <a:lnTo>
                    <a:pt x="2716" y="2440"/>
                  </a:lnTo>
                  <a:lnTo>
                    <a:pt x="2770" y="2363"/>
                  </a:lnTo>
                  <a:lnTo>
                    <a:pt x="2818" y="2284"/>
                  </a:lnTo>
                  <a:lnTo>
                    <a:pt x="2862" y="2201"/>
                  </a:lnTo>
                  <a:lnTo>
                    <a:pt x="2901" y="2115"/>
                  </a:lnTo>
                  <a:lnTo>
                    <a:pt x="2932" y="2026"/>
                  </a:lnTo>
                  <a:lnTo>
                    <a:pt x="2960" y="1934"/>
                  </a:lnTo>
                  <a:lnTo>
                    <a:pt x="2981" y="1841"/>
                  </a:lnTo>
                  <a:lnTo>
                    <a:pt x="2995" y="1744"/>
                  </a:lnTo>
                  <a:lnTo>
                    <a:pt x="3003" y="1646"/>
                  </a:lnTo>
                  <a:lnTo>
                    <a:pt x="1573" y="1646"/>
                  </a:lnTo>
                  <a:lnTo>
                    <a:pt x="1554" y="1643"/>
                  </a:lnTo>
                  <a:lnTo>
                    <a:pt x="1537" y="1636"/>
                  </a:lnTo>
                  <a:lnTo>
                    <a:pt x="1523" y="1625"/>
                  </a:lnTo>
                  <a:lnTo>
                    <a:pt x="1513" y="1612"/>
                  </a:lnTo>
                  <a:lnTo>
                    <a:pt x="1505" y="1595"/>
                  </a:lnTo>
                  <a:lnTo>
                    <a:pt x="1503" y="1576"/>
                  </a:lnTo>
                  <a:lnTo>
                    <a:pt x="1503" y="142"/>
                  </a:lnTo>
                  <a:close/>
                  <a:moveTo>
                    <a:pt x="1573" y="0"/>
                  </a:moveTo>
                  <a:lnTo>
                    <a:pt x="1592" y="2"/>
                  </a:lnTo>
                  <a:lnTo>
                    <a:pt x="1608" y="9"/>
                  </a:lnTo>
                  <a:lnTo>
                    <a:pt x="1623" y="20"/>
                  </a:lnTo>
                  <a:lnTo>
                    <a:pt x="1633" y="35"/>
                  </a:lnTo>
                  <a:lnTo>
                    <a:pt x="1641" y="51"/>
                  </a:lnTo>
                  <a:lnTo>
                    <a:pt x="1643" y="70"/>
                  </a:lnTo>
                  <a:lnTo>
                    <a:pt x="1643" y="1506"/>
                  </a:lnTo>
                  <a:lnTo>
                    <a:pt x="3075" y="1506"/>
                  </a:lnTo>
                  <a:lnTo>
                    <a:pt x="3093" y="1509"/>
                  </a:lnTo>
                  <a:lnTo>
                    <a:pt x="3110" y="1515"/>
                  </a:lnTo>
                  <a:lnTo>
                    <a:pt x="3125" y="1527"/>
                  </a:lnTo>
                  <a:lnTo>
                    <a:pt x="3136" y="1541"/>
                  </a:lnTo>
                  <a:lnTo>
                    <a:pt x="3143" y="1558"/>
                  </a:lnTo>
                  <a:lnTo>
                    <a:pt x="3145" y="1577"/>
                  </a:lnTo>
                  <a:lnTo>
                    <a:pt x="3142" y="1679"/>
                  </a:lnTo>
                  <a:lnTo>
                    <a:pt x="3131" y="1781"/>
                  </a:lnTo>
                  <a:lnTo>
                    <a:pt x="3115" y="1881"/>
                  </a:lnTo>
                  <a:lnTo>
                    <a:pt x="3093" y="1979"/>
                  </a:lnTo>
                  <a:lnTo>
                    <a:pt x="3065" y="2074"/>
                  </a:lnTo>
                  <a:lnTo>
                    <a:pt x="3031" y="2166"/>
                  </a:lnTo>
                  <a:lnTo>
                    <a:pt x="2992" y="2256"/>
                  </a:lnTo>
                  <a:lnTo>
                    <a:pt x="2946" y="2343"/>
                  </a:lnTo>
                  <a:lnTo>
                    <a:pt x="2896" y="2426"/>
                  </a:lnTo>
                  <a:lnTo>
                    <a:pt x="2841" y="2507"/>
                  </a:lnTo>
                  <a:lnTo>
                    <a:pt x="2782" y="2583"/>
                  </a:lnTo>
                  <a:lnTo>
                    <a:pt x="2718" y="2656"/>
                  </a:lnTo>
                  <a:lnTo>
                    <a:pt x="2650" y="2724"/>
                  </a:lnTo>
                  <a:lnTo>
                    <a:pt x="2577" y="2789"/>
                  </a:lnTo>
                  <a:lnTo>
                    <a:pt x="2501" y="2848"/>
                  </a:lnTo>
                  <a:lnTo>
                    <a:pt x="2421" y="2903"/>
                  </a:lnTo>
                  <a:lnTo>
                    <a:pt x="2338" y="2953"/>
                  </a:lnTo>
                  <a:lnTo>
                    <a:pt x="2251" y="2999"/>
                  </a:lnTo>
                  <a:lnTo>
                    <a:pt x="2162" y="3038"/>
                  </a:lnTo>
                  <a:lnTo>
                    <a:pt x="2069" y="3072"/>
                  </a:lnTo>
                  <a:lnTo>
                    <a:pt x="1975" y="3100"/>
                  </a:lnTo>
                  <a:lnTo>
                    <a:pt x="1878" y="3123"/>
                  </a:lnTo>
                  <a:lnTo>
                    <a:pt x="1777" y="3140"/>
                  </a:lnTo>
                  <a:lnTo>
                    <a:pt x="1676" y="3149"/>
                  </a:lnTo>
                  <a:lnTo>
                    <a:pt x="1573" y="3152"/>
                  </a:lnTo>
                  <a:lnTo>
                    <a:pt x="1469" y="3149"/>
                  </a:lnTo>
                  <a:lnTo>
                    <a:pt x="1368" y="3140"/>
                  </a:lnTo>
                  <a:lnTo>
                    <a:pt x="1268" y="3123"/>
                  </a:lnTo>
                  <a:lnTo>
                    <a:pt x="1171" y="3100"/>
                  </a:lnTo>
                  <a:lnTo>
                    <a:pt x="1076" y="3072"/>
                  </a:lnTo>
                  <a:lnTo>
                    <a:pt x="984" y="3038"/>
                  </a:lnTo>
                  <a:lnTo>
                    <a:pt x="894" y="2999"/>
                  </a:lnTo>
                  <a:lnTo>
                    <a:pt x="807" y="2953"/>
                  </a:lnTo>
                  <a:lnTo>
                    <a:pt x="725" y="2903"/>
                  </a:lnTo>
                  <a:lnTo>
                    <a:pt x="644" y="2848"/>
                  </a:lnTo>
                  <a:lnTo>
                    <a:pt x="568" y="2789"/>
                  </a:lnTo>
                  <a:lnTo>
                    <a:pt x="496" y="2724"/>
                  </a:lnTo>
                  <a:lnTo>
                    <a:pt x="427" y="2656"/>
                  </a:lnTo>
                  <a:lnTo>
                    <a:pt x="364" y="2583"/>
                  </a:lnTo>
                  <a:lnTo>
                    <a:pt x="304" y="2507"/>
                  </a:lnTo>
                  <a:lnTo>
                    <a:pt x="249" y="2426"/>
                  </a:lnTo>
                  <a:lnTo>
                    <a:pt x="199" y="2343"/>
                  </a:lnTo>
                  <a:lnTo>
                    <a:pt x="154" y="2256"/>
                  </a:lnTo>
                  <a:lnTo>
                    <a:pt x="114" y="2166"/>
                  </a:lnTo>
                  <a:lnTo>
                    <a:pt x="80" y="2074"/>
                  </a:lnTo>
                  <a:lnTo>
                    <a:pt x="52" y="1979"/>
                  </a:lnTo>
                  <a:lnTo>
                    <a:pt x="30" y="1881"/>
                  </a:lnTo>
                  <a:lnTo>
                    <a:pt x="14" y="1781"/>
                  </a:lnTo>
                  <a:lnTo>
                    <a:pt x="3" y="1679"/>
                  </a:lnTo>
                  <a:lnTo>
                    <a:pt x="0" y="1577"/>
                  </a:lnTo>
                  <a:lnTo>
                    <a:pt x="3" y="1473"/>
                  </a:lnTo>
                  <a:lnTo>
                    <a:pt x="14" y="1371"/>
                  </a:lnTo>
                  <a:lnTo>
                    <a:pt x="30" y="1271"/>
                  </a:lnTo>
                  <a:lnTo>
                    <a:pt x="52" y="1174"/>
                  </a:lnTo>
                  <a:lnTo>
                    <a:pt x="80" y="1078"/>
                  </a:lnTo>
                  <a:lnTo>
                    <a:pt x="114" y="986"/>
                  </a:lnTo>
                  <a:lnTo>
                    <a:pt x="154" y="896"/>
                  </a:lnTo>
                  <a:lnTo>
                    <a:pt x="199" y="809"/>
                  </a:lnTo>
                  <a:lnTo>
                    <a:pt x="249" y="725"/>
                  </a:lnTo>
                  <a:lnTo>
                    <a:pt x="304" y="646"/>
                  </a:lnTo>
                  <a:lnTo>
                    <a:pt x="364" y="569"/>
                  </a:lnTo>
                  <a:lnTo>
                    <a:pt x="427" y="496"/>
                  </a:lnTo>
                  <a:lnTo>
                    <a:pt x="496" y="428"/>
                  </a:lnTo>
                  <a:lnTo>
                    <a:pt x="568" y="363"/>
                  </a:lnTo>
                  <a:lnTo>
                    <a:pt x="644" y="304"/>
                  </a:lnTo>
                  <a:lnTo>
                    <a:pt x="725" y="249"/>
                  </a:lnTo>
                  <a:lnTo>
                    <a:pt x="807" y="199"/>
                  </a:lnTo>
                  <a:lnTo>
                    <a:pt x="894" y="153"/>
                  </a:lnTo>
                  <a:lnTo>
                    <a:pt x="984" y="114"/>
                  </a:lnTo>
                  <a:lnTo>
                    <a:pt x="1076" y="80"/>
                  </a:lnTo>
                  <a:lnTo>
                    <a:pt x="1171" y="52"/>
                  </a:lnTo>
                  <a:lnTo>
                    <a:pt x="1268" y="29"/>
                  </a:lnTo>
                  <a:lnTo>
                    <a:pt x="1368" y="12"/>
                  </a:lnTo>
                  <a:lnTo>
                    <a:pt x="1469" y="3"/>
                  </a:lnTo>
                  <a:lnTo>
                    <a:pt x="15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77" name="Group 30"/>
          <p:cNvGrpSpPr/>
          <p:nvPr/>
        </p:nvGrpSpPr>
        <p:grpSpPr>
          <a:xfrm>
            <a:off x="4935817" y="4906302"/>
            <a:ext cx="552451" cy="487363"/>
            <a:chOff x="10048875" y="5038725"/>
            <a:chExt cx="552451" cy="487363"/>
          </a:xfrm>
          <a:solidFill>
            <a:srgbClr val="FFFFFF"/>
          </a:solidFill>
        </p:grpSpPr>
        <p:sp>
          <p:nvSpPr>
            <p:cNvPr id="78" name="Freeform 403"/>
            <p:cNvSpPr>
              <a:spLocks/>
            </p:cNvSpPr>
            <p:nvPr/>
          </p:nvSpPr>
          <p:spPr bwMode="auto">
            <a:xfrm>
              <a:off x="10215563" y="5038725"/>
              <a:ext cx="219075" cy="233363"/>
            </a:xfrm>
            <a:custGeom>
              <a:avLst/>
              <a:gdLst>
                <a:gd name="T0" fmla="*/ 760 w 1376"/>
                <a:gd name="T1" fmla="*/ 3 h 1472"/>
                <a:gd name="T2" fmla="*/ 879 w 1376"/>
                <a:gd name="T3" fmla="*/ 49 h 1472"/>
                <a:gd name="T4" fmla="*/ 967 w 1376"/>
                <a:gd name="T5" fmla="*/ 136 h 1472"/>
                <a:gd name="T6" fmla="*/ 1011 w 1376"/>
                <a:gd name="T7" fmla="*/ 254 h 1472"/>
                <a:gd name="T8" fmla="*/ 1012 w 1376"/>
                <a:gd name="T9" fmla="*/ 581 h 1472"/>
                <a:gd name="T10" fmla="*/ 982 w 1376"/>
                <a:gd name="T11" fmla="*/ 658 h 1472"/>
                <a:gd name="T12" fmla="*/ 986 w 1376"/>
                <a:gd name="T13" fmla="*/ 868 h 1472"/>
                <a:gd name="T14" fmla="*/ 1075 w 1376"/>
                <a:gd name="T15" fmla="*/ 918 h 1472"/>
                <a:gd name="T16" fmla="*/ 1186 w 1376"/>
                <a:gd name="T17" fmla="*/ 989 h 1472"/>
                <a:gd name="T18" fmla="*/ 1306 w 1376"/>
                <a:gd name="T19" fmla="*/ 1078 h 1472"/>
                <a:gd name="T20" fmla="*/ 1358 w 1376"/>
                <a:gd name="T21" fmla="*/ 1145 h 1472"/>
                <a:gd name="T22" fmla="*/ 1376 w 1376"/>
                <a:gd name="T23" fmla="*/ 1227 h 1472"/>
                <a:gd name="T24" fmla="*/ 1367 w 1376"/>
                <a:gd name="T25" fmla="*/ 1437 h 1472"/>
                <a:gd name="T26" fmla="*/ 1325 w 1376"/>
                <a:gd name="T27" fmla="*/ 1468 h 1472"/>
                <a:gd name="T28" fmla="*/ 1270 w 1376"/>
                <a:gd name="T29" fmla="*/ 1461 h 1472"/>
                <a:gd name="T30" fmla="*/ 1239 w 1376"/>
                <a:gd name="T31" fmla="*/ 1420 h 1472"/>
                <a:gd name="T32" fmla="*/ 1233 w 1376"/>
                <a:gd name="T33" fmla="*/ 1212 h 1472"/>
                <a:gd name="T34" fmla="*/ 1178 w 1376"/>
                <a:gd name="T35" fmla="*/ 1156 h 1472"/>
                <a:gd name="T36" fmla="*/ 1066 w 1376"/>
                <a:gd name="T37" fmla="*/ 1077 h 1472"/>
                <a:gd name="T38" fmla="*/ 967 w 1376"/>
                <a:gd name="T39" fmla="*/ 1016 h 1472"/>
                <a:gd name="T40" fmla="*/ 895 w 1376"/>
                <a:gd name="T41" fmla="*/ 977 h 1472"/>
                <a:gd name="T42" fmla="*/ 854 w 1376"/>
                <a:gd name="T43" fmla="*/ 954 h 1472"/>
                <a:gd name="T44" fmla="*/ 825 w 1376"/>
                <a:gd name="T45" fmla="*/ 910 h 1472"/>
                <a:gd name="T46" fmla="*/ 825 w 1376"/>
                <a:gd name="T47" fmla="*/ 629 h 1472"/>
                <a:gd name="T48" fmla="*/ 855 w 1376"/>
                <a:gd name="T49" fmla="*/ 589 h 1472"/>
                <a:gd name="T50" fmla="*/ 874 w 1376"/>
                <a:gd name="T51" fmla="*/ 552 h 1472"/>
                <a:gd name="T52" fmla="*/ 862 w 1376"/>
                <a:gd name="T53" fmla="*/ 237 h 1472"/>
                <a:gd name="T54" fmla="*/ 804 w 1376"/>
                <a:gd name="T55" fmla="*/ 168 h 1472"/>
                <a:gd name="T56" fmla="*/ 716 w 1376"/>
                <a:gd name="T57" fmla="*/ 140 h 1472"/>
                <a:gd name="T58" fmla="*/ 600 w 1376"/>
                <a:gd name="T59" fmla="*/ 153 h 1472"/>
                <a:gd name="T60" fmla="*/ 530 w 1376"/>
                <a:gd name="T61" fmla="*/ 210 h 1472"/>
                <a:gd name="T62" fmla="*/ 503 w 1376"/>
                <a:gd name="T63" fmla="*/ 298 h 1472"/>
                <a:gd name="T64" fmla="*/ 512 w 1376"/>
                <a:gd name="T65" fmla="*/ 579 h 1472"/>
                <a:gd name="T66" fmla="*/ 546 w 1376"/>
                <a:gd name="T67" fmla="*/ 614 h 1472"/>
                <a:gd name="T68" fmla="*/ 555 w 1376"/>
                <a:gd name="T69" fmla="*/ 891 h 1472"/>
                <a:gd name="T70" fmla="*/ 537 w 1376"/>
                <a:gd name="T71" fmla="*/ 941 h 1472"/>
                <a:gd name="T72" fmla="*/ 497 w 1376"/>
                <a:gd name="T73" fmla="*/ 969 h 1472"/>
                <a:gd name="T74" fmla="*/ 438 w 1376"/>
                <a:gd name="T75" fmla="*/ 1000 h 1472"/>
                <a:gd name="T76" fmla="*/ 346 w 1376"/>
                <a:gd name="T77" fmla="*/ 1054 h 1472"/>
                <a:gd name="T78" fmla="*/ 237 w 1376"/>
                <a:gd name="T79" fmla="*/ 1128 h 1472"/>
                <a:gd name="T80" fmla="*/ 151 w 1376"/>
                <a:gd name="T81" fmla="*/ 1198 h 1472"/>
                <a:gd name="T82" fmla="*/ 141 w 1376"/>
                <a:gd name="T83" fmla="*/ 1400 h 1472"/>
                <a:gd name="T84" fmla="*/ 121 w 1376"/>
                <a:gd name="T85" fmla="*/ 1449 h 1472"/>
                <a:gd name="T86" fmla="*/ 71 w 1376"/>
                <a:gd name="T87" fmla="*/ 1471 h 1472"/>
                <a:gd name="T88" fmla="*/ 21 w 1376"/>
                <a:gd name="T89" fmla="*/ 1449 h 1472"/>
                <a:gd name="T90" fmla="*/ 0 w 1376"/>
                <a:gd name="T91" fmla="*/ 1400 h 1472"/>
                <a:gd name="T92" fmla="*/ 9 w 1376"/>
                <a:gd name="T93" fmla="*/ 1170 h 1472"/>
                <a:gd name="T94" fmla="*/ 50 w 1376"/>
                <a:gd name="T95" fmla="*/ 1097 h 1472"/>
                <a:gd name="T96" fmla="*/ 152 w 1376"/>
                <a:gd name="T97" fmla="*/ 1016 h 1472"/>
                <a:gd name="T98" fmla="*/ 267 w 1376"/>
                <a:gd name="T99" fmla="*/ 938 h 1472"/>
                <a:gd name="T100" fmla="*/ 365 w 1376"/>
                <a:gd name="T101" fmla="*/ 881 h 1472"/>
                <a:gd name="T102" fmla="*/ 414 w 1376"/>
                <a:gd name="T103" fmla="*/ 679 h 1472"/>
                <a:gd name="T104" fmla="*/ 370 w 1376"/>
                <a:gd name="T105" fmla="*/ 608 h 1472"/>
                <a:gd name="T106" fmla="*/ 362 w 1376"/>
                <a:gd name="T107" fmla="*/ 298 h 1472"/>
                <a:gd name="T108" fmla="*/ 390 w 1376"/>
                <a:gd name="T109" fmla="*/ 173 h 1472"/>
                <a:gd name="T110" fmla="*/ 466 w 1376"/>
                <a:gd name="T111" fmla="*/ 74 h 1472"/>
                <a:gd name="T112" fmla="*/ 575 w 1376"/>
                <a:gd name="T113" fmla="*/ 13 h 1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6" h="1472">
                  <a:moveTo>
                    <a:pt x="661" y="0"/>
                  </a:moveTo>
                  <a:lnTo>
                    <a:pt x="716" y="0"/>
                  </a:lnTo>
                  <a:lnTo>
                    <a:pt x="760" y="3"/>
                  </a:lnTo>
                  <a:lnTo>
                    <a:pt x="802" y="13"/>
                  </a:lnTo>
                  <a:lnTo>
                    <a:pt x="842" y="29"/>
                  </a:lnTo>
                  <a:lnTo>
                    <a:pt x="879" y="49"/>
                  </a:lnTo>
                  <a:lnTo>
                    <a:pt x="912" y="74"/>
                  </a:lnTo>
                  <a:lnTo>
                    <a:pt x="942" y="103"/>
                  </a:lnTo>
                  <a:lnTo>
                    <a:pt x="967" y="136"/>
                  </a:lnTo>
                  <a:lnTo>
                    <a:pt x="987" y="173"/>
                  </a:lnTo>
                  <a:lnTo>
                    <a:pt x="1002" y="213"/>
                  </a:lnTo>
                  <a:lnTo>
                    <a:pt x="1011" y="254"/>
                  </a:lnTo>
                  <a:lnTo>
                    <a:pt x="1015" y="298"/>
                  </a:lnTo>
                  <a:lnTo>
                    <a:pt x="1015" y="552"/>
                  </a:lnTo>
                  <a:lnTo>
                    <a:pt x="1012" y="581"/>
                  </a:lnTo>
                  <a:lnTo>
                    <a:pt x="1006" y="608"/>
                  </a:lnTo>
                  <a:lnTo>
                    <a:pt x="996" y="634"/>
                  </a:lnTo>
                  <a:lnTo>
                    <a:pt x="982" y="658"/>
                  </a:lnTo>
                  <a:lnTo>
                    <a:pt x="964" y="679"/>
                  </a:lnTo>
                  <a:lnTo>
                    <a:pt x="964" y="856"/>
                  </a:lnTo>
                  <a:lnTo>
                    <a:pt x="986" y="868"/>
                  </a:lnTo>
                  <a:lnTo>
                    <a:pt x="1012" y="881"/>
                  </a:lnTo>
                  <a:lnTo>
                    <a:pt x="1042" y="898"/>
                  </a:lnTo>
                  <a:lnTo>
                    <a:pt x="1075" y="918"/>
                  </a:lnTo>
                  <a:lnTo>
                    <a:pt x="1110" y="939"/>
                  </a:lnTo>
                  <a:lnTo>
                    <a:pt x="1148" y="964"/>
                  </a:lnTo>
                  <a:lnTo>
                    <a:pt x="1186" y="989"/>
                  </a:lnTo>
                  <a:lnTo>
                    <a:pt x="1226" y="1017"/>
                  </a:lnTo>
                  <a:lnTo>
                    <a:pt x="1266" y="1047"/>
                  </a:lnTo>
                  <a:lnTo>
                    <a:pt x="1306" y="1078"/>
                  </a:lnTo>
                  <a:lnTo>
                    <a:pt x="1328" y="1098"/>
                  </a:lnTo>
                  <a:lnTo>
                    <a:pt x="1345" y="1121"/>
                  </a:lnTo>
                  <a:lnTo>
                    <a:pt x="1358" y="1145"/>
                  </a:lnTo>
                  <a:lnTo>
                    <a:pt x="1369" y="1171"/>
                  </a:lnTo>
                  <a:lnTo>
                    <a:pt x="1374" y="1199"/>
                  </a:lnTo>
                  <a:lnTo>
                    <a:pt x="1376" y="1227"/>
                  </a:lnTo>
                  <a:lnTo>
                    <a:pt x="1376" y="1401"/>
                  </a:lnTo>
                  <a:lnTo>
                    <a:pt x="1374" y="1420"/>
                  </a:lnTo>
                  <a:lnTo>
                    <a:pt x="1367" y="1437"/>
                  </a:lnTo>
                  <a:lnTo>
                    <a:pt x="1356" y="1451"/>
                  </a:lnTo>
                  <a:lnTo>
                    <a:pt x="1342" y="1461"/>
                  </a:lnTo>
                  <a:lnTo>
                    <a:pt x="1325" y="1468"/>
                  </a:lnTo>
                  <a:lnTo>
                    <a:pt x="1306" y="1472"/>
                  </a:lnTo>
                  <a:lnTo>
                    <a:pt x="1287" y="1468"/>
                  </a:lnTo>
                  <a:lnTo>
                    <a:pt x="1270" y="1461"/>
                  </a:lnTo>
                  <a:lnTo>
                    <a:pt x="1257" y="1451"/>
                  </a:lnTo>
                  <a:lnTo>
                    <a:pt x="1245" y="1437"/>
                  </a:lnTo>
                  <a:lnTo>
                    <a:pt x="1239" y="1420"/>
                  </a:lnTo>
                  <a:lnTo>
                    <a:pt x="1236" y="1401"/>
                  </a:lnTo>
                  <a:lnTo>
                    <a:pt x="1236" y="1227"/>
                  </a:lnTo>
                  <a:lnTo>
                    <a:pt x="1233" y="1212"/>
                  </a:lnTo>
                  <a:lnTo>
                    <a:pt x="1227" y="1198"/>
                  </a:lnTo>
                  <a:lnTo>
                    <a:pt x="1217" y="1186"/>
                  </a:lnTo>
                  <a:lnTo>
                    <a:pt x="1178" y="1156"/>
                  </a:lnTo>
                  <a:lnTo>
                    <a:pt x="1140" y="1128"/>
                  </a:lnTo>
                  <a:lnTo>
                    <a:pt x="1102" y="1102"/>
                  </a:lnTo>
                  <a:lnTo>
                    <a:pt x="1066" y="1077"/>
                  </a:lnTo>
                  <a:lnTo>
                    <a:pt x="1030" y="1054"/>
                  </a:lnTo>
                  <a:lnTo>
                    <a:pt x="998" y="1034"/>
                  </a:lnTo>
                  <a:lnTo>
                    <a:pt x="967" y="1016"/>
                  </a:lnTo>
                  <a:lnTo>
                    <a:pt x="939" y="1001"/>
                  </a:lnTo>
                  <a:lnTo>
                    <a:pt x="915" y="988"/>
                  </a:lnTo>
                  <a:lnTo>
                    <a:pt x="895" y="977"/>
                  </a:lnTo>
                  <a:lnTo>
                    <a:pt x="879" y="970"/>
                  </a:lnTo>
                  <a:lnTo>
                    <a:pt x="869" y="965"/>
                  </a:lnTo>
                  <a:lnTo>
                    <a:pt x="854" y="954"/>
                  </a:lnTo>
                  <a:lnTo>
                    <a:pt x="841" y="941"/>
                  </a:lnTo>
                  <a:lnTo>
                    <a:pt x="832" y="927"/>
                  </a:lnTo>
                  <a:lnTo>
                    <a:pt x="825" y="910"/>
                  </a:lnTo>
                  <a:lnTo>
                    <a:pt x="823" y="891"/>
                  </a:lnTo>
                  <a:lnTo>
                    <a:pt x="823" y="647"/>
                  </a:lnTo>
                  <a:lnTo>
                    <a:pt x="825" y="629"/>
                  </a:lnTo>
                  <a:lnTo>
                    <a:pt x="832" y="614"/>
                  </a:lnTo>
                  <a:lnTo>
                    <a:pt x="841" y="600"/>
                  </a:lnTo>
                  <a:lnTo>
                    <a:pt x="855" y="589"/>
                  </a:lnTo>
                  <a:lnTo>
                    <a:pt x="865" y="579"/>
                  </a:lnTo>
                  <a:lnTo>
                    <a:pt x="872" y="566"/>
                  </a:lnTo>
                  <a:lnTo>
                    <a:pt x="874" y="552"/>
                  </a:lnTo>
                  <a:lnTo>
                    <a:pt x="874" y="298"/>
                  </a:lnTo>
                  <a:lnTo>
                    <a:pt x="871" y="267"/>
                  </a:lnTo>
                  <a:lnTo>
                    <a:pt x="862" y="237"/>
                  </a:lnTo>
                  <a:lnTo>
                    <a:pt x="847" y="210"/>
                  </a:lnTo>
                  <a:lnTo>
                    <a:pt x="828" y="187"/>
                  </a:lnTo>
                  <a:lnTo>
                    <a:pt x="804" y="168"/>
                  </a:lnTo>
                  <a:lnTo>
                    <a:pt x="778" y="153"/>
                  </a:lnTo>
                  <a:lnTo>
                    <a:pt x="748" y="143"/>
                  </a:lnTo>
                  <a:lnTo>
                    <a:pt x="716" y="140"/>
                  </a:lnTo>
                  <a:lnTo>
                    <a:pt x="661" y="140"/>
                  </a:lnTo>
                  <a:lnTo>
                    <a:pt x="630" y="143"/>
                  </a:lnTo>
                  <a:lnTo>
                    <a:pt x="600" y="153"/>
                  </a:lnTo>
                  <a:lnTo>
                    <a:pt x="572" y="168"/>
                  </a:lnTo>
                  <a:lnTo>
                    <a:pt x="549" y="187"/>
                  </a:lnTo>
                  <a:lnTo>
                    <a:pt x="530" y="210"/>
                  </a:lnTo>
                  <a:lnTo>
                    <a:pt x="515" y="237"/>
                  </a:lnTo>
                  <a:lnTo>
                    <a:pt x="506" y="267"/>
                  </a:lnTo>
                  <a:lnTo>
                    <a:pt x="503" y="298"/>
                  </a:lnTo>
                  <a:lnTo>
                    <a:pt x="503" y="552"/>
                  </a:lnTo>
                  <a:lnTo>
                    <a:pt x="505" y="566"/>
                  </a:lnTo>
                  <a:lnTo>
                    <a:pt x="512" y="579"/>
                  </a:lnTo>
                  <a:lnTo>
                    <a:pt x="523" y="589"/>
                  </a:lnTo>
                  <a:lnTo>
                    <a:pt x="535" y="600"/>
                  </a:lnTo>
                  <a:lnTo>
                    <a:pt x="546" y="614"/>
                  </a:lnTo>
                  <a:lnTo>
                    <a:pt x="551" y="629"/>
                  </a:lnTo>
                  <a:lnTo>
                    <a:pt x="555" y="647"/>
                  </a:lnTo>
                  <a:lnTo>
                    <a:pt x="555" y="891"/>
                  </a:lnTo>
                  <a:lnTo>
                    <a:pt x="552" y="909"/>
                  </a:lnTo>
                  <a:lnTo>
                    <a:pt x="546" y="927"/>
                  </a:lnTo>
                  <a:lnTo>
                    <a:pt x="537" y="941"/>
                  </a:lnTo>
                  <a:lnTo>
                    <a:pt x="524" y="954"/>
                  </a:lnTo>
                  <a:lnTo>
                    <a:pt x="509" y="965"/>
                  </a:lnTo>
                  <a:lnTo>
                    <a:pt x="497" y="969"/>
                  </a:lnTo>
                  <a:lnTo>
                    <a:pt x="483" y="977"/>
                  </a:lnTo>
                  <a:lnTo>
                    <a:pt x="463" y="988"/>
                  </a:lnTo>
                  <a:lnTo>
                    <a:pt x="438" y="1000"/>
                  </a:lnTo>
                  <a:lnTo>
                    <a:pt x="411" y="1016"/>
                  </a:lnTo>
                  <a:lnTo>
                    <a:pt x="380" y="1034"/>
                  </a:lnTo>
                  <a:lnTo>
                    <a:pt x="346" y="1054"/>
                  </a:lnTo>
                  <a:lnTo>
                    <a:pt x="311" y="1076"/>
                  </a:lnTo>
                  <a:lnTo>
                    <a:pt x="274" y="1102"/>
                  </a:lnTo>
                  <a:lnTo>
                    <a:pt x="237" y="1128"/>
                  </a:lnTo>
                  <a:lnTo>
                    <a:pt x="198" y="1156"/>
                  </a:lnTo>
                  <a:lnTo>
                    <a:pt x="160" y="1186"/>
                  </a:lnTo>
                  <a:lnTo>
                    <a:pt x="151" y="1198"/>
                  </a:lnTo>
                  <a:lnTo>
                    <a:pt x="143" y="1211"/>
                  </a:lnTo>
                  <a:lnTo>
                    <a:pt x="141" y="1227"/>
                  </a:lnTo>
                  <a:lnTo>
                    <a:pt x="141" y="1400"/>
                  </a:lnTo>
                  <a:lnTo>
                    <a:pt x="139" y="1419"/>
                  </a:lnTo>
                  <a:lnTo>
                    <a:pt x="131" y="1436"/>
                  </a:lnTo>
                  <a:lnTo>
                    <a:pt x="121" y="1449"/>
                  </a:lnTo>
                  <a:lnTo>
                    <a:pt x="106" y="1461"/>
                  </a:lnTo>
                  <a:lnTo>
                    <a:pt x="89" y="1467"/>
                  </a:lnTo>
                  <a:lnTo>
                    <a:pt x="71" y="1471"/>
                  </a:lnTo>
                  <a:lnTo>
                    <a:pt x="52" y="1467"/>
                  </a:lnTo>
                  <a:lnTo>
                    <a:pt x="35" y="1461"/>
                  </a:lnTo>
                  <a:lnTo>
                    <a:pt x="21" y="1449"/>
                  </a:lnTo>
                  <a:lnTo>
                    <a:pt x="10" y="1436"/>
                  </a:lnTo>
                  <a:lnTo>
                    <a:pt x="4" y="1419"/>
                  </a:lnTo>
                  <a:lnTo>
                    <a:pt x="0" y="1400"/>
                  </a:lnTo>
                  <a:lnTo>
                    <a:pt x="0" y="1227"/>
                  </a:lnTo>
                  <a:lnTo>
                    <a:pt x="2" y="1199"/>
                  </a:lnTo>
                  <a:lnTo>
                    <a:pt x="9" y="1170"/>
                  </a:lnTo>
                  <a:lnTo>
                    <a:pt x="19" y="1145"/>
                  </a:lnTo>
                  <a:lnTo>
                    <a:pt x="33" y="1121"/>
                  </a:lnTo>
                  <a:lnTo>
                    <a:pt x="50" y="1097"/>
                  </a:lnTo>
                  <a:lnTo>
                    <a:pt x="71" y="1078"/>
                  </a:lnTo>
                  <a:lnTo>
                    <a:pt x="111" y="1047"/>
                  </a:lnTo>
                  <a:lnTo>
                    <a:pt x="152" y="1016"/>
                  </a:lnTo>
                  <a:lnTo>
                    <a:pt x="191" y="989"/>
                  </a:lnTo>
                  <a:lnTo>
                    <a:pt x="230" y="962"/>
                  </a:lnTo>
                  <a:lnTo>
                    <a:pt x="267" y="938"/>
                  </a:lnTo>
                  <a:lnTo>
                    <a:pt x="303" y="917"/>
                  </a:lnTo>
                  <a:lnTo>
                    <a:pt x="336" y="898"/>
                  </a:lnTo>
                  <a:lnTo>
                    <a:pt x="365" y="881"/>
                  </a:lnTo>
                  <a:lnTo>
                    <a:pt x="392" y="867"/>
                  </a:lnTo>
                  <a:lnTo>
                    <a:pt x="414" y="855"/>
                  </a:lnTo>
                  <a:lnTo>
                    <a:pt x="414" y="679"/>
                  </a:lnTo>
                  <a:lnTo>
                    <a:pt x="396" y="658"/>
                  </a:lnTo>
                  <a:lnTo>
                    <a:pt x="381" y="634"/>
                  </a:lnTo>
                  <a:lnTo>
                    <a:pt x="370" y="608"/>
                  </a:lnTo>
                  <a:lnTo>
                    <a:pt x="364" y="581"/>
                  </a:lnTo>
                  <a:lnTo>
                    <a:pt x="362" y="552"/>
                  </a:lnTo>
                  <a:lnTo>
                    <a:pt x="362" y="298"/>
                  </a:lnTo>
                  <a:lnTo>
                    <a:pt x="365" y="254"/>
                  </a:lnTo>
                  <a:lnTo>
                    <a:pt x="375" y="213"/>
                  </a:lnTo>
                  <a:lnTo>
                    <a:pt x="390" y="173"/>
                  </a:lnTo>
                  <a:lnTo>
                    <a:pt x="411" y="136"/>
                  </a:lnTo>
                  <a:lnTo>
                    <a:pt x="436" y="103"/>
                  </a:lnTo>
                  <a:lnTo>
                    <a:pt x="466" y="74"/>
                  </a:lnTo>
                  <a:lnTo>
                    <a:pt x="498" y="49"/>
                  </a:lnTo>
                  <a:lnTo>
                    <a:pt x="535" y="29"/>
                  </a:lnTo>
                  <a:lnTo>
                    <a:pt x="575" y="13"/>
                  </a:lnTo>
                  <a:lnTo>
                    <a:pt x="617" y="3"/>
                  </a:lnTo>
                  <a:lnTo>
                    <a:pt x="6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9" name="Freeform 404"/>
            <p:cNvSpPr>
              <a:spLocks/>
            </p:cNvSpPr>
            <p:nvPr/>
          </p:nvSpPr>
          <p:spPr bwMode="auto">
            <a:xfrm>
              <a:off x="10383838" y="5292725"/>
              <a:ext cx="217488" cy="233363"/>
            </a:xfrm>
            <a:custGeom>
              <a:avLst/>
              <a:gdLst>
                <a:gd name="T0" fmla="*/ 759 w 1376"/>
                <a:gd name="T1" fmla="*/ 3 h 1471"/>
                <a:gd name="T2" fmla="*/ 877 w 1376"/>
                <a:gd name="T3" fmla="*/ 48 h 1471"/>
                <a:gd name="T4" fmla="*/ 965 w 1376"/>
                <a:gd name="T5" fmla="*/ 136 h 1471"/>
                <a:gd name="T6" fmla="*/ 1011 w 1376"/>
                <a:gd name="T7" fmla="*/ 254 h 1471"/>
                <a:gd name="T8" fmla="*/ 1012 w 1376"/>
                <a:gd name="T9" fmla="*/ 580 h 1471"/>
                <a:gd name="T10" fmla="*/ 981 w 1376"/>
                <a:gd name="T11" fmla="*/ 657 h 1471"/>
                <a:gd name="T12" fmla="*/ 985 w 1376"/>
                <a:gd name="T13" fmla="*/ 867 h 1471"/>
                <a:gd name="T14" fmla="*/ 1074 w 1376"/>
                <a:gd name="T15" fmla="*/ 917 h 1471"/>
                <a:gd name="T16" fmla="*/ 1185 w 1376"/>
                <a:gd name="T17" fmla="*/ 989 h 1471"/>
                <a:gd name="T18" fmla="*/ 1305 w 1376"/>
                <a:gd name="T19" fmla="*/ 1078 h 1471"/>
                <a:gd name="T20" fmla="*/ 1358 w 1376"/>
                <a:gd name="T21" fmla="*/ 1145 h 1471"/>
                <a:gd name="T22" fmla="*/ 1376 w 1376"/>
                <a:gd name="T23" fmla="*/ 1227 h 1471"/>
                <a:gd name="T24" fmla="*/ 1366 w 1376"/>
                <a:gd name="T25" fmla="*/ 1436 h 1471"/>
                <a:gd name="T26" fmla="*/ 1324 w 1376"/>
                <a:gd name="T27" fmla="*/ 1468 h 1471"/>
                <a:gd name="T28" fmla="*/ 1270 w 1376"/>
                <a:gd name="T29" fmla="*/ 1461 h 1471"/>
                <a:gd name="T30" fmla="*/ 1237 w 1376"/>
                <a:gd name="T31" fmla="*/ 1419 h 1471"/>
                <a:gd name="T32" fmla="*/ 1233 w 1376"/>
                <a:gd name="T33" fmla="*/ 1212 h 1471"/>
                <a:gd name="T34" fmla="*/ 1178 w 1376"/>
                <a:gd name="T35" fmla="*/ 1156 h 1471"/>
                <a:gd name="T36" fmla="*/ 1065 w 1376"/>
                <a:gd name="T37" fmla="*/ 1077 h 1471"/>
                <a:gd name="T38" fmla="*/ 965 w 1376"/>
                <a:gd name="T39" fmla="*/ 1017 h 1471"/>
                <a:gd name="T40" fmla="*/ 893 w 1376"/>
                <a:gd name="T41" fmla="*/ 977 h 1471"/>
                <a:gd name="T42" fmla="*/ 852 w 1376"/>
                <a:gd name="T43" fmla="*/ 954 h 1471"/>
                <a:gd name="T44" fmla="*/ 825 w 1376"/>
                <a:gd name="T45" fmla="*/ 910 h 1471"/>
                <a:gd name="T46" fmla="*/ 825 w 1376"/>
                <a:gd name="T47" fmla="*/ 630 h 1471"/>
                <a:gd name="T48" fmla="*/ 853 w 1376"/>
                <a:gd name="T49" fmla="*/ 589 h 1471"/>
                <a:gd name="T50" fmla="*/ 873 w 1376"/>
                <a:gd name="T51" fmla="*/ 552 h 1471"/>
                <a:gd name="T52" fmla="*/ 861 w 1376"/>
                <a:gd name="T53" fmla="*/ 237 h 1471"/>
                <a:gd name="T54" fmla="*/ 803 w 1376"/>
                <a:gd name="T55" fmla="*/ 168 h 1471"/>
                <a:gd name="T56" fmla="*/ 715 w 1376"/>
                <a:gd name="T57" fmla="*/ 140 h 1471"/>
                <a:gd name="T58" fmla="*/ 598 w 1376"/>
                <a:gd name="T59" fmla="*/ 153 h 1471"/>
                <a:gd name="T60" fmla="*/ 528 w 1376"/>
                <a:gd name="T61" fmla="*/ 211 h 1471"/>
                <a:gd name="T62" fmla="*/ 502 w 1376"/>
                <a:gd name="T63" fmla="*/ 298 h 1471"/>
                <a:gd name="T64" fmla="*/ 512 w 1376"/>
                <a:gd name="T65" fmla="*/ 579 h 1471"/>
                <a:gd name="T66" fmla="*/ 544 w 1376"/>
                <a:gd name="T67" fmla="*/ 614 h 1471"/>
                <a:gd name="T68" fmla="*/ 553 w 1376"/>
                <a:gd name="T69" fmla="*/ 891 h 1471"/>
                <a:gd name="T70" fmla="*/ 536 w 1376"/>
                <a:gd name="T71" fmla="*/ 941 h 1471"/>
                <a:gd name="T72" fmla="*/ 497 w 1376"/>
                <a:gd name="T73" fmla="*/ 970 h 1471"/>
                <a:gd name="T74" fmla="*/ 436 w 1376"/>
                <a:gd name="T75" fmla="*/ 1000 h 1471"/>
                <a:gd name="T76" fmla="*/ 346 w 1376"/>
                <a:gd name="T77" fmla="*/ 1054 h 1471"/>
                <a:gd name="T78" fmla="*/ 236 w 1376"/>
                <a:gd name="T79" fmla="*/ 1128 h 1471"/>
                <a:gd name="T80" fmla="*/ 149 w 1376"/>
                <a:gd name="T81" fmla="*/ 1198 h 1471"/>
                <a:gd name="T82" fmla="*/ 140 w 1376"/>
                <a:gd name="T83" fmla="*/ 1400 h 1471"/>
                <a:gd name="T84" fmla="*/ 119 w 1376"/>
                <a:gd name="T85" fmla="*/ 1450 h 1471"/>
                <a:gd name="T86" fmla="*/ 69 w 1376"/>
                <a:gd name="T87" fmla="*/ 1471 h 1471"/>
                <a:gd name="T88" fmla="*/ 20 w 1376"/>
                <a:gd name="T89" fmla="*/ 1450 h 1471"/>
                <a:gd name="T90" fmla="*/ 0 w 1376"/>
                <a:gd name="T91" fmla="*/ 1400 h 1471"/>
                <a:gd name="T92" fmla="*/ 8 w 1376"/>
                <a:gd name="T93" fmla="*/ 1171 h 1471"/>
                <a:gd name="T94" fmla="*/ 49 w 1376"/>
                <a:gd name="T95" fmla="*/ 1098 h 1471"/>
                <a:gd name="T96" fmla="*/ 150 w 1376"/>
                <a:gd name="T97" fmla="*/ 1016 h 1471"/>
                <a:gd name="T98" fmla="*/ 266 w 1376"/>
                <a:gd name="T99" fmla="*/ 939 h 1471"/>
                <a:gd name="T100" fmla="*/ 363 w 1376"/>
                <a:gd name="T101" fmla="*/ 881 h 1471"/>
                <a:gd name="T102" fmla="*/ 412 w 1376"/>
                <a:gd name="T103" fmla="*/ 679 h 1471"/>
                <a:gd name="T104" fmla="*/ 370 w 1376"/>
                <a:gd name="T105" fmla="*/ 607 h 1471"/>
                <a:gd name="T106" fmla="*/ 361 w 1376"/>
                <a:gd name="T107" fmla="*/ 298 h 1471"/>
                <a:gd name="T108" fmla="*/ 389 w 1376"/>
                <a:gd name="T109" fmla="*/ 173 h 1471"/>
                <a:gd name="T110" fmla="*/ 464 w 1376"/>
                <a:gd name="T111" fmla="*/ 73 h 1471"/>
                <a:gd name="T112" fmla="*/ 574 w 1376"/>
                <a:gd name="T113" fmla="*/ 13 h 1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6" h="1471">
                  <a:moveTo>
                    <a:pt x="661" y="0"/>
                  </a:moveTo>
                  <a:lnTo>
                    <a:pt x="715" y="0"/>
                  </a:lnTo>
                  <a:lnTo>
                    <a:pt x="759" y="3"/>
                  </a:lnTo>
                  <a:lnTo>
                    <a:pt x="801" y="13"/>
                  </a:lnTo>
                  <a:lnTo>
                    <a:pt x="840" y="27"/>
                  </a:lnTo>
                  <a:lnTo>
                    <a:pt x="877" y="48"/>
                  </a:lnTo>
                  <a:lnTo>
                    <a:pt x="911" y="73"/>
                  </a:lnTo>
                  <a:lnTo>
                    <a:pt x="941" y="102"/>
                  </a:lnTo>
                  <a:lnTo>
                    <a:pt x="965" y="136"/>
                  </a:lnTo>
                  <a:lnTo>
                    <a:pt x="986" y="173"/>
                  </a:lnTo>
                  <a:lnTo>
                    <a:pt x="1001" y="212"/>
                  </a:lnTo>
                  <a:lnTo>
                    <a:pt x="1011" y="254"/>
                  </a:lnTo>
                  <a:lnTo>
                    <a:pt x="1014" y="298"/>
                  </a:lnTo>
                  <a:lnTo>
                    <a:pt x="1014" y="551"/>
                  </a:lnTo>
                  <a:lnTo>
                    <a:pt x="1012" y="580"/>
                  </a:lnTo>
                  <a:lnTo>
                    <a:pt x="1005" y="607"/>
                  </a:lnTo>
                  <a:lnTo>
                    <a:pt x="995" y="634"/>
                  </a:lnTo>
                  <a:lnTo>
                    <a:pt x="981" y="657"/>
                  </a:lnTo>
                  <a:lnTo>
                    <a:pt x="963" y="679"/>
                  </a:lnTo>
                  <a:lnTo>
                    <a:pt x="963" y="855"/>
                  </a:lnTo>
                  <a:lnTo>
                    <a:pt x="985" y="867"/>
                  </a:lnTo>
                  <a:lnTo>
                    <a:pt x="1011" y="881"/>
                  </a:lnTo>
                  <a:lnTo>
                    <a:pt x="1041" y="898"/>
                  </a:lnTo>
                  <a:lnTo>
                    <a:pt x="1074" y="917"/>
                  </a:lnTo>
                  <a:lnTo>
                    <a:pt x="1109" y="939"/>
                  </a:lnTo>
                  <a:lnTo>
                    <a:pt x="1146" y="962"/>
                  </a:lnTo>
                  <a:lnTo>
                    <a:pt x="1185" y="989"/>
                  </a:lnTo>
                  <a:lnTo>
                    <a:pt x="1224" y="1016"/>
                  </a:lnTo>
                  <a:lnTo>
                    <a:pt x="1265" y="1047"/>
                  </a:lnTo>
                  <a:lnTo>
                    <a:pt x="1305" y="1078"/>
                  </a:lnTo>
                  <a:lnTo>
                    <a:pt x="1326" y="1097"/>
                  </a:lnTo>
                  <a:lnTo>
                    <a:pt x="1343" y="1120"/>
                  </a:lnTo>
                  <a:lnTo>
                    <a:pt x="1358" y="1145"/>
                  </a:lnTo>
                  <a:lnTo>
                    <a:pt x="1367" y="1170"/>
                  </a:lnTo>
                  <a:lnTo>
                    <a:pt x="1373" y="1199"/>
                  </a:lnTo>
                  <a:lnTo>
                    <a:pt x="1376" y="1227"/>
                  </a:lnTo>
                  <a:lnTo>
                    <a:pt x="1376" y="1400"/>
                  </a:lnTo>
                  <a:lnTo>
                    <a:pt x="1373" y="1419"/>
                  </a:lnTo>
                  <a:lnTo>
                    <a:pt x="1366" y="1436"/>
                  </a:lnTo>
                  <a:lnTo>
                    <a:pt x="1356" y="1450"/>
                  </a:lnTo>
                  <a:lnTo>
                    <a:pt x="1341" y="1461"/>
                  </a:lnTo>
                  <a:lnTo>
                    <a:pt x="1324" y="1468"/>
                  </a:lnTo>
                  <a:lnTo>
                    <a:pt x="1305" y="1471"/>
                  </a:lnTo>
                  <a:lnTo>
                    <a:pt x="1287" y="1468"/>
                  </a:lnTo>
                  <a:lnTo>
                    <a:pt x="1270" y="1461"/>
                  </a:lnTo>
                  <a:lnTo>
                    <a:pt x="1255" y="1450"/>
                  </a:lnTo>
                  <a:lnTo>
                    <a:pt x="1244" y="1436"/>
                  </a:lnTo>
                  <a:lnTo>
                    <a:pt x="1237" y="1419"/>
                  </a:lnTo>
                  <a:lnTo>
                    <a:pt x="1235" y="1400"/>
                  </a:lnTo>
                  <a:lnTo>
                    <a:pt x="1235" y="1227"/>
                  </a:lnTo>
                  <a:lnTo>
                    <a:pt x="1233" y="1212"/>
                  </a:lnTo>
                  <a:lnTo>
                    <a:pt x="1226" y="1198"/>
                  </a:lnTo>
                  <a:lnTo>
                    <a:pt x="1216" y="1187"/>
                  </a:lnTo>
                  <a:lnTo>
                    <a:pt x="1178" y="1156"/>
                  </a:lnTo>
                  <a:lnTo>
                    <a:pt x="1140" y="1128"/>
                  </a:lnTo>
                  <a:lnTo>
                    <a:pt x="1102" y="1102"/>
                  </a:lnTo>
                  <a:lnTo>
                    <a:pt x="1065" y="1077"/>
                  </a:lnTo>
                  <a:lnTo>
                    <a:pt x="1030" y="1055"/>
                  </a:lnTo>
                  <a:lnTo>
                    <a:pt x="996" y="1035"/>
                  </a:lnTo>
                  <a:lnTo>
                    <a:pt x="965" y="1017"/>
                  </a:lnTo>
                  <a:lnTo>
                    <a:pt x="938" y="1001"/>
                  </a:lnTo>
                  <a:lnTo>
                    <a:pt x="913" y="988"/>
                  </a:lnTo>
                  <a:lnTo>
                    <a:pt x="893" y="977"/>
                  </a:lnTo>
                  <a:lnTo>
                    <a:pt x="879" y="970"/>
                  </a:lnTo>
                  <a:lnTo>
                    <a:pt x="868" y="965"/>
                  </a:lnTo>
                  <a:lnTo>
                    <a:pt x="852" y="954"/>
                  </a:lnTo>
                  <a:lnTo>
                    <a:pt x="839" y="941"/>
                  </a:lnTo>
                  <a:lnTo>
                    <a:pt x="830" y="927"/>
                  </a:lnTo>
                  <a:lnTo>
                    <a:pt x="825" y="910"/>
                  </a:lnTo>
                  <a:lnTo>
                    <a:pt x="822" y="891"/>
                  </a:lnTo>
                  <a:lnTo>
                    <a:pt x="822" y="647"/>
                  </a:lnTo>
                  <a:lnTo>
                    <a:pt x="825" y="630"/>
                  </a:lnTo>
                  <a:lnTo>
                    <a:pt x="830" y="614"/>
                  </a:lnTo>
                  <a:lnTo>
                    <a:pt x="840" y="600"/>
                  </a:lnTo>
                  <a:lnTo>
                    <a:pt x="853" y="589"/>
                  </a:lnTo>
                  <a:lnTo>
                    <a:pt x="864" y="579"/>
                  </a:lnTo>
                  <a:lnTo>
                    <a:pt x="871" y="566"/>
                  </a:lnTo>
                  <a:lnTo>
                    <a:pt x="873" y="552"/>
                  </a:lnTo>
                  <a:lnTo>
                    <a:pt x="873" y="298"/>
                  </a:lnTo>
                  <a:lnTo>
                    <a:pt x="870" y="267"/>
                  </a:lnTo>
                  <a:lnTo>
                    <a:pt x="861" y="237"/>
                  </a:lnTo>
                  <a:lnTo>
                    <a:pt x="846" y="211"/>
                  </a:lnTo>
                  <a:lnTo>
                    <a:pt x="827" y="187"/>
                  </a:lnTo>
                  <a:lnTo>
                    <a:pt x="803" y="168"/>
                  </a:lnTo>
                  <a:lnTo>
                    <a:pt x="776" y="153"/>
                  </a:lnTo>
                  <a:lnTo>
                    <a:pt x="746" y="143"/>
                  </a:lnTo>
                  <a:lnTo>
                    <a:pt x="715" y="140"/>
                  </a:lnTo>
                  <a:lnTo>
                    <a:pt x="661" y="140"/>
                  </a:lnTo>
                  <a:lnTo>
                    <a:pt x="628" y="143"/>
                  </a:lnTo>
                  <a:lnTo>
                    <a:pt x="598" y="153"/>
                  </a:lnTo>
                  <a:lnTo>
                    <a:pt x="572" y="168"/>
                  </a:lnTo>
                  <a:lnTo>
                    <a:pt x="549" y="187"/>
                  </a:lnTo>
                  <a:lnTo>
                    <a:pt x="528" y="211"/>
                  </a:lnTo>
                  <a:lnTo>
                    <a:pt x="514" y="237"/>
                  </a:lnTo>
                  <a:lnTo>
                    <a:pt x="505" y="267"/>
                  </a:lnTo>
                  <a:lnTo>
                    <a:pt x="502" y="298"/>
                  </a:lnTo>
                  <a:lnTo>
                    <a:pt x="502" y="552"/>
                  </a:lnTo>
                  <a:lnTo>
                    <a:pt x="504" y="566"/>
                  </a:lnTo>
                  <a:lnTo>
                    <a:pt x="512" y="579"/>
                  </a:lnTo>
                  <a:lnTo>
                    <a:pt x="521" y="589"/>
                  </a:lnTo>
                  <a:lnTo>
                    <a:pt x="535" y="600"/>
                  </a:lnTo>
                  <a:lnTo>
                    <a:pt x="544" y="614"/>
                  </a:lnTo>
                  <a:lnTo>
                    <a:pt x="551" y="630"/>
                  </a:lnTo>
                  <a:lnTo>
                    <a:pt x="553" y="647"/>
                  </a:lnTo>
                  <a:lnTo>
                    <a:pt x="553" y="891"/>
                  </a:lnTo>
                  <a:lnTo>
                    <a:pt x="551" y="910"/>
                  </a:lnTo>
                  <a:lnTo>
                    <a:pt x="544" y="927"/>
                  </a:lnTo>
                  <a:lnTo>
                    <a:pt x="536" y="941"/>
                  </a:lnTo>
                  <a:lnTo>
                    <a:pt x="523" y="954"/>
                  </a:lnTo>
                  <a:lnTo>
                    <a:pt x="507" y="965"/>
                  </a:lnTo>
                  <a:lnTo>
                    <a:pt x="497" y="970"/>
                  </a:lnTo>
                  <a:lnTo>
                    <a:pt x="481" y="977"/>
                  </a:lnTo>
                  <a:lnTo>
                    <a:pt x="461" y="988"/>
                  </a:lnTo>
                  <a:lnTo>
                    <a:pt x="436" y="1000"/>
                  </a:lnTo>
                  <a:lnTo>
                    <a:pt x="409" y="1016"/>
                  </a:lnTo>
                  <a:lnTo>
                    <a:pt x="378" y="1034"/>
                  </a:lnTo>
                  <a:lnTo>
                    <a:pt x="346" y="1054"/>
                  </a:lnTo>
                  <a:lnTo>
                    <a:pt x="310" y="1077"/>
                  </a:lnTo>
                  <a:lnTo>
                    <a:pt x="274" y="1102"/>
                  </a:lnTo>
                  <a:lnTo>
                    <a:pt x="236" y="1128"/>
                  </a:lnTo>
                  <a:lnTo>
                    <a:pt x="197" y="1156"/>
                  </a:lnTo>
                  <a:lnTo>
                    <a:pt x="159" y="1187"/>
                  </a:lnTo>
                  <a:lnTo>
                    <a:pt x="149" y="1198"/>
                  </a:lnTo>
                  <a:lnTo>
                    <a:pt x="142" y="1212"/>
                  </a:lnTo>
                  <a:lnTo>
                    <a:pt x="140" y="1227"/>
                  </a:lnTo>
                  <a:lnTo>
                    <a:pt x="140" y="1400"/>
                  </a:lnTo>
                  <a:lnTo>
                    <a:pt x="137" y="1419"/>
                  </a:lnTo>
                  <a:lnTo>
                    <a:pt x="131" y="1436"/>
                  </a:lnTo>
                  <a:lnTo>
                    <a:pt x="119" y="1450"/>
                  </a:lnTo>
                  <a:lnTo>
                    <a:pt x="105" y="1461"/>
                  </a:lnTo>
                  <a:lnTo>
                    <a:pt x="89" y="1468"/>
                  </a:lnTo>
                  <a:lnTo>
                    <a:pt x="69" y="1471"/>
                  </a:lnTo>
                  <a:lnTo>
                    <a:pt x="52" y="1468"/>
                  </a:lnTo>
                  <a:lnTo>
                    <a:pt x="35" y="1461"/>
                  </a:lnTo>
                  <a:lnTo>
                    <a:pt x="20" y="1450"/>
                  </a:lnTo>
                  <a:lnTo>
                    <a:pt x="9" y="1436"/>
                  </a:lnTo>
                  <a:lnTo>
                    <a:pt x="2" y="1419"/>
                  </a:lnTo>
                  <a:lnTo>
                    <a:pt x="0" y="1400"/>
                  </a:lnTo>
                  <a:lnTo>
                    <a:pt x="0" y="1227"/>
                  </a:lnTo>
                  <a:lnTo>
                    <a:pt x="2" y="1199"/>
                  </a:lnTo>
                  <a:lnTo>
                    <a:pt x="8" y="1171"/>
                  </a:lnTo>
                  <a:lnTo>
                    <a:pt x="18" y="1145"/>
                  </a:lnTo>
                  <a:lnTo>
                    <a:pt x="31" y="1121"/>
                  </a:lnTo>
                  <a:lnTo>
                    <a:pt x="49" y="1098"/>
                  </a:lnTo>
                  <a:lnTo>
                    <a:pt x="69" y="1078"/>
                  </a:lnTo>
                  <a:lnTo>
                    <a:pt x="110" y="1047"/>
                  </a:lnTo>
                  <a:lnTo>
                    <a:pt x="150" y="1016"/>
                  </a:lnTo>
                  <a:lnTo>
                    <a:pt x="190" y="989"/>
                  </a:lnTo>
                  <a:lnTo>
                    <a:pt x="229" y="962"/>
                  </a:lnTo>
                  <a:lnTo>
                    <a:pt x="266" y="939"/>
                  </a:lnTo>
                  <a:lnTo>
                    <a:pt x="301" y="917"/>
                  </a:lnTo>
                  <a:lnTo>
                    <a:pt x="334" y="898"/>
                  </a:lnTo>
                  <a:lnTo>
                    <a:pt x="363" y="881"/>
                  </a:lnTo>
                  <a:lnTo>
                    <a:pt x="390" y="867"/>
                  </a:lnTo>
                  <a:lnTo>
                    <a:pt x="412" y="855"/>
                  </a:lnTo>
                  <a:lnTo>
                    <a:pt x="412" y="679"/>
                  </a:lnTo>
                  <a:lnTo>
                    <a:pt x="394" y="657"/>
                  </a:lnTo>
                  <a:lnTo>
                    <a:pt x="380" y="634"/>
                  </a:lnTo>
                  <a:lnTo>
                    <a:pt x="370" y="607"/>
                  </a:lnTo>
                  <a:lnTo>
                    <a:pt x="363" y="580"/>
                  </a:lnTo>
                  <a:lnTo>
                    <a:pt x="361" y="551"/>
                  </a:lnTo>
                  <a:lnTo>
                    <a:pt x="361" y="298"/>
                  </a:lnTo>
                  <a:lnTo>
                    <a:pt x="365" y="254"/>
                  </a:lnTo>
                  <a:lnTo>
                    <a:pt x="374" y="212"/>
                  </a:lnTo>
                  <a:lnTo>
                    <a:pt x="389" y="173"/>
                  </a:lnTo>
                  <a:lnTo>
                    <a:pt x="409" y="136"/>
                  </a:lnTo>
                  <a:lnTo>
                    <a:pt x="434" y="102"/>
                  </a:lnTo>
                  <a:lnTo>
                    <a:pt x="464" y="73"/>
                  </a:lnTo>
                  <a:lnTo>
                    <a:pt x="498" y="48"/>
                  </a:lnTo>
                  <a:lnTo>
                    <a:pt x="534" y="27"/>
                  </a:lnTo>
                  <a:lnTo>
                    <a:pt x="574" y="13"/>
                  </a:lnTo>
                  <a:lnTo>
                    <a:pt x="616" y="3"/>
                  </a:lnTo>
                  <a:lnTo>
                    <a:pt x="6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0" name="Freeform 405"/>
            <p:cNvSpPr>
              <a:spLocks/>
            </p:cNvSpPr>
            <p:nvPr/>
          </p:nvSpPr>
          <p:spPr bwMode="auto">
            <a:xfrm>
              <a:off x="10048875" y="5292725"/>
              <a:ext cx="219075" cy="233363"/>
            </a:xfrm>
            <a:custGeom>
              <a:avLst/>
              <a:gdLst>
                <a:gd name="T0" fmla="*/ 759 w 1376"/>
                <a:gd name="T1" fmla="*/ 4 h 1472"/>
                <a:gd name="T2" fmla="*/ 878 w 1376"/>
                <a:gd name="T3" fmla="*/ 49 h 1472"/>
                <a:gd name="T4" fmla="*/ 967 w 1376"/>
                <a:gd name="T5" fmla="*/ 136 h 1472"/>
                <a:gd name="T6" fmla="*/ 1011 w 1376"/>
                <a:gd name="T7" fmla="*/ 255 h 1472"/>
                <a:gd name="T8" fmla="*/ 1012 w 1376"/>
                <a:gd name="T9" fmla="*/ 581 h 1472"/>
                <a:gd name="T10" fmla="*/ 981 w 1376"/>
                <a:gd name="T11" fmla="*/ 658 h 1472"/>
                <a:gd name="T12" fmla="*/ 986 w 1376"/>
                <a:gd name="T13" fmla="*/ 868 h 1472"/>
                <a:gd name="T14" fmla="*/ 1074 w 1376"/>
                <a:gd name="T15" fmla="*/ 918 h 1472"/>
                <a:gd name="T16" fmla="*/ 1186 w 1376"/>
                <a:gd name="T17" fmla="*/ 989 h 1472"/>
                <a:gd name="T18" fmla="*/ 1306 w 1376"/>
                <a:gd name="T19" fmla="*/ 1079 h 1472"/>
                <a:gd name="T20" fmla="*/ 1358 w 1376"/>
                <a:gd name="T21" fmla="*/ 1145 h 1472"/>
                <a:gd name="T22" fmla="*/ 1376 w 1376"/>
                <a:gd name="T23" fmla="*/ 1228 h 1472"/>
                <a:gd name="T24" fmla="*/ 1366 w 1376"/>
                <a:gd name="T25" fmla="*/ 1437 h 1472"/>
                <a:gd name="T26" fmla="*/ 1324 w 1376"/>
                <a:gd name="T27" fmla="*/ 1468 h 1472"/>
                <a:gd name="T28" fmla="*/ 1270 w 1376"/>
                <a:gd name="T29" fmla="*/ 1462 h 1472"/>
                <a:gd name="T30" fmla="*/ 1238 w 1376"/>
                <a:gd name="T31" fmla="*/ 1420 h 1472"/>
                <a:gd name="T32" fmla="*/ 1233 w 1376"/>
                <a:gd name="T33" fmla="*/ 1212 h 1472"/>
                <a:gd name="T34" fmla="*/ 1178 w 1376"/>
                <a:gd name="T35" fmla="*/ 1157 h 1472"/>
                <a:gd name="T36" fmla="*/ 1065 w 1376"/>
                <a:gd name="T37" fmla="*/ 1077 h 1472"/>
                <a:gd name="T38" fmla="*/ 967 w 1376"/>
                <a:gd name="T39" fmla="*/ 1017 h 1472"/>
                <a:gd name="T40" fmla="*/ 895 w 1376"/>
                <a:gd name="T41" fmla="*/ 978 h 1472"/>
                <a:gd name="T42" fmla="*/ 852 w 1376"/>
                <a:gd name="T43" fmla="*/ 955 h 1472"/>
                <a:gd name="T44" fmla="*/ 825 w 1376"/>
                <a:gd name="T45" fmla="*/ 911 h 1472"/>
                <a:gd name="T46" fmla="*/ 825 w 1376"/>
                <a:gd name="T47" fmla="*/ 630 h 1472"/>
                <a:gd name="T48" fmla="*/ 853 w 1376"/>
                <a:gd name="T49" fmla="*/ 589 h 1472"/>
                <a:gd name="T50" fmla="*/ 874 w 1376"/>
                <a:gd name="T51" fmla="*/ 552 h 1472"/>
                <a:gd name="T52" fmla="*/ 861 w 1376"/>
                <a:gd name="T53" fmla="*/ 238 h 1472"/>
                <a:gd name="T54" fmla="*/ 804 w 1376"/>
                <a:gd name="T55" fmla="*/ 169 h 1472"/>
                <a:gd name="T56" fmla="*/ 715 w 1376"/>
                <a:gd name="T57" fmla="*/ 141 h 1472"/>
                <a:gd name="T58" fmla="*/ 599 w 1376"/>
                <a:gd name="T59" fmla="*/ 154 h 1472"/>
                <a:gd name="T60" fmla="*/ 530 w 1376"/>
                <a:gd name="T61" fmla="*/ 211 h 1472"/>
                <a:gd name="T62" fmla="*/ 502 w 1376"/>
                <a:gd name="T63" fmla="*/ 299 h 1472"/>
                <a:gd name="T64" fmla="*/ 512 w 1376"/>
                <a:gd name="T65" fmla="*/ 580 h 1472"/>
                <a:gd name="T66" fmla="*/ 545 w 1376"/>
                <a:gd name="T67" fmla="*/ 615 h 1472"/>
                <a:gd name="T68" fmla="*/ 553 w 1376"/>
                <a:gd name="T69" fmla="*/ 892 h 1472"/>
                <a:gd name="T70" fmla="*/ 536 w 1376"/>
                <a:gd name="T71" fmla="*/ 942 h 1472"/>
                <a:gd name="T72" fmla="*/ 497 w 1376"/>
                <a:gd name="T73" fmla="*/ 970 h 1472"/>
                <a:gd name="T74" fmla="*/ 437 w 1376"/>
                <a:gd name="T75" fmla="*/ 1001 h 1472"/>
                <a:gd name="T76" fmla="*/ 346 w 1376"/>
                <a:gd name="T77" fmla="*/ 1055 h 1472"/>
                <a:gd name="T78" fmla="*/ 236 w 1376"/>
                <a:gd name="T79" fmla="*/ 1129 h 1472"/>
                <a:gd name="T80" fmla="*/ 149 w 1376"/>
                <a:gd name="T81" fmla="*/ 1199 h 1472"/>
                <a:gd name="T82" fmla="*/ 141 w 1376"/>
                <a:gd name="T83" fmla="*/ 1401 h 1472"/>
                <a:gd name="T84" fmla="*/ 121 w 1376"/>
                <a:gd name="T85" fmla="*/ 1450 h 1472"/>
                <a:gd name="T86" fmla="*/ 71 w 1376"/>
                <a:gd name="T87" fmla="*/ 1472 h 1472"/>
                <a:gd name="T88" fmla="*/ 20 w 1376"/>
                <a:gd name="T89" fmla="*/ 1450 h 1472"/>
                <a:gd name="T90" fmla="*/ 0 w 1376"/>
                <a:gd name="T91" fmla="*/ 1401 h 1472"/>
                <a:gd name="T92" fmla="*/ 8 w 1376"/>
                <a:gd name="T93" fmla="*/ 1171 h 1472"/>
                <a:gd name="T94" fmla="*/ 50 w 1376"/>
                <a:gd name="T95" fmla="*/ 1098 h 1472"/>
                <a:gd name="T96" fmla="*/ 151 w 1376"/>
                <a:gd name="T97" fmla="*/ 1017 h 1472"/>
                <a:gd name="T98" fmla="*/ 267 w 1376"/>
                <a:gd name="T99" fmla="*/ 939 h 1472"/>
                <a:gd name="T100" fmla="*/ 364 w 1376"/>
                <a:gd name="T101" fmla="*/ 882 h 1472"/>
                <a:gd name="T102" fmla="*/ 412 w 1376"/>
                <a:gd name="T103" fmla="*/ 680 h 1472"/>
                <a:gd name="T104" fmla="*/ 370 w 1376"/>
                <a:gd name="T105" fmla="*/ 608 h 1472"/>
                <a:gd name="T106" fmla="*/ 362 w 1376"/>
                <a:gd name="T107" fmla="*/ 298 h 1472"/>
                <a:gd name="T108" fmla="*/ 389 w 1376"/>
                <a:gd name="T109" fmla="*/ 173 h 1472"/>
                <a:gd name="T110" fmla="*/ 464 w 1376"/>
                <a:gd name="T111" fmla="*/ 74 h 1472"/>
                <a:gd name="T112" fmla="*/ 574 w 1376"/>
                <a:gd name="T113" fmla="*/ 13 h 1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6" h="1472">
                  <a:moveTo>
                    <a:pt x="661" y="0"/>
                  </a:moveTo>
                  <a:lnTo>
                    <a:pt x="715" y="0"/>
                  </a:lnTo>
                  <a:lnTo>
                    <a:pt x="759" y="4"/>
                  </a:lnTo>
                  <a:lnTo>
                    <a:pt x="802" y="13"/>
                  </a:lnTo>
                  <a:lnTo>
                    <a:pt x="842" y="29"/>
                  </a:lnTo>
                  <a:lnTo>
                    <a:pt x="878" y="49"/>
                  </a:lnTo>
                  <a:lnTo>
                    <a:pt x="912" y="74"/>
                  </a:lnTo>
                  <a:lnTo>
                    <a:pt x="941" y="103"/>
                  </a:lnTo>
                  <a:lnTo>
                    <a:pt x="967" y="136"/>
                  </a:lnTo>
                  <a:lnTo>
                    <a:pt x="987" y="173"/>
                  </a:lnTo>
                  <a:lnTo>
                    <a:pt x="1002" y="213"/>
                  </a:lnTo>
                  <a:lnTo>
                    <a:pt x="1011" y="255"/>
                  </a:lnTo>
                  <a:lnTo>
                    <a:pt x="1014" y="298"/>
                  </a:lnTo>
                  <a:lnTo>
                    <a:pt x="1014" y="552"/>
                  </a:lnTo>
                  <a:lnTo>
                    <a:pt x="1012" y="581"/>
                  </a:lnTo>
                  <a:lnTo>
                    <a:pt x="1006" y="608"/>
                  </a:lnTo>
                  <a:lnTo>
                    <a:pt x="995" y="634"/>
                  </a:lnTo>
                  <a:lnTo>
                    <a:pt x="981" y="658"/>
                  </a:lnTo>
                  <a:lnTo>
                    <a:pt x="963" y="680"/>
                  </a:lnTo>
                  <a:lnTo>
                    <a:pt x="963" y="856"/>
                  </a:lnTo>
                  <a:lnTo>
                    <a:pt x="986" y="868"/>
                  </a:lnTo>
                  <a:lnTo>
                    <a:pt x="1012" y="882"/>
                  </a:lnTo>
                  <a:lnTo>
                    <a:pt x="1042" y="899"/>
                  </a:lnTo>
                  <a:lnTo>
                    <a:pt x="1074" y="918"/>
                  </a:lnTo>
                  <a:lnTo>
                    <a:pt x="1109" y="939"/>
                  </a:lnTo>
                  <a:lnTo>
                    <a:pt x="1146" y="964"/>
                  </a:lnTo>
                  <a:lnTo>
                    <a:pt x="1186" y="989"/>
                  </a:lnTo>
                  <a:lnTo>
                    <a:pt x="1226" y="1017"/>
                  </a:lnTo>
                  <a:lnTo>
                    <a:pt x="1266" y="1047"/>
                  </a:lnTo>
                  <a:lnTo>
                    <a:pt x="1306" y="1079"/>
                  </a:lnTo>
                  <a:lnTo>
                    <a:pt x="1326" y="1098"/>
                  </a:lnTo>
                  <a:lnTo>
                    <a:pt x="1344" y="1121"/>
                  </a:lnTo>
                  <a:lnTo>
                    <a:pt x="1358" y="1145"/>
                  </a:lnTo>
                  <a:lnTo>
                    <a:pt x="1367" y="1171"/>
                  </a:lnTo>
                  <a:lnTo>
                    <a:pt x="1374" y="1199"/>
                  </a:lnTo>
                  <a:lnTo>
                    <a:pt x="1376" y="1228"/>
                  </a:lnTo>
                  <a:lnTo>
                    <a:pt x="1376" y="1401"/>
                  </a:lnTo>
                  <a:lnTo>
                    <a:pt x="1374" y="1420"/>
                  </a:lnTo>
                  <a:lnTo>
                    <a:pt x="1366" y="1437"/>
                  </a:lnTo>
                  <a:lnTo>
                    <a:pt x="1356" y="1450"/>
                  </a:lnTo>
                  <a:lnTo>
                    <a:pt x="1341" y="1462"/>
                  </a:lnTo>
                  <a:lnTo>
                    <a:pt x="1324" y="1468"/>
                  </a:lnTo>
                  <a:lnTo>
                    <a:pt x="1306" y="1472"/>
                  </a:lnTo>
                  <a:lnTo>
                    <a:pt x="1287" y="1468"/>
                  </a:lnTo>
                  <a:lnTo>
                    <a:pt x="1270" y="1462"/>
                  </a:lnTo>
                  <a:lnTo>
                    <a:pt x="1256" y="1450"/>
                  </a:lnTo>
                  <a:lnTo>
                    <a:pt x="1245" y="1437"/>
                  </a:lnTo>
                  <a:lnTo>
                    <a:pt x="1238" y="1420"/>
                  </a:lnTo>
                  <a:lnTo>
                    <a:pt x="1235" y="1401"/>
                  </a:lnTo>
                  <a:lnTo>
                    <a:pt x="1235" y="1228"/>
                  </a:lnTo>
                  <a:lnTo>
                    <a:pt x="1233" y="1212"/>
                  </a:lnTo>
                  <a:lnTo>
                    <a:pt x="1227" y="1199"/>
                  </a:lnTo>
                  <a:lnTo>
                    <a:pt x="1216" y="1187"/>
                  </a:lnTo>
                  <a:lnTo>
                    <a:pt x="1178" y="1157"/>
                  </a:lnTo>
                  <a:lnTo>
                    <a:pt x="1140" y="1129"/>
                  </a:lnTo>
                  <a:lnTo>
                    <a:pt x="1102" y="1103"/>
                  </a:lnTo>
                  <a:lnTo>
                    <a:pt x="1065" y="1077"/>
                  </a:lnTo>
                  <a:lnTo>
                    <a:pt x="1030" y="1055"/>
                  </a:lnTo>
                  <a:lnTo>
                    <a:pt x="997" y="1035"/>
                  </a:lnTo>
                  <a:lnTo>
                    <a:pt x="967" y="1017"/>
                  </a:lnTo>
                  <a:lnTo>
                    <a:pt x="938" y="1001"/>
                  </a:lnTo>
                  <a:lnTo>
                    <a:pt x="915" y="989"/>
                  </a:lnTo>
                  <a:lnTo>
                    <a:pt x="895" y="978"/>
                  </a:lnTo>
                  <a:lnTo>
                    <a:pt x="879" y="970"/>
                  </a:lnTo>
                  <a:lnTo>
                    <a:pt x="868" y="965"/>
                  </a:lnTo>
                  <a:lnTo>
                    <a:pt x="852" y="955"/>
                  </a:lnTo>
                  <a:lnTo>
                    <a:pt x="840" y="942"/>
                  </a:lnTo>
                  <a:lnTo>
                    <a:pt x="830" y="928"/>
                  </a:lnTo>
                  <a:lnTo>
                    <a:pt x="825" y="911"/>
                  </a:lnTo>
                  <a:lnTo>
                    <a:pt x="823" y="892"/>
                  </a:lnTo>
                  <a:lnTo>
                    <a:pt x="823" y="647"/>
                  </a:lnTo>
                  <a:lnTo>
                    <a:pt x="825" y="630"/>
                  </a:lnTo>
                  <a:lnTo>
                    <a:pt x="831" y="615"/>
                  </a:lnTo>
                  <a:lnTo>
                    <a:pt x="841" y="601"/>
                  </a:lnTo>
                  <a:lnTo>
                    <a:pt x="853" y="589"/>
                  </a:lnTo>
                  <a:lnTo>
                    <a:pt x="865" y="580"/>
                  </a:lnTo>
                  <a:lnTo>
                    <a:pt x="871" y="567"/>
                  </a:lnTo>
                  <a:lnTo>
                    <a:pt x="874" y="552"/>
                  </a:lnTo>
                  <a:lnTo>
                    <a:pt x="874" y="299"/>
                  </a:lnTo>
                  <a:lnTo>
                    <a:pt x="870" y="268"/>
                  </a:lnTo>
                  <a:lnTo>
                    <a:pt x="861" y="238"/>
                  </a:lnTo>
                  <a:lnTo>
                    <a:pt x="847" y="211"/>
                  </a:lnTo>
                  <a:lnTo>
                    <a:pt x="827" y="188"/>
                  </a:lnTo>
                  <a:lnTo>
                    <a:pt x="804" y="169"/>
                  </a:lnTo>
                  <a:lnTo>
                    <a:pt x="777" y="154"/>
                  </a:lnTo>
                  <a:lnTo>
                    <a:pt x="748" y="144"/>
                  </a:lnTo>
                  <a:lnTo>
                    <a:pt x="715" y="141"/>
                  </a:lnTo>
                  <a:lnTo>
                    <a:pt x="661" y="141"/>
                  </a:lnTo>
                  <a:lnTo>
                    <a:pt x="629" y="144"/>
                  </a:lnTo>
                  <a:lnTo>
                    <a:pt x="599" y="154"/>
                  </a:lnTo>
                  <a:lnTo>
                    <a:pt x="572" y="169"/>
                  </a:lnTo>
                  <a:lnTo>
                    <a:pt x="549" y="188"/>
                  </a:lnTo>
                  <a:lnTo>
                    <a:pt x="530" y="211"/>
                  </a:lnTo>
                  <a:lnTo>
                    <a:pt x="515" y="238"/>
                  </a:lnTo>
                  <a:lnTo>
                    <a:pt x="506" y="268"/>
                  </a:lnTo>
                  <a:lnTo>
                    <a:pt x="502" y="299"/>
                  </a:lnTo>
                  <a:lnTo>
                    <a:pt x="502" y="552"/>
                  </a:lnTo>
                  <a:lnTo>
                    <a:pt x="504" y="567"/>
                  </a:lnTo>
                  <a:lnTo>
                    <a:pt x="512" y="580"/>
                  </a:lnTo>
                  <a:lnTo>
                    <a:pt x="522" y="589"/>
                  </a:lnTo>
                  <a:lnTo>
                    <a:pt x="535" y="601"/>
                  </a:lnTo>
                  <a:lnTo>
                    <a:pt x="545" y="615"/>
                  </a:lnTo>
                  <a:lnTo>
                    <a:pt x="551" y="630"/>
                  </a:lnTo>
                  <a:lnTo>
                    <a:pt x="553" y="647"/>
                  </a:lnTo>
                  <a:lnTo>
                    <a:pt x="553" y="892"/>
                  </a:lnTo>
                  <a:lnTo>
                    <a:pt x="551" y="911"/>
                  </a:lnTo>
                  <a:lnTo>
                    <a:pt x="546" y="928"/>
                  </a:lnTo>
                  <a:lnTo>
                    <a:pt x="536" y="942"/>
                  </a:lnTo>
                  <a:lnTo>
                    <a:pt x="524" y="955"/>
                  </a:lnTo>
                  <a:lnTo>
                    <a:pt x="508" y="965"/>
                  </a:lnTo>
                  <a:lnTo>
                    <a:pt x="497" y="970"/>
                  </a:lnTo>
                  <a:lnTo>
                    <a:pt x="481" y="978"/>
                  </a:lnTo>
                  <a:lnTo>
                    <a:pt x="461" y="989"/>
                  </a:lnTo>
                  <a:lnTo>
                    <a:pt x="437" y="1001"/>
                  </a:lnTo>
                  <a:lnTo>
                    <a:pt x="409" y="1017"/>
                  </a:lnTo>
                  <a:lnTo>
                    <a:pt x="379" y="1035"/>
                  </a:lnTo>
                  <a:lnTo>
                    <a:pt x="346" y="1055"/>
                  </a:lnTo>
                  <a:lnTo>
                    <a:pt x="311" y="1077"/>
                  </a:lnTo>
                  <a:lnTo>
                    <a:pt x="274" y="1102"/>
                  </a:lnTo>
                  <a:lnTo>
                    <a:pt x="236" y="1129"/>
                  </a:lnTo>
                  <a:lnTo>
                    <a:pt x="198" y="1157"/>
                  </a:lnTo>
                  <a:lnTo>
                    <a:pt x="160" y="1187"/>
                  </a:lnTo>
                  <a:lnTo>
                    <a:pt x="149" y="1199"/>
                  </a:lnTo>
                  <a:lnTo>
                    <a:pt x="143" y="1212"/>
                  </a:lnTo>
                  <a:lnTo>
                    <a:pt x="141" y="1228"/>
                  </a:lnTo>
                  <a:lnTo>
                    <a:pt x="141" y="1401"/>
                  </a:lnTo>
                  <a:lnTo>
                    <a:pt x="139" y="1420"/>
                  </a:lnTo>
                  <a:lnTo>
                    <a:pt x="131" y="1437"/>
                  </a:lnTo>
                  <a:lnTo>
                    <a:pt x="121" y="1450"/>
                  </a:lnTo>
                  <a:lnTo>
                    <a:pt x="106" y="1462"/>
                  </a:lnTo>
                  <a:lnTo>
                    <a:pt x="89" y="1468"/>
                  </a:lnTo>
                  <a:lnTo>
                    <a:pt x="71" y="1472"/>
                  </a:lnTo>
                  <a:lnTo>
                    <a:pt x="52" y="1468"/>
                  </a:lnTo>
                  <a:lnTo>
                    <a:pt x="35" y="1462"/>
                  </a:lnTo>
                  <a:lnTo>
                    <a:pt x="20" y="1450"/>
                  </a:lnTo>
                  <a:lnTo>
                    <a:pt x="10" y="1437"/>
                  </a:lnTo>
                  <a:lnTo>
                    <a:pt x="2" y="1420"/>
                  </a:lnTo>
                  <a:lnTo>
                    <a:pt x="0" y="1401"/>
                  </a:lnTo>
                  <a:lnTo>
                    <a:pt x="0" y="1228"/>
                  </a:lnTo>
                  <a:lnTo>
                    <a:pt x="2" y="1199"/>
                  </a:lnTo>
                  <a:lnTo>
                    <a:pt x="8" y="1171"/>
                  </a:lnTo>
                  <a:lnTo>
                    <a:pt x="18" y="1145"/>
                  </a:lnTo>
                  <a:lnTo>
                    <a:pt x="32" y="1121"/>
                  </a:lnTo>
                  <a:lnTo>
                    <a:pt x="50" y="1098"/>
                  </a:lnTo>
                  <a:lnTo>
                    <a:pt x="71" y="1079"/>
                  </a:lnTo>
                  <a:lnTo>
                    <a:pt x="111" y="1047"/>
                  </a:lnTo>
                  <a:lnTo>
                    <a:pt x="151" y="1017"/>
                  </a:lnTo>
                  <a:lnTo>
                    <a:pt x="190" y="989"/>
                  </a:lnTo>
                  <a:lnTo>
                    <a:pt x="229" y="964"/>
                  </a:lnTo>
                  <a:lnTo>
                    <a:pt x="267" y="939"/>
                  </a:lnTo>
                  <a:lnTo>
                    <a:pt x="301" y="918"/>
                  </a:lnTo>
                  <a:lnTo>
                    <a:pt x="334" y="899"/>
                  </a:lnTo>
                  <a:lnTo>
                    <a:pt x="364" y="882"/>
                  </a:lnTo>
                  <a:lnTo>
                    <a:pt x="390" y="868"/>
                  </a:lnTo>
                  <a:lnTo>
                    <a:pt x="412" y="856"/>
                  </a:lnTo>
                  <a:lnTo>
                    <a:pt x="412" y="680"/>
                  </a:lnTo>
                  <a:lnTo>
                    <a:pt x="394" y="658"/>
                  </a:lnTo>
                  <a:lnTo>
                    <a:pt x="381" y="634"/>
                  </a:lnTo>
                  <a:lnTo>
                    <a:pt x="370" y="608"/>
                  </a:lnTo>
                  <a:lnTo>
                    <a:pt x="364" y="581"/>
                  </a:lnTo>
                  <a:lnTo>
                    <a:pt x="362" y="552"/>
                  </a:lnTo>
                  <a:lnTo>
                    <a:pt x="362" y="298"/>
                  </a:lnTo>
                  <a:lnTo>
                    <a:pt x="365" y="255"/>
                  </a:lnTo>
                  <a:lnTo>
                    <a:pt x="374" y="213"/>
                  </a:lnTo>
                  <a:lnTo>
                    <a:pt x="389" y="173"/>
                  </a:lnTo>
                  <a:lnTo>
                    <a:pt x="410" y="136"/>
                  </a:lnTo>
                  <a:lnTo>
                    <a:pt x="435" y="103"/>
                  </a:lnTo>
                  <a:lnTo>
                    <a:pt x="464" y="74"/>
                  </a:lnTo>
                  <a:lnTo>
                    <a:pt x="498" y="49"/>
                  </a:lnTo>
                  <a:lnTo>
                    <a:pt x="535" y="29"/>
                  </a:lnTo>
                  <a:lnTo>
                    <a:pt x="574" y="13"/>
                  </a:lnTo>
                  <a:lnTo>
                    <a:pt x="617" y="4"/>
                  </a:lnTo>
                  <a:lnTo>
                    <a:pt x="6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1" name="Freeform 406"/>
            <p:cNvSpPr>
              <a:spLocks/>
            </p:cNvSpPr>
            <p:nvPr/>
          </p:nvSpPr>
          <p:spPr bwMode="auto">
            <a:xfrm>
              <a:off x="10274300" y="5249863"/>
              <a:ext cx="101600" cy="182563"/>
            </a:xfrm>
            <a:custGeom>
              <a:avLst/>
              <a:gdLst>
                <a:gd name="T0" fmla="*/ 355 w 640"/>
                <a:gd name="T1" fmla="*/ 10 h 1149"/>
                <a:gd name="T2" fmla="*/ 387 w 640"/>
                <a:gd name="T3" fmla="*/ 51 h 1149"/>
                <a:gd name="T4" fmla="*/ 518 w 640"/>
                <a:gd name="T5" fmla="*/ 163 h 1149"/>
                <a:gd name="T6" fmla="*/ 567 w 640"/>
                <a:gd name="T7" fmla="*/ 183 h 1149"/>
                <a:gd name="T8" fmla="*/ 587 w 640"/>
                <a:gd name="T9" fmla="*/ 233 h 1149"/>
                <a:gd name="T10" fmla="*/ 567 w 640"/>
                <a:gd name="T11" fmla="*/ 283 h 1149"/>
                <a:gd name="T12" fmla="*/ 518 w 640"/>
                <a:gd name="T13" fmla="*/ 303 h 1149"/>
                <a:gd name="T14" fmla="*/ 198 w 640"/>
                <a:gd name="T15" fmla="*/ 313 h 1149"/>
                <a:gd name="T16" fmla="*/ 152 w 640"/>
                <a:gd name="T17" fmla="*/ 359 h 1149"/>
                <a:gd name="T18" fmla="*/ 144 w 640"/>
                <a:gd name="T19" fmla="*/ 426 h 1149"/>
                <a:gd name="T20" fmla="*/ 179 w 640"/>
                <a:gd name="T21" fmla="*/ 481 h 1149"/>
                <a:gd name="T22" fmla="*/ 243 w 640"/>
                <a:gd name="T23" fmla="*/ 503 h 1149"/>
                <a:gd name="T24" fmla="*/ 475 w 640"/>
                <a:gd name="T25" fmla="*/ 516 h 1149"/>
                <a:gd name="T26" fmla="*/ 569 w 640"/>
                <a:gd name="T27" fmla="*/ 574 h 1149"/>
                <a:gd name="T28" fmla="*/ 628 w 640"/>
                <a:gd name="T29" fmla="*/ 668 h 1149"/>
                <a:gd name="T30" fmla="*/ 637 w 640"/>
                <a:gd name="T31" fmla="*/ 784 h 1149"/>
                <a:gd name="T32" fmla="*/ 594 w 640"/>
                <a:gd name="T33" fmla="*/ 886 h 1149"/>
                <a:gd name="T34" fmla="*/ 509 w 640"/>
                <a:gd name="T35" fmla="*/ 957 h 1149"/>
                <a:gd name="T36" fmla="*/ 398 w 640"/>
                <a:gd name="T37" fmla="*/ 985 h 1149"/>
                <a:gd name="T38" fmla="*/ 389 w 640"/>
                <a:gd name="T39" fmla="*/ 1098 h 1149"/>
                <a:gd name="T40" fmla="*/ 356 w 640"/>
                <a:gd name="T41" fmla="*/ 1140 h 1149"/>
                <a:gd name="T42" fmla="*/ 302 w 640"/>
                <a:gd name="T43" fmla="*/ 1146 h 1149"/>
                <a:gd name="T44" fmla="*/ 259 w 640"/>
                <a:gd name="T45" fmla="*/ 1115 h 1149"/>
                <a:gd name="T46" fmla="*/ 250 w 640"/>
                <a:gd name="T47" fmla="*/ 986 h 1149"/>
                <a:gd name="T48" fmla="*/ 82 w 640"/>
                <a:gd name="T49" fmla="*/ 976 h 1149"/>
                <a:gd name="T50" fmla="*/ 50 w 640"/>
                <a:gd name="T51" fmla="*/ 934 h 1149"/>
                <a:gd name="T52" fmla="*/ 57 w 640"/>
                <a:gd name="T53" fmla="*/ 879 h 1149"/>
                <a:gd name="T54" fmla="*/ 99 w 640"/>
                <a:gd name="T55" fmla="*/ 848 h 1149"/>
                <a:gd name="T56" fmla="*/ 421 w 640"/>
                <a:gd name="T57" fmla="*/ 843 h 1149"/>
                <a:gd name="T58" fmla="*/ 477 w 640"/>
                <a:gd name="T59" fmla="*/ 808 h 1149"/>
                <a:gd name="T60" fmla="*/ 500 w 640"/>
                <a:gd name="T61" fmla="*/ 745 h 1149"/>
                <a:gd name="T62" fmla="*/ 477 w 640"/>
                <a:gd name="T63" fmla="*/ 682 h 1149"/>
                <a:gd name="T64" fmla="*/ 421 w 640"/>
                <a:gd name="T65" fmla="*/ 647 h 1149"/>
                <a:gd name="T66" fmla="*/ 202 w 640"/>
                <a:gd name="T67" fmla="*/ 641 h 1149"/>
                <a:gd name="T68" fmla="*/ 100 w 640"/>
                <a:gd name="T69" fmla="*/ 598 h 1149"/>
                <a:gd name="T70" fmla="*/ 28 w 640"/>
                <a:gd name="T71" fmla="*/ 514 h 1149"/>
                <a:gd name="T72" fmla="*/ 0 w 640"/>
                <a:gd name="T73" fmla="*/ 403 h 1149"/>
                <a:gd name="T74" fmla="*/ 28 w 640"/>
                <a:gd name="T75" fmla="*/ 292 h 1149"/>
                <a:gd name="T76" fmla="*/ 100 w 640"/>
                <a:gd name="T77" fmla="*/ 209 h 1149"/>
                <a:gd name="T78" fmla="*/ 203 w 640"/>
                <a:gd name="T79" fmla="*/ 166 h 1149"/>
                <a:gd name="T80" fmla="*/ 249 w 640"/>
                <a:gd name="T81" fmla="*/ 70 h 1149"/>
                <a:gd name="T82" fmla="*/ 270 w 640"/>
                <a:gd name="T83" fmla="*/ 20 h 1149"/>
                <a:gd name="T84" fmla="*/ 320 w 640"/>
                <a:gd name="T85" fmla="*/ 0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0" h="1149">
                  <a:moveTo>
                    <a:pt x="320" y="0"/>
                  </a:moveTo>
                  <a:lnTo>
                    <a:pt x="339" y="3"/>
                  </a:lnTo>
                  <a:lnTo>
                    <a:pt x="355" y="10"/>
                  </a:lnTo>
                  <a:lnTo>
                    <a:pt x="369" y="20"/>
                  </a:lnTo>
                  <a:lnTo>
                    <a:pt x="380" y="34"/>
                  </a:lnTo>
                  <a:lnTo>
                    <a:pt x="387" y="51"/>
                  </a:lnTo>
                  <a:lnTo>
                    <a:pt x="390" y="70"/>
                  </a:lnTo>
                  <a:lnTo>
                    <a:pt x="390" y="163"/>
                  </a:lnTo>
                  <a:lnTo>
                    <a:pt x="518" y="163"/>
                  </a:lnTo>
                  <a:lnTo>
                    <a:pt x="536" y="165"/>
                  </a:lnTo>
                  <a:lnTo>
                    <a:pt x="552" y="172"/>
                  </a:lnTo>
                  <a:lnTo>
                    <a:pt x="567" y="183"/>
                  </a:lnTo>
                  <a:lnTo>
                    <a:pt x="578" y="198"/>
                  </a:lnTo>
                  <a:lnTo>
                    <a:pt x="585" y="214"/>
                  </a:lnTo>
                  <a:lnTo>
                    <a:pt x="587" y="233"/>
                  </a:lnTo>
                  <a:lnTo>
                    <a:pt x="585" y="251"/>
                  </a:lnTo>
                  <a:lnTo>
                    <a:pt x="578" y="268"/>
                  </a:lnTo>
                  <a:lnTo>
                    <a:pt x="567" y="283"/>
                  </a:lnTo>
                  <a:lnTo>
                    <a:pt x="552" y="293"/>
                  </a:lnTo>
                  <a:lnTo>
                    <a:pt x="536" y="301"/>
                  </a:lnTo>
                  <a:lnTo>
                    <a:pt x="518" y="303"/>
                  </a:lnTo>
                  <a:lnTo>
                    <a:pt x="243" y="303"/>
                  </a:lnTo>
                  <a:lnTo>
                    <a:pt x="219" y="306"/>
                  </a:lnTo>
                  <a:lnTo>
                    <a:pt x="198" y="313"/>
                  </a:lnTo>
                  <a:lnTo>
                    <a:pt x="179" y="325"/>
                  </a:lnTo>
                  <a:lnTo>
                    <a:pt x="163" y="340"/>
                  </a:lnTo>
                  <a:lnTo>
                    <a:pt x="152" y="359"/>
                  </a:lnTo>
                  <a:lnTo>
                    <a:pt x="144" y="380"/>
                  </a:lnTo>
                  <a:lnTo>
                    <a:pt x="141" y="403"/>
                  </a:lnTo>
                  <a:lnTo>
                    <a:pt x="144" y="426"/>
                  </a:lnTo>
                  <a:lnTo>
                    <a:pt x="152" y="447"/>
                  </a:lnTo>
                  <a:lnTo>
                    <a:pt x="163" y="465"/>
                  </a:lnTo>
                  <a:lnTo>
                    <a:pt x="179" y="481"/>
                  </a:lnTo>
                  <a:lnTo>
                    <a:pt x="198" y="493"/>
                  </a:lnTo>
                  <a:lnTo>
                    <a:pt x="219" y="501"/>
                  </a:lnTo>
                  <a:lnTo>
                    <a:pt x="243" y="503"/>
                  </a:lnTo>
                  <a:lnTo>
                    <a:pt x="398" y="503"/>
                  </a:lnTo>
                  <a:lnTo>
                    <a:pt x="437" y="506"/>
                  </a:lnTo>
                  <a:lnTo>
                    <a:pt x="475" y="516"/>
                  </a:lnTo>
                  <a:lnTo>
                    <a:pt x="509" y="531"/>
                  </a:lnTo>
                  <a:lnTo>
                    <a:pt x="541" y="550"/>
                  </a:lnTo>
                  <a:lnTo>
                    <a:pt x="569" y="574"/>
                  </a:lnTo>
                  <a:lnTo>
                    <a:pt x="594" y="602"/>
                  </a:lnTo>
                  <a:lnTo>
                    <a:pt x="613" y="633"/>
                  </a:lnTo>
                  <a:lnTo>
                    <a:pt x="628" y="668"/>
                  </a:lnTo>
                  <a:lnTo>
                    <a:pt x="637" y="705"/>
                  </a:lnTo>
                  <a:lnTo>
                    <a:pt x="640" y="745"/>
                  </a:lnTo>
                  <a:lnTo>
                    <a:pt x="637" y="784"/>
                  </a:lnTo>
                  <a:lnTo>
                    <a:pt x="628" y="820"/>
                  </a:lnTo>
                  <a:lnTo>
                    <a:pt x="613" y="855"/>
                  </a:lnTo>
                  <a:lnTo>
                    <a:pt x="594" y="886"/>
                  </a:lnTo>
                  <a:lnTo>
                    <a:pt x="569" y="914"/>
                  </a:lnTo>
                  <a:lnTo>
                    <a:pt x="541" y="939"/>
                  </a:lnTo>
                  <a:lnTo>
                    <a:pt x="509" y="957"/>
                  </a:lnTo>
                  <a:lnTo>
                    <a:pt x="474" y="972"/>
                  </a:lnTo>
                  <a:lnTo>
                    <a:pt x="437" y="982"/>
                  </a:lnTo>
                  <a:lnTo>
                    <a:pt x="398" y="985"/>
                  </a:lnTo>
                  <a:lnTo>
                    <a:pt x="391" y="985"/>
                  </a:lnTo>
                  <a:lnTo>
                    <a:pt x="391" y="1079"/>
                  </a:lnTo>
                  <a:lnTo>
                    <a:pt x="389" y="1098"/>
                  </a:lnTo>
                  <a:lnTo>
                    <a:pt x="381" y="1115"/>
                  </a:lnTo>
                  <a:lnTo>
                    <a:pt x="371" y="1128"/>
                  </a:lnTo>
                  <a:lnTo>
                    <a:pt x="356" y="1140"/>
                  </a:lnTo>
                  <a:lnTo>
                    <a:pt x="339" y="1146"/>
                  </a:lnTo>
                  <a:lnTo>
                    <a:pt x="320" y="1149"/>
                  </a:lnTo>
                  <a:lnTo>
                    <a:pt x="302" y="1146"/>
                  </a:lnTo>
                  <a:lnTo>
                    <a:pt x="285" y="1140"/>
                  </a:lnTo>
                  <a:lnTo>
                    <a:pt x="270" y="1128"/>
                  </a:lnTo>
                  <a:lnTo>
                    <a:pt x="259" y="1115"/>
                  </a:lnTo>
                  <a:lnTo>
                    <a:pt x="252" y="1098"/>
                  </a:lnTo>
                  <a:lnTo>
                    <a:pt x="250" y="1080"/>
                  </a:lnTo>
                  <a:lnTo>
                    <a:pt x="250" y="986"/>
                  </a:lnTo>
                  <a:lnTo>
                    <a:pt x="118" y="986"/>
                  </a:lnTo>
                  <a:lnTo>
                    <a:pt x="99" y="983"/>
                  </a:lnTo>
                  <a:lnTo>
                    <a:pt x="82" y="976"/>
                  </a:lnTo>
                  <a:lnTo>
                    <a:pt x="68" y="965"/>
                  </a:lnTo>
                  <a:lnTo>
                    <a:pt x="57" y="951"/>
                  </a:lnTo>
                  <a:lnTo>
                    <a:pt x="50" y="934"/>
                  </a:lnTo>
                  <a:lnTo>
                    <a:pt x="48" y="915"/>
                  </a:lnTo>
                  <a:lnTo>
                    <a:pt x="50" y="896"/>
                  </a:lnTo>
                  <a:lnTo>
                    <a:pt x="57" y="879"/>
                  </a:lnTo>
                  <a:lnTo>
                    <a:pt x="68" y="866"/>
                  </a:lnTo>
                  <a:lnTo>
                    <a:pt x="82" y="855"/>
                  </a:lnTo>
                  <a:lnTo>
                    <a:pt x="99" y="848"/>
                  </a:lnTo>
                  <a:lnTo>
                    <a:pt x="118" y="846"/>
                  </a:lnTo>
                  <a:lnTo>
                    <a:pt x="398" y="846"/>
                  </a:lnTo>
                  <a:lnTo>
                    <a:pt x="421" y="843"/>
                  </a:lnTo>
                  <a:lnTo>
                    <a:pt x="442" y="835"/>
                  </a:lnTo>
                  <a:lnTo>
                    <a:pt x="461" y="824"/>
                  </a:lnTo>
                  <a:lnTo>
                    <a:pt x="477" y="808"/>
                  </a:lnTo>
                  <a:lnTo>
                    <a:pt x="489" y="789"/>
                  </a:lnTo>
                  <a:lnTo>
                    <a:pt x="496" y="768"/>
                  </a:lnTo>
                  <a:lnTo>
                    <a:pt x="500" y="745"/>
                  </a:lnTo>
                  <a:lnTo>
                    <a:pt x="496" y="721"/>
                  </a:lnTo>
                  <a:lnTo>
                    <a:pt x="489" y="700"/>
                  </a:lnTo>
                  <a:lnTo>
                    <a:pt x="477" y="682"/>
                  </a:lnTo>
                  <a:lnTo>
                    <a:pt x="461" y="667"/>
                  </a:lnTo>
                  <a:lnTo>
                    <a:pt x="442" y="655"/>
                  </a:lnTo>
                  <a:lnTo>
                    <a:pt x="421" y="647"/>
                  </a:lnTo>
                  <a:lnTo>
                    <a:pt x="398" y="644"/>
                  </a:lnTo>
                  <a:lnTo>
                    <a:pt x="243" y="644"/>
                  </a:lnTo>
                  <a:lnTo>
                    <a:pt x="202" y="641"/>
                  </a:lnTo>
                  <a:lnTo>
                    <a:pt x="165" y="632"/>
                  </a:lnTo>
                  <a:lnTo>
                    <a:pt x="132" y="617"/>
                  </a:lnTo>
                  <a:lnTo>
                    <a:pt x="100" y="598"/>
                  </a:lnTo>
                  <a:lnTo>
                    <a:pt x="71" y="574"/>
                  </a:lnTo>
                  <a:lnTo>
                    <a:pt x="47" y="545"/>
                  </a:lnTo>
                  <a:lnTo>
                    <a:pt x="28" y="514"/>
                  </a:lnTo>
                  <a:lnTo>
                    <a:pt x="13" y="479"/>
                  </a:lnTo>
                  <a:lnTo>
                    <a:pt x="4" y="442"/>
                  </a:lnTo>
                  <a:lnTo>
                    <a:pt x="0" y="403"/>
                  </a:lnTo>
                  <a:lnTo>
                    <a:pt x="4" y="364"/>
                  </a:lnTo>
                  <a:lnTo>
                    <a:pt x="13" y="327"/>
                  </a:lnTo>
                  <a:lnTo>
                    <a:pt x="28" y="292"/>
                  </a:lnTo>
                  <a:lnTo>
                    <a:pt x="47" y="261"/>
                  </a:lnTo>
                  <a:lnTo>
                    <a:pt x="71" y="233"/>
                  </a:lnTo>
                  <a:lnTo>
                    <a:pt x="100" y="209"/>
                  </a:lnTo>
                  <a:lnTo>
                    <a:pt x="132" y="189"/>
                  </a:lnTo>
                  <a:lnTo>
                    <a:pt x="166" y="175"/>
                  </a:lnTo>
                  <a:lnTo>
                    <a:pt x="203" y="166"/>
                  </a:lnTo>
                  <a:lnTo>
                    <a:pt x="243" y="163"/>
                  </a:lnTo>
                  <a:lnTo>
                    <a:pt x="249" y="163"/>
                  </a:lnTo>
                  <a:lnTo>
                    <a:pt x="249" y="70"/>
                  </a:lnTo>
                  <a:lnTo>
                    <a:pt x="252" y="51"/>
                  </a:lnTo>
                  <a:lnTo>
                    <a:pt x="258" y="34"/>
                  </a:lnTo>
                  <a:lnTo>
                    <a:pt x="270" y="20"/>
                  </a:lnTo>
                  <a:lnTo>
                    <a:pt x="284" y="10"/>
                  </a:lnTo>
                  <a:lnTo>
                    <a:pt x="301" y="3"/>
                  </a:lnTo>
                  <a:lnTo>
                    <a:pt x="3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82" name="Group 35"/>
          <p:cNvGrpSpPr/>
          <p:nvPr/>
        </p:nvGrpSpPr>
        <p:grpSpPr>
          <a:xfrm>
            <a:off x="6268992" y="4992142"/>
            <a:ext cx="525463" cy="550863"/>
            <a:chOff x="7256463" y="5006975"/>
            <a:chExt cx="525463" cy="550863"/>
          </a:xfrm>
          <a:solidFill>
            <a:srgbClr val="FFFFFF"/>
          </a:solidFill>
        </p:grpSpPr>
        <p:sp>
          <p:nvSpPr>
            <p:cNvPr id="83" name="Freeform 425"/>
            <p:cNvSpPr>
              <a:spLocks/>
            </p:cNvSpPr>
            <p:nvPr/>
          </p:nvSpPr>
          <p:spPr bwMode="auto">
            <a:xfrm>
              <a:off x="7370763" y="5270500"/>
              <a:ext cx="296863" cy="36512"/>
            </a:xfrm>
            <a:custGeom>
              <a:avLst/>
              <a:gdLst>
                <a:gd name="T0" fmla="*/ 696 w 1871"/>
                <a:gd name="T1" fmla="*/ 0 h 237"/>
                <a:gd name="T2" fmla="*/ 731 w 1871"/>
                <a:gd name="T3" fmla="*/ 10 h 237"/>
                <a:gd name="T4" fmla="*/ 757 w 1871"/>
                <a:gd name="T5" fmla="*/ 34 h 237"/>
                <a:gd name="T6" fmla="*/ 766 w 1871"/>
                <a:gd name="T7" fmla="*/ 70 h 237"/>
                <a:gd name="T8" fmla="*/ 766 w 1871"/>
                <a:gd name="T9" fmla="*/ 89 h 237"/>
                <a:gd name="T10" fmla="*/ 768 w 1871"/>
                <a:gd name="T11" fmla="*/ 95 h 237"/>
                <a:gd name="T12" fmla="*/ 1101 w 1871"/>
                <a:gd name="T13" fmla="*/ 98 h 237"/>
                <a:gd name="T14" fmla="*/ 1103 w 1871"/>
                <a:gd name="T15" fmla="*/ 92 h 237"/>
                <a:gd name="T16" fmla="*/ 1104 w 1871"/>
                <a:gd name="T17" fmla="*/ 85 h 237"/>
                <a:gd name="T18" fmla="*/ 1107 w 1871"/>
                <a:gd name="T19" fmla="*/ 51 h 237"/>
                <a:gd name="T20" fmla="*/ 1125 w 1871"/>
                <a:gd name="T21" fmla="*/ 20 h 237"/>
                <a:gd name="T22" fmla="*/ 1156 w 1871"/>
                <a:gd name="T23" fmla="*/ 2 h 237"/>
                <a:gd name="T24" fmla="*/ 1801 w 1871"/>
                <a:gd name="T25" fmla="*/ 0 h 237"/>
                <a:gd name="T26" fmla="*/ 1836 w 1871"/>
                <a:gd name="T27" fmla="*/ 10 h 237"/>
                <a:gd name="T28" fmla="*/ 1861 w 1871"/>
                <a:gd name="T29" fmla="*/ 34 h 237"/>
                <a:gd name="T30" fmla="*/ 1871 w 1871"/>
                <a:gd name="T31" fmla="*/ 70 h 237"/>
                <a:gd name="T32" fmla="*/ 1861 w 1871"/>
                <a:gd name="T33" fmla="*/ 106 h 237"/>
                <a:gd name="T34" fmla="*/ 1836 w 1871"/>
                <a:gd name="T35" fmla="*/ 130 h 237"/>
                <a:gd name="T36" fmla="*/ 1801 w 1871"/>
                <a:gd name="T37" fmla="*/ 140 h 237"/>
                <a:gd name="T38" fmla="*/ 1223 w 1871"/>
                <a:gd name="T39" fmla="*/ 167 h 237"/>
                <a:gd name="T40" fmla="*/ 1185 w 1871"/>
                <a:gd name="T41" fmla="*/ 210 h 237"/>
                <a:gd name="T42" fmla="*/ 1135 w 1871"/>
                <a:gd name="T43" fmla="*/ 234 h 237"/>
                <a:gd name="T44" fmla="*/ 763 w 1871"/>
                <a:gd name="T45" fmla="*/ 237 h 237"/>
                <a:gd name="T46" fmla="*/ 708 w 1871"/>
                <a:gd name="T47" fmla="*/ 225 h 237"/>
                <a:gd name="T48" fmla="*/ 663 w 1871"/>
                <a:gd name="T49" fmla="*/ 191 h 237"/>
                <a:gd name="T50" fmla="*/ 635 w 1871"/>
                <a:gd name="T51" fmla="*/ 140 h 237"/>
                <a:gd name="T52" fmla="*/ 51 w 1871"/>
                <a:gd name="T53" fmla="*/ 138 h 237"/>
                <a:gd name="T54" fmla="*/ 20 w 1871"/>
                <a:gd name="T55" fmla="*/ 120 h 237"/>
                <a:gd name="T56" fmla="*/ 2 w 1871"/>
                <a:gd name="T57" fmla="*/ 89 h 237"/>
                <a:gd name="T58" fmla="*/ 3 w 1871"/>
                <a:gd name="T59" fmla="*/ 51 h 237"/>
                <a:gd name="T60" fmla="*/ 21 w 1871"/>
                <a:gd name="T61" fmla="*/ 20 h 237"/>
                <a:gd name="T62" fmla="*/ 52 w 1871"/>
                <a:gd name="T63" fmla="*/ 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71" h="237">
                  <a:moveTo>
                    <a:pt x="71" y="0"/>
                  </a:moveTo>
                  <a:lnTo>
                    <a:pt x="696" y="0"/>
                  </a:lnTo>
                  <a:lnTo>
                    <a:pt x="715" y="2"/>
                  </a:lnTo>
                  <a:lnTo>
                    <a:pt x="731" y="10"/>
                  </a:lnTo>
                  <a:lnTo>
                    <a:pt x="746" y="20"/>
                  </a:lnTo>
                  <a:lnTo>
                    <a:pt x="757" y="34"/>
                  </a:lnTo>
                  <a:lnTo>
                    <a:pt x="764" y="51"/>
                  </a:lnTo>
                  <a:lnTo>
                    <a:pt x="766" y="70"/>
                  </a:lnTo>
                  <a:lnTo>
                    <a:pt x="766" y="85"/>
                  </a:lnTo>
                  <a:lnTo>
                    <a:pt x="766" y="89"/>
                  </a:lnTo>
                  <a:lnTo>
                    <a:pt x="767" y="93"/>
                  </a:lnTo>
                  <a:lnTo>
                    <a:pt x="768" y="95"/>
                  </a:lnTo>
                  <a:lnTo>
                    <a:pt x="769" y="98"/>
                  </a:lnTo>
                  <a:lnTo>
                    <a:pt x="1101" y="98"/>
                  </a:lnTo>
                  <a:lnTo>
                    <a:pt x="1102" y="95"/>
                  </a:lnTo>
                  <a:lnTo>
                    <a:pt x="1103" y="92"/>
                  </a:lnTo>
                  <a:lnTo>
                    <a:pt x="1104" y="89"/>
                  </a:lnTo>
                  <a:lnTo>
                    <a:pt x="1104" y="85"/>
                  </a:lnTo>
                  <a:lnTo>
                    <a:pt x="1104" y="70"/>
                  </a:lnTo>
                  <a:lnTo>
                    <a:pt x="1107" y="51"/>
                  </a:lnTo>
                  <a:lnTo>
                    <a:pt x="1114" y="34"/>
                  </a:lnTo>
                  <a:lnTo>
                    <a:pt x="1125" y="20"/>
                  </a:lnTo>
                  <a:lnTo>
                    <a:pt x="1139" y="10"/>
                  </a:lnTo>
                  <a:lnTo>
                    <a:pt x="1156" y="2"/>
                  </a:lnTo>
                  <a:lnTo>
                    <a:pt x="1174" y="0"/>
                  </a:lnTo>
                  <a:lnTo>
                    <a:pt x="1801" y="0"/>
                  </a:lnTo>
                  <a:lnTo>
                    <a:pt x="1819" y="2"/>
                  </a:lnTo>
                  <a:lnTo>
                    <a:pt x="1836" y="10"/>
                  </a:lnTo>
                  <a:lnTo>
                    <a:pt x="1851" y="20"/>
                  </a:lnTo>
                  <a:lnTo>
                    <a:pt x="1861" y="34"/>
                  </a:lnTo>
                  <a:lnTo>
                    <a:pt x="1869" y="51"/>
                  </a:lnTo>
                  <a:lnTo>
                    <a:pt x="1871" y="70"/>
                  </a:lnTo>
                  <a:lnTo>
                    <a:pt x="1869" y="89"/>
                  </a:lnTo>
                  <a:lnTo>
                    <a:pt x="1861" y="106"/>
                  </a:lnTo>
                  <a:lnTo>
                    <a:pt x="1851" y="120"/>
                  </a:lnTo>
                  <a:lnTo>
                    <a:pt x="1836" y="130"/>
                  </a:lnTo>
                  <a:lnTo>
                    <a:pt x="1819" y="138"/>
                  </a:lnTo>
                  <a:lnTo>
                    <a:pt x="1801" y="140"/>
                  </a:lnTo>
                  <a:lnTo>
                    <a:pt x="1235" y="140"/>
                  </a:lnTo>
                  <a:lnTo>
                    <a:pt x="1223" y="167"/>
                  </a:lnTo>
                  <a:lnTo>
                    <a:pt x="1206" y="191"/>
                  </a:lnTo>
                  <a:lnTo>
                    <a:pt x="1185" y="210"/>
                  </a:lnTo>
                  <a:lnTo>
                    <a:pt x="1162" y="225"/>
                  </a:lnTo>
                  <a:lnTo>
                    <a:pt x="1135" y="234"/>
                  </a:lnTo>
                  <a:lnTo>
                    <a:pt x="1107" y="237"/>
                  </a:lnTo>
                  <a:lnTo>
                    <a:pt x="763" y="237"/>
                  </a:lnTo>
                  <a:lnTo>
                    <a:pt x="734" y="234"/>
                  </a:lnTo>
                  <a:lnTo>
                    <a:pt x="708" y="225"/>
                  </a:lnTo>
                  <a:lnTo>
                    <a:pt x="685" y="210"/>
                  </a:lnTo>
                  <a:lnTo>
                    <a:pt x="663" y="191"/>
                  </a:lnTo>
                  <a:lnTo>
                    <a:pt x="646" y="167"/>
                  </a:lnTo>
                  <a:lnTo>
                    <a:pt x="635" y="140"/>
                  </a:lnTo>
                  <a:lnTo>
                    <a:pt x="70" y="140"/>
                  </a:lnTo>
                  <a:lnTo>
                    <a:pt x="51" y="138"/>
                  </a:lnTo>
                  <a:lnTo>
                    <a:pt x="34" y="130"/>
                  </a:lnTo>
                  <a:lnTo>
                    <a:pt x="20" y="120"/>
                  </a:lnTo>
                  <a:lnTo>
                    <a:pt x="9" y="106"/>
                  </a:lnTo>
                  <a:lnTo>
                    <a:pt x="2" y="89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1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4" name="Freeform 426"/>
            <p:cNvSpPr>
              <a:spLocks noEditPoints="1"/>
            </p:cNvSpPr>
            <p:nvPr/>
          </p:nvSpPr>
          <p:spPr bwMode="auto">
            <a:xfrm>
              <a:off x="7261226" y="5006975"/>
              <a:ext cx="517525" cy="354012"/>
            </a:xfrm>
            <a:custGeom>
              <a:avLst/>
              <a:gdLst>
                <a:gd name="T0" fmla="*/ 420 w 3259"/>
                <a:gd name="T1" fmla="*/ 143 h 2237"/>
                <a:gd name="T2" fmla="*/ 389 w 3259"/>
                <a:gd name="T3" fmla="*/ 165 h 2237"/>
                <a:gd name="T4" fmla="*/ 377 w 3259"/>
                <a:gd name="T5" fmla="*/ 203 h 2237"/>
                <a:gd name="T6" fmla="*/ 374 w 3259"/>
                <a:gd name="T7" fmla="*/ 1797 h 2237"/>
                <a:gd name="T8" fmla="*/ 356 w 3259"/>
                <a:gd name="T9" fmla="*/ 1827 h 2237"/>
                <a:gd name="T10" fmla="*/ 325 w 3259"/>
                <a:gd name="T11" fmla="*/ 1845 h 2237"/>
                <a:gd name="T12" fmla="*/ 139 w 3259"/>
                <a:gd name="T13" fmla="*/ 1849 h 2237"/>
                <a:gd name="T14" fmla="*/ 143 w 3259"/>
                <a:gd name="T15" fmla="*/ 1966 h 2237"/>
                <a:gd name="T16" fmla="*/ 167 w 3259"/>
                <a:gd name="T17" fmla="*/ 2024 h 2237"/>
                <a:gd name="T18" fmla="*/ 212 w 3259"/>
                <a:gd name="T19" fmla="*/ 2069 h 2237"/>
                <a:gd name="T20" fmla="*/ 271 w 3259"/>
                <a:gd name="T21" fmla="*/ 2094 h 2237"/>
                <a:gd name="T22" fmla="*/ 2954 w 3259"/>
                <a:gd name="T23" fmla="*/ 2097 h 2237"/>
                <a:gd name="T24" fmla="*/ 3017 w 3259"/>
                <a:gd name="T25" fmla="*/ 2085 h 2237"/>
                <a:gd name="T26" fmla="*/ 3070 w 3259"/>
                <a:gd name="T27" fmla="*/ 2049 h 2237"/>
                <a:gd name="T28" fmla="*/ 3105 w 3259"/>
                <a:gd name="T29" fmla="*/ 1997 h 2237"/>
                <a:gd name="T30" fmla="*/ 3118 w 3259"/>
                <a:gd name="T31" fmla="*/ 1933 h 2237"/>
                <a:gd name="T32" fmla="*/ 2952 w 3259"/>
                <a:gd name="T33" fmla="*/ 1849 h 2237"/>
                <a:gd name="T34" fmla="*/ 2916 w 3259"/>
                <a:gd name="T35" fmla="*/ 1839 h 2237"/>
                <a:gd name="T36" fmla="*/ 2890 w 3259"/>
                <a:gd name="T37" fmla="*/ 1814 h 2237"/>
                <a:gd name="T38" fmla="*/ 2881 w 3259"/>
                <a:gd name="T39" fmla="*/ 1778 h 2237"/>
                <a:gd name="T40" fmla="*/ 2874 w 3259"/>
                <a:gd name="T41" fmla="*/ 186 h 2237"/>
                <a:gd name="T42" fmla="*/ 2848 w 3259"/>
                <a:gd name="T43" fmla="*/ 153 h 2237"/>
                <a:gd name="T44" fmla="*/ 2810 w 3259"/>
                <a:gd name="T45" fmla="*/ 140 h 2237"/>
                <a:gd name="T46" fmla="*/ 441 w 3259"/>
                <a:gd name="T47" fmla="*/ 0 h 2237"/>
                <a:gd name="T48" fmla="*/ 2846 w 3259"/>
                <a:gd name="T49" fmla="*/ 4 h 2237"/>
                <a:gd name="T50" fmla="*/ 2910 w 3259"/>
                <a:gd name="T51" fmla="*/ 26 h 2237"/>
                <a:gd name="T52" fmla="*/ 2964 w 3259"/>
                <a:gd name="T53" fmla="*/ 68 h 2237"/>
                <a:gd name="T54" fmla="*/ 3003 w 3259"/>
                <a:gd name="T55" fmla="*/ 126 h 2237"/>
                <a:gd name="T56" fmla="*/ 3021 w 3259"/>
                <a:gd name="T57" fmla="*/ 196 h 2237"/>
                <a:gd name="T58" fmla="*/ 3188 w 3259"/>
                <a:gd name="T59" fmla="*/ 1707 h 2237"/>
                <a:gd name="T60" fmla="*/ 3224 w 3259"/>
                <a:gd name="T61" fmla="*/ 1716 h 2237"/>
                <a:gd name="T62" fmla="*/ 3250 w 3259"/>
                <a:gd name="T63" fmla="*/ 1742 h 2237"/>
                <a:gd name="T64" fmla="*/ 3259 w 3259"/>
                <a:gd name="T65" fmla="*/ 1778 h 2237"/>
                <a:gd name="T66" fmla="*/ 3256 w 3259"/>
                <a:gd name="T67" fmla="*/ 1978 h 2237"/>
                <a:gd name="T68" fmla="*/ 3231 w 3259"/>
                <a:gd name="T69" fmla="*/ 2060 h 2237"/>
                <a:gd name="T70" fmla="*/ 3184 w 3259"/>
                <a:gd name="T71" fmla="*/ 2132 h 2237"/>
                <a:gd name="T72" fmla="*/ 3120 w 3259"/>
                <a:gd name="T73" fmla="*/ 2187 h 2237"/>
                <a:gd name="T74" fmla="*/ 3042 w 3259"/>
                <a:gd name="T75" fmla="*/ 2224 h 2237"/>
                <a:gd name="T76" fmla="*/ 2954 w 3259"/>
                <a:gd name="T77" fmla="*/ 2237 h 2237"/>
                <a:gd name="T78" fmla="*/ 259 w 3259"/>
                <a:gd name="T79" fmla="*/ 2234 h 2237"/>
                <a:gd name="T80" fmla="*/ 176 w 3259"/>
                <a:gd name="T81" fmla="*/ 2208 h 2237"/>
                <a:gd name="T82" fmla="*/ 105 w 3259"/>
                <a:gd name="T83" fmla="*/ 2162 h 2237"/>
                <a:gd name="T84" fmla="*/ 48 w 3259"/>
                <a:gd name="T85" fmla="*/ 2098 h 2237"/>
                <a:gd name="T86" fmla="*/ 12 w 3259"/>
                <a:gd name="T87" fmla="*/ 2020 h 2237"/>
                <a:gd name="T88" fmla="*/ 0 w 3259"/>
                <a:gd name="T89" fmla="*/ 1932 h 2237"/>
                <a:gd name="T90" fmla="*/ 2 w 3259"/>
                <a:gd name="T91" fmla="*/ 1759 h 2237"/>
                <a:gd name="T92" fmla="*/ 20 w 3259"/>
                <a:gd name="T93" fmla="*/ 1728 h 2237"/>
                <a:gd name="T94" fmla="*/ 52 w 3259"/>
                <a:gd name="T95" fmla="*/ 1710 h 2237"/>
                <a:gd name="T96" fmla="*/ 237 w 3259"/>
                <a:gd name="T97" fmla="*/ 1707 h 2237"/>
                <a:gd name="T98" fmla="*/ 240 w 3259"/>
                <a:gd name="T99" fmla="*/ 167 h 2237"/>
                <a:gd name="T100" fmla="*/ 265 w 3259"/>
                <a:gd name="T101" fmla="*/ 101 h 2237"/>
                <a:gd name="T102" fmla="*/ 309 w 3259"/>
                <a:gd name="T103" fmla="*/ 48 h 2237"/>
                <a:gd name="T104" fmla="*/ 370 w 3259"/>
                <a:gd name="T105" fmla="*/ 13 h 2237"/>
                <a:gd name="T106" fmla="*/ 441 w 3259"/>
                <a:gd name="T107" fmla="*/ 0 h 2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59" h="2237">
                  <a:moveTo>
                    <a:pt x="439" y="140"/>
                  </a:moveTo>
                  <a:lnTo>
                    <a:pt x="420" y="143"/>
                  </a:lnTo>
                  <a:lnTo>
                    <a:pt x="402" y="152"/>
                  </a:lnTo>
                  <a:lnTo>
                    <a:pt x="389" y="165"/>
                  </a:lnTo>
                  <a:lnTo>
                    <a:pt x="380" y="183"/>
                  </a:lnTo>
                  <a:lnTo>
                    <a:pt x="377" y="203"/>
                  </a:lnTo>
                  <a:lnTo>
                    <a:pt x="377" y="1778"/>
                  </a:lnTo>
                  <a:lnTo>
                    <a:pt x="374" y="1797"/>
                  </a:lnTo>
                  <a:lnTo>
                    <a:pt x="367" y="1814"/>
                  </a:lnTo>
                  <a:lnTo>
                    <a:pt x="356" y="1827"/>
                  </a:lnTo>
                  <a:lnTo>
                    <a:pt x="342" y="1839"/>
                  </a:lnTo>
                  <a:lnTo>
                    <a:pt x="325" y="1845"/>
                  </a:lnTo>
                  <a:lnTo>
                    <a:pt x="306" y="1849"/>
                  </a:lnTo>
                  <a:lnTo>
                    <a:pt x="139" y="1849"/>
                  </a:lnTo>
                  <a:lnTo>
                    <a:pt x="139" y="1933"/>
                  </a:lnTo>
                  <a:lnTo>
                    <a:pt x="143" y="1966"/>
                  </a:lnTo>
                  <a:lnTo>
                    <a:pt x="152" y="1997"/>
                  </a:lnTo>
                  <a:lnTo>
                    <a:pt x="167" y="2024"/>
                  </a:lnTo>
                  <a:lnTo>
                    <a:pt x="187" y="2049"/>
                  </a:lnTo>
                  <a:lnTo>
                    <a:pt x="212" y="2069"/>
                  </a:lnTo>
                  <a:lnTo>
                    <a:pt x="240" y="2085"/>
                  </a:lnTo>
                  <a:lnTo>
                    <a:pt x="271" y="2094"/>
                  </a:lnTo>
                  <a:lnTo>
                    <a:pt x="304" y="2097"/>
                  </a:lnTo>
                  <a:lnTo>
                    <a:pt x="2954" y="2097"/>
                  </a:lnTo>
                  <a:lnTo>
                    <a:pt x="2987" y="2094"/>
                  </a:lnTo>
                  <a:lnTo>
                    <a:pt x="3017" y="2085"/>
                  </a:lnTo>
                  <a:lnTo>
                    <a:pt x="3046" y="2069"/>
                  </a:lnTo>
                  <a:lnTo>
                    <a:pt x="3070" y="2049"/>
                  </a:lnTo>
                  <a:lnTo>
                    <a:pt x="3091" y="2024"/>
                  </a:lnTo>
                  <a:lnTo>
                    <a:pt x="3105" y="1997"/>
                  </a:lnTo>
                  <a:lnTo>
                    <a:pt x="3115" y="1966"/>
                  </a:lnTo>
                  <a:lnTo>
                    <a:pt x="3118" y="1933"/>
                  </a:lnTo>
                  <a:lnTo>
                    <a:pt x="3118" y="1849"/>
                  </a:lnTo>
                  <a:lnTo>
                    <a:pt x="2952" y="1849"/>
                  </a:lnTo>
                  <a:lnTo>
                    <a:pt x="2933" y="1845"/>
                  </a:lnTo>
                  <a:lnTo>
                    <a:pt x="2916" y="1839"/>
                  </a:lnTo>
                  <a:lnTo>
                    <a:pt x="2901" y="1827"/>
                  </a:lnTo>
                  <a:lnTo>
                    <a:pt x="2890" y="1814"/>
                  </a:lnTo>
                  <a:lnTo>
                    <a:pt x="2883" y="1797"/>
                  </a:lnTo>
                  <a:lnTo>
                    <a:pt x="2881" y="1778"/>
                  </a:lnTo>
                  <a:lnTo>
                    <a:pt x="2881" y="207"/>
                  </a:lnTo>
                  <a:lnTo>
                    <a:pt x="2874" y="186"/>
                  </a:lnTo>
                  <a:lnTo>
                    <a:pt x="2864" y="168"/>
                  </a:lnTo>
                  <a:lnTo>
                    <a:pt x="2848" y="153"/>
                  </a:lnTo>
                  <a:lnTo>
                    <a:pt x="2830" y="143"/>
                  </a:lnTo>
                  <a:lnTo>
                    <a:pt x="2810" y="140"/>
                  </a:lnTo>
                  <a:lnTo>
                    <a:pt x="439" y="140"/>
                  </a:lnTo>
                  <a:close/>
                  <a:moveTo>
                    <a:pt x="441" y="0"/>
                  </a:moveTo>
                  <a:lnTo>
                    <a:pt x="2810" y="0"/>
                  </a:lnTo>
                  <a:lnTo>
                    <a:pt x="2846" y="4"/>
                  </a:lnTo>
                  <a:lnTo>
                    <a:pt x="2880" y="12"/>
                  </a:lnTo>
                  <a:lnTo>
                    <a:pt x="2910" y="26"/>
                  </a:lnTo>
                  <a:lnTo>
                    <a:pt x="2939" y="45"/>
                  </a:lnTo>
                  <a:lnTo>
                    <a:pt x="2964" y="68"/>
                  </a:lnTo>
                  <a:lnTo>
                    <a:pt x="2986" y="96"/>
                  </a:lnTo>
                  <a:lnTo>
                    <a:pt x="3003" y="126"/>
                  </a:lnTo>
                  <a:lnTo>
                    <a:pt x="3014" y="160"/>
                  </a:lnTo>
                  <a:lnTo>
                    <a:pt x="3021" y="196"/>
                  </a:lnTo>
                  <a:lnTo>
                    <a:pt x="3021" y="1707"/>
                  </a:lnTo>
                  <a:lnTo>
                    <a:pt x="3188" y="1707"/>
                  </a:lnTo>
                  <a:lnTo>
                    <a:pt x="3207" y="1710"/>
                  </a:lnTo>
                  <a:lnTo>
                    <a:pt x="3224" y="1716"/>
                  </a:lnTo>
                  <a:lnTo>
                    <a:pt x="3238" y="1728"/>
                  </a:lnTo>
                  <a:lnTo>
                    <a:pt x="3250" y="1742"/>
                  </a:lnTo>
                  <a:lnTo>
                    <a:pt x="3256" y="1759"/>
                  </a:lnTo>
                  <a:lnTo>
                    <a:pt x="3259" y="1778"/>
                  </a:lnTo>
                  <a:lnTo>
                    <a:pt x="3259" y="1932"/>
                  </a:lnTo>
                  <a:lnTo>
                    <a:pt x="3256" y="1978"/>
                  </a:lnTo>
                  <a:lnTo>
                    <a:pt x="3246" y="2020"/>
                  </a:lnTo>
                  <a:lnTo>
                    <a:pt x="3231" y="2060"/>
                  </a:lnTo>
                  <a:lnTo>
                    <a:pt x="3209" y="2098"/>
                  </a:lnTo>
                  <a:lnTo>
                    <a:pt x="3184" y="2132"/>
                  </a:lnTo>
                  <a:lnTo>
                    <a:pt x="3154" y="2162"/>
                  </a:lnTo>
                  <a:lnTo>
                    <a:pt x="3120" y="2187"/>
                  </a:lnTo>
                  <a:lnTo>
                    <a:pt x="3082" y="2208"/>
                  </a:lnTo>
                  <a:lnTo>
                    <a:pt x="3042" y="2224"/>
                  </a:lnTo>
                  <a:lnTo>
                    <a:pt x="2999" y="2234"/>
                  </a:lnTo>
                  <a:lnTo>
                    <a:pt x="2954" y="2237"/>
                  </a:lnTo>
                  <a:lnTo>
                    <a:pt x="304" y="2237"/>
                  </a:lnTo>
                  <a:lnTo>
                    <a:pt x="259" y="2234"/>
                  </a:lnTo>
                  <a:lnTo>
                    <a:pt x="216" y="2223"/>
                  </a:lnTo>
                  <a:lnTo>
                    <a:pt x="176" y="2208"/>
                  </a:lnTo>
                  <a:lnTo>
                    <a:pt x="138" y="2187"/>
                  </a:lnTo>
                  <a:lnTo>
                    <a:pt x="105" y="2162"/>
                  </a:lnTo>
                  <a:lnTo>
                    <a:pt x="74" y="2132"/>
                  </a:lnTo>
                  <a:lnTo>
                    <a:pt x="48" y="2098"/>
                  </a:lnTo>
                  <a:lnTo>
                    <a:pt x="28" y="2060"/>
                  </a:lnTo>
                  <a:lnTo>
                    <a:pt x="12" y="2020"/>
                  </a:lnTo>
                  <a:lnTo>
                    <a:pt x="3" y="1978"/>
                  </a:lnTo>
                  <a:lnTo>
                    <a:pt x="0" y="1932"/>
                  </a:lnTo>
                  <a:lnTo>
                    <a:pt x="0" y="1778"/>
                  </a:lnTo>
                  <a:lnTo>
                    <a:pt x="2" y="1759"/>
                  </a:lnTo>
                  <a:lnTo>
                    <a:pt x="9" y="1742"/>
                  </a:lnTo>
                  <a:lnTo>
                    <a:pt x="20" y="1728"/>
                  </a:lnTo>
                  <a:lnTo>
                    <a:pt x="35" y="1716"/>
                  </a:lnTo>
                  <a:lnTo>
                    <a:pt x="52" y="1710"/>
                  </a:lnTo>
                  <a:lnTo>
                    <a:pt x="70" y="1707"/>
                  </a:lnTo>
                  <a:lnTo>
                    <a:pt x="237" y="1707"/>
                  </a:lnTo>
                  <a:lnTo>
                    <a:pt x="237" y="203"/>
                  </a:lnTo>
                  <a:lnTo>
                    <a:pt x="240" y="167"/>
                  </a:lnTo>
                  <a:lnTo>
                    <a:pt x="250" y="132"/>
                  </a:lnTo>
                  <a:lnTo>
                    <a:pt x="265" y="101"/>
                  </a:lnTo>
                  <a:lnTo>
                    <a:pt x="285" y="72"/>
                  </a:lnTo>
                  <a:lnTo>
                    <a:pt x="309" y="48"/>
                  </a:lnTo>
                  <a:lnTo>
                    <a:pt x="338" y="28"/>
                  </a:lnTo>
                  <a:lnTo>
                    <a:pt x="370" y="13"/>
                  </a:lnTo>
                  <a:lnTo>
                    <a:pt x="403" y="4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5" name="Freeform 427"/>
            <p:cNvSpPr>
              <a:spLocks noEditPoints="1"/>
            </p:cNvSpPr>
            <p:nvPr/>
          </p:nvSpPr>
          <p:spPr bwMode="auto">
            <a:xfrm>
              <a:off x="7256463" y="5395913"/>
              <a:ext cx="525463" cy="161925"/>
            </a:xfrm>
            <a:custGeom>
              <a:avLst/>
              <a:gdLst>
                <a:gd name="T0" fmla="*/ 1622 w 3314"/>
                <a:gd name="T1" fmla="*/ 499 h 1023"/>
                <a:gd name="T2" fmla="*/ 1559 w 3314"/>
                <a:gd name="T3" fmla="*/ 522 h 1023"/>
                <a:gd name="T4" fmla="*/ 1509 w 3314"/>
                <a:gd name="T5" fmla="*/ 565 h 1023"/>
                <a:gd name="T6" fmla="*/ 1476 w 3314"/>
                <a:gd name="T7" fmla="*/ 621 h 1023"/>
                <a:gd name="T8" fmla="*/ 1464 w 3314"/>
                <a:gd name="T9" fmla="*/ 688 h 1023"/>
                <a:gd name="T10" fmla="*/ 1476 w 3314"/>
                <a:gd name="T11" fmla="*/ 756 h 1023"/>
                <a:gd name="T12" fmla="*/ 1509 w 3314"/>
                <a:gd name="T13" fmla="*/ 812 h 1023"/>
                <a:gd name="T14" fmla="*/ 1559 w 3314"/>
                <a:gd name="T15" fmla="*/ 854 h 1023"/>
                <a:gd name="T16" fmla="*/ 1622 w 3314"/>
                <a:gd name="T17" fmla="*/ 878 h 1023"/>
                <a:gd name="T18" fmla="*/ 1692 w 3314"/>
                <a:gd name="T19" fmla="*/ 878 h 1023"/>
                <a:gd name="T20" fmla="*/ 1754 w 3314"/>
                <a:gd name="T21" fmla="*/ 854 h 1023"/>
                <a:gd name="T22" fmla="*/ 1804 w 3314"/>
                <a:gd name="T23" fmla="*/ 812 h 1023"/>
                <a:gd name="T24" fmla="*/ 1838 w 3314"/>
                <a:gd name="T25" fmla="*/ 756 h 1023"/>
                <a:gd name="T26" fmla="*/ 1850 w 3314"/>
                <a:gd name="T27" fmla="*/ 688 h 1023"/>
                <a:gd name="T28" fmla="*/ 1838 w 3314"/>
                <a:gd name="T29" fmla="*/ 621 h 1023"/>
                <a:gd name="T30" fmla="*/ 1804 w 3314"/>
                <a:gd name="T31" fmla="*/ 565 h 1023"/>
                <a:gd name="T32" fmla="*/ 1754 w 3314"/>
                <a:gd name="T33" fmla="*/ 522 h 1023"/>
                <a:gd name="T34" fmla="*/ 1692 w 3314"/>
                <a:gd name="T35" fmla="*/ 499 h 1023"/>
                <a:gd name="T36" fmla="*/ 1657 w 3314"/>
                <a:gd name="T37" fmla="*/ 0 h 1023"/>
                <a:gd name="T38" fmla="*/ 1693 w 3314"/>
                <a:gd name="T39" fmla="*/ 9 h 1023"/>
                <a:gd name="T40" fmla="*/ 1717 w 3314"/>
                <a:gd name="T41" fmla="*/ 35 h 1023"/>
                <a:gd name="T42" fmla="*/ 1727 w 3314"/>
                <a:gd name="T43" fmla="*/ 70 h 1023"/>
                <a:gd name="T44" fmla="*/ 1768 w 3314"/>
                <a:gd name="T45" fmla="*/ 375 h 1023"/>
                <a:gd name="T46" fmla="*/ 1843 w 3314"/>
                <a:gd name="T47" fmla="*/ 413 h 1023"/>
                <a:gd name="T48" fmla="*/ 1907 w 3314"/>
                <a:gd name="T49" fmla="*/ 469 h 1023"/>
                <a:gd name="T50" fmla="*/ 1954 w 3314"/>
                <a:gd name="T51" fmla="*/ 538 h 1023"/>
                <a:gd name="T52" fmla="*/ 1983 w 3314"/>
                <a:gd name="T53" fmla="*/ 618 h 1023"/>
                <a:gd name="T54" fmla="*/ 3263 w 3314"/>
                <a:gd name="T55" fmla="*/ 622 h 1023"/>
                <a:gd name="T56" fmla="*/ 3293 w 3314"/>
                <a:gd name="T57" fmla="*/ 640 h 1023"/>
                <a:gd name="T58" fmla="*/ 3312 w 3314"/>
                <a:gd name="T59" fmla="*/ 670 h 1023"/>
                <a:gd name="T60" fmla="*/ 3312 w 3314"/>
                <a:gd name="T61" fmla="*/ 707 h 1023"/>
                <a:gd name="T62" fmla="*/ 3293 w 3314"/>
                <a:gd name="T63" fmla="*/ 739 h 1023"/>
                <a:gd name="T64" fmla="*/ 3263 w 3314"/>
                <a:gd name="T65" fmla="*/ 757 h 1023"/>
                <a:gd name="T66" fmla="*/ 1983 w 3314"/>
                <a:gd name="T67" fmla="*/ 759 h 1023"/>
                <a:gd name="T68" fmla="*/ 1952 w 3314"/>
                <a:gd name="T69" fmla="*/ 844 h 1023"/>
                <a:gd name="T70" fmla="*/ 1901 w 3314"/>
                <a:gd name="T71" fmla="*/ 917 h 1023"/>
                <a:gd name="T72" fmla="*/ 1832 w 3314"/>
                <a:gd name="T73" fmla="*/ 973 h 1023"/>
                <a:gd name="T74" fmla="*/ 1749 w 3314"/>
                <a:gd name="T75" fmla="*/ 1009 h 1023"/>
                <a:gd name="T76" fmla="*/ 1657 w 3314"/>
                <a:gd name="T77" fmla="*/ 1023 h 1023"/>
                <a:gd name="T78" fmla="*/ 1565 w 3314"/>
                <a:gd name="T79" fmla="*/ 1009 h 1023"/>
                <a:gd name="T80" fmla="*/ 1482 w 3314"/>
                <a:gd name="T81" fmla="*/ 973 h 1023"/>
                <a:gd name="T82" fmla="*/ 1414 w 3314"/>
                <a:gd name="T83" fmla="*/ 917 h 1023"/>
                <a:gd name="T84" fmla="*/ 1362 w 3314"/>
                <a:gd name="T85" fmla="*/ 844 h 1023"/>
                <a:gd name="T86" fmla="*/ 1330 w 3314"/>
                <a:gd name="T87" fmla="*/ 759 h 1023"/>
                <a:gd name="T88" fmla="*/ 51 w 3314"/>
                <a:gd name="T89" fmla="*/ 757 h 1023"/>
                <a:gd name="T90" fmla="*/ 20 w 3314"/>
                <a:gd name="T91" fmla="*/ 739 h 1023"/>
                <a:gd name="T92" fmla="*/ 2 w 3314"/>
                <a:gd name="T93" fmla="*/ 707 h 1023"/>
                <a:gd name="T94" fmla="*/ 0 w 3314"/>
                <a:gd name="T95" fmla="*/ 689 h 1023"/>
                <a:gd name="T96" fmla="*/ 10 w 3314"/>
                <a:gd name="T97" fmla="*/ 653 h 1023"/>
                <a:gd name="T98" fmla="*/ 35 w 3314"/>
                <a:gd name="T99" fmla="*/ 628 h 1023"/>
                <a:gd name="T100" fmla="*/ 70 w 3314"/>
                <a:gd name="T101" fmla="*/ 618 h 1023"/>
                <a:gd name="T102" fmla="*/ 1342 w 3314"/>
                <a:gd name="T103" fmla="*/ 577 h 1023"/>
                <a:gd name="T104" fmla="*/ 1380 w 3314"/>
                <a:gd name="T105" fmla="*/ 502 h 1023"/>
                <a:gd name="T106" fmla="*/ 1436 w 3314"/>
                <a:gd name="T107" fmla="*/ 440 h 1023"/>
                <a:gd name="T108" fmla="*/ 1505 w 3314"/>
                <a:gd name="T109" fmla="*/ 392 h 1023"/>
                <a:gd name="T110" fmla="*/ 1587 w 3314"/>
                <a:gd name="T111" fmla="*/ 364 h 1023"/>
                <a:gd name="T112" fmla="*/ 1589 w 3314"/>
                <a:gd name="T113" fmla="*/ 51 h 1023"/>
                <a:gd name="T114" fmla="*/ 1607 w 3314"/>
                <a:gd name="T115" fmla="*/ 21 h 1023"/>
                <a:gd name="T116" fmla="*/ 1638 w 3314"/>
                <a:gd name="T117" fmla="*/ 3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314" h="1023">
                  <a:moveTo>
                    <a:pt x="1657" y="496"/>
                  </a:moveTo>
                  <a:lnTo>
                    <a:pt x="1622" y="499"/>
                  </a:lnTo>
                  <a:lnTo>
                    <a:pt x="1589" y="507"/>
                  </a:lnTo>
                  <a:lnTo>
                    <a:pt x="1559" y="522"/>
                  </a:lnTo>
                  <a:lnTo>
                    <a:pt x="1533" y="541"/>
                  </a:lnTo>
                  <a:lnTo>
                    <a:pt x="1509" y="565"/>
                  </a:lnTo>
                  <a:lnTo>
                    <a:pt x="1490" y="591"/>
                  </a:lnTo>
                  <a:lnTo>
                    <a:pt x="1476" y="621"/>
                  </a:lnTo>
                  <a:lnTo>
                    <a:pt x="1467" y="653"/>
                  </a:lnTo>
                  <a:lnTo>
                    <a:pt x="1464" y="688"/>
                  </a:lnTo>
                  <a:lnTo>
                    <a:pt x="1467" y="723"/>
                  </a:lnTo>
                  <a:lnTo>
                    <a:pt x="1476" y="756"/>
                  </a:lnTo>
                  <a:lnTo>
                    <a:pt x="1490" y="786"/>
                  </a:lnTo>
                  <a:lnTo>
                    <a:pt x="1509" y="812"/>
                  </a:lnTo>
                  <a:lnTo>
                    <a:pt x="1533" y="835"/>
                  </a:lnTo>
                  <a:lnTo>
                    <a:pt x="1559" y="854"/>
                  </a:lnTo>
                  <a:lnTo>
                    <a:pt x="1589" y="869"/>
                  </a:lnTo>
                  <a:lnTo>
                    <a:pt x="1622" y="878"/>
                  </a:lnTo>
                  <a:lnTo>
                    <a:pt x="1657" y="881"/>
                  </a:lnTo>
                  <a:lnTo>
                    <a:pt x="1692" y="878"/>
                  </a:lnTo>
                  <a:lnTo>
                    <a:pt x="1725" y="869"/>
                  </a:lnTo>
                  <a:lnTo>
                    <a:pt x="1754" y="854"/>
                  </a:lnTo>
                  <a:lnTo>
                    <a:pt x="1781" y="835"/>
                  </a:lnTo>
                  <a:lnTo>
                    <a:pt x="1804" y="812"/>
                  </a:lnTo>
                  <a:lnTo>
                    <a:pt x="1823" y="786"/>
                  </a:lnTo>
                  <a:lnTo>
                    <a:pt x="1838" y="756"/>
                  </a:lnTo>
                  <a:lnTo>
                    <a:pt x="1847" y="723"/>
                  </a:lnTo>
                  <a:lnTo>
                    <a:pt x="1850" y="688"/>
                  </a:lnTo>
                  <a:lnTo>
                    <a:pt x="1847" y="653"/>
                  </a:lnTo>
                  <a:lnTo>
                    <a:pt x="1838" y="621"/>
                  </a:lnTo>
                  <a:lnTo>
                    <a:pt x="1823" y="591"/>
                  </a:lnTo>
                  <a:lnTo>
                    <a:pt x="1804" y="565"/>
                  </a:lnTo>
                  <a:lnTo>
                    <a:pt x="1781" y="541"/>
                  </a:lnTo>
                  <a:lnTo>
                    <a:pt x="1754" y="522"/>
                  </a:lnTo>
                  <a:lnTo>
                    <a:pt x="1725" y="507"/>
                  </a:lnTo>
                  <a:lnTo>
                    <a:pt x="1692" y="499"/>
                  </a:lnTo>
                  <a:lnTo>
                    <a:pt x="1657" y="496"/>
                  </a:lnTo>
                  <a:close/>
                  <a:moveTo>
                    <a:pt x="1657" y="0"/>
                  </a:moveTo>
                  <a:lnTo>
                    <a:pt x="1676" y="3"/>
                  </a:lnTo>
                  <a:lnTo>
                    <a:pt x="1693" y="9"/>
                  </a:lnTo>
                  <a:lnTo>
                    <a:pt x="1707" y="21"/>
                  </a:lnTo>
                  <a:lnTo>
                    <a:pt x="1717" y="35"/>
                  </a:lnTo>
                  <a:lnTo>
                    <a:pt x="1725" y="51"/>
                  </a:lnTo>
                  <a:lnTo>
                    <a:pt x="1727" y="70"/>
                  </a:lnTo>
                  <a:lnTo>
                    <a:pt x="1727" y="364"/>
                  </a:lnTo>
                  <a:lnTo>
                    <a:pt x="1768" y="375"/>
                  </a:lnTo>
                  <a:lnTo>
                    <a:pt x="1807" y="392"/>
                  </a:lnTo>
                  <a:lnTo>
                    <a:pt x="1843" y="413"/>
                  </a:lnTo>
                  <a:lnTo>
                    <a:pt x="1877" y="440"/>
                  </a:lnTo>
                  <a:lnTo>
                    <a:pt x="1907" y="469"/>
                  </a:lnTo>
                  <a:lnTo>
                    <a:pt x="1932" y="502"/>
                  </a:lnTo>
                  <a:lnTo>
                    <a:pt x="1954" y="538"/>
                  </a:lnTo>
                  <a:lnTo>
                    <a:pt x="1971" y="577"/>
                  </a:lnTo>
                  <a:lnTo>
                    <a:pt x="1983" y="618"/>
                  </a:lnTo>
                  <a:lnTo>
                    <a:pt x="3244" y="618"/>
                  </a:lnTo>
                  <a:lnTo>
                    <a:pt x="3263" y="622"/>
                  </a:lnTo>
                  <a:lnTo>
                    <a:pt x="3279" y="628"/>
                  </a:lnTo>
                  <a:lnTo>
                    <a:pt x="3293" y="640"/>
                  </a:lnTo>
                  <a:lnTo>
                    <a:pt x="3304" y="653"/>
                  </a:lnTo>
                  <a:lnTo>
                    <a:pt x="3312" y="670"/>
                  </a:lnTo>
                  <a:lnTo>
                    <a:pt x="3314" y="689"/>
                  </a:lnTo>
                  <a:lnTo>
                    <a:pt x="3312" y="707"/>
                  </a:lnTo>
                  <a:lnTo>
                    <a:pt x="3304" y="724"/>
                  </a:lnTo>
                  <a:lnTo>
                    <a:pt x="3293" y="739"/>
                  </a:lnTo>
                  <a:lnTo>
                    <a:pt x="3279" y="750"/>
                  </a:lnTo>
                  <a:lnTo>
                    <a:pt x="3263" y="757"/>
                  </a:lnTo>
                  <a:lnTo>
                    <a:pt x="3244" y="759"/>
                  </a:lnTo>
                  <a:lnTo>
                    <a:pt x="1983" y="759"/>
                  </a:lnTo>
                  <a:lnTo>
                    <a:pt x="1971" y="803"/>
                  </a:lnTo>
                  <a:lnTo>
                    <a:pt x="1952" y="844"/>
                  </a:lnTo>
                  <a:lnTo>
                    <a:pt x="1928" y="882"/>
                  </a:lnTo>
                  <a:lnTo>
                    <a:pt x="1901" y="917"/>
                  </a:lnTo>
                  <a:lnTo>
                    <a:pt x="1868" y="947"/>
                  </a:lnTo>
                  <a:lnTo>
                    <a:pt x="1832" y="973"/>
                  </a:lnTo>
                  <a:lnTo>
                    <a:pt x="1791" y="994"/>
                  </a:lnTo>
                  <a:lnTo>
                    <a:pt x="1749" y="1009"/>
                  </a:lnTo>
                  <a:lnTo>
                    <a:pt x="1703" y="1018"/>
                  </a:lnTo>
                  <a:lnTo>
                    <a:pt x="1657" y="1023"/>
                  </a:lnTo>
                  <a:lnTo>
                    <a:pt x="1610" y="1018"/>
                  </a:lnTo>
                  <a:lnTo>
                    <a:pt x="1565" y="1009"/>
                  </a:lnTo>
                  <a:lnTo>
                    <a:pt x="1522" y="994"/>
                  </a:lnTo>
                  <a:lnTo>
                    <a:pt x="1482" y="973"/>
                  </a:lnTo>
                  <a:lnTo>
                    <a:pt x="1446" y="947"/>
                  </a:lnTo>
                  <a:lnTo>
                    <a:pt x="1414" y="917"/>
                  </a:lnTo>
                  <a:lnTo>
                    <a:pt x="1385" y="882"/>
                  </a:lnTo>
                  <a:lnTo>
                    <a:pt x="1362" y="844"/>
                  </a:lnTo>
                  <a:lnTo>
                    <a:pt x="1343" y="803"/>
                  </a:lnTo>
                  <a:lnTo>
                    <a:pt x="1330" y="759"/>
                  </a:lnTo>
                  <a:lnTo>
                    <a:pt x="70" y="759"/>
                  </a:lnTo>
                  <a:lnTo>
                    <a:pt x="51" y="757"/>
                  </a:lnTo>
                  <a:lnTo>
                    <a:pt x="35" y="750"/>
                  </a:lnTo>
                  <a:lnTo>
                    <a:pt x="20" y="739"/>
                  </a:lnTo>
                  <a:lnTo>
                    <a:pt x="10" y="724"/>
                  </a:lnTo>
                  <a:lnTo>
                    <a:pt x="2" y="707"/>
                  </a:lnTo>
                  <a:lnTo>
                    <a:pt x="0" y="689"/>
                  </a:lnTo>
                  <a:lnTo>
                    <a:pt x="0" y="689"/>
                  </a:lnTo>
                  <a:lnTo>
                    <a:pt x="2" y="670"/>
                  </a:lnTo>
                  <a:lnTo>
                    <a:pt x="10" y="653"/>
                  </a:lnTo>
                  <a:lnTo>
                    <a:pt x="20" y="640"/>
                  </a:lnTo>
                  <a:lnTo>
                    <a:pt x="35" y="628"/>
                  </a:lnTo>
                  <a:lnTo>
                    <a:pt x="51" y="622"/>
                  </a:lnTo>
                  <a:lnTo>
                    <a:pt x="70" y="618"/>
                  </a:lnTo>
                  <a:lnTo>
                    <a:pt x="1330" y="618"/>
                  </a:lnTo>
                  <a:lnTo>
                    <a:pt x="1342" y="577"/>
                  </a:lnTo>
                  <a:lnTo>
                    <a:pt x="1359" y="538"/>
                  </a:lnTo>
                  <a:lnTo>
                    <a:pt x="1380" y="502"/>
                  </a:lnTo>
                  <a:lnTo>
                    <a:pt x="1407" y="469"/>
                  </a:lnTo>
                  <a:lnTo>
                    <a:pt x="1436" y="440"/>
                  </a:lnTo>
                  <a:lnTo>
                    <a:pt x="1469" y="413"/>
                  </a:lnTo>
                  <a:lnTo>
                    <a:pt x="1505" y="392"/>
                  </a:lnTo>
                  <a:lnTo>
                    <a:pt x="1544" y="375"/>
                  </a:lnTo>
                  <a:lnTo>
                    <a:pt x="1587" y="364"/>
                  </a:lnTo>
                  <a:lnTo>
                    <a:pt x="1587" y="70"/>
                  </a:lnTo>
                  <a:lnTo>
                    <a:pt x="1589" y="51"/>
                  </a:lnTo>
                  <a:lnTo>
                    <a:pt x="1596" y="35"/>
                  </a:lnTo>
                  <a:lnTo>
                    <a:pt x="1607" y="21"/>
                  </a:lnTo>
                  <a:lnTo>
                    <a:pt x="1621" y="9"/>
                  </a:lnTo>
                  <a:lnTo>
                    <a:pt x="1638" y="3"/>
                  </a:lnTo>
                  <a:lnTo>
                    <a:pt x="16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86" name="Group 39"/>
          <p:cNvGrpSpPr/>
          <p:nvPr/>
        </p:nvGrpSpPr>
        <p:grpSpPr>
          <a:xfrm>
            <a:off x="6322174" y="1831310"/>
            <a:ext cx="415925" cy="550863"/>
            <a:chOff x="5422900" y="5006975"/>
            <a:chExt cx="415925" cy="550863"/>
          </a:xfrm>
          <a:solidFill>
            <a:srgbClr val="FFFFFF"/>
          </a:solidFill>
        </p:grpSpPr>
        <p:sp>
          <p:nvSpPr>
            <p:cNvPr id="87" name="Freeform 438"/>
            <p:cNvSpPr>
              <a:spLocks/>
            </p:cNvSpPr>
            <p:nvPr/>
          </p:nvSpPr>
          <p:spPr bwMode="auto">
            <a:xfrm>
              <a:off x="5632450" y="5006975"/>
              <a:ext cx="22225" cy="111125"/>
            </a:xfrm>
            <a:custGeom>
              <a:avLst/>
              <a:gdLst>
                <a:gd name="T0" fmla="*/ 71 w 140"/>
                <a:gd name="T1" fmla="*/ 0 h 700"/>
                <a:gd name="T2" fmla="*/ 89 w 140"/>
                <a:gd name="T3" fmla="*/ 3 h 700"/>
                <a:gd name="T4" fmla="*/ 106 w 140"/>
                <a:gd name="T5" fmla="*/ 10 h 700"/>
                <a:gd name="T6" fmla="*/ 120 w 140"/>
                <a:gd name="T7" fmla="*/ 21 h 700"/>
                <a:gd name="T8" fmla="*/ 131 w 140"/>
                <a:gd name="T9" fmla="*/ 35 h 700"/>
                <a:gd name="T10" fmla="*/ 138 w 140"/>
                <a:gd name="T11" fmla="*/ 52 h 700"/>
                <a:gd name="T12" fmla="*/ 140 w 140"/>
                <a:gd name="T13" fmla="*/ 70 h 700"/>
                <a:gd name="T14" fmla="*/ 140 w 140"/>
                <a:gd name="T15" fmla="*/ 629 h 700"/>
                <a:gd name="T16" fmla="*/ 138 w 140"/>
                <a:gd name="T17" fmla="*/ 647 h 700"/>
                <a:gd name="T18" fmla="*/ 131 w 140"/>
                <a:gd name="T19" fmla="*/ 664 h 700"/>
                <a:gd name="T20" fmla="*/ 120 w 140"/>
                <a:gd name="T21" fmla="*/ 679 h 700"/>
                <a:gd name="T22" fmla="*/ 106 w 140"/>
                <a:gd name="T23" fmla="*/ 689 h 700"/>
                <a:gd name="T24" fmla="*/ 89 w 140"/>
                <a:gd name="T25" fmla="*/ 697 h 700"/>
                <a:gd name="T26" fmla="*/ 71 w 140"/>
                <a:gd name="T27" fmla="*/ 700 h 700"/>
                <a:gd name="T28" fmla="*/ 52 w 140"/>
                <a:gd name="T29" fmla="*/ 697 h 700"/>
                <a:gd name="T30" fmla="*/ 35 w 140"/>
                <a:gd name="T31" fmla="*/ 690 h 700"/>
                <a:gd name="T32" fmla="*/ 21 w 140"/>
                <a:gd name="T33" fmla="*/ 679 h 700"/>
                <a:gd name="T34" fmla="*/ 9 w 140"/>
                <a:gd name="T35" fmla="*/ 665 h 700"/>
                <a:gd name="T36" fmla="*/ 3 w 140"/>
                <a:gd name="T37" fmla="*/ 648 h 700"/>
                <a:gd name="T38" fmla="*/ 0 w 140"/>
                <a:gd name="T39" fmla="*/ 629 h 700"/>
                <a:gd name="T40" fmla="*/ 0 w 140"/>
                <a:gd name="T41" fmla="*/ 70 h 700"/>
                <a:gd name="T42" fmla="*/ 3 w 140"/>
                <a:gd name="T43" fmla="*/ 52 h 700"/>
                <a:gd name="T44" fmla="*/ 9 w 140"/>
                <a:gd name="T45" fmla="*/ 35 h 700"/>
                <a:gd name="T46" fmla="*/ 21 w 140"/>
                <a:gd name="T47" fmla="*/ 21 h 700"/>
                <a:gd name="T48" fmla="*/ 35 w 140"/>
                <a:gd name="T49" fmla="*/ 10 h 700"/>
                <a:gd name="T50" fmla="*/ 52 w 140"/>
                <a:gd name="T51" fmla="*/ 3 h 700"/>
                <a:gd name="T52" fmla="*/ 71 w 140"/>
                <a:gd name="T53" fmla="*/ 0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700">
                  <a:moveTo>
                    <a:pt x="71" y="0"/>
                  </a:moveTo>
                  <a:lnTo>
                    <a:pt x="89" y="3"/>
                  </a:lnTo>
                  <a:lnTo>
                    <a:pt x="106" y="10"/>
                  </a:lnTo>
                  <a:lnTo>
                    <a:pt x="120" y="21"/>
                  </a:lnTo>
                  <a:lnTo>
                    <a:pt x="131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629"/>
                  </a:lnTo>
                  <a:lnTo>
                    <a:pt x="138" y="647"/>
                  </a:lnTo>
                  <a:lnTo>
                    <a:pt x="131" y="664"/>
                  </a:lnTo>
                  <a:lnTo>
                    <a:pt x="120" y="679"/>
                  </a:lnTo>
                  <a:lnTo>
                    <a:pt x="106" y="689"/>
                  </a:lnTo>
                  <a:lnTo>
                    <a:pt x="89" y="697"/>
                  </a:lnTo>
                  <a:lnTo>
                    <a:pt x="71" y="700"/>
                  </a:lnTo>
                  <a:lnTo>
                    <a:pt x="52" y="697"/>
                  </a:lnTo>
                  <a:lnTo>
                    <a:pt x="35" y="690"/>
                  </a:lnTo>
                  <a:lnTo>
                    <a:pt x="21" y="679"/>
                  </a:lnTo>
                  <a:lnTo>
                    <a:pt x="9" y="665"/>
                  </a:lnTo>
                  <a:lnTo>
                    <a:pt x="3" y="648"/>
                  </a:lnTo>
                  <a:lnTo>
                    <a:pt x="0" y="629"/>
                  </a:lnTo>
                  <a:lnTo>
                    <a:pt x="0" y="70"/>
                  </a:lnTo>
                  <a:lnTo>
                    <a:pt x="3" y="52"/>
                  </a:lnTo>
                  <a:lnTo>
                    <a:pt x="9" y="35"/>
                  </a:lnTo>
                  <a:lnTo>
                    <a:pt x="21" y="21"/>
                  </a:lnTo>
                  <a:lnTo>
                    <a:pt x="35" y="10"/>
                  </a:lnTo>
                  <a:lnTo>
                    <a:pt x="52" y="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8" name="Freeform 439"/>
            <p:cNvSpPr>
              <a:spLocks/>
            </p:cNvSpPr>
            <p:nvPr/>
          </p:nvSpPr>
          <p:spPr bwMode="auto">
            <a:xfrm>
              <a:off x="5486400" y="5057775"/>
              <a:ext cx="84138" cy="84137"/>
            </a:xfrm>
            <a:custGeom>
              <a:avLst/>
              <a:gdLst>
                <a:gd name="T0" fmla="*/ 70 w 535"/>
                <a:gd name="T1" fmla="*/ 0 h 535"/>
                <a:gd name="T2" fmla="*/ 88 w 535"/>
                <a:gd name="T3" fmla="*/ 2 h 535"/>
                <a:gd name="T4" fmla="*/ 105 w 535"/>
                <a:gd name="T5" fmla="*/ 8 h 535"/>
                <a:gd name="T6" fmla="*/ 120 w 535"/>
                <a:gd name="T7" fmla="*/ 20 h 535"/>
                <a:gd name="T8" fmla="*/ 514 w 535"/>
                <a:gd name="T9" fmla="*/ 416 h 535"/>
                <a:gd name="T10" fmla="*/ 526 w 535"/>
                <a:gd name="T11" fmla="*/ 431 h 535"/>
                <a:gd name="T12" fmla="*/ 533 w 535"/>
                <a:gd name="T13" fmla="*/ 447 h 535"/>
                <a:gd name="T14" fmla="*/ 535 w 535"/>
                <a:gd name="T15" fmla="*/ 464 h 535"/>
                <a:gd name="T16" fmla="*/ 533 w 535"/>
                <a:gd name="T17" fmla="*/ 482 h 535"/>
                <a:gd name="T18" fmla="*/ 526 w 535"/>
                <a:gd name="T19" fmla="*/ 499 h 535"/>
                <a:gd name="T20" fmla="*/ 514 w 535"/>
                <a:gd name="T21" fmla="*/ 514 h 535"/>
                <a:gd name="T22" fmla="*/ 499 w 535"/>
                <a:gd name="T23" fmla="*/ 526 h 535"/>
                <a:gd name="T24" fmla="*/ 482 w 535"/>
                <a:gd name="T25" fmla="*/ 533 h 535"/>
                <a:gd name="T26" fmla="*/ 465 w 535"/>
                <a:gd name="T27" fmla="*/ 535 h 535"/>
                <a:gd name="T28" fmla="*/ 447 w 535"/>
                <a:gd name="T29" fmla="*/ 533 h 535"/>
                <a:gd name="T30" fmla="*/ 430 w 535"/>
                <a:gd name="T31" fmla="*/ 526 h 535"/>
                <a:gd name="T32" fmla="*/ 416 w 535"/>
                <a:gd name="T33" fmla="*/ 514 h 535"/>
                <a:gd name="T34" fmla="*/ 20 w 535"/>
                <a:gd name="T35" fmla="*/ 119 h 535"/>
                <a:gd name="T36" fmla="*/ 10 w 535"/>
                <a:gd name="T37" fmla="*/ 105 h 535"/>
                <a:gd name="T38" fmla="*/ 2 w 535"/>
                <a:gd name="T39" fmla="*/ 88 h 535"/>
                <a:gd name="T40" fmla="*/ 0 w 535"/>
                <a:gd name="T41" fmla="*/ 70 h 535"/>
                <a:gd name="T42" fmla="*/ 2 w 535"/>
                <a:gd name="T43" fmla="*/ 52 h 535"/>
                <a:gd name="T44" fmla="*/ 10 w 535"/>
                <a:gd name="T45" fmla="*/ 36 h 535"/>
                <a:gd name="T46" fmla="*/ 20 w 535"/>
                <a:gd name="T47" fmla="*/ 20 h 535"/>
                <a:gd name="T48" fmla="*/ 36 w 535"/>
                <a:gd name="T49" fmla="*/ 8 h 535"/>
                <a:gd name="T50" fmla="*/ 53 w 535"/>
                <a:gd name="T51" fmla="*/ 2 h 535"/>
                <a:gd name="T52" fmla="*/ 70 w 535"/>
                <a:gd name="T53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35" h="535">
                  <a:moveTo>
                    <a:pt x="70" y="0"/>
                  </a:moveTo>
                  <a:lnTo>
                    <a:pt x="88" y="2"/>
                  </a:lnTo>
                  <a:lnTo>
                    <a:pt x="105" y="8"/>
                  </a:lnTo>
                  <a:lnTo>
                    <a:pt x="120" y="20"/>
                  </a:lnTo>
                  <a:lnTo>
                    <a:pt x="514" y="416"/>
                  </a:lnTo>
                  <a:lnTo>
                    <a:pt x="526" y="431"/>
                  </a:lnTo>
                  <a:lnTo>
                    <a:pt x="533" y="447"/>
                  </a:lnTo>
                  <a:lnTo>
                    <a:pt x="535" y="464"/>
                  </a:lnTo>
                  <a:lnTo>
                    <a:pt x="533" y="482"/>
                  </a:lnTo>
                  <a:lnTo>
                    <a:pt x="526" y="499"/>
                  </a:lnTo>
                  <a:lnTo>
                    <a:pt x="514" y="514"/>
                  </a:lnTo>
                  <a:lnTo>
                    <a:pt x="499" y="526"/>
                  </a:lnTo>
                  <a:lnTo>
                    <a:pt x="482" y="533"/>
                  </a:lnTo>
                  <a:lnTo>
                    <a:pt x="465" y="535"/>
                  </a:lnTo>
                  <a:lnTo>
                    <a:pt x="447" y="533"/>
                  </a:lnTo>
                  <a:lnTo>
                    <a:pt x="430" y="526"/>
                  </a:lnTo>
                  <a:lnTo>
                    <a:pt x="416" y="514"/>
                  </a:lnTo>
                  <a:lnTo>
                    <a:pt x="20" y="119"/>
                  </a:lnTo>
                  <a:lnTo>
                    <a:pt x="10" y="105"/>
                  </a:lnTo>
                  <a:lnTo>
                    <a:pt x="2" y="88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0"/>
                  </a:lnTo>
                  <a:lnTo>
                    <a:pt x="36" y="8"/>
                  </a:lnTo>
                  <a:lnTo>
                    <a:pt x="53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9" name="Freeform 440"/>
            <p:cNvSpPr>
              <a:spLocks/>
            </p:cNvSpPr>
            <p:nvPr/>
          </p:nvSpPr>
          <p:spPr bwMode="auto">
            <a:xfrm>
              <a:off x="5727700" y="5205413"/>
              <a:ext cx="111125" cy="22225"/>
            </a:xfrm>
            <a:custGeom>
              <a:avLst/>
              <a:gdLst>
                <a:gd name="T0" fmla="*/ 71 w 699"/>
                <a:gd name="T1" fmla="*/ 0 h 141"/>
                <a:gd name="T2" fmla="*/ 629 w 699"/>
                <a:gd name="T3" fmla="*/ 0 h 141"/>
                <a:gd name="T4" fmla="*/ 647 w 699"/>
                <a:gd name="T5" fmla="*/ 2 h 141"/>
                <a:gd name="T6" fmla="*/ 664 w 699"/>
                <a:gd name="T7" fmla="*/ 10 h 141"/>
                <a:gd name="T8" fmla="*/ 679 w 699"/>
                <a:gd name="T9" fmla="*/ 20 h 141"/>
                <a:gd name="T10" fmla="*/ 689 w 699"/>
                <a:gd name="T11" fmla="*/ 35 h 141"/>
                <a:gd name="T12" fmla="*/ 697 w 699"/>
                <a:gd name="T13" fmla="*/ 52 h 141"/>
                <a:gd name="T14" fmla="*/ 699 w 699"/>
                <a:gd name="T15" fmla="*/ 70 h 141"/>
                <a:gd name="T16" fmla="*/ 697 w 699"/>
                <a:gd name="T17" fmla="*/ 89 h 141"/>
                <a:gd name="T18" fmla="*/ 689 w 699"/>
                <a:gd name="T19" fmla="*/ 106 h 141"/>
                <a:gd name="T20" fmla="*/ 679 w 699"/>
                <a:gd name="T21" fmla="*/ 120 h 141"/>
                <a:gd name="T22" fmla="*/ 664 w 699"/>
                <a:gd name="T23" fmla="*/ 131 h 141"/>
                <a:gd name="T24" fmla="*/ 647 w 699"/>
                <a:gd name="T25" fmla="*/ 138 h 141"/>
                <a:gd name="T26" fmla="*/ 629 w 699"/>
                <a:gd name="T27" fmla="*/ 141 h 141"/>
                <a:gd name="T28" fmla="*/ 71 w 699"/>
                <a:gd name="T29" fmla="*/ 141 h 141"/>
                <a:gd name="T30" fmla="*/ 52 w 699"/>
                <a:gd name="T31" fmla="*/ 138 h 141"/>
                <a:gd name="T32" fmla="*/ 35 w 699"/>
                <a:gd name="T33" fmla="*/ 131 h 141"/>
                <a:gd name="T34" fmla="*/ 21 w 699"/>
                <a:gd name="T35" fmla="*/ 120 h 141"/>
                <a:gd name="T36" fmla="*/ 10 w 699"/>
                <a:gd name="T37" fmla="*/ 106 h 141"/>
                <a:gd name="T38" fmla="*/ 3 w 699"/>
                <a:gd name="T39" fmla="*/ 89 h 141"/>
                <a:gd name="T40" fmla="*/ 0 w 699"/>
                <a:gd name="T41" fmla="*/ 70 h 141"/>
                <a:gd name="T42" fmla="*/ 3 w 699"/>
                <a:gd name="T43" fmla="*/ 52 h 141"/>
                <a:gd name="T44" fmla="*/ 10 w 699"/>
                <a:gd name="T45" fmla="*/ 35 h 141"/>
                <a:gd name="T46" fmla="*/ 21 w 699"/>
                <a:gd name="T47" fmla="*/ 20 h 141"/>
                <a:gd name="T48" fmla="*/ 35 w 699"/>
                <a:gd name="T49" fmla="*/ 10 h 141"/>
                <a:gd name="T50" fmla="*/ 52 w 699"/>
                <a:gd name="T51" fmla="*/ 2 h 141"/>
                <a:gd name="T52" fmla="*/ 71 w 699"/>
                <a:gd name="T5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9" h="141">
                  <a:moveTo>
                    <a:pt x="71" y="0"/>
                  </a:moveTo>
                  <a:lnTo>
                    <a:pt x="629" y="0"/>
                  </a:lnTo>
                  <a:lnTo>
                    <a:pt x="647" y="2"/>
                  </a:lnTo>
                  <a:lnTo>
                    <a:pt x="664" y="10"/>
                  </a:lnTo>
                  <a:lnTo>
                    <a:pt x="679" y="20"/>
                  </a:lnTo>
                  <a:lnTo>
                    <a:pt x="689" y="35"/>
                  </a:lnTo>
                  <a:lnTo>
                    <a:pt x="697" y="52"/>
                  </a:lnTo>
                  <a:lnTo>
                    <a:pt x="699" y="70"/>
                  </a:lnTo>
                  <a:lnTo>
                    <a:pt x="697" y="89"/>
                  </a:lnTo>
                  <a:lnTo>
                    <a:pt x="689" y="106"/>
                  </a:lnTo>
                  <a:lnTo>
                    <a:pt x="679" y="120"/>
                  </a:lnTo>
                  <a:lnTo>
                    <a:pt x="664" y="131"/>
                  </a:lnTo>
                  <a:lnTo>
                    <a:pt x="647" y="138"/>
                  </a:lnTo>
                  <a:lnTo>
                    <a:pt x="629" y="141"/>
                  </a:lnTo>
                  <a:lnTo>
                    <a:pt x="71" y="141"/>
                  </a:lnTo>
                  <a:lnTo>
                    <a:pt x="52" y="138"/>
                  </a:lnTo>
                  <a:lnTo>
                    <a:pt x="35" y="131"/>
                  </a:lnTo>
                  <a:lnTo>
                    <a:pt x="21" y="120"/>
                  </a:lnTo>
                  <a:lnTo>
                    <a:pt x="10" y="106"/>
                  </a:lnTo>
                  <a:lnTo>
                    <a:pt x="3" y="89"/>
                  </a:lnTo>
                  <a:lnTo>
                    <a:pt x="0" y="70"/>
                  </a:lnTo>
                  <a:lnTo>
                    <a:pt x="3" y="52"/>
                  </a:lnTo>
                  <a:lnTo>
                    <a:pt x="10" y="35"/>
                  </a:lnTo>
                  <a:lnTo>
                    <a:pt x="21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0" name="Freeform 441"/>
            <p:cNvSpPr>
              <a:spLocks/>
            </p:cNvSpPr>
            <p:nvPr/>
          </p:nvSpPr>
          <p:spPr bwMode="auto">
            <a:xfrm>
              <a:off x="5448300" y="5205413"/>
              <a:ext cx="111125" cy="22225"/>
            </a:xfrm>
            <a:custGeom>
              <a:avLst/>
              <a:gdLst>
                <a:gd name="T0" fmla="*/ 70 w 698"/>
                <a:gd name="T1" fmla="*/ 0 h 141"/>
                <a:gd name="T2" fmla="*/ 628 w 698"/>
                <a:gd name="T3" fmla="*/ 0 h 141"/>
                <a:gd name="T4" fmla="*/ 647 w 698"/>
                <a:gd name="T5" fmla="*/ 2 h 141"/>
                <a:gd name="T6" fmla="*/ 664 w 698"/>
                <a:gd name="T7" fmla="*/ 10 h 141"/>
                <a:gd name="T8" fmla="*/ 678 w 698"/>
                <a:gd name="T9" fmla="*/ 20 h 141"/>
                <a:gd name="T10" fmla="*/ 689 w 698"/>
                <a:gd name="T11" fmla="*/ 35 h 141"/>
                <a:gd name="T12" fmla="*/ 696 w 698"/>
                <a:gd name="T13" fmla="*/ 52 h 141"/>
                <a:gd name="T14" fmla="*/ 698 w 698"/>
                <a:gd name="T15" fmla="*/ 70 h 141"/>
                <a:gd name="T16" fmla="*/ 696 w 698"/>
                <a:gd name="T17" fmla="*/ 89 h 141"/>
                <a:gd name="T18" fmla="*/ 689 w 698"/>
                <a:gd name="T19" fmla="*/ 106 h 141"/>
                <a:gd name="T20" fmla="*/ 678 w 698"/>
                <a:gd name="T21" fmla="*/ 120 h 141"/>
                <a:gd name="T22" fmla="*/ 664 w 698"/>
                <a:gd name="T23" fmla="*/ 131 h 141"/>
                <a:gd name="T24" fmla="*/ 647 w 698"/>
                <a:gd name="T25" fmla="*/ 138 h 141"/>
                <a:gd name="T26" fmla="*/ 628 w 698"/>
                <a:gd name="T27" fmla="*/ 141 h 141"/>
                <a:gd name="T28" fmla="*/ 70 w 698"/>
                <a:gd name="T29" fmla="*/ 141 h 141"/>
                <a:gd name="T30" fmla="*/ 51 w 698"/>
                <a:gd name="T31" fmla="*/ 138 h 141"/>
                <a:gd name="T32" fmla="*/ 35 w 698"/>
                <a:gd name="T33" fmla="*/ 131 h 141"/>
                <a:gd name="T34" fmla="*/ 21 w 698"/>
                <a:gd name="T35" fmla="*/ 120 h 141"/>
                <a:gd name="T36" fmla="*/ 10 w 698"/>
                <a:gd name="T37" fmla="*/ 106 h 141"/>
                <a:gd name="T38" fmla="*/ 3 w 698"/>
                <a:gd name="T39" fmla="*/ 89 h 141"/>
                <a:gd name="T40" fmla="*/ 0 w 698"/>
                <a:gd name="T41" fmla="*/ 70 h 141"/>
                <a:gd name="T42" fmla="*/ 3 w 698"/>
                <a:gd name="T43" fmla="*/ 52 h 141"/>
                <a:gd name="T44" fmla="*/ 10 w 698"/>
                <a:gd name="T45" fmla="*/ 35 h 141"/>
                <a:gd name="T46" fmla="*/ 21 w 698"/>
                <a:gd name="T47" fmla="*/ 21 h 141"/>
                <a:gd name="T48" fmla="*/ 35 w 698"/>
                <a:gd name="T49" fmla="*/ 10 h 141"/>
                <a:gd name="T50" fmla="*/ 52 w 698"/>
                <a:gd name="T51" fmla="*/ 2 h 141"/>
                <a:gd name="T52" fmla="*/ 70 w 698"/>
                <a:gd name="T5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8" h="141">
                  <a:moveTo>
                    <a:pt x="70" y="0"/>
                  </a:moveTo>
                  <a:lnTo>
                    <a:pt x="628" y="0"/>
                  </a:lnTo>
                  <a:lnTo>
                    <a:pt x="647" y="2"/>
                  </a:lnTo>
                  <a:lnTo>
                    <a:pt x="664" y="10"/>
                  </a:lnTo>
                  <a:lnTo>
                    <a:pt x="678" y="20"/>
                  </a:lnTo>
                  <a:lnTo>
                    <a:pt x="689" y="35"/>
                  </a:lnTo>
                  <a:lnTo>
                    <a:pt x="696" y="52"/>
                  </a:lnTo>
                  <a:lnTo>
                    <a:pt x="698" y="70"/>
                  </a:lnTo>
                  <a:lnTo>
                    <a:pt x="696" y="89"/>
                  </a:lnTo>
                  <a:lnTo>
                    <a:pt x="689" y="106"/>
                  </a:lnTo>
                  <a:lnTo>
                    <a:pt x="678" y="120"/>
                  </a:lnTo>
                  <a:lnTo>
                    <a:pt x="664" y="131"/>
                  </a:lnTo>
                  <a:lnTo>
                    <a:pt x="647" y="138"/>
                  </a:lnTo>
                  <a:lnTo>
                    <a:pt x="628" y="141"/>
                  </a:lnTo>
                  <a:lnTo>
                    <a:pt x="70" y="141"/>
                  </a:lnTo>
                  <a:lnTo>
                    <a:pt x="51" y="138"/>
                  </a:lnTo>
                  <a:lnTo>
                    <a:pt x="35" y="131"/>
                  </a:lnTo>
                  <a:lnTo>
                    <a:pt x="21" y="120"/>
                  </a:lnTo>
                  <a:lnTo>
                    <a:pt x="10" y="106"/>
                  </a:lnTo>
                  <a:lnTo>
                    <a:pt x="3" y="89"/>
                  </a:lnTo>
                  <a:lnTo>
                    <a:pt x="0" y="70"/>
                  </a:lnTo>
                  <a:lnTo>
                    <a:pt x="3" y="52"/>
                  </a:lnTo>
                  <a:lnTo>
                    <a:pt x="10" y="35"/>
                  </a:lnTo>
                  <a:lnTo>
                    <a:pt x="21" y="21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1" name="Freeform 442"/>
            <p:cNvSpPr>
              <a:spLocks/>
            </p:cNvSpPr>
            <p:nvPr/>
          </p:nvSpPr>
          <p:spPr bwMode="auto">
            <a:xfrm>
              <a:off x="5707063" y="5064125"/>
              <a:ext cx="84138" cy="84137"/>
            </a:xfrm>
            <a:custGeom>
              <a:avLst/>
              <a:gdLst>
                <a:gd name="T0" fmla="*/ 465 w 535"/>
                <a:gd name="T1" fmla="*/ 0 h 535"/>
                <a:gd name="T2" fmla="*/ 483 w 535"/>
                <a:gd name="T3" fmla="*/ 2 h 535"/>
                <a:gd name="T4" fmla="*/ 500 w 535"/>
                <a:gd name="T5" fmla="*/ 10 h 535"/>
                <a:gd name="T6" fmla="*/ 515 w 535"/>
                <a:gd name="T7" fmla="*/ 21 h 535"/>
                <a:gd name="T8" fmla="*/ 526 w 535"/>
                <a:gd name="T9" fmla="*/ 36 h 535"/>
                <a:gd name="T10" fmla="*/ 533 w 535"/>
                <a:gd name="T11" fmla="*/ 53 h 535"/>
                <a:gd name="T12" fmla="*/ 535 w 535"/>
                <a:gd name="T13" fmla="*/ 70 h 535"/>
                <a:gd name="T14" fmla="*/ 533 w 535"/>
                <a:gd name="T15" fmla="*/ 88 h 535"/>
                <a:gd name="T16" fmla="*/ 526 w 535"/>
                <a:gd name="T17" fmla="*/ 105 h 535"/>
                <a:gd name="T18" fmla="*/ 515 w 535"/>
                <a:gd name="T19" fmla="*/ 120 h 535"/>
                <a:gd name="T20" fmla="*/ 121 w 535"/>
                <a:gd name="T21" fmla="*/ 515 h 535"/>
                <a:gd name="T22" fmla="*/ 105 w 535"/>
                <a:gd name="T23" fmla="*/ 526 h 535"/>
                <a:gd name="T24" fmla="*/ 88 w 535"/>
                <a:gd name="T25" fmla="*/ 533 h 535"/>
                <a:gd name="T26" fmla="*/ 71 w 535"/>
                <a:gd name="T27" fmla="*/ 535 h 535"/>
                <a:gd name="T28" fmla="*/ 53 w 535"/>
                <a:gd name="T29" fmla="*/ 533 h 535"/>
                <a:gd name="T30" fmla="*/ 36 w 535"/>
                <a:gd name="T31" fmla="*/ 526 h 535"/>
                <a:gd name="T32" fmla="*/ 21 w 535"/>
                <a:gd name="T33" fmla="*/ 515 h 535"/>
                <a:gd name="T34" fmla="*/ 10 w 535"/>
                <a:gd name="T35" fmla="*/ 499 h 535"/>
                <a:gd name="T36" fmla="*/ 2 w 535"/>
                <a:gd name="T37" fmla="*/ 483 h 535"/>
                <a:gd name="T38" fmla="*/ 0 w 535"/>
                <a:gd name="T39" fmla="*/ 466 h 535"/>
                <a:gd name="T40" fmla="*/ 2 w 535"/>
                <a:gd name="T41" fmla="*/ 448 h 535"/>
                <a:gd name="T42" fmla="*/ 10 w 535"/>
                <a:gd name="T43" fmla="*/ 431 h 535"/>
                <a:gd name="T44" fmla="*/ 21 w 535"/>
                <a:gd name="T45" fmla="*/ 416 h 535"/>
                <a:gd name="T46" fmla="*/ 415 w 535"/>
                <a:gd name="T47" fmla="*/ 21 h 535"/>
                <a:gd name="T48" fmla="*/ 430 w 535"/>
                <a:gd name="T49" fmla="*/ 10 h 535"/>
                <a:gd name="T50" fmla="*/ 447 w 535"/>
                <a:gd name="T51" fmla="*/ 2 h 535"/>
                <a:gd name="T52" fmla="*/ 465 w 535"/>
                <a:gd name="T53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35" h="535">
                  <a:moveTo>
                    <a:pt x="465" y="0"/>
                  </a:moveTo>
                  <a:lnTo>
                    <a:pt x="483" y="2"/>
                  </a:lnTo>
                  <a:lnTo>
                    <a:pt x="500" y="10"/>
                  </a:lnTo>
                  <a:lnTo>
                    <a:pt x="515" y="21"/>
                  </a:lnTo>
                  <a:lnTo>
                    <a:pt x="526" y="36"/>
                  </a:lnTo>
                  <a:lnTo>
                    <a:pt x="533" y="53"/>
                  </a:lnTo>
                  <a:lnTo>
                    <a:pt x="535" y="70"/>
                  </a:lnTo>
                  <a:lnTo>
                    <a:pt x="533" y="88"/>
                  </a:lnTo>
                  <a:lnTo>
                    <a:pt x="526" y="105"/>
                  </a:lnTo>
                  <a:lnTo>
                    <a:pt x="515" y="120"/>
                  </a:lnTo>
                  <a:lnTo>
                    <a:pt x="121" y="515"/>
                  </a:lnTo>
                  <a:lnTo>
                    <a:pt x="105" y="526"/>
                  </a:lnTo>
                  <a:lnTo>
                    <a:pt x="88" y="533"/>
                  </a:lnTo>
                  <a:lnTo>
                    <a:pt x="71" y="535"/>
                  </a:lnTo>
                  <a:lnTo>
                    <a:pt x="53" y="533"/>
                  </a:lnTo>
                  <a:lnTo>
                    <a:pt x="36" y="526"/>
                  </a:lnTo>
                  <a:lnTo>
                    <a:pt x="21" y="515"/>
                  </a:lnTo>
                  <a:lnTo>
                    <a:pt x="10" y="499"/>
                  </a:lnTo>
                  <a:lnTo>
                    <a:pt x="2" y="483"/>
                  </a:lnTo>
                  <a:lnTo>
                    <a:pt x="0" y="466"/>
                  </a:lnTo>
                  <a:lnTo>
                    <a:pt x="2" y="448"/>
                  </a:lnTo>
                  <a:lnTo>
                    <a:pt x="10" y="431"/>
                  </a:lnTo>
                  <a:lnTo>
                    <a:pt x="21" y="416"/>
                  </a:lnTo>
                  <a:lnTo>
                    <a:pt x="415" y="21"/>
                  </a:lnTo>
                  <a:lnTo>
                    <a:pt x="430" y="10"/>
                  </a:lnTo>
                  <a:lnTo>
                    <a:pt x="447" y="2"/>
                  </a:lnTo>
                  <a:lnTo>
                    <a:pt x="4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" name="Freeform 443"/>
            <p:cNvSpPr>
              <a:spLocks noEditPoints="1"/>
            </p:cNvSpPr>
            <p:nvPr/>
          </p:nvSpPr>
          <p:spPr bwMode="auto">
            <a:xfrm>
              <a:off x="5422900" y="5157788"/>
              <a:ext cx="414338" cy="400050"/>
            </a:xfrm>
            <a:custGeom>
              <a:avLst/>
              <a:gdLst>
                <a:gd name="T0" fmla="*/ 550 w 2606"/>
                <a:gd name="T1" fmla="*/ 1124 h 2518"/>
                <a:gd name="T2" fmla="*/ 1266 w 2606"/>
                <a:gd name="T3" fmla="*/ 142 h 2518"/>
                <a:gd name="T4" fmla="*/ 1235 w 2606"/>
                <a:gd name="T5" fmla="*/ 645 h 2518"/>
                <a:gd name="T6" fmla="*/ 1171 w 2606"/>
                <a:gd name="T7" fmla="*/ 820 h 2518"/>
                <a:gd name="T8" fmla="*/ 1064 w 2606"/>
                <a:gd name="T9" fmla="*/ 953 h 2518"/>
                <a:gd name="T10" fmla="*/ 942 w 2606"/>
                <a:gd name="T11" fmla="*/ 1049 h 2518"/>
                <a:gd name="T12" fmla="*/ 826 w 2606"/>
                <a:gd name="T13" fmla="*/ 1112 h 2518"/>
                <a:gd name="T14" fmla="*/ 743 w 2606"/>
                <a:gd name="T15" fmla="*/ 1144 h 2518"/>
                <a:gd name="T16" fmla="*/ 703 w 2606"/>
                <a:gd name="T17" fmla="*/ 1155 h 2518"/>
                <a:gd name="T18" fmla="*/ 702 w 2606"/>
                <a:gd name="T19" fmla="*/ 2220 h 2518"/>
                <a:gd name="T20" fmla="*/ 783 w 2606"/>
                <a:gd name="T21" fmla="*/ 2331 h 2518"/>
                <a:gd name="T22" fmla="*/ 916 w 2606"/>
                <a:gd name="T23" fmla="*/ 2376 h 2518"/>
                <a:gd name="T24" fmla="*/ 2150 w 2606"/>
                <a:gd name="T25" fmla="*/ 2358 h 2518"/>
                <a:gd name="T26" fmla="*/ 2265 w 2606"/>
                <a:gd name="T27" fmla="*/ 2281 h 2518"/>
                <a:gd name="T28" fmla="*/ 2318 w 2606"/>
                <a:gd name="T29" fmla="*/ 2141 h 2518"/>
                <a:gd name="T30" fmla="*/ 2453 w 2606"/>
                <a:gd name="T31" fmla="*/ 1126 h 2518"/>
                <a:gd name="T32" fmla="*/ 2372 w 2606"/>
                <a:gd name="T33" fmla="*/ 1017 h 2518"/>
                <a:gd name="T34" fmla="*/ 2239 w 2606"/>
                <a:gd name="T35" fmla="*/ 975 h 2518"/>
                <a:gd name="T36" fmla="*/ 1566 w 2606"/>
                <a:gd name="T37" fmla="*/ 955 h 2518"/>
                <a:gd name="T38" fmla="*/ 1546 w 2606"/>
                <a:gd name="T39" fmla="*/ 438 h 2518"/>
                <a:gd name="T40" fmla="*/ 1523 w 2606"/>
                <a:gd name="T41" fmla="*/ 280 h 2518"/>
                <a:gd name="T42" fmla="*/ 1453 w 2606"/>
                <a:gd name="T43" fmla="*/ 182 h 2518"/>
                <a:gd name="T44" fmla="*/ 1345 w 2606"/>
                <a:gd name="T45" fmla="*/ 142 h 2518"/>
                <a:gd name="T46" fmla="*/ 1393 w 2606"/>
                <a:gd name="T47" fmla="*/ 8 h 2518"/>
                <a:gd name="T48" fmla="*/ 1537 w 2606"/>
                <a:gd name="T49" fmla="*/ 69 h 2518"/>
                <a:gd name="T50" fmla="*/ 1640 w 2606"/>
                <a:gd name="T51" fmla="*/ 197 h 2518"/>
                <a:gd name="T52" fmla="*/ 1685 w 2606"/>
                <a:gd name="T53" fmla="*/ 383 h 2518"/>
                <a:gd name="T54" fmla="*/ 2289 w 2606"/>
                <a:gd name="T55" fmla="*/ 839 h 2518"/>
                <a:gd name="T56" fmla="*/ 2464 w 2606"/>
                <a:gd name="T57" fmla="*/ 913 h 2518"/>
                <a:gd name="T58" fmla="*/ 2577 w 2606"/>
                <a:gd name="T59" fmla="*/ 1060 h 2518"/>
                <a:gd name="T60" fmla="*/ 2605 w 2606"/>
                <a:gd name="T61" fmla="*/ 1208 h 2518"/>
                <a:gd name="T62" fmla="*/ 2434 w 2606"/>
                <a:gd name="T63" fmla="*/ 2257 h 2518"/>
                <a:gd name="T64" fmla="*/ 2338 w 2606"/>
                <a:gd name="T65" fmla="*/ 2409 h 2518"/>
                <a:gd name="T66" fmla="*/ 2179 w 2606"/>
                <a:gd name="T67" fmla="*/ 2496 h 2518"/>
                <a:gd name="T68" fmla="*/ 916 w 2606"/>
                <a:gd name="T69" fmla="*/ 2518 h 2518"/>
                <a:gd name="T70" fmla="*/ 738 w 2606"/>
                <a:gd name="T71" fmla="*/ 2471 h 2518"/>
                <a:gd name="T72" fmla="*/ 628 w 2606"/>
                <a:gd name="T73" fmla="*/ 2454 h 2518"/>
                <a:gd name="T74" fmla="*/ 138 w 2606"/>
                <a:gd name="T75" fmla="*/ 2476 h 2518"/>
                <a:gd name="T76" fmla="*/ 41 w 2606"/>
                <a:gd name="T77" fmla="*/ 2436 h 2518"/>
                <a:gd name="T78" fmla="*/ 0 w 2606"/>
                <a:gd name="T79" fmla="*/ 2339 h 2518"/>
                <a:gd name="T80" fmla="*/ 24 w 2606"/>
                <a:gd name="T81" fmla="*/ 1045 h 2518"/>
                <a:gd name="T82" fmla="*/ 111 w 2606"/>
                <a:gd name="T83" fmla="*/ 987 h 2518"/>
                <a:gd name="T84" fmla="*/ 609 w 2606"/>
                <a:gd name="T85" fmla="*/ 996 h 2518"/>
                <a:gd name="T86" fmla="*/ 678 w 2606"/>
                <a:gd name="T87" fmla="*/ 1017 h 2518"/>
                <a:gd name="T88" fmla="*/ 722 w 2606"/>
                <a:gd name="T89" fmla="*/ 1003 h 2518"/>
                <a:gd name="T90" fmla="*/ 814 w 2606"/>
                <a:gd name="T91" fmla="*/ 961 h 2518"/>
                <a:gd name="T92" fmla="*/ 926 w 2606"/>
                <a:gd name="T93" fmla="*/ 887 h 2518"/>
                <a:gd name="T94" fmla="*/ 1029 w 2606"/>
                <a:gd name="T95" fmla="*/ 779 h 2518"/>
                <a:gd name="T96" fmla="*/ 1095 w 2606"/>
                <a:gd name="T97" fmla="*/ 630 h 2518"/>
                <a:gd name="T98" fmla="*/ 1106 w 2606"/>
                <a:gd name="T99" fmla="*/ 71 h 2518"/>
                <a:gd name="T100" fmla="*/ 1153 w 2606"/>
                <a:gd name="T101" fmla="*/ 21 h 2518"/>
                <a:gd name="T102" fmla="*/ 1206 w 2606"/>
                <a:gd name="T103" fmla="*/ 9 h 2518"/>
                <a:gd name="T104" fmla="*/ 1322 w 2606"/>
                <a:gd name="T105" fmla="*/ 0 h 2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06" h="2518">
                  <a:moveTo>
                    <a:pt x="141" y="1124"/>
                  </a:moveTo>
                  <a:lnTo>
                    <a:pt x="141" y="2337"/>
                  </a:lnTo>
                  <a:lnTo>
                    <a:pt x="550" y="2337"/>
                  </a:lnTo>
                  <a:lnTo>
                    <a:pt x="550" y="1124"/>
                  </a:lnTo>
                  <a:lnTo>
                    <a:pt x="141" y="1124"/>
                  </a:lnTo>
                  <a:close/>
                  <a:moveTo>
                    <a:pt x="1318" y="139"/>
                  </a:moveTo>
                  <a:lnTo>
                    <a:pt x="1291" y="141"/>
                  </a:lnTo>
                  <a:lnTo>
                    <a:pt x="1266" y="142"/>
                  </a:lnTo>
                  <a:lnTo>
                    <a:pt x="1245" y="145"/>
                  </a:lnTo>
                  <a:lnTo>
                    <a:pt x="1245" y="541"/>
                  </a:lnTo>
                  <a:lnTo>
                    <a:pt x="1242" y="594"/>
                  </a:lnTo>
                  <a:lnTo>
                    <a:pt x="1235" y="645"/>
                  </a:lnTo>
                  <a:lnTo>
                    <a:pt x="1225" y="693"/>
                  </a:lnTo>
                  <a:lnTo>
                    <a:pt x="1210" y="738"/>
                  </a:lnTo>
                  <a:lnTo>
                    <a:pt x="1192" y="779"/>
                  </a:lnTo>
                  <a:lnTo>
                    <a:pt x="1171" y="820"/>
                  </a:lnTo>
                  <a:lnTo>
                    <a:pt x="1147" y="857"/>
                  </a:lnTo>
                  <a:lnTo>
                    <a:pt x="1121" y="892"/>
                  </a:lnTo>
                  <a:lnTo>
                    <a:pt x="1094" y="923"/>
                  </a:lnTo>
                  <a:lnTo>
                    <a:pt x="1064" y="953"/>
                  </a:lnTo>
                  <a:lnTo>
                    <a:pt x="1035" y="980"/>
                  </a:lnTo>
                  <a:lnTo>
                    <a:pt x="1004" y="1006"/>
                  </a:lnTo>
                  <a:lnTo>
                    <a:pt x="973" y="1028"/>
                  </a:lnTo>
                  <a:lnTo>
                    <a:pt x="942" y="1049"/>
                  </a:lnTo>
                  <a:lnTo>
                    <a:pt x="911" y="1067"/>
                  </a:lnTo>
                  <a:lnTo>
                    <a:pt x="881" y="1084"/>
                  </a:lnTo>
                  <a:lnTo>
                    <a:pt x="853" y="1099"/>
                  </a:lnTo>
                  <a:lnTo>
                    <a:pt x="826" y="1112"/>
                  </a:lnTo>
                  <a:lnTo>
                    <a:pt x="801" y="1122"/>
                  </a:lnTo>
                  <a:lnTo>
                    <a:pt x="779" y="1132"/>
                  </a:lnTo>
                  <a:lnTo>
                    <a:pt x="760" y="1139"/>
                  </a:lnTo>
                  <a:lnTo>
                    <a:pt x="743" y="1144"/>
                  </a:lnTo>
                  <a:lnTo>
                    <a:pt x="729" y="1149"/>
                  </a:lnTo>
                  <a:lnTo>
                    <a:pt x="721" y="1152"/>
                  </a:lnTo>
                  <a:lnTo>
                    <a:pt x="715" y="1153"/>
                  </a:lnTo>
                  <a:lnTo>
                    <a:pt x="703" y="1155"/>
                  </a:lnTo>
                  <a:lnTo>
                    <a:pt x="690" y="1155"/>
                  </a:lnTo>
                  <a:lnTo>
                    <a:pt x="690" y="2149"/>
                  </a:lnTo>
                  <a:lnTo>
                    <a:pt x="693" y="2186"/>
                  </a:lnTo>
                  <a:lnTo>
                    <a:pt x="702" y="2220"/>
                  </a:lnTo>
                  <a:lnTo>
                    <a:pt x="715" y="2253"/>
                  </a:lnTo>
                  <a:lnTo>
                    <a:pt x="733" y="2283"/>
                  </a:lnTo>
                  <a:lnTo>
                    <a:pt x="757" y="2309"/>
                  </a:lnTo>
                  <a:lnTo>
                    <a:pt x="783" y="2331"/>
                  </a:lnTo>
                  <a:lnTo>
                    <a:pt x="813" y="2350"/>
                  </a:lnTo>
                  <a:lnTo>
                    <a:pt x="844" y="2364"/>
                  </a:lnTo>
                  <a:lnTo>
                    <a:pt x="879" y="2373"/>
                  </a:lnTo>
                  <a:lnTo>
                    <a:pt x="916" y="2376"/>
                  </a:lnTo>
                  <a:lnTo>
                    <a:pt x="2022" y="2376"/>
                  </a:lnTo>
                  <a:lnTo>
                    <a:pt x="2068" y="2374"/>
                  </a:lnTo>
                  <a:lnTo>
                    <a:pt x="2111" y="2367"/>
                  </a:lnTo>
                  <a:lnTo>
                    <a:pt x="2150" y="2358"/>
                  </a:lnTo>
                  <a:lnTo>
                    <a:pt x="2185" y="2344"/>
                  </a:lnTo>
                  <a:lnTo>
                    <a:pt x="2215" y="2327"/>
                  </a:lnTo>
                  <a:lnTo>
                    <a:pt x="2242" y="2305"/>
                  </a:lnTo>
                  <a:lnTo>
                    <a:pt x="2265" y="2281"/>
                  </a:lnTo>
                  <a:lnTo>
                    <a:pt x="2284" y="2251"/>
                  </a:lnTo>
                  <a:lnTo>
                    <a:pt x="2299" y="2218"/>
                  </a:lnTo>
                  <a:lnTo>
                    <a:pt x="2310" y="2181"/>
                  </a:lnTo>
                  <a:lnTo>
                    <a:pt x="2318" y="2141"/>
                  </a:lnTo>
                  <a:lnTo>
                    <a:pt x="2318" y="2139"/>
                  </a:lnTo>
                  <a:lnTo>
                    <a:pt x="2466" y="1196"/>
                  </a:lnTo>
                  <a:lnTo>
                    <a:pt x="2461" y="1160"/>
                  </a:lnTo>
                  <a:lnTo>
                    <a:pt x="2453" y="1126"/>
                  </a:lnTo>
                  <a:lnTo>
                    <a:pt x="2439" y="1095"/>
                  </a:lnTo>
                  <a:lnTo>
                    <a:pt x="2420" y="1066"/>
                  </a:lnTo>
                  <a:lnTo>
                    <a:pt x="2398" y="1040"/>
                  </a:lnTo>
                  <a:lnTo>
                    <a:pt x="2372" y="1017"/>
                  </a:lnTo>
                  <a:lnTo>
                    <a:pt x="2342" y="1001"/>
                  </a:lnTo>
                  <a:lnTo>
                    <a:pt x="2310" y="987"/>
                  </a:lnTo>
                  <a:lnTo>
                    <a:pt x="2275" y="978"/>
                  </a:lnTo>
                  <a:lnTo>
                    <a:pt x="2239" y="975"/>
                  </a:lnTo>
                  <a:lnTo>
                    <a:pt x="1616" y="975"/>
                  </a:lnTo>
                  <a:lnTo>
                    <a:pt x="1598" y="973"/>
                  </a:lnTo>
                  <a:lnTo>
                    <a:pt x="1581" y="966"/>
                  </a:lnTo>
                  <a:lnTo>
                    <a:pt x="1566" y="955"/>
                  </a:lnTo>
                  <a:lnTo>
                    <a:pt x="1556" y="941"/>
                  </a:lnTo>
                  <a:lnTo>
                    <a:pt x="1548" y="924"/>
                  </a:lnTo>
                  <a:lnTo>
                    <a:pt x="1546" y="905"/>
                  </a:lnTo>
                  <a:lnTo>
                    <a:pt x="1546" y="438"/>
                  </a:lnTo>
                  <a:lnTo>
                    <a:pt x="1545" y="392"/>
                  </a:lnTo>
                  <a:lnTo>
                    <a:pt x="1541" y="351"/>
                  </a:lnTo>
                  <a:lnTo>
                    <a:pt x="1533" y="314"/>
                  </a:lnTo>
                  <a:lnTo>
                    <a:pt x="1523" y="280"/>
                  </a:lnTo>
                  <a:lnTo>
                    <a:pt x="1510" y="249"/>
                  </a:lnTo>
                  <a:lnTo>
                    <a:pt x="1494" y="223"/>
                  </a:lnTo>
                  <a:lnTo>
                    <a:pt x="1475" y="201"/>
                  </a:lnTo>
                  <a:lnTo>
                    <a:pt x="1453" y="182"/>
                  </a:lnTo>
                  <a:lnTo>
                    <a:pt x="1428" y="166"/>
                  </a:lnTo>
                  <a:lnTo>
                    <a:pt x="1401" y="154"/>
                  </a:lnTo>
                  <a:lnTo>
                    <a:pt x="1374" y="147"/>
                  </a:lnTo>
                  <a:lnTo>
                    <a:pt x="1345" y="142"/>
                  </a:lnTo>
                  <a:lnTo>
                    <a:pt x="1318" y="139"/>
                  </a:lnTo>
                  <a:close/>
                  <a:moveTo>
                    <a:pt x="1322" y="0"/>
                  </a:moveTo>
                  <a:lnTo>
                    <a:pt x="1357" y="3"/>
                  </a:lnTo>
                  <a:lnTo>
                    <a:pt x="1393" y="8"/>
                  </a:lnTo>
                  <a:lnTo>
                    <a:pt x="1430" y="17"/>
                  </a:lnTo>
                  <a:lnTo>
                    <a:pt x="1466" y="29"/>
                  </a:lnTo>
                  <a:lnTo>
                    <a:pt x="1502" y="46"/>
                  </a:lnTo>
                  <a:lnTo>
                    <a:pt x="1537" y="69"/>
                  </a:lnTo>
                  <a:lnTo>
                    <a:pt x="1568" y="95"/>
                  </a:lnTo>
                  <a:lnTo>
                    <a:pt x="1596" y="125"/>
                  </a:lnTo>
                  <a:lnTo>
                    <a:pt x="1620" y="158"/>
                  </a:lnTo>
                  <a:lnTo>
                    <a:pt x="1640" y="197"/>
                  </a:lnTo>
                  <a:lnTo>
                    <a:pt x="1657" y="237"/>
                  </a:lnTo>
                  <a:lnTo>
                    <a:pt x="1670" y="282"/>
                  </a:lnTo>
                  <a:lnTo>
                    <a:pt x="1679" y="331"/>
                  </a:lnTo>
                  <a:lnTo>
                    <a:pt x="1685" y="383"/>
                  </a:lnTo>
                  <a:lnTo>
                    <a:pt x="1687" y="438"/>
                  </a:lnTo>
                  <a:lnTo>
                    <a:pt x="1687" y="836"/>
                  </a:lnTo>
                  <a:lnTo>
                    <a:pt x="2239" y="836"/>
                  </a:lnTo>
                  <a:lnTo>
                    <a:pt x="2289" y="839"/>
                  </a:lnTo>
                  <a:lnTo>
                    <a:pt x="2337" y="849"/>
                  </a:lnTo>
                  <a:lnTo>
                    <a:pt x="2382" y="865"/>
                  </a:lnTo>
                  <a:lnTo>
                    <a:pt x="2424" y="886"/>
                  </a:lnTo>
                  <a:lnTo>
                    <a:pt x="2464" y="913"/>
                  </a:lnTo>
                  <a:lnTo>
                    <a:pt x="2498" y="943"/>
                  </a:lnTo>
                  <a:lnTo>
                    <a:pt x="2529" y="978"/>
                  </a:lnTo>
                  <a:lnTo>
                    <a:pt x="2555" y="1017"/>
                  </a:lnTo>
                  <a:lnTo>
                    <a:pt x="2577" y="1060"/>
                  </a:lnTo>
                  <a:lnTo>
                    <a:pt x="2592" y="1105"/>
                  </a:lnTo>
                  <a:lnTo>
                    <a:pt x="2602" y="1153"/>
                  </a:lnTo>
                  <a:lnTo>
                    <a:pt x="2606" y="1203"/>
                  </a:lnTo>
                  <a:lnTo>
                    <a:pt x="2605" y="1208"/>
                  </a:lnTo>
                  <a:lnTo>
                    <a:pt x="2605" y="1213"/>
                  </a:lnTo>
                  <a:lnTo>
                    <a:pt x="2456" y="2160"/>
                  </a:lnTo>
                  <a:lnTo>
                    <a:pt x="2448" y="2211"/>
                  </a:lnTo>
                  <a:lnTo>
                    <a:pt x="2434" y="2257"/>
                  </a:lnTo>
                  <a:lnTo>
                    <a:pt x="2416" y="2301"/>
                  </a:lnTo>
                  <a:lnTo>
                    <a:pt x="2395" y="2341"/>
                  </a:lnTo>
                  <a:lnTo>
                    <a:pt x="2368" y="2377"/>
                  </a:lnTo>
                  <a:lnTo>
                    <a:pt x="2338" y="2409"/>
                  </a:lnTo>
                  <a:lnTo>
                    <a:pt x="2304" y="2437"/>
                  </a:lnTo>
                  <a:lnTo>
                    <a:pt x="2266" y="2462"/>
                  </a:lnTo>
                  <a:lnTo>
                    <a:pt x="2225" y="2482"/>
                  </a:lnTo>
                  <a:lnTo>
                    <a:pt x="2179" y="2496"/>
                  </a:lnTo>
                  <a:lnTo>
                    <a:pt x="2130" y="2508"/>
                  </a:lnTo>
                  <a:lnTo>
                    <a:pt x="2078" y="2514"/>
                  </a:lnTo>
                  <a:lnTo>
                    <a:pt x="2022" y="2518"/>
                  </a:lnTo>
                  <a:lnTo>
                    <a:pt x="916" y="2518"/>
                  </a:lnTo>
                  <a:lnTo>
                    <a:pt x="869" y="2514"/>
                  </a:lnTo>
                  <a:lnTo>
                    <a:pt x="822" y="2505"/>
                  </a:lnTo>
                  <a:lnTo>
                    <a:pt x="779" y="2490"/>
                  </a:lnTo>
                  <a:lnTo>
                    <a:pt x="738" y="2471"/>
                  </a:lnTo>
                  <a:lnTo>
                    <a:pt x="700" y="2446"/>
                  </a:lnTo>
                  <a:lnTo>
                    <a:pt x="666" y="2417"/>
                  </a:lnTo>
                  <a:lnTo>
                    <a:pt x="648" y="2437"/>
                  </a:lnTo>
                  <a:lnTo>
                    <a:pt x="628" y="2454"/>
                  </a:lnTo>
                  <a:lnTo>
                    <a:pt x="604" y="2466"/>
                  </a:lnTo>
                  <a:lnTo>
                    <a:pt x="579" y="2474"/>
                  </a:lnTo>
                  <a:lnTo>
                    <a:pt x="552" y="2476"/>
                  </a:lnTo>
                  <a:lnTo>
                    <a:pt x="138" y="2476"/>
                  </a:lnTo>
                  <a:lnTo>
                    <a:pt x="111" y="2474"/>
                  </a:lnTo>
                  <a:lnTo>
                    <a:pt x="84" y="2466"/>
                  </a:lnTo>
                  <a:lnTo>
                    <a:pt x="61" y="2453"/>
                  </a:lnTo>
                  <a:lnTo>
                    <a:pt x="41" y="2436"/>
                  </a:lnTo>
                  <a:lnTo>
                    <a:pt x="24" y="2416"/>
                  </a:lnTo>
                  <a:lnTo>
                    <a:pt x="12" y="2393"/>
                  </a:lnTo>
                  <a:lnTo>
                    <a:pt x="3" y="2366"/>
                  </a:lnTo>
                  <a:lnTo>
                    <a:pt x="0" y="2339"/>
                  </a:lnTo>
                  <a:lnTo>
                    <a:pt x="0" y="1123"/>
                  </a:lnTo>
                  <a:lnTo>
                    <a:pt x="3" y="1095"/>
                  </a:lnTo>
                  <a:lnTo>
                    <a:pt x="12" y="1069"/>
                  </a:lnTo>
                  <a:lnTo>
                    <a:pt x="24" y="1045"/>
                  </a:lnTo>
                  <a:lnTo>
                    <a:pt x="41" y="1025"/>
                  </a:lnTo>
                  <a:lnTo>
                    <a:pt x="61" y="1008"/>
                  </a:lnTo>
                  <a:lnTo>
                    <a:pt x="84" y="995"/>
                  </a:lnTo>
                  <a:lnTo>
                    <a:pt x="111" y="987"/>
                  </a:lnTo>
                  <a:lnTo>
                    <a:pt x="138" y="984"/>
                  </a:lnTo>
                  <a:lnTo>
                    <a:pt x="552" y="984"/>
                  </a:lnTo>
                  <a:lnTo>
                    <a:pt x="581" y="987"/>
                  </a:lnTo>
                  <a:lnTo>
                    <a:pt x="609" y="996"/>
                  </a:lnTo>
                  <a:lnTo>
                    <a:pt x="634" y="1011"/>
                  </a:lnTo>
                  <a:lnTo>
                    <a:pt x="655" y="1030"/>
                  </a:lnTo>
                  <a:lnTo>
                    <a:pt x="666" y="1023"/>
                  </a:lnTo>
                  <a:lnTo>
                    <a:pt x="678" y="1017"/>
                  </a:lnTo>
                  <a:lnTo>
                    <a:pt x="683" y="1016"/>
                  </a:lnTo>
                  <a:lnTo>
                    <a:pt x="692" y="1013"/>
                  </a:lnTo>
                  <a:lnTo>
                    <a:pt x="705" y="1009"/>
                  </a:lnTo>
                  <a:lnTo>
                    <a:pt x="722" y="1003"/>
                  </a:lnTo>
                  <a:lnTo>
                    <a:pt x="741" y="995"/>
                  </a:lnTo>
                  <a:lnTo>
                    <a:pt x="763" y="986"/>
                  </a:lnTo>
                  <a:lnTo>
                    <a:pt x="787" y="974"/>
                  </a:lnTo>
                  <a:lnTo>
                    <a:pt x="814" y="961"/>
                  </a:lnTo>
                  <a:lnTo>
                    <a:pt x="841" y="946"/>
                  </a:lnTo>
                  <a:lnTo>
                    <a:pt x="869" y="929"/>
                  </a:lnTo>
                  <a:lnTo>
                    <a:pt x="897" y="910"/>
                  </a:lnTo>
                  <a:lnTo>
                    <a:pt x="926" y="887"/>
                  </a:lnTo>
                  <a:lnTo>
                    <a:pt x="953" y="864"/>
                  </a:lnTo>
                  <a:lnTo>
                    <a:pt x="981" y="839"/>
                  </a:lnTo>
                  <a:lnTo>
                    <a:pt x="1006" y="810"/>
                  </a:lnTo>
                  <a:lnTo>
                    <a:pt x="1029" y="779"/>
                  </a:lnTo>
                  <a:lnTo>
                    <a:pt x="1050" y="746"/>
                  </a:lnTo>
                  <a:lnTo>
                    <a:pt x="1068" y="710"/>
                  </a:lnTo>
                  <a:lnTo>
                    <a:pt x="1083" y="672"/>
                  </a:lnTo>
                  <a:lnTo>
                    <a:pt x="1095" y="630"/>
                  </a:lnTo>
                  <a:lnTo>
                    <a:pt x="1102" y="587"/>
                  </a:lnTo>
                  <a:lnTo>
                    <a:pt x="1104" y="540"/>
                  </a:lnTo>
                  <a:lnTo>
                    <a:pt x="1104" y="88"/>
                  </a:lnTo>
                  <a:lnTo>
                    <a:pt x="1106" y="71"/>
                  </a:lnTo>
                  <a:lnTo>
                    <a:pt x="1113" y="54"/>
                  </a:lnTo>
                  <a:lnTo>
                    <a:pt x="1123" y="40"/>
                  </a:lnTo>
                  <a:lnTo>
                    <a:pt x="1137" y="29"/>
                  </a:lnTo>
                  <a:lnTo>
                    <a:pt x="1153" y="21"/>
                  </a:lnTo>
                  <a:lnTo>
                    <a:pt x="1158" y="20"/>
                  </a:lnTo>
                  <a:lnTo>
                    <a:pt x="1169" y="17"/>
                  </a:lnTo>
                  <a:lnTo>
                    <a:pt x="1185" y="14"/>
                  </a:lnTo>
                  <a:lnTo>
                    <a:pt x="1206" y="9"/>
                  </a:lnTo>
                  <a:lnTo>
                    <a:pt x="1230" y="5"/>
                  </a:lnTo>
                  <a:lnTo>
                    <a:pt x="1259" y="2"/>
                  </a:lnTo>
                  <a:lnTo>
                    <a:pt x="1289" y="1"/>
                  </a:lnTo>
                  <a:lnTo>
                    <a:pt x="132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93" name="Inhaltsplatzhalter 4"/>
          <p:cNvSpPr txBox="1">
            <a:spLocks/>
          </p:cNvSpPr>
          <p:nvPr/>
        </p:nvSpPr>
        <p:spPr>
          <a:xfrm>
            <a:off x="216421" y="4629192"/>
            <a:ext cx="3033689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cxnSp>
        <p:nvCxnSpPr>
          <p:cNvPr id="94" name="Elbow Connector 47"/>
          <p:cNvCxnSpPr>
            <a:endCxn id="59" idx="0"/>
          </p:cNvCxnSpPr>
          <p:nvPr/>
        </p:nvCxnSpPr>
        <p:spPr>
          <a:xfrm>
            <a:off x="3430602" y="2956042"/>
            <a:ext cx="777951" cy="625670"/>
          </a:xfrm>
          <a:prstGeom prst="bentConnector2">
            <a:avLst/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headEnd type="oval"/>
            <a:tailEnd type="none"/>
          </a:ln>
          <a:effectLst/>
        </p:spPr>
      </p:cxnSp>
      <p:cxnSp>
        <p:nvCxnSpPr>
          <p:cNvPr id="95" name="Elbow Connector 50"/>
          <p:cNvCxnSpPr/>
          <p:nvPr/>
        </p:nvCxnSpPr>
        <p:spPr>
          <a:xfrm flipV="1">
            <a:off x="7810288" y="2234767"/>
            <a:ext cx="850129" cy="682005"/>
          </a:xfrm>
          <a:prstGeom prst="bentConnector3">
            <a:avLst/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  <p:cxnSp>
        <p:nvCxnSpPr>
          <p:cNvPr id="96" name="Elbow Connector 52"/>
          <p:cNvCxnSpPr/>
          <p:nvPr/>
        </p:nvCxnSpPr>
        <p:spPr>
          <a:xfrm flipV="1">
            <a:off x="7810288" y="3622421"/>
            <a:ext cx="907490" cy="883014"/>
          </a:xfrm>
          <a:prstGeom prst="bentConnector3">
            <a:avLst>
              <a:gd name="adj1" fmla="val 42904"/>
            </a:avLst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</p:spTree>
    <p:extLst>
      <p:ext uri="{BB962C8B-B14F-4D97-AF65-F5344CB8AC3E}">
        <p14:creationId xmlns:p14="http://schemas.microsoft.com/office/powerpoint/2010/main" val="125050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75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5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75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25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25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75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25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75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/>
      <p:bldP spid="61" grpId="0"/>
      <p:bldP spid="62" grpId="0"/>
      <p:bldP spid="63" grpId="0"/>
      <p:bldP spid="64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3491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5137474" y="1430972"/>
            <a:ext cx="1958975" cy="1604963"/>
          </a:xfrm>
          <a:custGeom>
            <a:avLst/>
            <a:gdLst>
              <a:gd name="T0" fmla="*/ 261 w 521"/>
              <a:gd name="T1" fmla="*/ 0 h 427"/>
              <a:gd name="T2" fmla="*/ 0 w 521"/>
              <a:gd name="T3" fmla="*/ 261 h 427"/>
              <a:gd name="T4" fmla="*/ 55 w 521"/>
              <a:gd name="T5" fmla="*/ 420 h 427"/>
              <a:gd name="T6" fmla="*/ 55 w 521"/>
              <a:gd name="T7" fmla="*/ 420 h 427"/>
              <a:gd name="T8" fmla="*/ 60 w 521"/>
              <a:gd name="T9" fmla="*/ 427 h 427"/>
              <a:gd name="T10" fmla="*/ 261 w 521"/>
              <a:gd name="T11" fmla="*/ 340 h 427"/>
              <a:gd name="T12" fmla="*/ 461 w 521"/>
              <a:gd name="T13" fmla="*/ 427 h 427"/>
              <a:gd name="T14" fmla="*/ 466 w 521"/>
              <a:gd name="T15" fmla="*/ 420 h 427"/>
              <a:gd name="T16" fmla="*/ 466 w 521"/>
              <a:gd name="T17" fmla="*/ 420 h 427"/>
              <a:gd name="T18" fmla="*/ 521 w 521"/>
              <a:gd name="T19" fmla="*/ 261 h 427"/>
              <a:gd name="T20" fmla="*/ 261 w 521"/>
              <a:gd name="T21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7">
                <a:moveTo>
                  <a:pt x="261" y="0"/>
                </a:moveTo>
                <a:cubicBezTo>
                  <a:pt x="117" y="0"/>
                  <a:pt x="0" y="117"/>
                  <a:pt x="0" y="261"/>
                </a:cubicBezTo>
                <a:cubicBezTo>
                  <a:pt x="0" y="321"/>
                  <a:pt x="21" y="376"/>
                  <a:pt x="55" y="420"/>
                </a:cubicBezTo>
                <a:cubicBezTo>
                  <a:pt x="55" y="420"/>
                  <a:pt x="55" y="420"/>
                  <a:pt x="55" y="420"/>
                </a:cubicBezTo>
                <a:cubicBezTo>
                  <a:pt x="56" y="422"/>
                  <a:pt x="58" y="424"/>
                  <a:pt x="60" y="427"/>
                </a:cubicBezTo>
                <a:cubicBezTo>
                  <a:pt x="110" y="373"/>
                  <a:pt x="181" y="340"/>
                  <a:pt x="261" y="340"/>
                </a:cubicBezTo>
                <a:cubicBezTo>
                  <a:pt x="340" y="340"/>
                  <a:pt x="411" y="373"/>
                  <a:pt x="461" y="427"/>
                </a:cubicBezTo>
                <a:cubicBezTo>
                  <a:pt x="463" y="424"/>
                  <a:pt x="465" y="422"/>
                  <a:pt x="466" y="420"/>
                </a:cubicBezTo>
                <a:cubicBezTo>
                  <a:pt x="466" y="420"/>
                  <a:pt x="466" y="420"/>
                  <a:pt x="466" y="420"/>
                </a:cubicBezTo>
                <a:cubicBezTo>
                  <a:pt x="500" y="376"/>
                  <a:pt x="521" y="321"/>
                  <a:pt x="521" y="261"/>
                </a:cubicBezTo>
                <a:cubicBezTo>
                  <a:pt x="521" y="117"/>
                  <a:pt x="404" y="0"/>
                  <a:pt x="261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2" name="出自【趣你的PPT】(微信:qunideppt)：最优质的PPT资源库"/>
          <p:cNvSpPr>
            <a:spLocks/>
          </p:cNvSpPr>
          <p:nvPr/>
        </p:nvSpPr>
        <p:spPr bwMode="auto">
          <a:xfrm>
            <a:off x="5621662" y="2794635"/>
            <a:ext cx="989013" cy="307975"/>
          </a:xfrm>
          <a:custGeom>
            <a:avLst/>
            <a:gdLst>
              <a:gd name="T0" fmla="*/ 132 w 263"/>
              <a:gd name="T1" fmla="*/ 0 h 82"/>
              <a:gd name="T2" fmla="*/ 263 w 263"/>
              <a:gd name="T3" fmla="*/ 43 h 82"/>
              <a:gd name="T4" fmla="*/ 132 w 263"/>
              <a:gd name="T5" fmla="*/ 82 h 82"/>
              <a:gd name="T6" fmla="*/ 0 w 263"/>
              <a:gd name="T7" fmla="*/ 43 h 82"/>
              <a:gd name="T8" fmla="*/ 132 w 263"/>
              <a:gd name="T9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0"/>
                </a:moveTo>
                <a:cubicBezTo>
                  <a:pt x="181" y="0"/>
                  <a:pt x="226" y="16"/>
                  <a:pt x="263" y="43"/>
                </a:cubicBezTo>
                <a:cubicBezTo>
                  <a:pt x="228" y="67"/>
                  <a:pt x="182" y="82"/>
                  <a:pt x="132" y="82"/>
                </a:cubicBezTo>
                <a:cubicBezTo>
                  <a:pt x="81" y="82"/>
                  <a:pt x="35" y="67"/>
                  <a:pt x="0" y="43"/>
                </a:cubicBezTo>
                <a:cubicBezTo>
                  <a:pt x="37" y="16"/>
                  <a:pt x="82" y="0"/>
                  <a:pt x="132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>
            <a:spLocks/>
          </p:cNvSpPr>
          <p:nvPr/>
        </p:nvSpPr>
        <p:spPr bwMode="auto">
          <a:xfrm>
            <a:off x="3803974" y="2769235"/>
            <a:ext cx="1600200" cy="1954213"/>
          </a:xfrm>
          <a:custGeom>
            <a:avLst/>
            <a:gdLst>
              <a:gd name="T0" fmla="*/ 0 w 426"/>
              <a:gd name="T1" fmla="*/ 260 h 520"/>
              <a:gd name="T2" fmla="*/ 260 w 426"/>
              <a:gd name="T3" fmla="*/ 520 h 520"/>
              <a:gd name="T4" fmla="*/ 420 w 426"/>
              <a:gd name="T5" fmla="*/ 466 h 520"/>
              <a:gd name="T6" fmla="*/ 420 w 426"/>
              <a:gd name="T7" fmla="*/ 466 h 520"/>
              <a:gd name="T8" fmla="*/ 426 w 426"/>
              <a:gd name="T9" fmla="*/ 461 h 520"/>
              <a:gd name="T10" fmla="*/ 340 w 426"/>
              <a:gd name="T11" fmla="*/ 260 h 520"/>
              <a:gd name="T12" fmla="*/ 426 w 426"/>
              <a:gd name="T13" fmla="*/ 59 h 520"/>
              <a:gd name="T14" fmla="*/ 420 w 426"/>
              <a:gd name="T15" fmla="*/ 54 h 520"/>
              <a:gd name="T16" fmla="*/ 420 w 426"/>
              <a:gd name="T17" fmla="*/ 54 h 520"/>
              <a:gd name="T18" fmla="*/ 260 w 426"/>
              <a:gd name="T19" fmla="*/ 0 h 520"/>
              <a:gd name="T20" fmla="*/ 0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0" y="260"/>
                </a:moveTo>
                <a:cubicBezTo>
                  <a:pt x="0" y="404"/>
                  <a:pt x="117" y="520"/>
                  <a:pt x="260" y="520"/>
                </a:cubicBezTo>
                <a:cubicBezTo>
                  <a:pt x="320" y="520"/>
                  <a:pt x="376" y="500"/>
                  <a:pt x="420" y="466"/>
                </a:cubicBezTo>
                <a:cubicBezTo>
                  <a:pt x="420" y="466"/>
                  <a:pt x="420" y="466"/>
                  <a:pt x="420" y="466"/>
                </a:cubicBezTo>
                <a:cubicBezTo>
                  <a:pt x="422" y="464"/>
                  <a:pt x="424" y="462"/>
                  <a:pt x="426" y="461"/>
                </a:cubicBezTo>
                <a:cubicBezTo>
                  <a:pt x="373" y="410"/>
                  <a:pt x="340" y="339"/>
                  <a:pt x="340" y="260"/>
                </a:cubicBezTo>
                <a:cubicBezTo>
                  <a:pt x="340" y="181"/>
                  <a:pt x="373" y="109"/>
                  <a:pt x="426" y="59"/>
                </a:cubicBezTo>
                <a:cubicBezTo>
                  <a:pt x="424" y="57"/>
                  <a:pt x="422" y="56"/>
                  <a:pt x="420" y="54"/>
                </a:cubicBezTo>
                <a:cubicBezTo>
                  <a:pt x="420" y="54"/>
                  <a:pt x="420" y="54"/>
                  <a:pt x="420" y="54"/>
                </a:cubicBezTo>
                <a:cubicBezTo>
                  <a:pt x="376" y="20"/>
                  <a:pt x="320" y="0"/>
                  <a:pt x="260" y="0"/>
                </a:cubicBezTo>
                <a:cubicBezTo>
                  <a:pt x="117" y="0"/>
                  <a:pt x="0" y="116"/>
                  <a:pt x="0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5164462" y="3250247"/>
            <a:ext cx="307975" cy="987425"/>
          </a:xfrm>
          <a:custGeom>
            <a:avLst/>
            <a:gdLst>
              <a:gd name="T0" fmla="*/ 0 w 82"/>
              <a:gd name="T1" fmla="*/ 132 h 263"/>
              <a:gd name="T2" fmla="*/ 44 w 82"/>
              <a:gd name="T3" fmla="*/ 0 h 263"/>
              <a:gd name="T4" fmla="*/ 82 w 82"/>
              <a:gd name="T5" fmla="*/ 132 h 263"/>
              <a:gd name="T6" fmla="*/ 44 w 82"/>
              <a:gd name="T7" fmla="*/ 263 h 263"/>
              <a:gd name="T8" fmla="*/ 0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0" y="132"/>
                </a:moveTo>
                <a:cubicBezTo>
                  <a:pt x="0" y="82"/>
                  <a:pt x="17" y="37"/>
                  <a:pt x="44" y="0"/>
                </a:cubicBezTo>
                <a:cubicBezTo>
                  <a:pt x="68" y="36"/>
                  <a:pt x="82" y="82"/>
                  <a:pt x="82" y="132"/>
                </a:cubicBezTo>
                <a:cubicBezTo>
                  <a:pt x="82" y="182"/>
                  <a:pt x="68" y="228"/>
                  <a:pt x="44" y="263"/>
                </a:cubicBezTo>
                <a:cubicBezTo>
                  <a:pt x="17" y="227"/>
                  <a:pt x="0" y="181"/>
                  <a:pt x="0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5137474" y="4455160"/>
            <a:ext cx="1958975" cy="1601788"/>
          </a:xfrm>
          <a:custGeom>
            <a:avLst/>
            <a:gdLst>
              <a:gd name="T0" fmla="*/ 261 w 521"/>
              <a:gd name="T1" fmla="*/ 426 h 426"/>
              <a:gd name="T2" fmla="*/ 521 w 521"/>
              <a:gd name="T3" fmla="*/ 166 h 426"/>
              <a:gd name="T4" fmla="*/ 466 w 521"/>
              <a:gd name="T5" fmla="*/ 7 h 426"/>
              <a:gd name="T6" fmla="*/ 466 w 521"/>
              <a:gd name="T7" fmla="*/ 7 h 426"/>
              <a:gd name="T8" fmla="*/ 461 w 521"/>
              <a:gd name="T9" fmla="*/ 0 h 426"/>
              <a:gd name="T10" fmla="*/ 261 w 521"/>
              <a:gd name="T11" fmla="*/ 87 h 426"/>
              <a:gd name="T12" fmla="*/ 60 w 521"/>
              <a:gd name="T13" fmla="*/ 0 h 426"/>
              <a:gd name="T14" fmla="*/ 55 w 521"/>
              <a:gd name="T15" fmla="*/ 7 h 426"/>
              <a:gd name="T16" fmla="*/ 55 w 521"/>
              <a:gd name="T17" fmla="*/ 7 h 426"/>
              <a:gd name="T18" fmla="*/ 0 w 521"/>
              <a:gd name="T19" fmla="*/ 166 h 426"/>
              <a:gd name="T20" fmla="*/ 261 w 521"/>
              <a:gd name="T21" fmla="*/ 426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6">
                <a:moveTo>
                  <a:pt x="261" y="426"/>
                </a:moveTo>
                <a:cubicBezTo>
                  <a:pt x="404" y="426"/>
                  <a:pt x="521" y="310"/>
                  <a:pt x="521" y="166"/>
                </a:cubicBezTo>
                <a:cubicBezTo>
                  <a:pt x="521" y="106"/>
                  <a:pt x="500" y="51"/>
                  <a:pt x="466" y="7"/>
                </a:cubicBezTo>
                <a:cubicBezTo>
                  <a:pt x="466" y="7"/>
                  <a:pt x="466" y="7"/>
                  <a:pt x="466" y="7"/>
                </a:cubicBezTo>
                <a:cubicBezTo>
                  <a:pt x="465" y="5"/>
                  <a:pt x="463" y="2"/>
                  <a:pt x="461" y="0"/>
                </a:cubicBezTo>
                <a:cubicBezTo>
                  <a:pt x="411" y="53"/>
                  <a:pt x="340" y="87"/>
                  <a:pt x="261" y="87"/>
                </a:cubicBezTo>
                <a:cubicBezTo>
                  <a:pt x="181" y="87"/>
                  <a:pt x="110" y="53"/>
                  <a:pt x="60" y="0"/>
                </a:cubicBezTo>
                <a:cubicBezTo>
                  <a:pt x="58" y="2"/>
                  <a:pt x="56" y="5"/>
                  <a:pt x="55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21" y="51"/>
                  <a:pt x="0" y="106"/>
                  <a:pt x="0" y="166"/>
                </a:cubicBezTo>
                <a:cubicBezTo>
                  <a:pt x="0" y="310"/>
                  <a:pt x="117" y="426"/>
                  <a:pt x="261" y="42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4" name="出自【趣你的PPT】(微信:qunideppt)：最优质的PPT资源库"/>
          <p:cNvSpPr>
            <a:spLocks/>
          </p:cNvSpPr>
          <p:nvPr/>
        </p:nvSpPr>
        <p:spPr bwMode="auto">
          <a:xfrm>
            <a:off x="5621662" y="4388485"/>
            <a:ext cx="989013" cy="307975"/>
          </a:xfrm>
          <a:custGeom>
            <a:avLst/>
            <a:gdLst>
              <a:gd name="T0" fmla="*/ 132 w 263"/>
              <a:gd name="T1" fmla="*/ 82 h 82"/>
              <a:gd name="T2" fmla="*/ 0 w 263"/>
              <a:gd name="T3" fmla="*/ 38 h 82"/>
              <a:gd name="T4" fmla="*/ 132 w 263"/>
              <a:gd name="T5" fmla="*/ 0 h 82"/>
              <a:gd name="T6" fmla="*/ 263 w 263"/>
              <a:gd name="T7" fmla="*/ 38 h 82"/>
              <a:gd name="T8" fmla="*/ 132 w 263"/>
              <a:gd name="T9" fmla="*/ 8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82"/>
                </a:moveTo>
                <a:cubicBezTo>
                  <a:pt x="82" y="82"/>
                  <a:pt x="37" y="66"/>
                  <a:pt x="0" y="38"/>
                </a:cubicBezTo>
                <a:cubicBezTo>
                  <a:pt x="35" y="14"/>
                  <a:pt x="81" y="0"/>
                  <a:pt x="132" y="0"/>
                </a:cubicBezTo>
                <a:cubicBezTo>
                  <a:pt x="182" y="0"/>
                  <a:pt x="228" y="14"/>
                  <a:pt x="263" y="38"/>
                </a:cubicBezTo>
                <a:cubicBezTo>
                  <a:pt x="226" y="66"/>
                  <a:pt x="181" y="82"/>
                  <a:pt x="132" y="82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>
            <a:spLocks/>
          </p:cNvSpPr>
          <p:nvPr/>
        </p:nvSpPr>
        <p:spPr bwMode="auto">
          <a:xfrm>
            <a:off x="6828162" y="2769235"/>
            <a:ext cx="1601788" cy="1954213"/>
          </a:xfrm>
          <a:custGeom>
            <a:avLst/>
            <a:gdLst>
              <a:gd name="T0" fmla="*/ 426 w 426"/>
              <a:gd name="T1" fmla="*/ 260 h 520"/>
              <a:gd name="T2" fmla="*/ 166 w 426"/>
              <a:gd name="T3" fmla="*/ 0 h 520"/>
              <a:gd name="T4" fmla="*/ 7 w 426"/>
              <a:gd name="T5" fmla="*/ 54 h 520"/>
              <a:gd name="T6" fmla="*/ 6 w 426"/>
              <a:gd name="T7" fmla="*/ 54 h 520"/>
              <a:gd name="T8" fmla="*/ 0 w 426"/>
              <a:gd name="T9" fmla="*/ 59 h 520"/>
              <a:gd name="T10" fmla="*/ 86 w 426"/>
              <a:gd name="T11" fmla="*/ 260 h 520"/>
              <a:gd name="T12" fmla="*/ 0 w 426"/>
              <a:gd name="T13" fmla="*/ 461 h 520"/>
              <a:gd name="T14" fmla="*/ 6 w 426"/>
              <a:gd name="T15" fmla="*/ 466 h 520"/>
              <a:gd name="T16" fmla="*/ 6 w 426"/>
              <a:gd name="T17" fmla="*/ 466 h 520"/>
              <a:gd name="T18" fmla="*/ 166 w 426"/>
              <a:gd name="T19" fmla="*/ 520 h 520"/>
              <a:gd name="T20" fmla="*/ 426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426" y="260"/>
                </a:moveTo>
                <a:cubicBezTo>
                  <a:pt x="426" y="116"/>
                  <a:pt x="309" y="0"/>
                  <a:pt x="166" y="0"/>
                </a:cubicBezTo>
                <a:cubicBezTo>
                  <a:pt x="106" y="0"/>
                  <a:pt x="51" y="20"/>
                  <a:pt x="7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4" y="56"/>
                  <a:pt x="2" y="57"/>
                  <a:pt x="0" y="59"/>
                </a:cubicBezTo>
                <a:cubicBezTo>
                  <a:pt x="53" y="109"/>
                  <a:pt x="86" y="181"/>
                  <a:pt x="86" y="260"/>
                </a:cubicBezTo>
                <a:cubicBezTo>
                  <a:pt x="86" y="339"/>
                  <a:pt x="53" y="410"/>
                  <a:pt x="0" y="461"/>
                </a:cubicBezTo>
                <a:cubicBezTo>
                  <a:pt x="2" y="462"/>
                  <a:pt x="4" y="464"/>
                  <a:pt x="6" y="466"/>
                </a:cubicBezTo>
                <a:cubicBezTo>
                  <a:pt x="6" y="466"/>
                  <a:pt x="6" y="466"/>
                  <a:pt x="6" y="466"/>
                </a:cubicBezTo>
                <a:cubicBezTo>
                  <a:pt x="50" y="500"/>
                  <a:pt x="106" y="520"/>
                  <a:pt x="166" y="520"/>
                </a:cubicBezTo>
                <a:cubicBezTo>
                  <a:pt x="309" y="520"/>
                  <a:pt x="426" y="404"/>
                  <a:pt x="426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6761487" y="3250247"/>
            <a:ext cx="307975" cy="987425"/>
          </a:xfrm>
          <a:custGeom>
            <a:avLst/>
            <a:gdLst>
              <a:gd name="T0" fmla="*/ 82 w 82"/>
              <a:gd name="T1" fmla="*/ 132 h 263"/>
              <a:gd name="T2" fmla="*/ 38 w 82"/>
              <a:gd name="T3" fmla="*/ 263 h 263"/>
              <a:gd name="T4" fmla="*/ 0 w 82"/>
              <a:gd name="T5" fmla="*/ 132 h 263"/>
              <a:gd name="T6" fmla="*/ 38 w 82"/>
              <a:gd name="T7" fmla="*/ 0 h 263"/>
              <a:gd name="T8" fmla="*/ 82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82" y="132"/>
                </a:moveTo>
                <a:cubicBezTo>
                  <a:pt x="82" y="181"/>
                  <a:pt x="65" y="227"/>
                  <a:pt x="38" y="263"/>
                </a:cubicBezTo>
                <a:cubicBezTo>
                  <a:pt x="14" y="228"/>
                  <a:pt x="0" y="182"/>
                  <a:pt x="0" y="132"/>
                </a:cubicBezTo>
                <a:cubicBezTo>
                  <a:pt x="0" y="82"/>
                  <a:pt x="14" y="36"/>
                  <a:pt x="38" y="0"/>
                </a:cubicBezTo>
                <a:cubicBezTo>
                  <a:pt x="65" y="37"/>
                  <a:pt x="82" y="82"/>
                  <a:pt x="82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7094862" y="1744802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 flipH="1">
            <a:off x="288982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 flipH="1">
            <a:off x="4171397" y="4923838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>
            <a:off x="848899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9424187" y="3372276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9424188" y="3694277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出自【趣你的PPT】(微信:qunideppt)：最优质的PPT资源库"/>
          <p:cNvSpPr txBox="1"/>
          <p:nvPr/>
        </p:nvSpPr>
        <p:spPr>
          <a:xfrm>
            <a:off x="8179820" y="1744802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8179821" y="2066803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出自【趣你的PPT】(微信:qunideppt)：最优质的PPT资源库"/>
          <p:cNvSpPr txBox="1"/>
          <p:nvPr/>
        </p:nvSpPr>
        <p:spPr>
          <a:xfrm>
            <a:off x="1421606" y="3364861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出自【趣你的PPT】(微信:qunideppt)：最优质的PPT资源库"/>
          <p:cNvSpPr txBox="1"/>
          <p:nvPr/>
        </p:nvSpPr>
        <p:spPr>
          <a:xfrm>
            <a:off x="722278" y="3686862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2785580" y="4923838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2086252" y="5245839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52501" y="276395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130863" y="3563437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769115" y="357186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52501" y="4388485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830673" y="1810882"/>
            <a:ext cx="5709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81438" y="3382345"/>
            <a:ext cx="5373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33748" y="4871333"/>
            <a:ext cx="5245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350639" y="3382345"/>
            <a:ext cx="506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4E9C52E8-CAE5-4CCC-8BAB-7B8A41017009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2826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/>
          <p:cNvSpPr/>
          <p:nvPr/>
        </p:nvSpPr>
        <p:spPr>
          <a:xfrm>
            <a:off x="1352732" y="229218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90974" y="237967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01</a:t>
            </a:r>
          </a:p>
        </p:txBody>
      </p:sp>
      <p:sp>
        <p:nvSpPr>
          <p:cNvPr id="34" name="Oval 33"/>
          <p:cNvSpPr/>
          <p:nvPr/>
        </p:nvSpPr>
        <p:spPr>
          <a:xfrm>
            <a:off x="1352732" y="311954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90974" y="320703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02</a:t>
            </a:r>
          </a:p>
        </p:txBody>
      </p:sp>
      <p:sp>
        <p:nvSpPr>
          <p:cNvPr id="27" name="TextBox 104"/>
          <p:cNvSpPr txBox="1"/>
          <p:nvPr/>
        </p:nvSpPr>
        <p:spPr>
          <a:xfrm>
            <a:off x="1822729" y="2636921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Text Placeholder 2"/>
          <p:cNvSpPr txBox="1">
            <a:spLocks/>
          </p:cNvSpPr>
          <p:nvPr/>
        </p:nvSpPr>
        <p:spPr>
          <a:xfrm>
            <a:off x="1747262" y="229764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104"/>
          <p:cNvSpPr txBox="1"/>
          <p:nvPr/>
        </p:nvSpPr>
        <p:spPr>
          <a:xfrm>
            <a:off x="1822729" y="3408268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1747262" y="306899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1345808" y="4680513"/>
            <a:ext cx="3631305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44" name="Oval 33"/>
          <p:cNvSpPr/>
          <p:nvPr/>
        </p:nvSpPr>
        <p:spPr>
          <a:xfrm>
            <a:off x="1345809" y="3860832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45" name="TextBox 34"/>
          <p:cNvSpPr txBox="1"/>
          <p:nvPr/>
        </p:nvSpPr>
        <p:spPr>
          <a:xfrm>
            <a:off x="1384051" y="3948318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03</a:t>
            </a:r>
          </a:p>
        </p:txBody>
      </p:sp>
      <p:sp>
        <p:nvSpPr>
          <p:cNvPr id="46" name="TextBox 104"/>
          <p:cNvSpPr txBox="1"/>
          <p:nvPr/>
        </p:nvSpPr>
        <p:spPr>
          <a:xfrm>
            <a:off x="1815806" y="4149556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740339" y="381028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1E8A02B-49A3-469A-935B-9910189E5256}"/>
              </a:ext>
            </a:extLst>
          </p:cNvPr>
          <p:cNvGrpSpPr/>
          <p:nvPr/>
        </p:nvGrpSpPr>
        <p:grpSpPr>
          <a:xfrm>
            <a:off x="8808578" y="1818631"/>
            <a:ext cx="2688746" cy="4577915"/>
            <a:chOff x="8808578" y="1818631"/>
            <a:chExt cx="2688746" cy="457791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8578" y="1818631"/>
              <a:ext cx="2688746" cy="4577915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BC27FEAF-9158-4A0E-8BAE-2796E5F7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121347" y="2266103"/>
              <a:ext cx="2076891" cy="2765276"/>
            </a:xfrm>
            <a:custGeom>
              <a:avLst/>
              <a:gdLst>
                <a:gd name="connsiteX0" fmla="*/ 0 w 2076891"/>
                <a:gd name="connsiteY0" fmla="*/ 0 h 2765276"/>
                <a:gd name="connsiteX1" fmla="*/ 2076891 w 2076891"/>
                <a:gd name="connsiteY1" fmla="*/ 0 h 2765276"/>
                <a:gd name="connsiteX2" fmla="*/ 2076891 w 2076891"/>
                <a:gd name="connsiteY2" fmla="*/ 2765276 h 2765276"/>
                <a:gd name="connsiteX3" fmla="*/ 0 w 2076891"/>
                <a:gd name="connsiteY3" fmla="*/ 2765276 h 2765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6891" h="2765276">
                  <a:moveTo>
                    <a:pt x="0" y="0"/>
                  </a:moveTo>
                  <a:lnTo>
                    <a:pt x="2076891" y="0"/>
                  </a:lnTo>
                  <a:lnTo>
                    <a:pt x="2076891" y="2765276"/>
                  </a:lnTo>
                  <a:lnTo>
                    <a:pt x="0" y="2765276"/>
                  </a:lnTo>
                  <a:close/>
                </a:path>
              </a:pathLst>
            </a:custGeom>
          </p:spPr>
        </p:pic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843A985-D373-483A-9F55-91EA18709833}"/>
              </a:ext>
            </a:extLst>
          </p:cNvPr>
          <p:cNvGrpSpPr/>
          <p:nvPr/>
        </p:nvGrpSpPr>
        <p:grpSpPr>
          <a:xfrm>
            <a:off x="6096000" y="2815221"/>
            <a:ext cx="3670375" cy="3391206"/>
            <a:chOff x="6096000" y="2815221"/>
            <a:chExt cx="3670375" cy="339120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96000" y="2815221"/>
              <a:ext cx="3670375" cy="3391206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76BCCAE0-1BE7-45CC-93D1-72D832BA9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527742" y="3103188"/>
              <a:ext cx="2767441" cy="2078287"/>
            </a:xfrm>
            <a:custGeom>
              <a:avLst/>
              <a:gdLst>
                <a:gd name="connsiteX0" fmla="*/ 0 w 2767441"/>
                <a:gd name="connsiteY0" fmla="*/ 0 h 2078287"/>
                <a:gd name="connsiteX1" fmla="*/ 2767441 w 2767441"/>
                <a:gd name="connsiteY1" fmla="*/ 0 h 2078287"/>
                <a:gd name="connsiteX2" fmla="*/ 2767441 w 2767441"/>
                <a:gd name="connsiteY2" fmla="*/ 2078287 h 2078287"/>
                <a:gd name="connsiteX3" fmla="*/ 0 w 2767441"/>
                <a:gd name="connsiteY3" fmla="*/ 2078287 h 207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7441" h="2078287">
                  <a:moveTo>
                    <a:pt x="0" y="0"/>
                  </a:moveTo>
                  <a:lnTo>
                    <a:pt x="2767441" y="0"/>
                  </a:lnTo>
                  <a:lnTo>
                    <a:pt x="2767441" y="2078287"/>
                  </a:lnTo>
                  <a:lnTo>
                    <a:pt x="0" y="2078287"/>
                  </a:lnTo>
                  <a:close/>
                </a:path>
              </a:pathLst>
            </a:custGeom>
          </p:spPr>
        </p:pic>
      </p:grp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67C26854-291F-4EC3-9BBE-48CDCE47414D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0845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>
            <a:spLocks/>
          </p:cNvSpPr>
          <p:nvPr/>
        </p:nvSpPr>
        <p:spPr bwMode="auto">
          <a:xfrm>
            <a:off x="2173577" y="2372567"/>
            <a:ext cx="1380298" cy="1443243"/>
          </a:xfrm>
          <a:custGeom>
            <a:avLst/>
            <a:gdLst>
              <a:gd name="T0" fmla="*/ 92 w 129"/>
              <a:gd name="T1" fmla="*/ 0 h 135"/>
              <a:gd name="T2" fmla="*/ 113 w 129"/>
              <a:gd name="T3" fmla="*/ 15 h 135"/>
              <a:gd name="T4" fmla="*/ 129 w 129"/>
              <a:gd name="T5" fmla="*/ 33 h 135"/>
              <a:gd name="T6" fmla="*/ 118 w 129"/>
              <a:gd name="T7" fmla="*/ 51 h 135"/>
              <a:gd name="T8" fmla="*/ 111 w 129"/>
              <a:gd name="T9" fmla="*/ 70 h 135"/>
              <a:gd name="T10" fmla="*/ 108 w 129"/>
              <a:gd name="T11" fmla="*/ 59 h 135"/>
              <a:gd name="T12" fmla="*/ 106 w 129"/>
              <a:gd name="T13" fmla="*/ 60 h 135"/>
              <a:gd name="T14" fmla="*/ 105 w 129"/>
              <a:gd name="T15" fmla="*/ 60 h 135"/>
              <a:gd name="T16" fmla="*/ 104 w 129"/>
              <a:gd name="T17" fmla="*/ 61 h 135"/>
              <a:gd name="T18" fmla="*/ 102 w 129"/>
              <a:gd name="T19" fmla="*/ 61 h 135"/>
              <a:gd name="T20" fmla="*/ 99 w 129"/>
              <a:gd name="T21" fmla="*/ 63 h 135"/>
              <a:gd name="T22" fmla="*/ 73 w 129"/>
              <a:gd name="T23" fmla="*/ 80 h 135"/>
              <a:gd name="T24" fmla="*/ 56 w 129"/>
              <a:gd name="T25" fmla="*/ 105 h 135"/>
              <a:gd name="T26" fmla="*/ 50 w 129"/>
              <a:gd name="T27" fmla="*/ 135 h 135"/>
              <a:gd name="T28" fmla="*/ 0 w 129"/>
              <a:gd name="T29" fmla="*/ 135 h 135"/>
              <a:gd name="T30" fmla="*/ 2 w 129"/>
              <a:gd name="T31" fmla="*/ 110 h 135"/>
              <a:gd name="T32" fmla="*/ 10 w 129"/>
              <a:gd name="T33" fmla="*/ 86 h 135"/>
              <a:gd name="T34" fmla="*/ 37 w 129"/>
              <a:gd name="T35" fmla="*/ 44 h 135"/>
              <a:gd name="T36" fmla="*/ 79 w 129"/>
              <a:gd name="T37" fmla="*/ 16 h 135"/>
              <a:gd name="T38" fmla="*/ 85 w 129"/>
              <a:gd name="T39" fmla="*/ 14 h 135"/>
              <a:gd name="T40" fmla="*/ 88 w 129"/>
              <a:gd name="T41" fmla="*/ 13 h 135"/>
              <a:gd name="T42" fmla="*/ 89 w 129"/>
              <a:gd name="T43" fmla="*/ 13 h 135"/>
              <a:gd name="T44" fmla="*/ 91 w 129"/>
              <a:gd name="T45" fmla="*/ 12 h 135"/>
              <a:gd name="T46" fmla="*/ 95 w 129"/>
              <a:gd name="T47" fmla="*/ 11 h 135"/>
              <a:gd name="T48" fmla="*/ 92 w 129"/>
              <a:gd name="T4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0"/>
                </a:moveTo>
                <a:cubicBezTo>
                  <a:pt x="100" y="5"/>
                  <a:pt x="107" y="10"/>
                  <a:pt x="113" y="15"/>
                </a:cubicBezTo>
                <a:cubicBezTo>
                  <a:pt x="119" y="21"/>
                  <a:pt x="124" y="27"/>
                  <a:pt x="129" y="33"/>
                </a:cubicBezTo>
                <a:cubicBezTo>
                  <a:pt x="124" y="39"/>
                  <a:pt x="121" y="45"/>
                  <a:pt x="118" y="51"/>
                </a:cubicBezTo>
                <a:cubicBezTo>
                  <a:pt x="115" y="57"/>
                  <a:pt x="112" y="63"/>
                  <a:pt x="111" y="70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7" y="60"/>
                  <a:pt x="107" y="60"/>
                  <a:pt x="106" y="60"/>
                </a:cubicBezTo>
                <a:cubicBezTo>
                  <a:pt x="105" y="60"/>
                  <a:pt x="105" y="60"/>
                  <a:pt x="105" y="60"/>
                </a:cubicBezTo>
                <a:cubicBezTo>
                  <a:pt x="104" y="61"/>
                  <a:pt x="104" y="61"/>
                  <a:pt x="104" y="61"/>
                </a:cubicBezTo>
                <a:cubicBezTo>
                  <a:pt x="103" y="61"/>
                  <a:pt x="103" y="61"/>
                  <a:pt x="102" y="61"/>
                </a:cubicBezTo>
                <a:cubicBezTo>
                  <a:pt x="101" y="62"/>
                  <a:pt x="100" y="62"/>
                  <a:pt x="99" y="63"/>
                </a:cubicBezTo>
                <a:cubicBezTo>
                  <a:pt x="89" y="67"/>
                  <a:pt x="80" y="72"/>
                  <a:pt x="73" y="80"/>
                </a:cubicBezTo>
                <a:cubicBezTo>
                  <a:pt x="66" y="87"/>
                  <a:pt x="60" y="96"/>
                  <a:pt x="56" y="105"/>
                </a:cubicBezTo>
                <a:cubicBezTo>
                  <a:pt x="52" y="115"/>
                  <a:pt x="50" y="125"/>
                  <a:pt x="50" y="135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27"/>
                  <a:pt x="1" y="119"/>
                  <a:pt x="2" y="110"/>
                </a:cubicBezTo>
                <a:cubicBezTo>
                  <a:pt x="4" y="102"/>
                  <a:pt x="6" y="94"/>
                  <a:pt x="10" y="86"/>
                </a:cubicBezTo>
                <a:cubicBezTo>
                  <a:pt x="16" y="70"/>
                  <a:pt x="26" y="56"/>
                  <a:pt x="37" y="44"/>
                </a:cubicBezTo>
                <a:cubicBezTo>
                  <a:pt x="49" y="32"/>
                  <a:pt x="64" y="23"/>
                  <a:pt x="79" y="16"/>
                </a:cubicBezTo>
                <a:cubicBezTo>
                  <a:pt x="81" y="15"/>
                  <a:pt x="83" y="15"/>
                  <a:pt x="85" y="14"/>
                </a:cubicBezTo>
                <a:cubicBezTo>
                  <a:pt x="86" y="14"/>
                  <a:pt x="87" y="13"/>
                  <a:pt x="88" y="13"/>
                </a:cubicBezTo>
                <a:cubicBezTo>
                  <a:pt x="89" y="13"/>
                  <a:pt x="89" y="13"/>
                  <a:pt x="89" y="13"/>
                </a:cubicBezTo>
                <a:cubicBezTo>
                  <a:pt x="90" y="12"/>
                  <a:pt x="90" y="12"/>
                  <a:pt x="91" y="12"/>
                </a:cubicBezTo>
                <a:cubicBezTo>
                  <a:pt x="92" y="12"/>
                  <a:pt x="94" y="11"/>
                  <a:pt x="95" y="11"/>
                </a:cubicBezTo>
                <a:lnTo>
                  <a:pt x="92" y="0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>
            <a:spLocks/>
          </p:cNvSpPr>
          <p:nvPr/>
        </p:nvSpPr>
        <p:spPr bwMode="auto">
          <a:xfrm>
            <a:off x="3670772" y="2426519"/>
            <a:ext cx="1443243" cy="1375800"/>
          </a:xfrm>
          <a:custGeom>
            <a:avLst/>
            <a:gdLst>
              <a:gd name="T0" fmla="*/ 135 w 135"/>
              <a:gd name="T1" fmla="*/ 92 h 129"/>
              <a:gd name="T2" fmla="*/ 120 w 135"/>
              <a:gd name="T3" fmla="*/ 113 h 129"/>
              <a:gd name="T4" fmla="*/ 103 w 135"/>
              <a:gd name="T5" fmla="*/ 129 h 129"/>
              <a:gd name="T6" fmla="*/ 85 w 135"/>
              <a:gd name="T7" fmla="*/ 117 h 129"/>
              <a:gd name="T8" fmla="*/ 66 w 135"/>
              <a:gd name="T9" fmla="*/ 111 h 129"/>
              <a:gd name="T10" fmla="*/ 76 w 135"/>
              <a:gd name="T11" fmla="*/ 108 h 129"/>
              <a:gd name="T12" fmla="*/ 75 w 135"/>
              <a:gd name="T13" fmla="*/ 106 h 129"/>
              <a:gd name="T14" fmla="*/ 75 w 135"/>
              <a:gd name="T15" fmla="*/ 104 h 129"/>
              <a:gd name="T16" fmla="*/ 75 w 135"/>
              <a:gd name="T17" fmla="*/ 104 h 129"/>
              <a:gd name="T18" fmla="*/ 74 w 135"/>
              <a:gd name="T19" fmla="*/ 102 h 129"/>
              <a:gd name="T20" fmla="*/ 73 w 135"/>
              <a:gd name="T21" fmla="*/ 98 h 129"/>
              <a:gd name="T22" fmla="*/ 56 w 135"/>
              <a:gd name="T23" fmla="*/ 73 h 129"/>
              <a:gd name="T24" fmla="*/ 30 w 135"/>
              <a:gd name="T25" fmla="*/ 56 h 129"/>
              <a:gd name="T26" fmla="*/ 0 w 135"/>
              <a:gd name="T27" fmla="*/ 50 h 129"/>
              <a:gd name="T28" fmla="*/ 0 w 135"/>
              <a:gd name="T29" fmla="*/ 0 h 129"/>
              <a:gd name="T30" fmla="*/ 25 w 135"/>
              <a:gd name="T31" fmla="*/ 2 h 129"/>
              <a:gd name="T32" fmla="*/ 49 w 135"/>
              <a:gd name="T33" fmla="*/ 9 h 129"/>
              <a:gd name="T34" fmla="*/ 91 w 135"/>
              <a:gd name="T35" fmla="*/ 37 h 129"/>
              <a:gd name="T36" fmla="*/ 119 w 135"/>
              <a:gd name="T37" fmla="*/ 79 h 129"/>
              <a:gd name="T38" fmla="*/ 121 w 135"/>
              <a:gd name="T39" fmla="*/ 85 h 129"/>
              <a:gd name="T40" fmla="*/ 122 w 135"/>
              <a:gd name="T41" fmla="*/ 88 h 129"/>
              <a:gd name="T42" fmla="*/ 123 w 135"/>
              <a:gd name="T43" fmla="*/ 89 h 129"/>
              <a:gd name="T44" fmla="*/ 123 w 135"/>
              <a:gd name="T45" fmla="*/ 91 h 129"/>
              <a:gd name="T46" fmla="*/ 125 w 135"/>
              <a:gd name="T47" fmla="*/ 95 h 129"/>
              <a:gd name="T48" fmla="*/ 135 w 135"/>
              <a:gd name="T49" fmla="*/ 92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9">
                <a:moveTo>
                  <a:pt x="135" y="92"/>
                </a:moveTo>
                <a:cubicBezTo>
                  <a:pt x="131" y="100"/>
                  <a:pt x="126" y="107"/>
                  <a:pt x="120" y="113"/>
                </a:cubicBezTo>
                <a:cubicBezTo>
                  <a:pt x="115" y="119"/>
                  <a:pt x="109" y="124"/>
                  <a:pt x="103" y="129"/>
                </a:cubicBezTo>
                <a:cubicBezTo>
                  <a:pt x="97" y="124"/>
                  <a:pt x="91" y="120"/>
                  <a:pt x="85" y="117"/>
                </a:cubicBezTo>
                <a:cubicBezTo>
                  <a:pt x="78" y="114"/>
                  <a:pt x="72" y="112"/>
                  <a:pt x="66" y="111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7"/>
                  <a:pt x="76" y="106"/>
                  <a:pt x="75" y="106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3"/>
                  <a:pt x="74" y="103"/>
                  <a:pt x="74" y="102"/>
                </a:cubicBezTo>
                <a:cubicBezTo>
                  <a:pt x="74" y="101"/>
                  <a:pt x="73" y="100"/>
                  <a:pt x="73" y="98"/>
                </a:cubicBezTo>
                <a:cubicBezTo>
                  <a:pt x="69" y="89"/>
                  <a:pt x="63" y="80"/>
                  <a:pt x="56" y="73"/>
                </a:cubicBezTo>
                <a:cubicBezTo>
                  <a:pt x="48" y="66"/>
                  <a:pt x="40" y="60"/>
                  <a:pt x="30" y="56"/>
                </a:cubicBezTo>
                <a:cubicBezTo>
                  <a:pt x="21" y="52"/>
                  <a:pt x="10" y="50"/>
                  <a:pt x="0" y="50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17" y="0"/>
                  <a:pt x="25" y="2"/>
                </a:cubicBezTo>
                <a:cubicBezTo>
                  <a:pt x="33" y="4"/>
                  <a:pt x="41" y="6"/>
                  <a:pt x="49" y="9"/>
                </a:cubicBezTo>
                <a:cubicBezTo>
                  <a:pt x="65" y="16"/>
                  <a:pt x="79" y="25"/>
                  <a:pt x="91" y="37"/>
                </a:cubicBezTo>
                <a:cubicBezTo>
                  <a:pt x="103" y="49"/>
                  <a:pt x="113" y="63"/>
                  <a:pt x="119" y="79"/>
                </a:cubicBezTo>
                <a:cubicBezTo>
                  <a:pt x="120" y="81"/>
                  <a:pt x="121" y="83"/>
                  <a:pt x="121" y="85"/>
                </a:cubicBezTo>
                <a:cubicBezTo>
                  <a:pt x="122" y="86"/>
                  <a:pt x="122" y="87"/>
                  <a:pt x="122" y="88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90"/>
                  <a:pt x="123" y="90"/>
                  <a:pt x="123" y="91"/>
                </a:cubicBezTo>
                <a:cubicBezTo>
                  <a:pt x="124" y="92"/>
                  <a:pt x="124" y="93"/>
                  <a:pt x="125" y="95"/>
                </a:cubicBezTo>
                <a:lnTo>
                  <a:pt x="135" y="92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547508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5999742" y="3901233"/>
            <a:ext cx="1443243" cy="1389290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 flipV="1">
            <a:off x="6897498" y="2307965"/>
            <a:ext cx="1373664" cy="142975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 flipV="1">
            <a:off x="8347479" y="2348053"/>
            <a:ext cx="1441002" cy="1376304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>
            <a:spLocks/>
          </p:cNvSpPr>
          <p:nvPr/>
        </p:nvSpPr>
        <p:spPr bwMode="auto">
          <a:xfrm>
            <a:off x="9261721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TextBox 101"/>
          <p:cNvSpPr txBox="1"/>
          <p:nvPr/>
        </p:nvSpPr>
        <p:spPr>
          <a:xfrm>
            <a:off x="2845989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Rectangle 102"/>
          <p:cNvSpPr/>
          <p:nvPr/>
        </p:nvSpPr>
        <p:spPr>
          <a:xfrm>
            <a:off x="2297001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Box 101"/>
          <p:cNvSpPr txBox="1"/>
          <p:nvPr/>
        </p:nvSpPr>
        <p:spPr>
          <a:xfrm>
            <a:off x="7563276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Rectangle 102"/>
          <p:cNvSpPr/>
          <p:nvPr/>
        </p:nvSpPr>
        <p:spPr>
          <a:xfrm>
            <a:off x="7014288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TextBox 101"/>
          <p:cNvSpPr txBox="1"/>
          <p:nvPr/>
        </p:nvSpPr>
        <p:spPr>
          <a:xfrm>
            <a:off x="9528036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Rectangle 102"/>
          <p:cNvSpPr/>
          <p:nvPr/>
        </p:nvSpPr>
        <p:spPr>
          <a:xfrm>
            <a:off x="8979048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TextBox 101"/>
          <p:cNvSpPr txBox="1"/>
          <p:nvPr/>
        </p:nvSpPr>
        <p:spPr>
          <a:xfrm>
            <a:off x="5215422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Rectangle 102"/>
          <p:cNvSpPr/>
          <p:nvPr/>
        </p:nvSpPr>
        <p:spPr>
          <a:xfrm>
            <a:off x="4666434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101"/>
          <p:cNvSpPr txBox="1"/>
          <p:nvPr/>
        </p:nvSpPr>
        <p:spPr>
          <a:xfrm>
            <a:off x="1759442" y="398726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Rectangle 102"/>
          <p:cNvSpPr/>
          <p:nvPr/>
        </p:nvSpPr>
        <p:spPr>
          <a:xfrm>
            <a:off x="1210454" y="4268909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4DF2F4A-EDF6-49AC-9C81-9FD6C68E34B8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8">
            <a:extLst>
              <a:ext uri="{FF2B5EF4-FFF2-40B4-BE49-F238E27FC236}">
                <a16:creationId xmlns:a16="http://schemas.microsoft.com/office/drawing/2014/main" xmlns="" id="{74DF2F4A-EDF6-49AC-9C81-9FD6C68E34B8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21"/>
          <p:cNvSpPr>
            <a:spLocks/>
          </p:cNvSpPr>
          <p:nvPr/>
        </p:nvSpPr>
        <p:spPr bwMode="auto">
          <a:xfrm>
            <a:off x="4037084" y="1919366"/>
            <a:ext cx="2216150" cy="1890713"/>
          </a:xfrm>
          <a:custGeom>
            <a:avLst/>
            <a:gdLst>
              <a:gd name="T0" fmla="*/ 385 w 452"/>
              <a:gd name="T1" fmla="*/ 0 h 386"/>
              <a:gd name="T2" fmla="*/ 385 w 452"/>
              <a:gd name="T3" fmla="*/ 0 h 386"/>
              <a:gd name="T4" fmla="*/ 385 w 452"/>
              <a:gd name="T5" fmla="*/ 0 h 386"/>
              <a:gd name="T6" fmla="*/ 0 w 452"/>
              <a:gd name="T7" fmla="*/ 386 h 386"/>
              <a:gd name="T8" fmla="*/ 64 w 452"/>
              <a:gd name="T9" fmla="*/ 319 h 386"/>
              <a:gd name="T10" fmla="*/ 128 w 452"/>
              <a:gd name="T11" fmla="*/ 386 h 386"/>
              <a:gd name="T12" fmla="*/ 385 w 452"/>
              <a:gd name="T13" fmla="*/ 129 h 386"/>
              <a:gd name="T14" fmla="*/ 385 w 452"/>
              <a:gd name="T15" fmla="*/ 129 h 386"/>
              <a:gd name="T16" fmla="*/ 452 w 452"/>
              <a:gd name="T17" fmla="*/ 65 h 386"/>
              <a:gd name="T18" fmla="*/ 385 w 452"/>
              <a:gd name="T19" fmla="*/ 0 h 386"/>
              <a:gd name="T20" fmla="*/ 385 w 452"/>
              <a:gd name="T21" fmla="*/ 0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2" h="386">
                <a:moveTo>
                  <a:pt x="385" y="0"/>
                </a:moveTo>
                <a:cubicBezTo>
                  <a:pt x="385" y="0"/>
                  <a:pt x="385" y="0"/>
                  <a:pt x="385" y="0"/>
                </a:cubicBezTo>
                <a:cubicBezTo>
                  <a:pt x="385" y="0"/>
                  <a:pt x="385" y="0"/>
                  <a:pt x="385" y="0"/>
                </a:cubicBezTo>
                <a:cubicBezTo>
                  <a:pt x="173" y="0"/>
                  <a:pt x="0" y="173"/>
                  <a:pt x="0" y="386"/>
                </a:cubicBezTo>
                <a:cubicBezTo>
                  <a:pt x="64" y="319"/>
                  <a:pt x="64" y="319"/>
                  <a:pt x="64" y="319"/>
                </a:cubicBezTo>
                <a:cubicBezTo>
                  <a:pt x="128" y="386"/>
                  <a:pt x="128" y="386"/>
                  <a:pt x="128" y="386"/>
                </a:cubicBezTo>
                <a:cubicBezTo>
                  <a:pt x="128" y="244"/>
                  <a:pt x="243" y="129"/>
                  <a:pt x="385" y="129"/>
                </a:cubicBezTo>
                <a:cubicBezTo>
                  <a:pt x="385" y="129"/>
                  <a:pt x="385" y="129"/>
                  <a:pt x="385" y="129"/>
                </a:cubicBezTo>
                <a:cubicBezTo>
                  <a:pt x="452" y="65"/>
                  <a:pt x="452" y="65"/>
                  <a:pt x="452" y="65"/>
                </a:cubicBezTo>
                <a:cubicBezTo>
                  <a:pt x="385" y="0"/>
                  <a:pt x="385" y="0"/>
                  <a:pt x="385" y="0"/>
                </a:cubicBezTo>
                <a:cubicBezTo>
                  <a:pt x="385" y="0"/>
                  <a:pt x="385" y="0"/>
                  <a:pt x="385" y="0"/>
                </a:cubicBez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6" name="Freeform 22"/>
          <p:cNvSpPr>
            <a:spLocks/>
          </p:cNvSpPr>
          <p:nvPr/>
        </p:nvSpPr>
        <p:spPr bwMode="auto">
          <a:xfrm>
            <a:off x="4037084" y="3481466"/>
            <a:ext cx="1887538" cy="2214563"/>
          </a:xfrm>
          <a:custGeom>
            <a:avLst/>
            <a:gdLst>
              <a:gd name="T0" fmla="*/ 0 w 385"/>
              <a:gd name="T1" fmla="*/ 67 h 452"/>
              <a:gd name="T2" fmla="*/ 0 w 385"/>
              <a:gd name="T3" fmla="*/ 67 h 452"/>
              <a:gd name="T4" fmla="*/ 0 w 385"/>
              <a:gd name="T5" fmla="*/ 67 h 452"/>
              <a:gd name="T6" fmla="*/ 385 w 385"/>
              <a:gd name="T7" fmla="*/ 452 h 452"/>
              <a:gd name="T8" fmla="*/ 318 w 385"/>
              <a:gd name="T9" fmla="*/ 388 h 452"/>
              <a:gd name="T10" fmla="*/ 385 w 385"/>
              <a:gd name="T11" fmla="*/ 324 h 452"/>
              <a:gd name="T12" fmla="*/ 128 w 385"/>
              <a:gd name="T13" fmla="*/ 67 h 452"/>
              <a:gd name="T14" fmla="*/ 128 w 385"/>
              <a:gd name="T15" fmla="*/ 67 h 452"/>
              <a:gd name="T16" fmla="*/ 64 w 385"/>
              <a:gd name="T17" fmla="*/ 0 h 452"/>
              <a:gd name="T18" fmla="*/ 0 w 385"/>
              <a:gd name="T19" fmla="*/ 67 h 452"/>
              <a:gd name="T20" fmla="*/ 0 w 385"/>
              <a:gd name="T21" fmla="*/ 67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5" h="452">
                <a:moveTo>
                  <a:pt x="0" y="67"/>
                </a:move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279"/>
                  <a:pt x="173" y="452"/>
                  <a:pt x="385" y="452"/>
                </a:cubicBezTo>
                <a:cubicBezTo>
                  <a:pt x="318" y="388"/>
                  <a:pt x="318" y="388"/>
                  <a:pt x="318" y="388"/>
                </a:cubicBezTo>
                <a:cubicBezTo>
                  <a:pt x="385" y="324"/>
                  <a:pt x="385" y="324"/>
                  <a:pt x="385" y="324"/>
                </a:cubicBezTo>
                <a:cubicBezTo>
                  <a:pt x="243" y="324"/>
                  <a:pt x="128" y="208"/>
                  <a:pt x="128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64" y="0"/>
                  <a:pt x="64" y="0"/>
                  <a:pt x="64" y="0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7" name="Freeform 23"/>
          <p:cNvSpPr>
            <a:spLocks/>
          </p:cNvSpPr>
          <p:nvPr/>
        </p:nvSpPr>
        <p:spPr bwMode="auto">
          <a:xfrm>
            <a:off x="5596009" y="3810078"/>
            <a:ext cx="2217738" cy="1885950"/>
          </a:xfrm>
          <a:custGeom>
            <a:avLst/>
            <a:gdLst>
              <a:gd name="T0" fmla="*/ 67 w 452"/>
              <a:gd name="T1" fmla="*/ 385 h 385"/>
              <a:gd name="T2" fmla="*/ 67 w 452"/>
              <a:gd name="T3" fmla="*/ 385 h 385"/>
              <a:gd name="T4" fmla="*/ 67 w 452"/>
              <a:gd name="T5" fmla="*/ 385 h 385"/>
              <a:gd name="T6" fmla="*/ 452 w 452"/>
              <a:gd name="T7" fmla="*/ 0 h 385"/>
              <a:gd name="T8" fmla="*/ 388 w 452"/>
              <a:gd name="T9" fmla="*/ 67 h 385"/>
              <a:gd name="T10" fmla="*/ 324 w 452"/>
              <a:gd name="T11" fmla="*/ 0 h 385"/>
              <a:gd name="T12" fmla="*/ 67 w 452"/>
              <a:gd name="T13" fmla="*/ 257 h 385"/>
              <a:gd name="T14" fmla="*/ 67 w 452"/>
              <a:gd name="T15" fmla="*/ 257 h 385"/>
              <a:gd name="T16" fmla="*/ 0 w 452"/>
              <a:gd name="T17" fmla="*/ 321 h 385"/>
              <a:gd name="T18" fmla="*/ 67 w 452"/>
              <a:gd name="T19" fmla="*/ 385 h 385"/>
              <a:gd name="T20" fmla="*/ 67 w 452"/>
              <a:gd name="T21" fmla="*/ 385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2" h="385">
                <a:moveTo>
                  <a:pt x="67" y="385"/>
                </a:moveTo>
                <a:cubicBezTo>
                  <a:pt x="67" y="385"/>
                  <a:pt x="67" y="385"/>
                  <a:pt x="67" y="385"/>
                </a:cubicBezTo>
                <a:cubicBezTo>
                  <a:pt x="67" y="385"/>
                  <a:pt x="67" y="385"/>
                  <a:pt x="67" y="385"/>
                </a:cubicBezTo>
                <a:cubicBezTo>
                  <a:pt x="280" y="385"/>
                  <a:pt x="452" y="212"/>
                  <a:pt x="452" y="0"/>
                </a:cubicBezTo>
                <a:cubicBezTo>
                  <a:pt x="388" y="67"/>
                  <a:pt x="388" y="67"/>
                  <a:pt x="388" y="67"/>
                </a:cubicBezTo>
                <a:cubicBezTo>
                  <a:pt x="324" y="0"/>
                  <a:pt x="324" y="0"/>
                  <a:pt x="324" y="0"/>
                </a:cubicBezTo>
                <a:cubicBezTo>
                  <a:pt x="324" y="141"/>
                  <a:pt x="209" y="257"/>
                  <a:pt x="67" y="257"/>
                </a:cubicBezTo>
                <a:cubicBezTo>
                  <a:pt x="67" y="257"/>
                  <a:pt x="67" y="257"/>
                  <a:pt x="67" y="257"/>
                </a:cubicBezTo>
                <a:cubicBezTo>
                  <a:pt x="0" y="321"/>
                  <a:pt x="0" y="321"/>
                  <a:pt x="0" y="321"/>
                </a:cubicBezTo>
                <a:cubicBezTo>
                  <a:pt x="67" y="385"/>
                  <a:pt x="67" y="385"/>
                  <a:pt x="67" y="385"/>
                </a:cubicBezTo>
                <a:cubicBezTo>
                  <a:pt x="67" y="385"/>
                  <a:pt x="67" y="385"/>
                  <a:pt x="67" y="385"/>
                </a:cubicBez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8" name="Freeform 24"/>
          <p:cNvSpPr>
            <a:spLocks/>
          </p:cNvSpPr>
          <p:nvPr/>
        </p:nvSpPr>
        <p:spPr bwMode="auto">
          <a:xfrm>
            <a:off x="5924622" y="1919366"/>
            <a:ext cx="1889125" cy="2219325"/>
          </a:xfrm>
          <a:custGeom>
            <a:avLst/>
            <a:gdLst>
              <a:gd name="T0" fmla="*/ 385 w 385"/>
              <a:gd name="T1" fmla="*/ 386 h 453"/>
              <a:gd name="T2" fmla="*/ 385 w 385"/>
              <a:gd name="T3" fmla="*/ 386 h 453"/>
              <a:gd name="T4" fmla="*/ 385 w 385"/>
              <a:gd name="T5" fmla="*/ 386 h 453"/>
              <a:gd name="T6" fmla="*/ 0 w 385"/>
              <a:gd name="T7" fmla="*/ 0 h 453"/>
              <a:gd name="T8" fmla="*/ 67 w 385"/>
              <a:gd name="T9" fmla="*/ 65 h 453"/>
              <a:gd name="T10" fmla="*/ 0 w 385"/>
              <a:gd name="T11" fmla="*/ 129 h 453"/>
              <a:gd name="T12" fmla="*/ 257 w 385"/>
              <a:gd name="T13" fmla="*/ 386 h 453"/>
              <a:gd name="T14" fmla="*/ 257 w 385"/>
              <a:gd name="T15" fmla="*/ 386 h 453"/>
              <a:gd name="T16" fmla="*/ 321 w 385"/>
              <a:gd name="T17" fmla="*/ 453 h 453"/>
              <a:gd name="T18" fmla="*/ 385 w 385"/>
              <a:gd name="T19" fmla="*/ 386 h 453"/>
              <a:gd name="T20" fmla="*/ 385 w 385"/>
              <a:gd name="T21" fmla="*/ 386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5" h="453">
                <a:moveTo>
                  <a:pt x="385" y="386"/>
                </a:moveTo>
                <a:cubicBezTo>
                  <a:pt x="385" y="386"/>
                  <a:pt x="385" y="386"/>
                  <a:pt x="385" y="386"/>
                </a:cubicBezTo>
                <a:cubicBezTo>
                  <a:pt x="385" y="386"/>
                  <a:pt x="385" y="386"/>
                  <a:pt x="385" y="386"/>
                </a:cubicBezTo>
                <a:cubicBezTo>
                  <a:pt x="385" y="173"/>
                  <a:pt x="213" y="0"/>
                  <a:pt x="0" y="0"/>
                </a:cubicBezTo>
                <a:cubicBezTo>
                  <a:pt x="67" y="65"/>
                  <a:pt x="67" y="65"/>
                  <a:pt x="67" y="65"/>
                </a:cubicBezTo>
                <a:cubicBezTo>
                  <a:pt x="0" y="129"/>
                  <a:pt x="0" y="129"/>
                  <a:pt x="0" y="129"/>
                </a:cubicBezTo>
                <a:cubicBezTo>
                  <a:pt x="142" y="129"/>
                  <a:pt x="257" y="244"/>
                  <a:pt x="257" y="386"/>
                </a:cubicBezTo>
                <a:cubicBezTo>
                  <a:pt x="257" y="386"/>
                  <a:pt x="257" y="386"/>
                  <a:pt x="257" y="386"/>
                </a:cubicBezTo>
                <a:cubicBezTo>
                  <a:pt x="321" y="453"/>
                  <a:pt x="321" y="453"/>
                  <a:pt x="321" y="453"/>
                </a:cubicBezTo>
                <a:cubicBezTo>
                  <a:pt x="385" y="386"/>
                  <a:pt x="385" y="386"/>
                  <a:pt x="385" y="386"/>
                </a:cubicBezTo>
                <a:cubicBezTo>
                  <a:pt x="385" y="386"/>
                  <a:pt x="385" y="386"/>
                  <a:pt x="385" y="386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9" name="Freeform 25"/>
          <p:cNvSpPr>
            <a:spLocks/>
          </p:cNvSpPr>
          <p:nvPr/>
        </p:nvSpPr>
        <p:spPr bwMode="auto">
          <a:xfrm>
            <a:off x="5513459" y="3394153"/>
            <a:ext cx="411163" cy="415925"/>
          </a:xfrm>
          <a:custGeom>
            <a:avLst/>
            <a:gdLst>
              <a:gd name="T0" fmla="*/ 84 w 84"/>
              <a:gd name="T1" fmla="*/ 85 h 85"/>
              <a:gd name="T2" fmla="*/ 0 w 84"/>
              <a:gd name="T3" fmla="*/ 85 h 85"/>
              <a:gd name="T4" fmla="*/ 84 w 84"/>
              <a:gd name="T5" fmla="*/ 0 h 85"/>
              <a:gd name="T6" fmla="*/ 84 w 84"/>
              <a:gd name="T7" fmla="*/ 8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" h="85">
                <a:moveTo>
                  <a:pt x="84" y="85"/>
                </a:moveTo>
                <a:cubicBezTo>
                  <a:pt x="0" y="85"/>
                  <a:pt x="0" y="85"/>
                  <a:pt x="0" y="85"/>
                </a:cubicBezTo>
                <a:cubicBezTo>
                  <a:pt x="0" y="38"/>
                  <a:pt x="37" y="0"/>
                  <a:pt x="84" y="0"/>
                </a:cubicBezTo>
                <a:lnTo>
                  <a:pt x="84" y="85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0" name="Freeform 26"/>
          <p:cNvSpPr>
            <a:spLocks/>
          </p:cNvSpPr>
          <p:nvPr/>
        </p:nvSpPr>
        <p:spPr bwMode="auto">
          <a:xfrm>
            <a:off x="5924622" y="3394153"/>
            <a:ext cx="417513" cy="415925"/>
          </a:xfrm>
          <a:custGeom>
            <a:avLst/>
            <a:gdLst>
              <a:gd name="T0" fmla="*/ 0 w 85"/>
              <a:gd name="T1" fmla="*/ 85 h 85"/>
              <a:gd name="T2" fmla="*/ 85 w 85"/>
              <a:gd name="T3" fmla="*/ 85 h 85"/>
              <a:gd name="T4" fmla="*/ 0 w 85"/>
              <a:gd name="T5" fmla="*/ 0 h 85"/>
              <a:gd name="T6" fmla="*/ 0 w 85"/>
              <a:gd name="T7" fmla="*/ 8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5" h="85">
                <a:moveTo>
                  <a:pt x="0" y="85"/>
                </a:moveTo>
                <a:cubicBezTo>
                  <a:pt x="85" y="85"/>
                  <a:pt x="85" y="85"/>
                  <a:pt x="85" y="85"/>
                </a:cubicBezTo>
                <a:cubicBezTo>
                  <a:pt x="85" y="38"/>
                  <a:pt x="47" y="0"/>
                  <a:pt x="0" y="0"/>
                </a:cubicBezTo>
                <a:lnTo>
                  <a:pt x="0" y="85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1" name="Freeform 27"/>
          <p:cNvSpPr>
            <a:spLocks/>
          </p:cNvSpPr>
          <p:nvPr/>
        </p:nvSpPr>
        <p:spPr bwMode="auto">
          <a:xfrm>
            <a:off x="5513459" y="3810078"/>
            <a:ext cx="411163" cy="411163"/>
          </a:xfrm>
          <a:custGeom>
            <a:avLst/>
            <a:gdLst>
              <a:gd name="T0" fmla="*/ 84 w 84"/>
              <a:gd name="T1" fmla="*/ 0 h 84"/>
              <a:gd name="T2" fmla="*/ 0 w 84"/>
              <a:gd name="T3" fmla="*/ 0 h 84"/>
              <a:gd name="T4" fmla="*/ 84 w 84"/>
              <a:gd name="T5" fmla="*/ 84 h 84"/>
              <a:gd name="T6" fmla="*/ 84 w 84"/>
              <a:gd name="T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" h="84">
                <a:moveTo>
                  <a:pt x="8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6"/>
                  <a:pt x="37" y="84"/>
                  <a:pt x="84" y="84"/>
                </a:cubicBezTo>
                <a:lnTo>
                  <a:pt x="84" y="0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2" name="Freeform 28"/>
          <p:cNvSpPr>
            <a:spLocks/>
          </p:cNvSpPr>
          <p:nvPr/>
        </p:nvSpPr>
        <p:spPr bwMode="auto">
          <a:xfrm>
            <a:off x="5924622" y="3810078"/>
            <a:ext cx="417513" cy="411163"/>
          </a:xfrm>
          <a:custGeom>
            <a:avLst/>
            <a:gdLst>
              <a:gd name="T0" fmla="*/ 0 w 85"/>
              <a:gd name="T1" fmla="*/ 0 h 84"/>
              <a:gd name="T2" fmla="*/ 85 w 85"/>
              <a:gd name="T3" fmla="*/ 0 h 84"/>
              <a:gd name="T4" fmla="*/ 0 w 85"/>
              <a:gd name="T5" fmla="*/ 84 h 84"/>
              <a:gd name="T6" fmla="*/ 0 w 85"/>
              <a:gd name="T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5" h="84">
                <a:moveTo>
                  <a:pt x="0" y="0"/>
                </a:moveTo>
                <a:cubicBezTo>
                  <a:pt x="85" y="0"/>
                  <a:pt x="85" y="0"/>
                  <a:pt x="85" y="0"/>
                </a:cubicBezTo>
                <a:cubicBezTo>
                  <a:pt x="85" y="46"/>
                  <a:pt x="47" y="84"/>
                  <a:pt x="0" y="84"/>
                </a:cubicBezTo>
                <a:lnTo>
                  <a:pt x="0" y="0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3" name="Inhaltsplatzhalter 4"/>
          <p:cNvSpPr txBox="1">
            <a:spLocks/>
          </p:cNvSpPr>
          <p:nvPr/>
        </p:nvSpPr>
        <p:spPr>
          <a:xfrm>
            <a:off x="527900" y="2475030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4" name="Inhaltsplatzhalter 4"/>
          <p:cNvSpPr txBox="1">
            <a:spLocks/>
          </p:cNvSpPr>
          <p:nvPr/>
        </p:nvSpPr>
        <p:spPr>
          <a:xfrm>
            <a:off x="527900" y="4138691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5" name="Inhaltsplatzhalter 4"/>
          <p:cNvSpPr txBox="1">
            <a:spLocks/>
          </p:cNvSpPr>
          <p:nvPr/>
        </p:nvSpPr>
        <p:spPr>
          <a:xfrm>
            <a:off x="8436047" y="2475030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6" name="Inhaltsplatzhalter 4"/>
          <p:cNvSpPr txBox="1">
            <a:spLocks/>
          </p:cNvSpPr>
          <p:nvPr/>
        </p:nvSpPr>
        <p:spPr>
          <a:xfrm>
            <a:off x="8436047" y="4138691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grpSp>
        <p:nvGrpSpPr>
          <p:cNvPr id="47" name="Group 55"/>
          <p:cNvGrpSpPr/>
          <p:nvPr/>
        </p:nvGrpSpPr>
        <p:grpSpPr>
          <a:xfrm>
            <a:off x="2948058" y="1562660"/>
            <a:ext cx="1744663" cy="754063"/>
            <a:chOff x="3118643" y="1866927"/>
            <a:chExt cx="1744663" cy="754063"/>
          </a:xfrm>
        </p:grpSpPr>
        <p:sp>
          <p:nvSpPr>
            <p:cNvPr id="48" name="Freeform 29"/>
            <p:cNvSpPr>
              <a:spLocks/>
            </p:cNvSpPr>
            <p:nvPr/>
          </p:nvSpPr>
          <p:spPr bwMode="auto">
            <a:xfrm flipV="1">
              <a:off x="3118643" y="1866927"/>
              <a:ext cx="1744663" cy="754063"/>
            </a:xfrm>
            <a:custGeom>
              <a:avLst/>
              <a:gdLst>
                <a:gd name="T0" fmla="*/ 994 w 1099"/>
                <a:gd name="T1" fmla="*/ 157 h 475"/>
                <a:gd name="T2" fmla="*/ 0 w 1099"/>
                <a:gd name="T3" fmla="*/ 157 h 475"/>
                <a:gd name="T4" fmla="*/ 0 w 1099"/>
                <a:gd name="T5" fmla="*/ 475 h 475"/>
                <a:gd name="T6" fmla="*/ 1099 w 1099"/>
                <a:gd name="T7" fmla="*/ 475 h 475"/>
                <a:gd name="T8" fmla="*/ 1099 w 1099"/>
                <a:gd name="T9" fmla="*/ 166 h 475"/>
                <a:gd name="T10" fmla="*/ 1099 w 1099"/>
                <a:gd name="T11" fmla="*/ 157 h 475"/>
                <a:gd name="T12" fmla="*/ 1099 w 1099"/>
                <a:gd name="T13" fmla="*/ 0 h 475"/>
                <a:gd name="T14" fmla="*/ 994 w 1099"/>
                <a:gd name="T15" fmla="*/ 1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9" h="475">
                  <a:moveTo>
                    <a:pt x="994" y="157"/>
                  </a:moveTo>
                  <a:lnTo>
                    <a:pt x="0" y="157"/>
                  </a:lnTo>
                  <a:lnTo>
                    <a:pt x="0" y="475"/>
                  </a:lnTo>
                  <a:lnTo>
                    <a:pt x="1099" y="475"/>
                  </a:lnTo>
                  <a:lnTo>
                    <a:pt x="1099" y="166"/>
                  </a:lnTo>
                  <a:lnTo>
                    <a:pt x="1099" y="157"/>
                  </a:lnTo>
                  <a:lnTo>
                    <a:pt x="1099" y="0"/>
                  </a:lnTo>
                  <a:lnTo>
                    <a:pt x="994" y="157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9" name="Inhaltsplatzhalter 4"/>
            <p:cNvSpPr txBox="1">
              <a:spLocks/>
            </p:cNvSpPr>
            <p:nvPr/>
          </p:nvSpPr>
          <p:spPr>
            <a:xfrm>
              <a:off x="3530681" y="1891622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40%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0" name="Group 58"/>
          <p:cNvGrpSpPr/>
          <p:nvPr/>
        </p:nvGrpSpPr>
        <p:grpSpPr>
          <a:xfrm>
            <a:off x="2948058" y="5317326"/>
            <a:ext cx="1744663" cy="758825"/>
            <a:chOff x="3118643" y="5621593"/>
            <a:chExt cx="1744663" cy="758825"/>
          </a:xfrm>
        </p:grpSpPr>
        <p:sp>
          <p:nvSpPr>
            <p:cNvPr id="51" name="Freeform 33"/>
            <p:cNvSpPr>
              <a:spLocks/>
            </p:cNvSpPr>
            <p:nvPr/>
          </p:nvSpPr>
          <p:spPr bwMode="auto">
            <a:xfrm>
              <a:off x="3118643" y="5621593"/>
              <a:ext cx="1744663" cy="758825"/>
            </a:xfrm>
            <a:custGeom>
              <a:avLst/>
              <a:gdLst>
                <a:gd name="T0" fmla="*/ 994 w 1099"/>
                <a:gd name="T1" fmla="*/ 157 h 478"/>
                <a:gd name="T2" fmla="*/ 0 w 1099"/>
                <a:gd name="T3" fmla="*/ 157 h 478"/>
                <a:gd name="T4" fmla="*/ 0 w 1099"/>
                <a:gd name="T5" fmla="*/ 478 h 478"/>
                <a:gd name="T6" fmla="*/ 1099 w 1099"/>
                <a:gd name="T7" fmla="*/ 478 h 478"/>
                <a:gd name="T8" fmla="*/ 1099 w 1099"/>
                <a:gd name="T9" fmla="*/ 166 h 478"/>
                <a:gd name="T10" fmla="*/ 1099 w 1099"/>
                <a:gd name="T11" fmla="*/ 157 h 478"/>
                <a:gd name="T12" fmla="*/ 1099 w 1099"/>
                <a:gd name="T13" fmla="*/ 0 h 478"/>
                <a:gd name="T14" fmla="*/ 994 w 1099"/>
                <a:gd name="T15" fmla="*/ 157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9" h="478">
                  <a:moveTo>
                    <a:pt x="994" y="157"/>
                  </a:moveTo>
                  <a:lnTo>
                    <a:pt x="0" y="157"/>
                  </a:lnTo>
                  <a:lnTo>
                    <a:pt x="0" y="478"/>
                  </a:lnTo>
                  <a:lnTo>
                    <a:pt x="1099" y="478"/>
                  </a:lnTo>
                  <a:lnTo>
                    <a:pt x="1099" y="166"/>
                  </a:lnTo>
                  <a:lnTo>
                    <a:pt x="1099" y="157"/>
                  </a:lnTo>
                  <a:lnTo>
                    <a:pt x="1099" y="0"/>
                  </a:lnTo>
                  <a:lnTo>
                    <a:pt x="994" y="157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52" name="Inhaltsplatzhalter 4"/>
            <p:cNvSpPr txBox="1">
              <a:spLocks/>
            </p:cNvSpPr>
            <p:nvPr/>
          </p:nvSpPr>
          <p:spPr>
            <a:xfrm>
              <a:off x="3530681" y="5903875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50%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3" name="Group 56"/>
          <p:cNvGrpSpPr/>
          <p:nvPr/>
        </p:nvGrpSpPr>
        <p:grpSpPr>
          <a:xfrm>
            <a:off x="7140647" y="1562660"/>
            <a:ext cx="1746250" cy="754063"/>
            <a:chOff x="7311232" y="1866927"/>
            <a:chExt cx="1746250" cy="754063"/>
          </a:xfrm>
        </p:grpSpPr>
        <p:sp>
          <p:nvSpPr>
            <p:cNvPr id="54" name="Freeform 31"/>
            <p:cNvSpPr>
              <a:spLocks/>
            </p:cNvSpPr>
            <p:nvPr/>
          </p:nvSpPr>
          <p:spPr bwMode="auto">
            <a:xfrm flipH="1" flipV="1">
              <a:off x="7311232" y="1866927"/>
              <a:ext cx="1746250" cy="754063"/>
            </a:xfrm>
            <a:custGeom>
              <a:avLst/>
              <a:gdLst>
                <a:gd name="T0" fmla="*/ 995 w 1100"/>
                <a:gd name="T1" fmla="*/ 157 h 475"/>
                <a:gd name="T2" fmla="*/ 0 w 1100"/>
                <a:gd name="T3" fmla="*/ 157 h 475"/>
                <a:gd name="T4" fmla="*/ 0 w 1100"/>
                <a:gd name="T5" fmla="*/ 475 h 475"/>
                <a:gd name="T6" fmla="*/ 1100 w 1100"/>
                <a:gd name="T7" fmla="*/ 475 h 475"/>
                <a:gd name="T8" fmla="*/ 1100 w 1100"/>
                <a:gd name="T9" fmla="*/ 166 h 475"/>
                <a:gd name="T10" fmla="*/ 1100 w 1100"/>
                <a:gd name="T11" fmla="*/ 157 h 475"/>
                <a:gd name="T12" fmla="*/ 1100 w 1100"/>
                <a:gd name="T13" fmla="*/ 0 h 475"/>
                <a:gd name="T14" fmla="*/ 995 w 1100"/>
                <a:gd name="T15" fmla="*/ 1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0" h="475">
                  <a:moveTo>
                    <a:pt x="995" y="157"/>
                  </a:moveTo>
                  <a:lnTo>
                    <a:pt x="0" y="157"/>
                  </a:lnTo>
                  <a:lnTo>
                    <a:pt x="0" y="475"/>
                  </a:lnTo>
                  <a:lnTo>
                    <a:pt x="1100" y="475"/>
                  </a:lnTo>
                  <a:lnTo>
                    <a:pt x="1100" y="166"/>
                  </a:lnTo>
                  <a:lnTo>
                    <a:pt x="1100" y="157"/>
                  </a:lnTo>
                  <a:lnTo>
                    <a:pt x="1100" y="0"/>
                  </a:lnTo>
                  <a:lnTo>
                    <a:pt x="995" y="157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55" name="Inhaltsplatzhalter 4"/>
            <p:cNvSpPr txBox="1">
              <a:spLocks/>
            </p:cNvSpPr>
            <p:nvPr/>
          </p:nvSpPr>
          <p:spPr>
            <a:xfrm>
              <a:off x="7728745" y="1891622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60%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6" name="Group 57"/>
          <p:cNvGrpSpPr/>
          <p:nvPr/>
        </p:nvGrpSpPr>
        <p:grpSpPr>
          <a:xfrm>
            <a:off x="7140647" y="5317326"/>
            <a:ext cx="1746250" cy="758825"/>
            <a:chOff x="7311232" y="5621593"/>
            <a:chExt cx="1746250" cy="758825"/>
          </a:xfrm>
        </p:grpSpPr>
        <p:sp>
          <p:nvSpPr>
            <p:cNvPr id="57" name="Freeform 35"/>
            <p:cNvSpPr>
              <a:spLocks/>
            </p:cNvSpPr>
            <p:nvPr/>
          </p:nvSpPr>
          <p:spPr bwMode="auto">
            <a:xfrm flipH="1">
              <a:off x="7311232" y="5621593"/>
              <a:ext cx="1746250" cy="758825"/>
            </a:xfrm>
            <a:custGeom>
              <a:avLst/>
              <a:gdLst>
                <a:gd name="T0" fmla="*/ 995 w 1100"/>
                <a:gd name="T1" fmla="*/ 157 h 478"/>
                <a:gd name="T2" fmla="*/ 0 w 1100"/>
                <a:gd name="T3" fmla="*/ 157 h 478"/>
                <a:gd name="T4" fmla="*/ 0 w 1100"/>
                <a:gd name="T5" fmla="*/ 478 h 478"/>
                <a:gd name="T6" fmla="*/ 1100 w 1100"/>
                <a:gd name="T7" fmla="*/ 478 h 478"/>
                <a:gd name="T8" fmla="*/ 1100 w 1100"/>
                <a:gd name="T9" fmla="*/ 166 h 478"/>
                <a:gd name="T10" fmla="*/ 1100 w 1100"/>
                <a:gd name="T11" fmla="*/ 157 h 478"/>
                <a:gd name="T12" fmla="*/ 1100 w 1100"/>
                <a:gd name="T13" fmla="*/ 0 h 478"/>
                <a:gd name="T14" fmla="*/ 995 w 1100"/>
                <a:gd name="T15" fmla="*/ 157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0" h="478">
                  <a:moveTo>
                    <a:pt x="995" y="157"/>
                  </a:moveTo>
                  <a:lnTo>
                    <a:pt x="0" y="157"/>
                  </a:lnTo>
                  <a:lnTo>
                    <a:pt x="0" y="478"/>
                  </a:lnTo>
                  <a:lnTo>
                    <a:pt x="1100" y="478"/>
                  </a:lnTo>
                  <a:lnTo>
                    <a:pt x="1100" y="166"/>
                  </a:lnTo>
                  <a:lnTo>
                    <a:pt x="1100" y="157"/>
                  </a:lnTo>
                  <a:lnTo>
                    <a:pt x="1100" y="0"/>
                  </a:lnTo>
                  <a:lnTo>
                    <a:pt x="995" y="157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58" name="Inhaltsplatzhalter 4"/>
            <p:cNvSpPr txBox="1">
              <a:spLocks/>
            </p:cNvSpPr>
            <p:nvPr/>
          </p:nvSpPr>
          <p:spPr>
            <a:xfrm>
              <a:off x="7728745" y="5903875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70%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9" name="Group 47"/>
          <p:cNvGrpSpPr/>
          <p:nvPr/>
        </p:nvGrpSpPr>
        <p:grpSpPr>
          <a:xfrm>
            <a:off x="4610562" y="2438933"/>
            <a:ext cx="482934" cy="482074"/>
            <a:chOff x="10996613" y="1925638"/>
            <a:chExt cx="534987" cy="534988"/>
          </a:xfrm>
          <a:solidFill>
            <a:srgbClr val="FFFFFF"/>
          </a:solidFill>
        </p:grpSpPr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1" name="Freeform 7"/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62" name="Freeform 29"/>
          <p:cNvSpPr>
            <a:spLocks noEditPoints="1"/>
          </p:cNvSpPr>
          <p:nvPr/>
        </p:nvSpPr>
        <p:spPr bwMode="auto">
          <a:xfrm>
            <a:off x="6904773" y="2526509"/>
            <a:ext cx="443042" cy="474984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3" name="Group 51"/>
          <p:cNvGrpSpPr/>
          <p:nvPr/>
        </p:nvGrpSpPr>
        <p:grpSpPr>
          <a:xfrm>
            <a:off x="6720144" y="4763033"/>
            <a:ext cx="374808" cy="439652"/>
            <a:chOff x="1671638" y="5013325"/>
            <a:chExt cx="458787" cy="538162"/>
          </a:xfrm>
          <a:solidFill>
            <a:srgbClr val="FFFFFF"/>
          </a:solidFill>
        </p:grpSpPr>
        <p:sp>
          <p:nvSpPr>
            <p:cNvPr id="64" name="Freeform 211"/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5" name="Freeform 212"/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66" name="Freeform 206"/>
          <p:cNvSpPr>
            <a:spLocks noEditPoints="1"/>
          </p:cNvSpPr>
          <p:nvPr/>
        </p:nvSpPr>
        <p:spPr bwMode="auto">
          <a:xfrm>
            <a:off x="4537153" y="4639208"/>
            <a:ext cx="368404" cy="330366"/>
          </a:xfrm>
          <a:custGeom>
            <a:avLst/>
            <a:gdLst>
              <a:gd name="T0" fmla="*/ 194 w 3394"/>
              <a:gd name="T1" fmla="*/ 2074 h 3044"/>
              <a:gd name="T2" fmla="*/ 235 w 3394"/>
              <a:gd name="T3" fmla="*/ 2172 h 3044"/>
              <a:gd name="T4" fmla="*/ 314 w 3394"/>
              <a:gd name="T5" fmla="*/ 2239 h 3044"/>
              <a:gd name="T6" fmla="*/ 418 w 3394"/>
              <a:gd name="T7" fmla="*/ 2265 h 3044"/>
              <a:gd name="T8" fmla="*/ 3048 w 3394"/>
              <a:gd name="T9" fmla="*/ 2254 h 3044"/>
              <a:gd name="T10" fmla="*/ 3136 w 3394"/>
              <a:gd name="T11" fmla="*/ 2198 h 3044"/>
              <a:gd name="T12" fmla="*/ 3192 w 3394"/>
              <a:gd name="T13" fmla="*/ 2109 h 3044"/>
              <a:gd name="T14" fmla="*/ 3203 w 3394"/>
              <a:gd name="T15" fmla="*/ 1961 h 3044"/>
              <a:gd name="T16" fmla="*/ 381 w 3394"/>
              <a:gd name="T17" fmla="*/ 194 h 3044"/>
              <a:gd name="T18" fmla="*/ 283 w 3394"/>
              <a:gd name="T19" fmla="*/ 235 h 3044"/>
              <a:gd name="T20" fmla="*/ 215 w 3394"/>
              <a:gd name="T21" fmla="*/ 314 h 3044"/>
              <a:gd name="T22" fmla="*/ 191 w 3394"/>
              <a:gd name="T23" fmla="*/ 419 h 3044"/>
              <a:gd name="T24" fmla="*/ 3204 w 3394"/>
              <a:gd name="T25" fmla="*/ 419 h 3044"/>
              <a:gd name="T26" fmla="*/ 3178 w 3394"/>
              <a:gd name="T27" fmla="*/ 314 h 3044"/>
              <a:gd name="T28" fmla="*/ 3110 w 3394"/>
              <a:gd name="T29" fmla="*/ 235 h 3044"/>
              <a:gd name="T30" fmla="*/ 3013 w 3394"/>
              <a:gd name="T31" fmla="*/ 194 h 3044"/>
              <a:gd name="T32" fmla="*/ 418 w 3394"/>
              <a:gd name="T33" fmla="*/ 0 h 3044"/>
              <a:gd name="T34" fmla="*/ 3079 w 3394"/>
              <a:gd name="T35" fmla="*/ 14 h 3044"/>
              <a:gd name="T36" fmla="*/ 3215 w 3394"/>
              <a:gd name="T37" fmla="*/ 75 h 3044"/>
              <a:gd name="T38" fmla="*/ 3319 w 3394"/>
              <a:gd name="T39" fmla="*/ 179 h 3044"/>
              <a:gd name="T40" fmla="*/ 3380 w 3394"/>
              <a:gd name="T41" fmla="*/ 316 h 3044"/>
              <a:gd name="T42" fmla="*/ 3394 w 3394"/>
              <a:gd name="T43" fmla="*/ 2037 h 3044"/>
              <a:gd name="T44" fmla="*/ 3365 w 3394"/>
              <a:gd name="T45" fmla="*/ 2188 h 3044"/>
              <a:gd name="T46" fmla="*/ 3288 w 3394"/>
              <a:gd name="T47" fmla="*/ 2314 h 3044"/>
              <a:gd name="T48" fmla="*/ 3171 w 3394"/>
              <a:gd name="T49" fmla="*/ 2406 h 3044"/>
              <a:gd name="T50" fmla="*/ 3027 w 3394"/>
              <a:gd name="T51" fmla="*/ 2451 h 3044"/>
              <a:gd name="T52" fmla="*/ 1792 w 3394"/>
              <a:gd name="T53" fmla="*/ 2853 h 3044"/>
              <a:gd name="T54" fmla="*/ 2423 w 3394"/>
              <a:gd name="T55" fmla="*/ 2864 h 3044"/>
              <a:gd name="T56" fmla="*/ 2468 w 3394"/>
              <a:gd name="T57" fmla="*/ 2907 h 3044"/>
              <a:gd name="T58" fmla="*/ 2475 w 3394"/>
              <a:gd name="T59" fmla="*/ 2971 h 3044"/>
              <a:gd name="T60" fmla="*/ 2442 w 3394"/>
              <a:gd name="T61" fmla="*/ 3023 h 3044"/>
              <a:gd name="T62" fmla="*/ 2382 w 3394"/>
              <a:gd name="T63" fmla="*/ 3044 h 3044"/>
              <a:gd name="T64" fmla="*/ 970 w 3394"/>
              <a:gd name="T65" fmla="*/ 3034 h 3044"/>
              <a:gd name="T66" fmla="*/ 926 w 3394"/>
              <a:gd name="T67" fmla="*/ 2990 h 3044"/>
              <a:gd name="T68" fmla="*/ 919 w 3394"/>
              <a:gd name="T69" fmla="*/ 2926 h 3044"/>
              <a:gd name="T70" fmla="*/ 952 w 3394"/>
              <a:gd name="T71" fmla="*/ 2875 h 3044"/>
              <a:gd name="T72" fmla="*/ 1012 w 3394"/>
              <a:gd name="T73" fmla="*/ 2853 h 3044"/>
              <a:gd name="T74" fmla="*/ 418 w 3394"/>
              <a:gd name="T75" fmla="*/ 2455 h 3044"/>
              <a:gd name="T76" fmla="*/ 267 w 3394"/>
              <a:gd name="T77" fmla="*/ 2427 h 3044"/>
              <a:gd name="T78" fmla="*/ 140 w 3394"/>
              <a:gd name="T79" fmla="*/ 2349 h 3044"/>
              <a:gd name="T80" fmla="*/ 49 w 3394"/>
              <a:gd name="T81" fmla="*/ 2233 h 3044"/>
              <a:gd name="T82" fmla="*/ 3 w 3394"/>
              <a:gd name="T83" fmla="*/ 2089 h 3044"/>
              <a:gd name="T84" fmla="*/ 3 w 3394"/>
              <a:gd name="T85" fmla="*/ 366 h 3044"/>
              <a:gd name="T86" fmla="*/ 49 w 3394"/>
              <a:gd name="T87" fmla="*/ 222 h 3044"/>
              <a:gd name="T88" fmla="*/ 141 w 3394"/>
              <a:gd name="T89" fmla="*/ 106 h 3044"/>
              <a:gd name="T90" fmla="*/ 268 w 3394"/>
              <a:gd name="T91" fmla="*/ 29 h 3044"/>
              <a:gd name="T92" fmla="*/ 418 w 3394"/>
              <a:gd name="T93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394" h="3044">
                <a:moveTo>
                  <a:pt x="191" y="1961"/>
                </a:moveTo>
                <a:lnTo>
                  <a:pt x="191" y="2037"/>
                </a:lnTo>
                <a:lnTo>
                  <a:pt x="194" y="2074"/>
                </a:lnTo>
                <a:lnTo>
                  <a:pt x="202" y="2109"/>
                </a:lnTo>
                <a:lnTo>
                  <a:pt x="216" y="2142"/>
                </a:lnTo>
                <a:lnTo>
                  <a:pt x="235" y="2172"/>
                </a:lnTo>
                <a:lnTo>
                  <a:pt x="258" y="2198"/>
                </a:lnTo>
                <a:lnTo>
                  <a:pt x="284" y="2221"/>
                </a:lnTo>
                <a:lnTo>
                  <a:pt x="314" y="2239"/>
                </a:lnTo>
                <a:lnTo>
                  <a:pt x="346" y="2254"/>
                </a:lnTo>
                <a:lnTo>
                  <a:pt x="381" y="2262"/>
                </a:lnTo>
                <a:lnTo>
                  <a:pt x="418" y="2265"/>
                </a:lnTo>
                <a:lnTo>
                  <a:pt x="2976" y="2265"/>
                </a:lnTo>
                <a:lnTo>
                  <a:pt x="3013" y="2262"/>
                </a:lnTo>
                <a:lnTo>
                  <a:pt x="3048" y="2254"/>
                </a:lnTo>
                <a:lnTo>
                  <a:pt x="3080" y="2239"/>
                </a:lnTo>
                <a:lnTo>
                  <a:pt x="3109" y="2221"/>
                </a:lnTo>
                <a:lnTo>
                  <a:pt x="3136" y="2198"/>
                </a:lnTo>
                <a:lnTo>
                  <a:pt x="3159" y="2172"/>
                </a:lnTo>
                <a:lnTo>
                  <a:pt x="3177" y="2142"/>
                </a:lnTo>
                <a:lnTo>
                  <a:pt x="3192" y="2109"/>
                </a:lnTo>
                <a:lnTo>
                  <a:pt x="3200" y="2074"/>
                </a:lnTo>
                <a:lnTo>
                  <a:pt x="3203" y="2037"/>
                </a:lnTo>
                <a:lnTo>
                  <a:pt x="3203" y="1961"/>
                </a:lnTo>
                <a:lnTo>
                  <a:pt x="191" y="1961"/>
                </a:lnTo>
                <a:close/>
                <a:moveTo>
                  <a:pt x="418" y="190"/>
                </a:moveTo>
                <a:lnTo>
                  <a:pt x="381" y="194"/>
                </a:lnTo>
                <a:lnTo>
                  <a:pt x="346" y="202"/>
                </a:lnTo>
                <a:lnTo>
                  <a:pt x="313" y="216"/>
                </a:lnTo>
                <a:lnTo>
                  <a:pt x="283" y="235"/>
                </a:lnTo>
                <a:lnTo>
                  <a:pt x="258" y="257"/>
                </a:lnTo>
                <a:lnTo>
                  <a:pt x="234" y="284"/>
                </a:lnTo>
                <a:lnTo>
                  <a:pt x="215" y="314"/>
                </a:lnTo>
                <a:lnTo>
                  <a:pt x="202" y="347"/>
                </a:lnTo>
                <a:lnTo>
                  <a:pt x="194" y="382"/>
                </a:lnTo>
                <a:lnTo>
                  <a:pt x="191" y="419"/>
                </a:lnTo>
                <a:lnTo>
                  <a:pt x="191" y="1771"/>
                </a:lnTo>
                <a:lnTo>
                  <a:pt x="3204" y="1771"/>
                </a:lnTo>
                <a:lnTo>
                  <a:pt x="3204" y="419"/>
                </a:lnTo>
                <a:lnTo>
                  <a:pt x="3201" y="382"/>
                </a:lnTo>
                <a:lnTo>
                  <a:pt x="3193" y="347"/>
                </a:lnTo>
                <a:lnTo>
                  <a:pt x="3178" y="314"/>
                </a:lnTo>
                <a:lnTo>
                  <a:pt x="3160" y="284"/>
                </a:lnTo>
                <a:lnTo>
                  <a:pt x="3137" y="257"/>
                </a:lnTo>
                <a:lnTo>
                  <a:pt x="3110" y="235"/>
                </a:lnTo>
                <a:lnTo>
                  <a:pt x="3081" y="216"/>
                </a:lnTo>
                <a:lnTo>
                  <a:pt x="3048" y="202"/>
                </a:lnTo>
                <a:lnTo>
                  <a:pt x="3013" y="194"/>
                </a:lnTo>
                <a:lnTo>
                  <a:pt x="2976" y="190"/>
                </a:lnTo>
                <a:lnTo>
                  <a:pt x="418" y="190"/>
                </a:lnTo>
                <a:close/>
                <a:moveTo>
                  <a:pt x="418" y="0"/>
                </a:moveTo>
                <a:lnTo>
                  <a:pt x="2976" y="0"/>
                </a:lnTo>
                <a:lnTo>
                  <a:pt x="3028" y="3"/>
                </a:lnTo>
                <a:lnTo>
                  <a:pt x="3079" y="14"/>
                </a:lnTo>
                <a:lnTo>
                  <a:pt x="3126" y="29"/>
                </a:lnTo>
                <a:lnTo>
                  <a:pt x="3172" y="50"/>
                </a:lnTo>
                <a:lnTo>
                  <a:pt x="3215" y="75"/>
                </a:lnTo>
                <a:lnTo>
                  <a:pt x="3253" y="106"/>
                </a:lnTo>
                <a:lnTo>
                  <a:pt x="3288" y="141"/>
                </a:lnTo>
                <a:lnTo>
                  <a:pt x="3319" y="179"/>
                </a:lnTo>
                <a:lnTo>
                  <a:pt x="3344" y="222"/>
                </a:lnTo>
                <a:lnTo>
                  <a:pt x="3366" y="268"/>
                </a:lnTo>
                <a:lnTo>
                  <a:pt x="3380" y="316"/>
                </a:lnTo>
                <a:lnTo>
                  <a:pt x="3391" y="366"/>
                </a:lnTo>
                <a:lnTo>
                  <a:pt x="3394" y="419"/>
                </a:lnTo>
                <a:lnTo>
                  <a:pt x="3394" y="2037"/>
                </a:lnTo>
                <a:lnTo>
                  <a:pt x="3391" y="2089"/>
                </a:lnTo>
                <a:lnTo>
                  <a:pt x="3380" y="2140"/>
                </a:lnTo>
                <a:lnTo>
                  <a:pt x="3365" y="2188"/>
                </a:lnTo>
                <a:lnTo>
                  <a:pt x="3344" y="2233"/>
                </a:lnTo>
                <a:lnTo>
                  <a:pt x="3319" y="2275"/>
                </a:lnTo>
                <a:lnTo>
                  <a:pt x="3288" y="2314"/>
                </a:lnTo>
                <a:lnTo>
                  <a:pt x="3253" y="2349"/>
                </a:lnTo>
                <a:lnTo>
                  <a:pt x="3214" y="2380"/>
                </a:lnTo>
                <a:lnTo>
                  <a:pt x="3171" y="2406"/>
                </a:lnTo>
                <a:lnTo>
                  <a:pt x="3126" y="2427"/>
                </a:lnTo>
                <a:lnTo>
                  <a:pt x="3078" y="2442"/>
                </a:lnTo>
                <a:lnTo>
                  <a:pt x="3027" y="2451"/>
                </a:lnTo>
                <a:lnTo>
                  <a:pt x="2976" y="2455"/>
                </a:lnTo>
                <a:lnTo>
                  <a:pt x="1792" y="2455"/>
                </a:lnTo>
                <a:lnTo>
                  <a:pt x="1792" y="2853"/>
                </a:lnTo>
                <a:lnTo>
                  <a:pt x="2382" y="2853"/>
                </a:lnTo>
                <a:lnTo>
                  <a:pt x="2404" y="2857"/>
                </a:lnTo>
                <a:lnTo>
                  <a:pt x="2423" y="2864"/>
                </a:lnTo>
                <a:lnTo>
                  <a:pt x="2442" y="2875"/>
                </a:lnTo>
                <a:lnTo>
                  <a:pt x="2456" y="2889"/>
                </a:lnTo>
                <a:lnTo>
                  <a:pt x="2468" y="2907"/>
                </a:lnTo>
                <a:lnTo>
                  <a:pt x="2475" y="2926"/>
                </a:lnTo>
                <a:lnTo>
                  <a:pt x="2477" y="2949"/>
                </a:lnTo>
                <a:lnTo>
                  <a:pt x="2475" y="2971"/>
                </a:lnTo>
                <a:lnTo>
                  <a:pt x="2468" y="2990"/>
                </a:lnTo>
                <a:lnTo>
                  <a:pt x="2456" y="3009"/>
                </a:lnTo>
                <a:lnTo>
                  <a:pt x="2442" y="3023"/>
                </a:lnTo>
                <a:lnTo>
                  <a:pt x="2423" y="3034"/>
                </a:lnTo>
                <a:lnTo>
                  <a:pt x="2404" y="3042"/>
                </a:lnTo>
                <a:lnTo>
                  <a:pt x="2382" y="3044"/>
                </a:lnTo>
                <a:lnTo>
                  <a:pt x="1012" y="3044"/>
                </a:lnTo>
                <a:lnTo>
                  <a:pt x="990" y="3042"/>
                </a:lnTo>
                <a:lnTo>
                  <a:pt x="970" y="3034"/>
                </a:lnTo>
                <a:lnTo>
                  <a:pt x="952" y="3023"/>
                </a:lnTo>
                <a:lnTo>
                  <a:pt x="938" y="3009"/>
                </a:lnTo>
                <a:lnTo>
                  <a:pt x="926" y="2990"/>
                </a:lnTo>
                <a:lnTo>
                  <a:pt x="919" y="2971"/>
                </a:lnTo>
                <a:lnTo>
                  <a:pt x="917" y="2949"/>
                </a:lnTo>
                <a:lnTo>
                  <a:pt x="919" y="2926"/>
                </a:lnTo>
                <a:lnTo>
                  <a:pt x="926" y="2907"/>
                </a:lnTo>
                <a:lnTo>
                  <a:pt x="938" y="2889"/>
                </a:lnTo>
                <a:lnTo>
                  <a:pt x="952" y="2875"/>
                </a:lnTo>
                <a:lnTo>
                  <a:pt x="970" y="2864"/>
                </a:lnTo>
                <a:lnTo>
                  <a:pt x="990" y="2857"/>
                </a:lnTo>
                <a:lnTo>
                  <a:pt x="1012" y="2853"/>
                </a:lnTo>
                <a:lnTo>
                  <a:pt x="1602" y="2853"/>
                </a:lnTo>
                <a:lnTo>
                  <a:pt x="1602" y="2455"/>
                </a:lnTo>
                <a:lnTo>
                  <a:pt x="418" y="2455"/>
                </a:lnTo>
                <a:lnTo>
                  <a:pt x="366" y="2451"/>
                </a:lnTo>
                <a:lnTo>
                  <a:pt x="315" y="2442"/>
                </a:lnTo>
                <a:lnTo>
                  <a:pt x="267" y="2427"/>
                </a:lnTo>
                <a:lnTo>
                  <a:pt x="222" y="2406"/>
                </a:lnTo>
                <a:lnTo>
                  <a:pt x="179" y="2380"/>
                </a:lnTo>
                <a:lnTo>
                  <a:pt x="140" y="2349"/>
                </a:lnTo>
                <a:lnTo>
                  <a:pt x="106" y="2314"/>
                </a:lnTo>
                <a:lnTo>
                  <a:pt x="75" y="2275"/>
                </a:lnTo>
                <a:lnTo>
                  <a:pt x="49" y="2233"/>
                </a:lnTo>
                <a:lnTo>
                  <a:pt x="28" y="2188"/>
                </a:lnTo>
                <a:lnTo>
                  <a:pt x="12" y="2140"/>
                </a:lnTo>
                <a:lnTo>
                  <a:pt x="3" y="2089"/>
                </a:lnTo>
                <a:lnTo>
                  <a:pt x="0" y="2037"/>
                </a:lnTo>
                <a:lnTo>
                  <a:pt x="0" y="419"/>
                </a:lnTo>
                <a:lnTo>
                  <a:pt x="3" y="366"/>
                </a:lnTo>
                <a:lnTo>
                  <a:pt x="12" y="316"/>
                </a:lnTo>
                <a:lnTo>
                  <a:pt x="28" y="268"/>
                </a:lnTo>
                <a:lnTo>
                  <a:pt x="49" y="222"/>
                </a:lnTo>
                <a:lnTo>
                  <a:pt x="75" y="179"/>
                </a:lnTo>
                <a:lnTo>
                  <a:pt x="106" y="141"/>
                </a:lnTo>
                <a:lnTo>
                  <a:pt x="141" y="106"/>
                </a:lnTo>
                <a:lnTo>
                  <a:pt x="179" y="75"/>
                </a:lnTo>
                <a:lnTo>
                  <a:pt x="223" y="50"/>
                </a:lnTo>
                <a:lnTo>
                  <a:pt x="268" y="29"/>
                </a:lnTo>
                <a:lnTo>
                  <a:pt x="315" y="14"/>
                </a:lnTo>
                <a:lnTo>
                  <a:pt x="366" y="3"/>
                </a:lnTo>
                <a:lnTo>
                  <a:pt x="418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897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43" grpId="0"/>
      <p:bldP spid="44" grpId="0"/>
      <p:bldP spid="45" grpId="0"/>
      <p:bldP spid="46" grpId="0"/>
      <p:bldP spid="62" grpId="0" animBg="1"/>
      <p:bldP spid="6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17972755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471103" y="3570084"/>
            <a:ext cx="1575602" cy="1610213"/>
          </a:xfrm>
          <a:custGeom>
            <a:avLst/>
            <a:gdLst>
              <a:gd name="T0" fmla="*/ 83 w 138"/>
              <a:gd name="T1" fmla="*/ 0 h 141"/>
              <a:gd name="T2" fmla="*/ 60 w 138"/>
              <a:gd name="T3" fmla="*/ 0 h 141"/>
              <a:gd name="T4" fmla="*/ 0 w 138"/>
              <a:gd name="T5" fmla="*/ 61 h 141"/>
              <a:gd name="T6" fmla="*/ 80 w 138"/>
              <a:gd name="T7" fmla="*/ 141 h 141"/>
              <a:gd name="T8" fmla="*/ 138 w 138"/>
              <a:gd name="T9" fmla="*/ 83 h 141"/>
              <a:gd name="T10" fmla="*/ 138 w 138"/>
              <a:gd name="T11" fmla="*/ 56 h 141"/>
              <a:gd name="T12" fmla="*/ 83 w 138"/>
              <a:gd name="T13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83" y="0"/>
                </a:moveTo>
                <a:cubicBezTo>
                  <a:pt x="60" y="0"/>
                  <a:pt x="60" y="0"/>
                  <a:pt x="6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8" y="56"/>
                  <a:pt x="138" y="56"/>
                  <a:pt x="138" y="56"/>
                </a:cubicBezTo>
                <a:cubicBezTo>
                  <a:pt x="108" y="54"/>
                  <a:pt x="85" y="30"/>
                  <a:pt x="83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4448530" y="1890648"/>
            <a:ext cx="1620748" cy="1575602"/>
          </a:xfrm>
          <a:custGeom>
            <a:avLst/>
            <a:gdLst>
              <a:gd name="T0" fmla="*/ 142 w 142"/>
              <a:gd name="T1" fmla="*/ 83 h 138"/>
              <a:gd name="T2" fmla="*/ 142 w 142"/>
              <a:gd name="T3" fmla="*/ 61 h 138"/>
              <a:gd name="T4" fmla="*/ 81 w 142"/>
              <a:gd name="T5" fmla="*/ 0 h 138"/>
              <a:gd name="T6" fmla="*/ 0 w 142"/>
              <a:gd name="T7" fmla="*/ 81 h 138"/>
              <a:gd name="T8" fmla="*/ 58 w 142"/>
              <a:gd name="T9" fmla="*/ 138 h 138"/>
              <a:gd name="T10" fmla="*/ 86 w 142"/>
              <a:gd name="T11" fmla="*/ 138 h 138"/>
              <a:gd name="T12" fmla="*/ 142 w 142"/>
              <a:gd name="T13" fmla="*/ 8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8">
                <a:moveTo>
                  <a:pt x="142" y="83"/>
                </a:moveTo>
                <a:cubicBezTo>
                  <a:pt x="142" y="61"/>
                  <a:pt x="142" y="61"/>
                  <a:pt x="142" y="61"/>
                </a:cubicBezTo>
                <a:cubicBezTo>
                  <a:pt x="81" y="0"/>
                  <a:pt x="81" y="0"/>
                  <a:pt x="81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58" y="138"/>
                  <a:pt x="58" y="138"/>
                  <a:pt x="58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8" y="109"/>
                  <a:pt x="112" y="85"/>
                  <a:pt x="142" y="8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6161075" y="1878608"/>
            <a:ext cx="1574096" cy="1610213"/>
          </a:xfrm>
          <a:custGeom>
            <a:avLst/>
            <a:gdLst>
              <a:gd name="T0" fmla="*/ 55 w 138"/>
              <a:gd name="T1" fmla="*/ 141 h 141"/>
              <a:gd name="T2" fmla="*/ 78 w 138"/>
              <a:gd name="T3" fmla="*/ 141 h 141"/>
              <a:gd name="T4" fmla="*/ 138 w 138"/>
              <a:gd name="T5" fmla="*/ 80 h 141"/>
              <a:gd name="T6" fmla="*/ 58 w 138"/>
              <a:gd name="T7" fmla="*/ 0 h 141"/>
              <a:gd name="T8" fmla="*/ 0 w 138"/>
              <a:gd name="T9" fmla="*/ 57 h 141"/>
              <a:gd name="T10" fmla="*/ 0 w 138"/>
              <a:gd name="T11" fmla="*/ 85 h 141"/>
              <a:gd name="T12" fmla="*/ 55 w 138"/>
              <a:gd name="T13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55" y="141"/>
                </a:moveTo>
                <a:cubicBezTo>
                  <a:pt x="78" y="141"/>
                  <a:pt x="78" y="141"/>
                  <a:pt x="78" y="141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5"/>
                  <a:pt x="0" y="85"/>
                  <a:pt x="0" y="85"/>
                </a:cubicBezTo>
                <a:cubicBezTo>
                  <a:pt x="30" y="87"/>
                  <a:pt x="53" y="111"/>
                  <a:pt x="55" y="14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6136997" y="3580618"/>
            <a:ext cx="1622253" cy="1587640"/>
          </a:xfrm>
          <a:custGeom>
            <a:avLst/>
            <a:gdLst>
              <a:gd name="T0" fmla="*/ 0 w 142"/>
              <a:gd name="T1" fmla="*/ 56 h 139"/>
              <a:gd name="T2" fmla="*/ 0 w 142"/>
              <a:gd name="T3" fmla="*/ 78 h 139"/>
              <a:gd name="T4" fmla="*/ 61 w 142"/>
              <a:gd name="T5" fmla="*/ 139 h 139"/>
              <a:gd name="T6" fmla="*/ 142 w 142"/>
              <a:gd name="T7" fmla="*/ 58 h 139"/>
              <a:gd name="T8" fmla="*/ 84 w 142"/>
              <a:gd name="T9" fmla="*/ 0 h 139"/>
              <a:gd name="T10" fmla="*/ 56 w 142"/>
              <a:gd name="T11" fmla="*/ 0 h 139"/>
              <a:gd name="T12" fmla="*/ 0 w 142"/>
              <a:gd name="T13" fmla="*/ 56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9">
                <a:moveTo>
                  <a:pt x="0" y="56"/>
                </a:moveTo>
                <a:cubicBezTo>
                  <a:pt x="0" y="78"/>
                  <a:pt x="0" y="78"/>
                  <a:pt x="0" y="78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142" y="58"/>
                  <a:pt x="142" y="58"/>
                  <a:pt x="142" y="58"/>
                </a:cubicBezTo>
                <a:cubicBezTo>
                  <a:pt x="84" y="0"/>
                  <a:pt x="84" y="0"/>
                  <a:pt x="8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4" y="30"/>
                  <a:pt x="30" y="54"/>
                  <a:pt x="0" y="5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4912493" y="2671222"/>
            <a:ext cx="755335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Political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6416408" y="2694336"/>
            <a:ext cx="894797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Economic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983825" y="4375940"/>
            <a:ext cx="612668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263322" y="4399054"/>
            <a:ext cx="1200970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Technological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6309" y="2391835"/>
            <a:ext cx="287704" cy="279388"/>
          </a:xfrm>
          <a:custGeom>
            <a:avLst/>
            <a:gdLst>
              <a:gd name="T0" fmla="*/ 1 w 73"/>
              <a:gd name="T1" fmla="*/ 19 h 68"/>
              <a:gd name="T2" fmla="*/ 37 w 73"/>
              <a:gd name="T3" fmla="*/ 1 h 68"/>
              <a:gd name="T4" fmla="*/ 72 w 73"/>
              <a:gd name="T5" fmla="*/ 21 h 68"/>
              <a:gd name="T6" fmla="*/ 36 w 73"/>
              <a:gd name="T7" fmla="*/ 4 h 68"/>
              <a:gd name="T8" fmla="*/ 1 w 73"/>
              <a:gd name="T9" fmla="*/ 22 h 68"/>
              <a:gd name="T10" fmla="*/ 37 w 73"/>
              <a:gd name="T11" fmla="*/ 6 h 68"/>
              <a:gd name="T12" fmla="*/ 66 w 73"/>
              <a:gd name="T13" fmla="*/ 22 h 68"/>
              <a:gd name="T14" fmla="*/ 8 w 73"/>
              <a:gd name="T15" fmla="*/ 22 h 68"/>
              <a:gd name="T16" fmla="*/ 7 w 73"/>
              <a:gd name="T17" fmla="*/ 21 h 68"/>
              <a:gd name="T18" fmla="*/ 37 w 73"/>
              <a:gd name="T19" fmla="*/ 6 h 68"/>
              <a:gd name="T20" fmla="*/ 36 w 73"/>
              <a:gd name="T21" fmla="*/ 8 h 68"/>
              <a:gd name="T22" fmla="*/ 60 w 73"/>
              <a:gd name="T23" fmla="*/ 20 h 68"/>
              <a:gd name="T24" fmla="*/ 73 w 73"/>
              <a:gd name="T25" fmla="*/ 67 h 68"/>
              <a:gd name="T26" fmla="*/ 1 w 73"/>
              <a:gd name="T27" fmla="*/ 68 h 68"/>
              <a:gd name="T28" fmla="*/ 0 w 73"/>
              <a:gd name="T29" fmla="*/ 61 h 68"/>
              <a:gd name="T30" fmla="*/ 4 w 73"/>
              <a:gd name="T31" fmla="*/ 59 h 68"/>
              <a:gd name="T32" fmla="*/ 6 w 73"/>
              <a:gd name="T33" fmla="*/ 56 h 68"/>
              <a:gd name="T34" fmla="*/ 12 w 73"/>
              <a:gd name="T35" fmla="*/ 26 h 68"/>
              <a:gd name="T36" fmla="*/ 7 w 73"/>
              <a:gd name="T37" fmla="*/ 25 h 68"/>
              <a:gd name="T38" fmla="*/ 13 w 73"/>
              <a:gd name="T39" fmla="*/ 24 h 68"/>
              <a:gd name="T40" fmla="*/ 27 w 73"/>
              <a:gd name="T41" fmla="*/ 24 h 68"/>
              <a:gd name="T42" fmla="*/ 41 w 73"/>
              <a:gd name="T43" fmla="*/ 24 h 68"/>
              <a:gd name="T44" fmla="*/ 56 w 73"/>
              <a:gd name="T45" fmla="*/ 24 h 68"/>
              <a:gd name="T46" fmla="*/ 65 w 73"/>
              <a:gd name="T47" fmla="*/ 24 h 68"/>
              <a:gd name="T48" fmla="*/ 65 w 73"/>
              <a:gd name="T49" fmla="*/ 26 h 68"/>
              <a:gd name="T50" fmla="*/ 62 w 73"/>
              <a:gd name="T51" fmla="*/ 56 h 68"/>
              <a:gd name="T52" fmla="*/ 68 w 73"/>
              <a:gd name="T53" fmla="*/ 58 h 68"/>
              <a:gd name="T54" fmla="*/ 71 w 73"/>
              <a:gd name="T55" fmla="*/ 59 h 68"/>
              <a:gd name="T56" fmla="*/ 48 w 73"/>
              <a:gd name="T57" fmla="*/ 56 h 68"/>
              <a:gd name="T58" fmla="*/ 55 w 73"/>
              <a:gd name="T59" fmla="*/ 26 h 68"/>
              <a:gd name="T60" fmla="*/ 48 w 73"/>
              <a:gd name="T61" fmla="*/ 56 h 68"/>
              <a:gd name="T62" fmla="*/ 40 w 73"/>
              <a:gd name="T63" fmla="*/ 56 h 68"/>
              <a:gd name="T64" fmla="*/ 33 w 73"/>
              <a:gd name="T65" fmla="*/ 26 h 68"/>
              <a:gd name="T66" fmla="*/ 19 w 73"/>
              <a:gd name="T67" fmla="*/ 56 h 68"/>
              <a:gd name="T68" fmla="*/ 26 w 73"/>
              <a:gd name="T69" fmla="*/ 26 h 68"/>
              <a:gd name="T70" fmla="*/ 19 w 73"/>
              <a:gd name="T71" fmla="*/ 56 h 68"/>
              <a:gd name="T72" fmla="*/ 65 w 73"/>
              <a:gd name="T73" fmla="*/ 59 h 68"/>
              <a:gd name="T74" fmla="*/ 7 w 73"/>
              <a:gd name="T75" fmla="*/ 59 h 68"/>
              <a:gd name="T76" fmla="*/ 67 w 73"/>
              <a:gd name="T77" fmla="*/ 62 h 68"/>
              <a:gd name="T78" fmla="*/ 3 w 73"/>
              <a:gd name="T79" fmla="*/ 62 h 68"/>
              <a:gd name="T80" fmla="*/ 70 w 73"/>
              <a:gd name="T81" fmla="*/ 6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" h="68">
                <a:moveTo>
                  <a:pt x="0" y="21"/>
                </a:moveTo>
                <a:cubicBezTo>
                  <a:pt x="0" y="20"/>
                  <a:pt x="0" y="19"/>
                  <a:pt x="1" y="19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0"/>
                  <a:pt x="36" y="0"/>
                  <a:pt x="37" y="1"/>
                </a:cubicBezTo>
                <a:cubicBezTo>
                  <a:pt x="72" y="19"/>
                  <a:pt x="72" y="19"/>
                  <a:pt x="72" y="19"/>
                </a:cubicBezTo>
                <a:cubicBezTo>
                  <a:pt x="73" y="19"/>
                  <a:pt x="73" y="20"/>
                  <a:pt x="72" y="21"/>
                </a:cubicBezTo>
                <a:cubicBezTo>
                  <a:pt x="72" y="22"/>
                  <a:pt x="71" y="22"/>
                  <a:pt x="70" y="21"/>
                </a:cubicBezTo>
                <a:cubicBezTo>
                  <a:pt x="36" y="4"/>
                  <a:pt x="36" y="4"/>
                  <a:pt x="36" y="4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2"/>
                  <a:pt x="0" y="21"/>
                  <a:pt x="0" y="21"/>
                </a:cubicBezTo>
                <a:close/>
                <a:moveTo>
                  <a:pt x="37" y="6"/>
                </a:moveTo>
                <a:cubicBezTo>
                  <a:pt x="65" y="21"/>
                  <a:pt x="65" y="21"/>
                  <a:pt x="65" y="21"/>
                </a:cubicBezTo>
                <a:cubicBezTo>
                  <a:pt x="65" y="21"/>
                  <a:pt x="66" y="21"/>
                  <a:pt x="66" y="22"/>
                </a:cubicBezTo>
                <a:cubicBezTo>
                  <a:pt x="65" y="22"/>
                  <a:pt x="65" y="22"/>
                  <a:pt x="6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6"/>
                </a:cubicBezTo>
                <a:close/>
                <a:moveTo>
                  <a:pt x="60" y="20"/>
                </a:moveTo>
                <a:cubicBezTo>
                  <a:pt x="36" y="8"/>
                  <a:pt x="36" y="8"/>
                  <a:pt x="36" y="8"/>
                </a:cubicBezTo>
                <a:cubicBezTo>
                  <a:pt x="12" y="20"/>
                  <a:pt x="12" y="20"/>
                  <a:pt x="12" y="20"/>
                </a:cubicBezTo>
                <a:lnTo>
                  <a:pt x="60" y="20"/>
                </a:lnTo>
                <a:close/>
                <a:moveTo>
                  <a:pt x="73" y="61"/>
                </a:move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2" y="68"/>
                  <a:pt x="7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0" y="67"/>
                  <a:pt x="0" y="67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0"/>
                  <a:pt x="1" y="59"/>
                  <a:pt x="1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57"/>
                  <a:pt x="5" y="56"/>
                  <a:pt x="6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26"/>
                  <a:pt x="12" y="26"/>
                  <a:pt x="12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7" y="26"/>
                  <a:pt x="7" y="25"/>
                </a:cubicBezTo>
                <a:cubicBezTo>
                  <a:pt x="7" y="25"/>
                  <a:pt x="7" y="24"/>
                  <a:pt x="8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4"/>
                  <a:pt x="66" y="25"/>
                  <a:pt x="66" y="25"/>
                </a:cubicBezTo>
                <a:cubicBezTo>
                  <a:pt x="66" y="26"/>
                  <a:pt x="65" y="26"/>
                  <a:pt x="65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56"/>
                  <a:pt x="62" y="56"/>
                  <a:pt x="62" y="56"/>
                </a:cubicBezTo>
                <a:cubicBezTo>
                  <a:pt x="67" y="56"/>
                  <a:pt x="67" y="56"/>
                  <a:pt x="67" y="56"/>
                </a:cubicBezTo>
                <a:cubicBezTo>
                  <a:pt x="68" y="56"/>
                  <a:pt x="68" y="57"/>
                  <a:pt x="68" y="58"/>
                </a:cubicBezTo>
                <a:cubicBezTo>
                  <a:pt x="68" y="59"/>
                  <a:pt x="68" y="59"/>
                  <a:pt x="68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1"/>
                </a:cubicBezTo>
                <a:close/>
                <a:moveTo>
                  <a:pt x="48" y="56"/>
                </a:moveTo>
                <a:cubicBezTo>
                  <a:pt x="55" y="56"/>
                  <a:pt x="55" y="56"/>
                  <a:pt x="55" y="56"/>
                </a:cubicBezTo>
                <a:cubicBezTo>
                  <a:pt x="55" y="26"/>
                  <a:pt x="55" y="26"/>
                  <a:pt x="55" y="26"/>
                </a:cubicBezTo>
                <a:cubicBezTo>
                  <a:pt x="48" y="26"/>
                  <a:pt x="48" y="26"/>
                  <a:pt x="48" y="26"/>
                </a:cubicBezTo>
                <a:lnTo>
                  <a:pt x="48" y="56"/>
                </a:lnTo>
                <a:close/>
                <a:moveTo>
                  <a:pt x="33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0" y="26"/>
                  <a:pt x="40" y="26"/>
                  <a:pt x="40" y="26"/>
                </a:cubicBezTo>
                <a:cubicBezTo>
                  <a:pt x="33" y="26"/>
                  <a:pt x="33" y="26"/>
                  <a:pt x="33" y="26"/>
                </a:cubicBezTo>
                <a:lnTo>
                  <a:pt x="33" y="56"/>
                </a:lnTo>
                <a:close/>
                <a:moveTo>
                  <a:pt x="19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26" y="26"/>
                  <a:pt x="26" y="26"/>
                  <a:pt x="26" y="26"/>
                </a:cubicBezTo>
                <a:cubicBezTo>
                  <a:pt x="19" y="26"/>
                  <a:pt x="19" y="26"/>
                  <a:pt x="19" y="26"/>
                </a:cubicBezTo>
                <a:lnTo>
                  <a:pt x="19" y="56"/>
                </a:lnTo>
                <a:close/>
                <a:moveTo>
                  <a:pt x="7" y="59"/>
                </a:moveTo>
                <a:cubicBezTo>
                  <a:pt x="65" y="59"/>
                  <a:pt x="65" y="59"/>
                  <a:pt x="65" y="59"/>
                </a:cubicBezTo>
                <a:cubicBezTo>
                  <a:pt x="65" y="59"/>
                  <a:pt x="65" y="59"/>
                  <a:pt x="65" y="59"/>
                </a:cubicBezTo>
                <a:cubicBezTo>
                  <a:pt x="7" y="59"/>
                  <a:pt x="7" y="59"/>
                  <a:pt x="7" y="59"/>
                </a:cubicBezTo>
                <a:close/>
                <a:moveTo>
                  <a:pt x="70" y="62"/>
                </a:moveTo>
                <a:cubicBezTo>
                  <a:pt x="67" y="62"/>
                  <a:pt x="67" y="62"/>
                  <a:pt x="67" y="62"/>
                </a:cubicBezTo>
                <a:cubicBezTo>
                  <a:pt x="6" y="62"/>
                  <a:pt x="6" y="62"/>
                  <a:pt x="6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3" y="65"/>
                  <a:pt x="3" y="65"/>
                  <a:pt x="3" y="65"/>
                </a:cubicBezTo>
                <a:cubicBezTo>
                  <a:pt x="70" y="65"/>
                  <a:pt x="70" y="65"/>
                  <a:pt x="70" y="65"/>
                </a:cubicBezTo>
                <a:lnTo>
                  <a:pt x="7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08202" y="4076326"/>
            <a:ext cx="311203" cy="322730"/>
          </a:xfrm>
          <a:custGeom>
            <a:avLst/>
            <a:gdLst>
              <a:gd name="T0" fmla="*/ 32 w 80"/>
              <a:gd name="T1" fmla="*/ 40 h 80"/>
              <a:gd name="T2" fmla="*/ 49 w 80"/>
              <a:gd name="T3" fmla="*/ 58 h 80"/>
              <a:gd name="T4" fmla="*/ 43 w 80"/>
              <a:gd name="T5" fmla="*/ 56 h 80"/>
              <a:gd name="T6" fmla="*/ 67 w 80"/>
              <a:gd name="T7" fmla="*/ 64 h 80"/>
              <a:gd name="T8" fmla="*/ 70 w 80"/>
              <a:gd name="T9" fmla="*/ 64 h 80"/>
              <a:gd name="T10" fmla="*/ 40 w 80"/>
              <a:gd name="T11" fmla="*/ 57 h 80"/>
              <a:gd name="T12" fmla="*/ 38 w 80"/>
              <a:gd name="T13" fmla="*/ 56 h 80"/>
              <a:gd name="T14" fmla="*/ 40 w 80"/>
              <a:gd name="T15" fmla="*/ 77 h 80"/>
              <a:gd name="T16" fmla="*/ 40 w 80"/>
              <a:gd name="T17" fmla="*/ 80 h 80"/>
              <a:gd name="T18" fmla="*/ 23 w 80"/>
              <a:gd name="T19" fmla="*/ 49 h 80"/>
              <a:gd name="T20" fmla="*/ 25 w 80"/>
              <a:gd name="T21" fmla="*/ 43 h 80"/>
              <a:gd name="T22" fmla="*/ 26 w 80"/>
              <a:gd name="T23" fmla="*/ 64 h 80"/>
              <a:gd name="T24" fmla="*/ 27 w 80"/>
              <a:gd name="T25" fmla="*/ 67 h 80"/>
              <a:gd name="T26" fmla="*/ 23 w 80"/>
              <a:gd name="T27" fmla="*/ 40 h 80"/>
              <a:gd name="T28" fmla="*/ 25 w 80"/>
              <a:gd name="T29" fmla="*/ 38 h 80"/>
              <a:gd name="T30" fmla="*/ 3 w 80"/>
              <a:gd name="T31" fmla="*/ 40 h 80"/>
              <a:gd name="T32" fmla="*/ 0 w 80"/>
              <a:gd name="T33" fmla="*/ 40 h 80"/>
              <a:gd name="T34" fmla="*/ 32 w 80"/>
              <a:gd name="T35" fmla="*/ 23 h 80"/>
              <a:gd name="T36" fmla="*/ 38 w 80"/>
              <a:gd name="T37" fmla="*/ 25 h 80"/>
              <a:gd name="T38" fmla="*/ 13 w 80"/>
              <a:gd name="T39" fmla="*/ 16 h 80"/>
              <a:gd name="T40" fmla="*/ 10 w 80"/>
              <a:gd name="T41" fmla="*/ 16 h 80"/>
              <a:gd name="T42" fmla="*/ 40 w 80"/>
              <a:gd name="T43" fmla="*/ 23 h 80"/>
              <a:gd name="T44" fmla="*/ 43 w 80"/>
              <a:gd name="T45" fmla="*/ 25 h 80"/>
              <a:gd name="T46" fmla="*/ 40 w 80"/>
              <a:gd name="T47" fmla="*/ 3 h 80"/>
              <a:gd name="T48" fmla="*/ 40 w 80"/>
              <a:gd name="T49" fmla="*/ 0 h 80"/>
              <a:gd name="T50" fmla="*/ 58 w 80"/>
              <a:gd name="T51" fmla="*/ 32 h 80"/>
              <a:gd name="T52" fmla="*/ 56 w 80"/>
              <a:gd name="T53" fmla="*/ 38 h 80"/>
              <a:gd name="T54" fmla="*/ 53 w 80"/>
              <a:gd name="T55" fmla="*/ 18 h 80"/>
              <a:gd name="T56" fmla="*/ 70 w 80"/>
              <a:gd name="T57" fmla="*/ 16 h 80"/>
              <a:gd name="T58" fmla="*/ 59 w 80"/>
              <a:gd name="T59" fmla="*/ 47 h 80"/>
              <a:gd name="T60" fmla="*/ 53 w 80"/>
              <a:gd name="T61" fmla="*/ 49 h 80"/>
              <a:gd name="T62" fmla="*/ 67 w 80"/>
              <a:gd name="T63" fmla="*/ 31 h 80"/>
              <a:gd name="T64" fmla="*/ 52 w 80"/>
              <a:gd name="T65" fmla="*/ 60 h 80"/>
              <a:gd name="T66" fmla="*/ 53 w 80"/>
              <a:gd name="T67" fmla="*/ 40 h 80"/>
              <a:gd name="T68" fmla="*/ 53 w 80"/>
              <a:gd name="T69" fmla="*/ 40 h 80"/>
              <a:gd name="T70" fmla="*/ 50 w 80"/>
              <a:gd name="T71" fmla="*/ 40 h 80"/>
              <a:gd name="T72" fmla="*/ 44 w 80"/>
              <a:gd name="T73" fmla="*/ 31 h 80"/>
              <a:gd name="T74" fmla="*/ 33 w 80"/>
              <a:gd name="T75" fmla="*/ 33 h 80"/>
              <a:gd name="T76" fmla="*/ 31 w 80"/>
              <a:gd name="T77" fmla="*/ 44 h 80"/>
              <a:gd name="T78" fmla="*/ 40 w 80"/>
              <a:gd name="T79" fmla="*/ 50 h 80"/>
              <a:gd name="T80" fmla="*/ 49 w 80"/>
              <a:gd name="T81" fmla="*/ 31 h 80"/>
              <a:gd name="T82" fmla="*/ 50 w 80"/>
              <a:gd name="T83" fmla="*/ 31 h 80"/>
              <a:gd name="T84" fmla="*/ 40 w 80"/>
              <a:gd name="T85" fmla="*/ 28 h 80"/>
              <a:gd name="T86" fmla="*/ 40 w 80"/>
              <a:gd name="T87" fmla="*/ 28 h 80"/>
              <a:gd name="T88" fmla="*/ 32 w 80"/>
              <a:gd name="T89" fmla="*/ 31 h 80"/>
              <a:gd name="T90" fmla="*/ 28 w 80"/>
              <a:gd name="T91" fmla="*/ 41 h 80"/>
              <a:gd name="T92" fmla="*/ 27 w 80"/>
              <a:gd name="T93" fmla="*/ 40 h 80"/>
              <a:gd name="T94" fmla="*/ 31 w 80"/>
              <a:gd name="T95" fmla="*/ 49 h 80"/>
              <a:gd name="T96" fmla="*/ 32 w 80"/>
              <a:gd name="T97" fmla="*/ 50 h 80"/>
              <a:gd name="T98" fmla="*/ 40 w 80"/>
              <a:gd name="T99" fmla="*/ 53 h 80"/>
              <a:gd name="T100" fmla="*/ 50 w 80"/>
              <a:gd name="T101" fmla="*/ 50 h 80"/>
              <a:gd name="T102" fmla="*/ 49 w 80"/>
              <a:gd name="T103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0" h="80">
                <a:moveTo>
                  <a:pt x="48" y="40"/>
                </a:moveTo>
                <a:cubicBezTo>
                  <a:pt x="48" y="45"/>
                  <a:pt x="45" y="48"/>
                  <a:pt x="40" y="48"/>
                </a:cubicBezTo>
                <a:cubicBezTo>
                  <a:pt x="36" y="48"/>
                  <a:pt x="32" y="45"/>
                  <a:pt x="32" y="40"/>
                </a:cubicBezTo>
                <a:cubicBezTo>
                  <a:pt x="32" y="36"/>
                  <a:pt x="36" y="32"/>
                  <a:pt x="40" y="32"/>
                </a:cubicBezTo>
                <a:cubicBezTo>
                  <a:pt x="45" y="32"/>
                  <a:pt x="48" y="36"/>
                  <a:pt x="48" y="40"/>
                </a:cubicBezTo>
                <a:close/>
                <a:moveTo>
                  <a:pt x="49" y="58"/>
                </a:moveTo>
                <a:cubicBezTo>
                  <a:pt x="49" y="56"/>
                  <a:pt x="49" y="54"/>
                  <a:pt x="49" y="53"/>
                </a:cubicBezTo>
                <a:cubicBezTo>
                  <a:pt x="48" y="53"/>
                  <a:pt x="47" y="53"/>
                  <a:pt x="46" y="53"/>
                </a:cubicBezTo>
                <a:cubicBezTo>
                  <a:pt x="45" y="54"/>
                  <a:pt x="44" y="55"/>
                  <a:pt x="43" y="56"/>
                </a:cubicBezTo>
                <a:cubicBezTo>
                  <a:pt x="47" y="59"/>
                  <a:pt x="51" y="62"/>
                  <a:pt x="55" y="64"/>
                </a:cubicBezTo>
                <a:cubicBezTo>
                  <a:pt x="62" y="68"/>
                  <a:pt x="65" y="68"/>
                  <a:pt x="67" y="67"/>
                </a:cubicBezTo>
                <a:cubicBezTo>
                  <a:pt x="67" y="66"/>
                  <a:pt x="67" y="65"/>
                  <a:pt x="67" y="64"/>
                </a:cubicBezTo>
                <a:cubicBezTo>
                  <a:pt x="67" y="62"/>
                  <a:pt x="66" y="58"/>
                  <a:pt x="63" y="53"/>
                </a:cubicBezTo>
                <a:cubicBezTo>
                  <a:pt x="64" y="53"/>
                  <a:pt x="65" y="53"/>
                  <a:pt x="66" y="52"/>
                </a:cubicBezTo>
                <a:cubicBezTo>
                  <a:pt x="69" y="57"/>
                  <a:pt x="70" y="61"/>
                  <a:pt x="70" y="64"/>
                </a:cubicBezTo>
                <a:cubicBezTo>
                  <a:pt x="70" y="66"/>
                  <a:pt x="70" y="68"/>
                  <a:pt x="69" y="69"/>
                </a:cubicBezTo>
                <a:cubicBezTo>
                  <a:pt x="66" y="71"/>
                  <a:pt x="61" y="71"/>
                  <a:pt x="53" y="67"/>
                </a:cubicBezTo>
                <a:cubicBezTo>
                  <a:pt x="49" y="64"/>
                  <a:pt x="45" y="61"/>
                  <a:pt x="40" y="57"/>
                </a:cubicBezTo>
                <a:cubicBezTo>
                  <a:pt x="38" y="59"/>
                  <a:pt x="36" y="61"/>
                  <a:pt x="35" y="62"/>
                </a:cubicBezTo>
                <a:cubicBezTo>
                  <a:pt x="34" y="61"/>
                  <a:pt x="34" y="60"/>
                  <a:pt x="34" y="59"/>
                </a:cubicBezTo>
                <a:cubicBezTo>
                  <a:pt x="35" y="58"/>
                  <a:pt x="37" y="57"/>
                  <a:pt x="38" y="56"/>
                </a:cubicBezTo>
                <a:cubicBezTo>
                  <a:pt x="37" y="55"/>
                  <a:pt x="36" y="54"/>
                  <a:pt x="35" y="53"/>
                </a:cubicBezTo>
                <a:cubicBezTo>
                  <a:pt x="34" y="53"/>
                  <a:pt x="32" y="53"/>
                  <a:pt x="31" y="53"/>
                </a:cubicBezTo>
                <a:cubicBezTo>
                  <a:pt x="33" y="68"/>
                  <a:pt x="37" y="77"/>
                  <a:pt x="40" y="77"/>
                </a:cubicBezTo>
                <a:cubicBezTo>
                  <a:pt x="43" y="77"/>
                  <a:pt x="45" y="73"/>
                  <a:pt x="47" y="65"/>
                </a:cubicBezTo>
                <a:cubicBezTo>
                  <a:pt x="48" y="66"/>
                  <a:pt x="49" y="66"/>
                  <a:pt x="50" y="67"/>
                </a:cubicBezTo>
                <a:cubicBezTo>
                  <a:pt x="48" y="75"/>
                  <a:pt x="45" y="80"/>
                  <a:pt x="40" y="80"/>
                </a:cubicBezTo>
                <a:cubicBezTo>
                  <a:pt x="34" y="80"/>
                  <a:pt x="30" y="68"/>
                  <a:pt x="28" y="52"/>
                </a:cubicBezTo>
                <a:cubicBezTo>
                  <a:pt x="26" y="52"/>
                  <a:pt x="23" y="52"/>
                  <a:pt x="21" y="52"/>
                </a:cubicBezTo>
                <a:cubicBezTo>
                  <a:pt x="22" y="51"/>
                  <a:pt x="22" y="50"/>
                  <a:pt x="23" y="49"/>
                </a:cubicBezTo>
                <a:cubicBezTo>
                  <a:pt x="24" y="49"/>
                  <a:pt x="26" y="49"/>
                  <a:pt x="28" y="49"/>
                </a:cubicBezTo>
                <a:cubicBezTo>
                  <a:pt x="28" y="48"/>
                  <a:pt x="28" y="47"/>
                  <a:pt x="28" y="46"/>
                </a:cubicBezTo>
                <a:cubicBezTo>
                  <a:pt x="27" y="45"/>
                  <a:pt x="26" y="44"/>
                  <a:pt x="25" y="43"/>
                </a:cubicBezTo>
                <a:cubicBezTo>
                  <a:pt x="18" y="51"/>
                  <a:pt x="13" y="60"/>
                  <a:pt x="13" y="64"/>
                </a:cubicBezTo>
                <a:cubicBezTo>
                  <a:pt x="13" y="65"/>
                  <a:pt x="14" y="66"/>
                  <a:pt x="14" y="67"/>
                </a:cubicBezTo>
                <a:cubicBezTo>
                  <a:pt x="15" y="68"/>
                  <a:pt x="19" y="68"/>
                  <a:pt x="26" y="64"/>
                </a:cubicBezTo>
                <a:cubicBezTo>
                  <a:pt x="26" y="64"/>
                  <a:pt x="27" y="63"/>
                  <a:pt x="28" y="63"/>
                </a:cubicBezTo>
                <a:cubicBezTo>
                  <a:pt x="28" y="64"/>
                  <a:pt x="28" y="65"/>
                  <a:pt x="28" y="66"/>
                </a:cubicBezTo>
                <a:cubicBezTo>
                  <a:pt x="28" y="66"/>
                  <a:pt x="28" y="66"/>
                  <a:pt x="27" y="67"/>
                </a:cubicBezTo>
                <a:cubicBezTo>
                  <a:pt x="20" y="71"/>
                  <a:pt x="15" y="71"/>
                  <a:pt x="12" y="69"/>
                </a:cubicBezTo>
                <a:cubicBezTo>
                  <a:pt x="11" y="68"/>
                  <a:pt x="10" y="66"/>
                  <a:pt x="10" y="64"/>
                </a:cubicBezTo>
                <a:cubicBezTo>
                  <a:pt x="10" y="59"/>
                  <a:pt x="15" y="50"/>
                  <a:pt x="23" y="40"/>
                </a:cubicBezTo>
                <a:cubicBezTo>
                  <a:pt x="22" y="38"/>
                  <a:pt x="20" y="36"/>
                  <a:pt x="19" y="35"/>
                </a:cubicBezTo>
                <a:cubicBezTo>
                  <a:pt x="20" y="34"/>
                  <a:pt x="21" y="34"/>
                  <a:pt x="22" y="34"/>
                </a:cubicBezTo>
                <a:cubicBezTo>
                  <a:pt x="23" y="35"/>
                  <a:pt x="24" y="37"/>
                  <a:pt x="25" y="38"/>
                </a:cubicBezTo>
                <a:cubicBezTo>
                  <a:pt x="26" y="37"/>
                  <a:pt x="27" y="36"/>
                  <a:pt x="28" y="35"/>
                </a:cubicBezTo>
                <a:cubicBezTo>
                  <a:pt x="28" y="34"/>
                  <a:pt x="28" y="32"/>
                  <a:pt x="28" y="31"/>
                </a:cubicBezTo>
                <a:cubicBezTo>
                  <a:pt x="12" y="33"/>
                  <a:pt x="3" y="37"/>
                  <a:pt x="3" y="40"/>
                </a:cubicBezTo>
                <a:cubicBezTo>
                  <a:pt x="3" y="43"/>
                  <a:pt x="8" y="45"/>
                  <a:pt x="15" y="47"/>
                </a:cubicBezTo>
                <a:cubicBezTo>
                  <a:pt x="15" y="48"/>
                  <a:pt x="14" y="49"/>
                  <a:pt x="14" y="50"/>
                </a:cubicBezTo>
                <a:cubicBezTo>
                  <a:pt x="6" y="48"/>
                  <a:pt x="0" y="45"/>
                  <a:pt x="0" y="40"/>
                </a:cubicBezTo>
                <a:cubicBezTo>
                  <a:pt x="0" y="34"/>
                  <a:pt x="13" y="30"/>
                  <a:pt x="28" y="28"/>
                </a:cubicBezTo>
                <a:cubicBezTo>
                  <a:pt x="28" y="26"/>
                  <a:pt x="29" y="23"/>
                  <a:pt x="29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5"/>
                  <a:pt x="31" y="26"/>
                  <a:pt x="31" y="28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7"/>
                  <a:pt x="37" y="26"/>
                  <a:pt x="38" y="25"/>
                </a:cubicBezTo>
                <a:cubicBezTo>
                  <a:pt x="34" y="22"/>
                  <a:pt x="30" y="19"/>
                  <a:pt x="26" y="17"/>
                </a:cubicBezTo>
                <a:cubicBezTo>
                  <a:pt x="19" y="13"/>
                  <a:pt x="15" y="13"/>
                  <a:pt x="14" y="14"/>
                </a:cubicBezTo>
                <a:cubicBezTo>
                  <a:pt x="14" y="15"/>
                  <a:pt x="13" y="15"/>
                  <a:pt x="13" y="16"/>
                </a:cubicBezTo>
                <a:cubicBezTo>
                  <a:pt x="13" y="19"/>
                  <a:pt x="15" y="23"/>
                  <a:pt x="18" y="28"/>
                </a:cubicBezTo>
                <a:cubicBezTo>
                  <a:pt x="17" y="28"/>
                  <a:pt x="16" y="28"/>
                  <a:pt x="15" y="28"/>
                </a:cubicBezTo>
                <a:cubicBezTo>
                  <a:pt x="12" y="24"/>
                  <a:pt x="10" y="19"/>
                  <a:pt x="10" y="16"/>
                </a:cubicBezTo>
                <a:cubicBezTo>
                  <a:pt x="10" y="15"/>
                  <a:pt x="11" y="13"/>
                  <a:pt x="12" y="12"/>
                </a:cubicBezTo>
                <a:cubicBezTo>
                  <a:pt x="15" y="9"/>
                  <a:pt x="20" y="10"/>
                  <a:pt x="27" y="14"/>
                </a:cubicBezTo>
                <a:cubicBezTo>
                  <a:pt x="31" y="16"/>
                  <a:pt x="36" y="19"/>
                  <a:pt x="40" y="23"/>
                </a:cubicBezTo>
                <a:cubicBezTo>
                  <a:pt x="42" y="22"/>
                  <a:pt x="44" y="20"/>
                  <a:pt x="46" y="19"/>
                </a:cubicBezTo>
                <a:cubicBezTo>
                  <a:pt x="46" y="20"/>
                  <a:pt x="46" y="21"/>
                  <a:pt x="47" y="22"/>
                </a:cubicBezTo>
                <a:cubicBezTo>
                  <a:pt x="45" y="23"/>
                  <a:pt x="44" y="24"/>
                  <a:pt x="43" y="25"/>
                </a:cubicBezTo>
                <a:cubicBezTo>
                  <a:pt x="44" y="26"/>
                  <a:pt x="45" y="27"/>
                  <a:pt x="45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48" y="12"/>
                  <a:pt x="44" y="3"/>
                  <a:pt x="40" y="3"/>
                </a:cubicBezTo>
                <a:cubicBezTo>
                  <a:pt x="38" y="3"/>
                  <a:pt x="35" y="8"/>
                  <a:pt x="33" y="15"/>
                </a:cubicBezTo>
                <a:cubicBezTo>
                  <a:pt x="32" y="15"/>
                  <a:pt x="32" y="14"/>
                  <a:pt x="31" y="14"/>
                </a:cubicBezTo>
                <a:cubicBezTo>
                  <a:pt x="33" y="6"/>
                  <a:pt x="36" y="0"/>
                  <a:pt x="40" y="0"/>
                </a:cubicBezTo>
                <a:cubicBezTo>
                  <a:pt x="47" y="0"/>
                  <a:pt x="51" y="13"/>
                  <a:pt x="52" y="28"/>
                </a:cubicBezTo>
                <a:cubicBezTo>
                  <a:pt x="55" y="28"/>
                  <a:pt x="57" y="29"/>
                  <a:pt x="60" y="29"/>
                </a:cubicBezTo>
                <a:cubicBezTo>
                  <a:pt x="59" y="30"/>
                  <a:pt x="58" y="31"/>
                  <a:pt x="58" y="32"/>
                </a:cubicBezTo>
                <a:cubicBezTo>
                  <a:pt x="56" y="32"/>
                  <a:pt x="54" y="31"/>
                  <a:pt x="53" y="31"/>
                </a:cubicBezTo>
                <a:cubicBezTo>
                  <a:pt x="53" y="32"/>
                  <a:pt x="53" y="34"/>
                  <a:pt x="53" y="35"/>
                </a:cubicBezTo>
                <a:cubicBezTo>
                  <a:pt x="54" y="36"/>
                  <a:pt x="55" y="37"/>
                  <a:pt x="56" y="38"/>
                </a:cubicBezTo>
                <a:cubicBezTo>
                  <a:pt x="63" y="29"/>
                  <a:pt x="67" y="21"/>
                  <a:pt x="67" y="16"/>
                </a:cubicBezTo>
                <a:cubicBezTo>
                  <a:pt x="67" y="15"/>
                  <a:pt x="67" y="15"/>
                  <a:pt x="67" y="14"/>
                </a:cubicBezTo>
                <a:cubicBezTo>
                  <a:pt x="65" y="13"/>
                  <a:pt x="60" y="14"/>
                  <a:pt x="53" y="18"/>
                </a:cubicBezTo>
                <a:cubicBezTo>
                  <a:pt x="53" y="17"/>
                  <a:pt x="52" y="16"/>
                  <a:pt x="52" y="15"/>
                </a:cubicBezTo>
                <a:cubicBezTo>
                  <a:pt x="59" y="11"/>
                  <a:pt x="66" y="9"/>
                  <a:pt x="69" y="12"/>
                </a:cubicBezTo>
                <a:cubicBezTo>
                  <a:pt x="70" y="13"/>
                  <a:pt x="70" y="15"/>
                  <a:pt x="70" y="16"/>
                </a:cubicBezTo>
                <a:cubicBezTo>
                  <a:pt x="70" y="22"/>
                  <a:pt x="65" y="31"/>
                  <a:pt x="58" y="40"/>
                </a:cubicBezTo>
                <a:cubicBezTo>
                  <a:pt x="59" y="42"/>
                  <a:pt x="61" y="44"/>
                  <a:pt x="62" y="46"/>
                </a:cubicBezTo>
                <a:cubicBezTo>
                  <a:pt x="61" y="46"/>
                  <a:pt x="60" y="46"/>
                  <a:pt x="59" y="47"/>
                </a:cubicBezTo>
                <a:cubicBezTo>
                  <a:pt x="58" y="45"/>
                  <a:pt x="57" y="44"/>
                  <a:pt x="56" y="43"/>
                </a:cubicBezTo>
                <a:cubicBezTo>
                  <a:pt x="55" y="44"/>
                  <a:pt x="54" y="45"/>
                  <a:pt x="53" y="46"/>
                </a:cubicBezTo>
                <a:cubicBezTo>
                  <a:pt x="53" y="47"/>
                  <a:pt x="53" y="48"/>
                  <a:pt x="53" y="49"/>
                </a:cubicBezTo>
                <a:cubicBezTo>
                  <a:pt x="68" y="48"/>
                  <a:pt x="77" y="44"/>
                  <a:pt x="77" y="40"/>
                </a:cubicBezTo>
                <a:cubicBezTo>
                  <a:pt x="77" y="38"/>
                  <a:pt x="73" y="35"/>
                  <a:pt x="65" y="33"/>
                </a:cubicBezTo>
                <a:cubicBezTo>
                  <a:pt x="66" y="32"/>
                  <a:pt x="66" y="32"/>
                  <a:pt x="67" y="31"/>
                </a:cubicBezTo>
                <a:cubicBezTo>
                  <a:pt x="75" y="33"/>
                  <a:pt x="80" y="36"/>
                  <a:pt x="80" y="40"/>
                </a:cubicBezTo>
                <a:cubicBezTo>
                  <a:pt x="80" y="47"/>
                  <a:pt x="67" y="51"/>
                  <a:pt x="52" y="52"/>
                </a:cubicBezTo>
                <a:cubicBezTo>
                  <a:pt x="52" y="55"/>
                  <a:pt x="52" y="57"/>
                  <a:pt x="52" y="60"/>
                </a:cubicBezTo>
                <a:cubicBezTo>
                  <a:pt x="51" y="59"/>
                  <a:pt x="50" y="58"/>
                  <a:pt x="49" y="58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7" y="47"/>
                </a:moveTo>
                <a:cubicBezTo>
                  <a:pt x="48" y="46"/>
                  <a:pt x="49" y="45"/>
                  <a:pt x="50" y="44"/>
                </a:cubicBezTo>
                <a:cubicBezTo>
                  <a:pt x="50" y="43"/>
                  <a:pt x="50" y="42"/>
                  <a:pt x="50" y="40"/>
                </a:cubicBezTo>
                <a:cubicBezTo>
                  <a:pt x="50" y="39"/>
                  <a:pt x="50" y="38"/>
                  <a:pt x="50" y="36"/>
                </a:cubicBezTo>
                <a:cubicBezTo>
                  <a:pt x="49" y="35"/>
                  <a:pt x="48" y="34"/>
                  <a:pt x="47" y="33"/>
                </a:cubicBezTo>
                <a:cubicBezTo>
                  <a:pt x="46" y="32"/>
                  <a:pt x="45" y="32"/>
                  <a:pt x="44" y="31"/>
                </a:cubicBezTo>
                <a:cubicBezTo>
                  <a:pt x="43" y="31"/>
                  <a:pt x="42" y="31"/>
                  <a:pt x="40" y="31"/>
                </a:cubicBezTo>
                <a:cubicBezTo>
                  <a:pt x="39" y="31"/>
                  <a:pt x="38" y="31"/>
                  <a:pt x="36" y="31"/>
                </a:cubicBezTo>
                <a:cubicBezTo>
                  <a:pt x="35" y="32"/>
                  <a:pt x="34" y="32"/>
                  <a:pt x="33" y="33"/>
                </a:cubicBezTo>
                <a:cubicBezTo>
                  <a:pt x="32" y="34"/>
                  <a:pt x="32" y="35"/>
                  <a:pt x="31" y="36"/>
                </a:cubicBezTo>
                <a:cubicBezTo>
                  <a:pt x="31" y="38"/>
                  <a:pt x="31" y="39"/>
                  <a:pt x="31" y="40"/>
                </a:cubicBezTo>
                <a:cubicBezTo>
                  <a:pt x="31" y="42"/>
                  <a:pt x="31" y="43"/>
                  <a:pt x="31" y="44"/>
                </a:cubicBezTo>
                <a:cubicBezTo>
                  <a:pt x="32" y="45"/>
                  <a:pt x="32" y="46"/>
                  <a:pt x="33" y="47"/>
                </a:cubicBezTo>
                <a:cubicBezTo>
                  <a:pt x="34" y="48"/>
                  <a:pt x="35" y="49"/>
                  <a:pt x="36" y="50"/>
                </a:cubicBezTo>
                <a:cubicBezTo>
                  <a:pt x="38" y="50"/>
                  <a:pt x="39" y="50"/>
                  <a:pt x="40" y="50"/>
                </a:cubicBezTo>
                <a:cubicBezTo>
                  <a:pt x="42" y="50"/>
                  <a:pt x="43" y="50"/>
                  <a:pt x="44" y="50"/>
                </a:cubicBezTo>
                <a:cubicBezTo>
                  <a:pt x="45" y="49"/>
                  <a:pt x="46" y="48"/>
                  <a:pt x="47" y="47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50" y="32"/>
                  <a:pt x="50" y="32"/>
                </a:cubicBezTo>
                <a:cubicBezTo>
                  <a:pt x="50" y="32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lose/>
                <a:moveTo>
                  <a:pt x="40" y="28"/>
                </a:move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0" y="27"/>
                </a:cubicBezTo>
                <a:cubicBezTo>
                  <a:pt x="40" y="27"/>
                  <a:pt x="40" y="27"/>
                  <a:pt x="40" y="28"/>
                </a:cubicBezTo>
                <a:close/>
                <a:moveTo>
                  <a:pt x="31" y="32"/>
                </a:move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2" y="31"/>
                  <a:pt x="32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2"/>
                  <a:pt x="31" y="32"/>
                </a:cubicBezTo>
                <a:close/>
                <a:moveTo>
                  <a:pt x="28" y="41"/>
                </a:moveTo>
                <a:cubicBezTo>
                  <a:pt x="28" y="41"/>
                  <a:pt x="28" y="41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7" y="41"/>
                  <a:pt x="28" y="41"/>
                </a:cubicBezTo>
                <a:close/>
                <a:moveTo>
                  <a:pt x="32" y="50"/>
                </a:moveTo>
                <a:cubicBezTo>
                  <a:pt x="32" y="50"/>
                  <a:pt x="31" y="50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50"/>
                </a:cubicBezTo>
                <a:cubicBezTo>
                  <a:pt x="31" y="50"/>
                  <a:pt x="31" y="50"/>
                  <a:pt x="32" y="50"/>
                </a:cubicBezTo>
                <a:close/>
                <a:moveTo>
                  <a:pt x="41" y="53"/>
                </a:move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3"/>
                  <a:pt x="40" y="53"/>
                  <a:pt x="40" y="54"/>
                </a:cubicBezTo>
                <a:cubicBezTo>
                  <a:pt x="41" y="53"/>
                  <a:pt x="41" y="53"/>
                  <a:pt x="41" y="53"/>
                </a:cubicBezTo>
                <a:close/>
                <a:moveTo>
                  <a:pt x="50" y="50"/>
                </a:move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49" y="49"/>
                  <a:pt x="49" y="49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50"/>
                  <a:pt x="49" y="50"/>
                  <a:pt x="50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4645" y="4059966"/>
            <a:ext cx="291031" cy="315975"/>
          </a:xfrm>
          <a:custGeom>
            <a:avLst/>
            <a:gdLst>
              <a:gd name="T0" fmla="*/ 20 w 74"/>
              <a:gd name="T1" fmla="*/ 17 h 77"/>
              <a:gd name="T2" fmla="*/ 36 w 74"/>
              <a:gd name="T3" fmla="*/ 14 h 77"/>
              <a:gd name="T4" fmla="*/ 37 w 74"/>
              <a:gd name="T5" fmla="*/ 0 h 77"/>
              <a:gd name="T6" fmla="*/ 38 w 74"/>
              <a:gd name="T7" fmla="*/ 14 h 77"/>
              <a:gd name="T8" fmla="*/ 54 w 74"/>
              <a:gd name="T9" fmla="*/ 17 h 77"/>
              <a:gd name="T10" fmla="*/ 59 w 74"/>
              <a:gd name="T11" fmla="*/ 22 h 77"/>
              <a:gd name="T12" fmla="*/ 57 w 74"/>
              <a:gd name="T13" fmla="*/ 22 h 77"/>
              <a:gd name="T14" fmla="*/ 37 w 74"/>
              <a:gd name="T15" fmla="*/ 22 h 77"/>
              <a:gd name="T16" fmla="*/ 17 w 74"/>
              <a:gd name="T17" fmla="*/ 22 h 77"/>
              <a:gd name="T18" fmla="*/ 15 w 74"/>
              <a:gd name="T19" fmla="*/ 22 h 77"/>
              <a:gd name="T20" fmla="*/ 73 w 74"/>
              <a:gd name="T21" fmla="*/ 69 h 77"/>
              <a:gd name="T22" fmla="*/ 53 w 74"/>
              <a:gd name="T23" fmla="*/ 56 h 77"/>
              <a:gd name="T24" fmla="*/ 44 w 74"/>
              <a:gd name="T25" fmla="*/ 52 h 77"/>
              <a:gd name="T26" fmla="*/ 52 w 74"/>
              <a:gd name="T27" fmla="*/ 48 h 77"/>
              <a:gd name="T28" fmla="*/ 53 w 74"/>
              <a:gd name="T29" fmla="*/ 47 h 77"/>
              <a:gd name="T30" fmla="*/ 51 w 74"/>
              <a:gd name="T31" fmla="*/ 41 h 77"/>
              <a:gd name="T32" fmla="*/ 51 w 74"/>
              <a:gd name="T33" fmla="*/ 36 h 77"/>
              <a:gd name="T34" fmla="*/ 64 w 74"/>
              <a:gd name="T35" fmla="*/ 37 h 77"/>
              <a:gd name="T36" fmla="*/ 62 w 74"/>
              <a:gd name="T37" fmla="*/ 44 h 77"/>
              <a:gd name="T38" fmla="*/ 62 w 74"/>
              <a:gd name="T39" fmla="*/ 48 h 77"/>
              <a:gd name="T40" fmla="*/ 65 w 74"/>
              <a:gd name="T41" fmla="*/ 48 h 77"/>
              <a:gd name="T42" fmla="*/ 57 w 74"/>
              <a:gd name="T43" fmla="*/ 52 h 77"/>
              <a:gd name="T44" fmla="*/ 57 w 74"/>
              <a:gd name="T45" fmla="*/ 52 h 77"/>
              <a:gd name="T46" fmla="*/ 59 w 74"/>
              <a:gd name="T47" fmla="*/ 57 h 77"/>
              <a:gd name="T48" fmla="*/ 54 w 74"/>
              <a:gd name="T49" fmla="*/ 76 h 77"/>
              <a:gd name="T50" fmla="*/ 21 w 74"/>
              <a:gd name="T51" fmla="*/ 77 h 77"/>
              <a:gd name="T52" fmla="*/ 20 w 74"/>
              <a:gd name="T53" fmla="*/ 77 h 77"/>
              <a:gd name="T54" fmla="*/ 23 w 74"/>
              <a:gd name="T55" fmla="*/ 57 h 77"/>
              <a:gd name="T56" fmla="*/ 31 w 74"/>
              <a:gd name="T57" fmla="*/ 54 h 77"/>
              <a:gd name="T58" fmla="*/ 32 w 74"/>
              <a:gd name="T59" fmla="*/ 52 h 77"/>
              <a:gd name="T60" fmla="*/ 29 w 74"/>
              <a:gd name="T61" fmla="*/ 44 h 77"/>
              <a:gd name="T62" fmla="*/ 37 w 74"/>
              <a:gd name="T63" fmla="*/ 33 h 77"/>
              <a:gd name="T64" fmla="*/ 45 w 74"/>
              <a:gd name="T65" fmla="*/ 44 h 77"/>
              <a:gd name="T66" fmla="*/ 42 w 74"/>
              <a:gd name="T67" fmla="*/ 54 h 77"/>
              <a:gd name="T68" fmla="*/ 42 w 74"/>
              <a:gd name="T69" fmla="*/ 54 h 77"/>
              <a:gd name="T70" fmla="*/ 51 w 74"/>
              <a:gd name="T71" fmla="*/ 57 h 77"/>
              <a:gd name="T72" fmla="*/ 35 w 74"/>
              <a:gd name="T73" fmla="*/ 63 h 77"/>
              <a:gd name="T74" fmla="*/ 38 w 74"/>
              <a:gd name="T75" fmla="*/ 58 h 77"/>
              <a:gd name="T76" fmla="*/ 21 w 74"/>
              <a:gd name="T77" fmla="*/ 56 h 77"/>
              <a:gd name="T78" fmla="*/ 1 w 74"/>
              <a:gd name="T79" fmla="*/ 69 h 77"/>
              <a:gd name="T80" fmla="*/ 0 w 74"/>
              <a:gd name="T81" fmla="*/ 69 h 77"/>
              <a:gd name="T82" fmla="*/ 9 w 74"/>
              <a:gd name="T83" fmla="*/ 48 h 77"/>
              <a:gd name="T84" fmla="*/ 11 w 74"/>
              <a:gd name="T85" fmla="*/ 47 h 77"/>
              <a:gd name="T86" fmla="*/ 12 w 74"/>
              <a:gd name="T87" fmla="*/ 44 h 77"/>
              <a:gd name="T88" fmla="*/ 9 w 74"/>
              <a:gd name="T89" fmla="*/ 37 h 77"/>
              <a:gd name="T90" fmla="*/ 23 w 74"/>
              <a:gd name="T91" fmla="*/ 36 h 77"/>
              <a:gd name="T92" fmla="*/ 22 w 74"/>
              <a:gd name="T93" fmla="*/ 41 h 77"/>
              <a:gd name="T94" fmla="*/ 21 w 74"/>
              <a:gd name="T95" fmla="*/ 48 h 77"/>
              <a:gd name="T96" fmla="*/ 22 w 74"/>
              <a:gd name="T97" fmla="*/ 48 h 77"/>
              <a:gd name="T98" fmla="*/ 30 w 74"/>
              <a:gd name="T99" fmla="*/ 52 h 77"/>
              <a:gd name="T100" fmla="*/ 21 w 74"/>
              <a:gd name="T101" fmla="*/ 56 h 77"/>
              <a:gd name="T102" fmla="*/ 14 w 74"/>
              <a:gd name="T103" fmla="*/ 56 h 77"/>
              <a:gd name="T104" fmla="*/ 17 w 74"/>
              <a:gd name="T105" fmla="*/ 5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4" h="77">
                <a:moveTo>
                  <a:pt x="11" y="18"/>
                </a:moveTo>
                <a:cubicBezTo>
                  <a:pt x="11" y="15"/>
                  <a:pt x="13" y="13"/>
                  <a:pt x="16" y="13"/>
                </a:cubicBezTo>
                <a:cubicBezTo>
                  <a:pt x="18" y="13"/>
                  <a:pt x="19" y="15"/>
                  <a:pt x="2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5"/>
                  <a:pt x="34" y="14"/>
                  <a:pt x="36" y="14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9"/>
                  <a:pt x="32" y="7"/>
                  <a:pt x="32" y="5"/>
                </a:cubicBezTo>
                <a:cubicBezTo>
                  <a:pt x="32" y="2"/>
                  <a:pt x="34" y="0"/>
                  <a:pt x="37" y="0"/>
                </a:cubicBezTo>
                <a:cubicBezTo>
                  <a:pt x="39" y="0"/>
                  <a:pt x="41" y="2"/>
                  <a:pt x="41" y="5"/>
                </a:cubicBezTo>
                <a:cubicBezTo>
                  <a:pt x="41" y="7"/>
                  <a:pt x="40" y="9"/>
                  <a:pt x="38" y="9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40" y="15"/>
                  <a:pt x="41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5"/>
                  <a:pt x="56" y="13"/>
                  <a:pt x="58" y="13"/>
                </a:cubicBezTo>
                <a:cubicBezTo>
                  <a:pt x="60" y="13"/>
                  <a:pt x="62" y="15"/>
                  <a:pt x="62" y="18"/>
                </a:cubicBezTo>
                <a:cubicBezTo>
                  <a:pt x="62" y="20"/>
                  <a:pt x="61" y="22"/>
                  <a:pt x="59" y="22"/>
                </a:cubicBezTo>
                <a:cubicBezTo>
                  <a:pt x="59" y="27"/>
                  <a:pt x="59" y="27"/>
                  <a:pt x="59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55" y="22"/>
                  <a:pt x="54" y="20"/>
                  <a:pt x="54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1"/>
                  <a:pt x="39" y="22"/>
                  <a:pt x="37" y="22"/>
                </a:cubicBezTo>
                <a:cubicBezTo>
                  <a:pt x="35" y="22"/>
                  <a:pt x="33" y="21"/>
                  <a:pt x="33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18" y="22"/>
                  <a:pt x="17" y="22"/>
                </a:cubicBezTo>
                <a:cubicBezTo>
                  <a:pt x="17" y="27"/>
                  <a:pt x="17" y="27"/>
                  <a:pt x="17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2"/>
                  <a:pt x="15" y="22"/>
                  <a:pt x="15" y="22"/>
                </a:cubicBezTo>
                <a:cubicBezTo>
                  <a:pt x="13" y="22"/>
                  <a:pt x="11" y="20"/>
                  <a:pt x="11" y="18"/>
                </a:cubicBezTo>
                <a:close/>
                <a:moveTo>
                  <a:pt x="74" y="68"/>
                </a:moveTo>
                <a:cubicBezTo>
                  <a:pt x="74" y="69"/>
                  <a:pt x="74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4" y="58"/>
                  <a:pt x="53" y="57"/>
                  <a:pt x="53" y="56"/>
                </a:cubicBezTo>
                <a:cubicBezTo>
                  <a:pt x="51" y="55"/>
                  <a:pt x="49" y="54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4" y="52"/>
                  <a:pt x="44" y="52"/>
                  <a:pt x="44" y="52"/>
                </a:cubicBezTo>
                <a:cubicBezTo>
                  <a:pt x="44" y="52"/>
                  <a:pt x="44" y="51"/>
                  <a:pt x="44" y="51"/>
                </a:cubicBezTo>
                <a:cubicBezTo>
                  <a:pt x="45" y="50"/>
                  <a:pt x="48" y="49"/>
                  <a:pt x="50" y="48"/>
                </a:cubicBezTo>
                <a:cubicBezTo>
                  <a:pt x="51" y="48"/>
                  <a:pt x="52" y="48"/>
                  <a:pt x="5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2" y="48"/>
                  <a:pt x="53" y="48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3" y="47"/>
                  <a:pt x="53" y="46"/>
                </a:cubicBezTo>
                <a:cubicBezTo>
                  <a:pt x="53" y="45"/>
                  <a:pt x="53" y="45"/>
                  <a:pt x="53" y="44"/>
                </a:cubicBezTo>
                <a:cubicBezTo>
                  <a:pt x="53" y="43"/>
                  <a:pt x="52" y="42"/>
                  <a:pt x="51" y="41"/>
                </a:cubicBezTo>
                <a:cubicBezTo>
                  <a:pt x="51" y="41"/>
                  <a:pt x="50" y="40"/>
                  <a:pt x="50" y="39"/>
                </a:cubicBezTo>
                <a:cubicBezTo>
                  <a:pt x="50" y="38"/>
                  <a:pt x="50" y="37"/>
                  <a:pt x="51" y="37"/>
                </a:cubicBezTo>
                <a:cubicBezTo>
                  <a:pt x="51" y="37"/>
                  <a:pt x="51" y="36"/>
                  <a:pt x="51" y="36"/>
                </a:cubicBezTo>
                <a:cubicBezTo>
                  <a:pt x="51" y="31"/>
                  <a:pt x="53" y="28"/>
                  <a:pt x="58" y="28"/>
                </a:cubicBezTo>
                <a:cubicBezTo>
                  <a:pt x="62" y="28"/>
                  <a:pt x="64" y="31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5" y="37"/>
                  <a:pt x="65" y="38"/>
                  <a:pt x="65" y="39"/>
                </a:cubicBezTo>
                <a:cubicBezTo>
                  <a:pt x="65" y="40"/>
                  <a:pt x="64" y="41"/>
                  <a:pt x="64" y="41"/>
                </a:cubicBezTo>
                <a:cubicBezTo>
                  <a:pt x="63" y="42"/>
                  <a:pt x="63" y="43"/>
                  <a:pt x="62" y="44"/>
                </a:cubicBezTo>
                <a:cubicBezTo>
                  <a:pt x="62" y="46"/>
                  <a:pt x="62" y="47"/>
                  <a:pt x="62" y="47"/>
                </a:cubicBezTo>
                <a:cubicBezTo>
                  <a:pt x="62" y="47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8"/>
                  <a:pt x="64" y="48"/>
                  <a:pt x="65" y="48"/>
                </a:cubicBezTo>
                <a:cubicBezTo>
                  <a:pt x="67" y="49"/>
                  <a:pt x="70" y="50"/>
                  <a:pt x="71" y="51"/>
                </a:cubicBezTo>
                <a:cubicBezTo>
                  <a:pt x="72" y="53"/>
                  <a:pt x="73" y="66"/>
                  <a:pt x="74" y="68"/>
                </a:cubicBezTo>
                <a:close/>
                <a:moveTo>
                  <a:pt x="57" y="52"/>
                </a:moveTo>
                <a:cubicBezTo>
                  <a:pt x="53" y="49"/>
                  <a:pt x="53" y="49"/>
                  <a:pt x="53" y="49"/>
                </a:cubicBezTo>
                <a:cubicBezTo>
                  <a:pt x="56" y="56"/>
                  <a:pt x="56" y="56"/>
                  <a:pt x="56" y="56"/>
                </a:cubicBezTo>
                <a:lnTo>
                  <a:pt x="57" y="52"/>
                </a:lnTo>
                <a:close/>
                <a:moveTo>
                  <a:pt x="62" y="49"/>
                </a:moveTo>
                <a:cubicBezTo>
                  <a:pt x="58" y="52"/>
                  <a:pt x="58" y="52"/>
                  <a:pt x="58" y="52"/>
                </a:cubicBezTo>
                <a:cubicBezTo>
                  <a:pt x="59" y="57"/>
                  <a:pt x="59" y="57"/>
                  <a:pt x="59" y="57"/>
                </a:cubicBezTo>
                <a:lnTo>
                  <a:pt x="62" y="49"/>
                </a:lnTo>
                <a:close/>
                <a:moveTo>
                  <a:pt x="51" y="57"/>
                </a:moveTo>
                <a:cubicBezTo>
                  <a:pt x="53" y="59"/>
                  <a:pt x="54" y="73"/>
                  <a:pt x="54" y="76"/>
                </a:cubicBezTo>
                <a:cubicBezTo>
                  <a:pt x="54" y="76"/>
                  <a:pt x="54" y="76"/>
                  <a:pt x="54" y="77"/>
                </a:cubicBezTo>
                <a:cubicBezTo>
                  <a:pt x="54" y="77"/>
                  <a:pt x="53" y="77"/>
                  <a:pt x="53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3"/>
                  <a:pt x="21" y="59"/>
                  <a:pt x="23" y="57"/>
                </a:cubicBezTo>
                <a:cubicBezTo>
                  <a:pt x="24" y="56"/>
                  <a:pt x="26" y="55"/>
                  <a:pt x="29" y="55"/>
                </a:cubicBezTo>
                <a:cubicBezTo>
                  <a:pt x="30" y="54"/>
                  <a:pt x="30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3"/>
                  <a:pt x="32" y="53"/>
                  <a:pt x="32" y="52"/>
                </a:cubicBezTo>
                <a:cubicBezTo>
                  <a:pt x="32" y="51"/>
                  <a:pt x="32" y="51"/>
                  <a:pt x="32" y="50"/>
                </a:cubicBezTo>
                <a:cubicBezTo>
                  <a:pt x="31" y="49"/>
                  <a:pt x="31" y="48"/>
                  <a:pt x="30" y="47"/>
                </a:cubicBezTo>
                <a:cubicBezTo>
                  <a:pt x="30" y="46"/>
                  <a:pt x="29" y="46"/>
                  <a:pt x="29" y="44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9" y="42"/>
                  <a:pt x="29" y="41"/>
                </a:cubicBezTo>
                <a:cubicBezTo>
                  <a:pt x="29" y="37"/>
                  <a:pt x="32" y="33"/>
                  <a:pt x="37" y="33"/>
                </a:cubicBezTo>
                <a:cubicBezTo>
                  <a:pt x="41" y="33"/>
                  <a:pt x="44" y="37"/>
                  <a:pt x="44" y="41"/>
                </a:cubicBezTo>
                <a:cubicBezTo>
                  <a:pt x="44" y="42"/>
                  <a:pt x="44" y="42"/>
                  <a:pt x="44" y="42"/>
                </a:cubicBezTo>
                <a:cubicBezTo>
                  <a:pt x="44" y="43"/>
                  <a:pt x="45" y="43"/>
                  <a:pt x="45" y="44"/>
                </a:cubicBezTo>
                <a:cubicBezTo>
                  <a:pt x="44" y="46"/>
                  <a:pt x="44" y="46"/>
                  <a:pt x="43" y="47"/>
                </a:cubicBezTo>
                <a:cubicBezTo>
                  <a:pt x="43" y="48"/>
                  <a:pt x="42" y="49"/>
                  <a:pt x="41" y="50"/>
                </a:cubicBezTo>
                <a:cubicBezTo>
                  <a:pt x="41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3" y="54"/>
                </a:cubicBezTo>
                <a:cubicBezTo>
                  <a:pt x="43" y="54"/>
                  <a:pt x="44" y="54"/>
                  <a:pt x="45" y="55"/>
                </a:cubicBezTo>
                <a:cubicBezTo>
                  <a:pt x="47" y="55"/>
                  <a:pt x="50" y="56"/>
                  <a:pt x="51" y="57"/>
                </a:cubicBezTo>
                <a:close/>
                <a:moveTo>
                  <a:pt x="36" y="58"/>
                </a:moveTo>
                <a:cubicBezTo>
                  <a:pt x="32" y="55"/>
                  <a:pt x="32" y="55"/>
                  <a:pt x="32" y="55"/>
                </a:cubicBezTo>
                <a:cubicBezTo>
                  <a:pt x="35" y="63"/>
                  <a:pt x="35" y="63"/>
                  <a:pt x="35" y="63"/>
                </a:cubicBezTo>
                <a:lnTo>
                  <a:pt x="36" y="58"/>
                </a:lnTo>
                <a:close/>
                <a:moveTo>
                  <a:pt x="41" y="55"/>
                </a:moveTo>
                <a:cubicBezTo>
                  <a:pt x="38" y="58"/>
                  <a:pt x="38" y="58"/>
                  <a:pt x="38" y="58"/>
                </a:cubicBezTo>
                <a:cubicBezTo>
                  <a:pt x="39" y="64"/>
                  <a:pt x="39" y="64"/>
                  <a:pt x="39" y="64"/>
                </a:cubicBezTo>
                <a:lnTo>
                  <a:pt x="41" y="55"/>
                </a:lnTo>
                <a:close/>
                <a:moveTo>
                  <a:pt x="21" y="56"/>
                </a:moveTo>
                <a:cubicBezTo>
                  <a:pt x="21" y="57"/>
                  <a:pt x="19" y="58"/>
                  <a:pt x="18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8"/>
                </a:cubicBezTo>
                <a:cubicBezTo>
                  <a:pt x="0" y="66"/>
                  <a:pt x="1" y="53"/>
                  <a:pt x="3" y="51"/>
                </a:cubicBezTo>
                <a:cubicBezTo>
                  <a:pt x="4" y="50"/>
                  <a:pt x="6" y="49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8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6"/>
                </a:cubicBezTo>
                <a:cubicBezTo>
                  <a:pt x="12" y="45"/>
                  <a:pt x="12" y="45"/>
                  <a:pt x="12" y="44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8" y="38"/>
                  <a:pt x="9" y="37"/>
                  <a:pt x="9" y="37"/>
                </a:cubicBezTo>
                <a:cubicBezTo>
                  <a:pt x="9" y="37"/>
                  <a:pt x="9" y="36"/>
                  <a:pt x="9" y="36"/>
                </a:cubicBezTo>
                <a:cubicBezTo>
                  <a:pt x="9" y="31"/>
                  <a:pt x="12" y="28"/>
                  <a:pt x="16" y="28"/>
                </a:cubicBezTo>
                <a:cubicBezTo>
                  <a:pt x="20" y="28"/>
                  <a:pt x="23" y="31"/>
                  <a:pt x="23" y="36"/>
                </a:cubicBezTo>
                <a:cubicBezTo>
                  <a:pt x="23" y="36"/>
                  <a:pt x="23" y="37"/>
                  <a:pt x="23" y="37"/>
                </a:cubicBezTo>
                <a:cubicBezTo>
                  <a:pt x="23" y="37"/>
                  <a:pt x="24" y="38"/>
                  <a:pt x="23" y="39"/>
                </a:cubicBezTo>
                <a:cubicBezTo>
                  <a:pt x="23" y="40"/>
                  <a:pt x="22" y="41"/>
                  <a:pt x="22" y="41"/>
                </a:cubicBezTo>
                <a:cubicBezTo>
                  <a:pt x="22" y="42"/>
                  <a:pt x="21" y="43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1" y="47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2" y="48"/>
                </a:cubicBezTo>
                <a:cubicBezTo>
                  <a:pt x="22" y="48"/>
                  <a:pt x="23" y="48"/>
                  <a:pt x="23" y="48"/>
                </a:cubicBezTo>
                <a:cubicBezTo>
                  <a:pt x="26" y="49"/>
                  <a:pt x="28" y="50"/>
                  <a:pt x="29" y="51"/>
                </a:cubicBezTo>
                <a:cubicBezTo>
                  <a:pt x="30" y="51"/>
                  <a:pt x="30" y="52"/>
                  <a:pt x="30" y="52"/>
                </a:cubicBezTo>
                <a:cubicBezTo>
                  <a:pt x="30" y="52"/>
                  <a:pt x="29" y="52"/>
                  <a:pt x="29" y="53"/>
                </a:cubicBezTo>
                <a:cubicBezTo>
                  <a:pt x="28" y="53"/>
                  <a:pt x="28" y="53"/>
                  <a:pt x="28" y="53"/>
                </a:cubicBezTo>
                <a:cubicBezTo>
                  <a:pt x="25" y="54"/>
                  <a:pt x="22" y="55"/>
                  <a:pt x="21" y="56"/>
                </a:cubicBezTo>
                <a:close/>
                <a:moveTo>
                  <a:pt x="15" y="52"/>
                </a:moveTo>
                <a:cubicBezTo>
                  <a:pt x="12" y="49"/>
                  <a:pt x="12" y="49"/>
                  <a:pt x="12" y="49"/>
                </a:cubicBezTo>
                <a:cubicBezTo>
                  <a:pt x="14" y="56"/>
                  <a:pt x="14" y="56"/>
                  <a:pt x="14" y="56"/>
                </a:cubicBezTo>
                <a:lnTo>
                  <a:pt x="15" y="52"/>
                </a:lnTo>
                <a:close/>
                <a:moveTo>
                  <a:pt x="20" y="49"/>
                </a:moveTo>
                <a:cubicBezTo>
                  <a:pt x="17" y="52"/>
                  <a:pt x="17" y="52"/>
                  <a:pt x="17" y="52"/>
                </a:cubicBezTo>
                <a:cubicBezTo>
                  <a:pt x="18" y="57"/>
                  <a:pt x="18" y="57"/>
                  <a:pt x="18" y="57"/>
                </a:cubicBezTo>
                <a:lnTo>
                  <a:pt x="20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38246" y="2404047"/>
            <a:ext cx="251118" cy="27440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cxnSp>
        <p:nvCxnSpPr>
          <p:cNvPr id="18" name="出自【趣你的PPT】(微信:qunideppt)：最优质的PPT资源库"/>
          <p:cNvCxnSpPr/>
          <p:nvPr/>
        </p:nvCxnSpPr>
        <p:spPr>
          <a:xfrm flipV="1">
            <a:off x="7330901" y="21031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出自【趣你的PPT】(微信:qunideppt)：最优质的PPT资源库"/>
          <p:cNvCxnSpPr/>
          <p:nvPr/>
        </p:nvCxnSpPr>
        <p:spPr>
          <a:xfrm>
            <a:off x="7520154" y="2103112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出自【趣你的PPT】(微信:qunideppt)：最优质的PPT资源库"/>
          <p:cNvCxnSpPr/>
          <p:nvPr/>
        </p:nvCxnSpPr>
        <p:spPr>
          <a:xfrm flipH="1" flipV="1">
            <a:off x="4644462" y="21031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出自【趣你的PPT】(微信:qunideppt)：最优质的PPT资源库"/>
          <p:cNvCxnSpPr/>
          <p:nvPr/>
        </p:nvCxnSpPr>
        <p:spPr>
          <a:xfrm flipH="1">
            <a:off x="4137382" y="2103112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出自【趣你的PPT】(微信:qunideppt)：最优质的PPT资源库"/>
          <p:cNvCxnSpPr/>
          <p:nvPr/>
        </p:nvCxnSpPr>
        <p:spPr>
          <a:xfrm rot="10800000" flipV="1">
            <a:off x="4644462" y="47492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出自【趣你的PPT】(微信:qunideppt)：最优质的PPT资源库"/>
          <p:cNvCxnSpPr/>
          <p:nvPr/>
        </p:nvCxnSpPr>
        <p:spPr>
          <a:xfrm rot="10800000">
            <a:off x="4137382" y="4939910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出自【趣你的PPT】(微信:qunideppt)：最优质的PPT资源库"/>
          <p:cNvCxnSpPr/>
          <p:nvPr/>
        </p:nvCxnSpPr>
        <p:spPr>
          <a:xfrm rot="10800000" flipH="1" flipV="1">
            <a:off x="7330901" y="47492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出自【趣你的PPT】(微信:qunideppt)：最优质的PPT资源库"/>
          <p:cNvCxnSpPr/>
          <p:nvPr/>
        </p:nvCxnSpPr>
        <p:spPr>
          <a:xfrm rot="10800000" flipH="1">
            <a:off x="7520154" y="4939910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出自【趣你的PPT】(微信:qunideppt)：最优质的PPT资源库"/>
          <p:cNvSpPr txBox="1"/>
          <p:nvPr/>
        </p:nvSpPr>
        <p:spPr>
          <a:xfrm>
            <a:off x="8235998" y="2029764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24868" y="1707326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2" name="出自【趣你的PPT】(微信:qunideppt)：最优质的PPT资源库"/>
          <p:cNvSpPr txBox="1"/>
          <p:nvPr/>
        </p:nvSpPr>
        <p:spPr>
          <a:xfrm>
            <a:off x="8235998" y="4862747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8224868" y="4540309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5" name="出自【趣你的PPT】(微信:qunideppt)：最优质的PPT资源库"/>
          <p:cNvSpPr txBox="1"/>
          <p:nvPr/>
        </p:nvSpPr>
        <p:spPr>
          <a:xfrm>
            <a:off x="1507673" y="2026101"/>
            <a:ext cx="24428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2563247" y="1703663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1507673" y="4879076"/>
            <a:ext cx="2442887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2563247" y="4556638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C0024F5-D101-46D5-A7ED-8CE2BBD4E1E0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7577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出自【趣你的PPT】(微信:qunideppt)：最优质的PPT资源库"/>
          <p:cNvSpPr txBox="1"/>
          <p:nvPr/>
        </p:nvSpPr>
        <p:spPr>
          <a:xfrm>
            <a:off x="1236063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1268710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 rot="5400000">
            <a:off x="2026237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1734287" y="2697160"/>
            <a:ext cx="672960" cy="579257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38358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4938274" y="2168205"/>
            <a:ext cx="1612996" cy="1612996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/>
          <p:nvPr/>
        </p:nvSpPr>
        <p:spPr>
          <a:xfrm rot="5400000">
            <a:off x="5695801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526451" y="2599087"/>
            <a:ext cx="460856" cy="775404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4538505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8607837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 rot="5400000">
            <a:off x="9365364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9122978" y="2733362"/>
            <a:ext cx="672960" cy="506851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38651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2" name="出自【趣你的PPT】(微信:qunideppt)：最优质的PPT资源库"/>
          <p:cNvSpPr txBox="1"/>
          <p:nvPr/>
        </p:nvSpPr>
        <p:spPr>
          <a:xfrm>
            <a:off x="4959861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8683659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66E8D2E4-FCFD-4983-851E-0586F7DBBD1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22873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/>
          <p:nvPr/>
        </p:nvSpPr>
        <p:spPr>
          <a:xfrm>
            <a:off x="3993707" y="3801024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 rot="16200000">
            <a:off x="6067923" y="3793003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 rot="10800000" flipH="1">
            <a:off x="3993707" y="1707529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/>
          <p:nvPr/>
        </p:nvSpPr>
        <p:spPr>
          <a:xfrm rot="10800000">
            <a:off x="6067923" y="1699508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/>
          <p:nvPr/>
        </p:nvSpPr>
        <p:spPr>
          <a:xfrm>
            <a:off x="4463083" y="2144677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4463083" y="4181953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6521680" y="2144677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6521680" y="4181953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 txBox="1"/>
          <p:nvPr/>
        </p:nvSpPr>
        <p:spPr>
          <a:xfrm>
            <a:off x="1107095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1946136" y="2122143"/>
            <a:ext cx="193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 txBox="1"/>
          <p:nvPr/>
        </p:nvSpPr>
        <p:spPr>
          <a:xfrm>
            <a:off x="1107095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6" name="出自【趣你的PPT】(微信:qunideppt)：最优质的PPT资源库"/>
          <p:cNvSpPr txBox="1"/>
          <p:nvPr/>
        </p:nvSpPr>
        <p:spPr>
          <a:xfrm>
            <a:off x="1758354" y="4346274"/>
            <a:ext cx="2070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 txBox="1"/>
          <p:nvPr/>
        </p:nvSpPr>
        <p:spPr>
          <a:xfrm>
            <a:off x="8472617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8" name="出自【趣你的PPT】(微信:qunideppt)：最优质的PPT资源库"/>
          <p:cNvSpPr txBox="1"/>
          <p:nvPr/>
        </p:nvSpPr>
        <p:spPr>
          <a:xfrm>
            <a:off x="8349410" y="2122143"/>
            <a:ext cx="168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472617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8349410" y="4346274"/>
            <a:ext cx="1849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>
          <a:xfrm>
            <a:off x="6752006" y="2415886"/>
            <a:ext cx="582084" cy="47625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7195" y="66851"/>
                </a:moveTo>
                <a:cubicBezTo>
                  <a:pt x="18356" y="66851"/>
                  <a:pt x="10878" y="75570"/>
                  <a:pt x="10878" y="86782"/>
                </a:cubicBezTo>
                <a:cubicBezTo>
                  <a:pt x="10878" y="88442"/>
                  <a:pt x="12237" y="90103"/>
                  <a:pt x="13597" y="90103"/>
                </a:cubicBezTo>
                <a:cubicBezTo>
                  <a:pt x="15297" y="90103"/>
                  <a:pt x="16317" y="88442"/>
                  <a:pt x="16317" y="86782"/>
                </a:cubicBezTo>
                <a:cubicBezTo>
                  <a:pt x="16317" y="79307"/>
                  <a:pt x="21416" y="73494"/>
                  <a:pt x="27195" y="73494"/>
                </a:cubicBezTo>
                <a:cubicBezTo>
                  <a:pt x="28895" y="73494"/>
                  <a:pt x="30254" y="71833"/>
                  <a:pt x="30254" y="70173"/>
                </a:cubicBezTo>
                <a:cubicBezTo>
                  <a:pt x="30254" y="68096"/>
                  <a:pt x="28895" y="66851"/>
                  <a:pt x="27195" y="66851"/>
                </a:cubicBezTo>
                <a:moveTo>
                  <a:pt x="92804" y="66851"/>
                </a:moveTo>
                <a:cubicBezTo>
                  <a:pt x="83966" y="66851"/>
                  <a:pt x="76487" y="75570"/>
                  <a:pt x="76487" y="86782"/>
                </a:cubicBezTo>
                <a:cubicBezTo>
                  <a:pt x="76487" y="88442"/>
                  <a:pt x="77847" y="90103"/>
                  <a:pt x="79206" y="90103"/>
                </a:cubicBezTo>
                <a:cubicBezTo>
                  <a:pt x="80566" y="90103"/>
                  <a:pt x="81926" y="88442"/>
                  <a:pt x="81926" y="86782"/>
                </a:cubicBezTo>
                <a:cubicBezTo>
                  <a:pt x="81926" y="79307"/>
                  <a:pt x="86685" y="73494"/>
                  <a:pt x="92804" y="73494"/>
                </a:cubicBezTo>
                <a:cubicBezTo>
                  <a:pt x="94504" y="73494"/>
                  <a:pt x="95524" y="71833"/>
                  <a:pt x="95524" y="70173"/>
                </a:cubicBezTo>
                <a:cubicBezTo>
                  <a:pt x="95524" y="68096"/>
                  <a:pt x="94504" y="66851"/>
                  <a:pt x="92804" y="66851"/>
                </a:cubicBezTo>
                <a:moveTo>
                  <a:pt x="117280" y="72249"/>
                </a:moveTo>
                <a:cubicBezTo>
                  <a:pt x="97223" y="13287"/>
                  <a:pt x="97223" y="13287"/>
                  <a:pt x="97223" y="13287"/>
                </a:cubicBezTo>
                <a:cubicBezTo>
                  <a:pt x="97223" y="13287"/>
                  <a:pt x="97223" y="13287"/>
                  <a:pt x="97223" y="13287"/>
                </a:cubicBezTo>
                <a:cubicBezTo>
                  <a:pt x="95184" y="5813"/>
                  <a:pt x="89065" y="0"/>
                  <a:pt x="81926" y="0"/>
                </a:cubicBezTo>
                <a:cubicBezTo>
                  <a:pt x="72747" y="0"/>
                  <a:pt x="65609" y="9134"/>
                  <a:pt x="65609" y="19930"/>
                </a:cubicBezTo>
                <a:cubicBezTo>
                  <a:pt x="54730" y="19930"/>
                  <a:pt x="54730" y="19930"/>
                  <a:pt x="54730" y="19930"/>
                </a:cubicBezTo>
                <a:cubicBezTo>
                  <a:pt x="54730" y="9134"/>
                  <a:pt x="47252" y="0"/>
                  <a:pt x="38413" y="0"/>
                </a:cubicBezTo>
                <a:cubicBezTo>
                  <a:pt x="31274" y="0"/>
                  <a:pt x="25155" y="5813"/>
                  <a:pt x="22776" y="13287"/>
                </a:cubicBezTo>
                <a:cubicBezTo>
                  <a:pt x="22776" y="13287"/>
                  <a:pt x="22776" y="13287"/>
                  <a:pt x="22776" y="13287"/>
                </a:cubicBezTo>
                <a:cubicBezTo>
                  <a:pt x="2719" y="72249"/>
                  <a:pt x="2719" y="72249"/>
                  <a:pt x="2719" y="72249"/>
                </a:cubicBezTo>
                <a:cubicBezTo>
                  <a:pt x="1019" y="76401"/>
                  <a:pt x="0" y="81384"/>
                  <a:pt x="0" y="86782"/>
                </a:cubicBezTo>
                <a:cubicBezTo>
                  <a:pt x="0" y="105051"/>
                  <a:pt x="12237" y="120000"/>
                  <a:pt x="27195" y="120000"/>
                </a:cubicBezTo>
                <a:cubicBezTo>
                  <a:pt x="40453" y="120000"/>
                  <a:pt x="51671" y="108788"/>
                  <a:pt x="54050" y="93425"/>
                </a:cubicBezTo>
                <a:cubicBezTo>
                  <a:pt x="66288" y="93425"/>
                  <a:pt x="66288" y="93425"/>
                  <a:pt x="66288" y="93425"/>
                </a:cubicBezTo>
                <a:cubicBezTo>
                  <a:pt x="68668" y="108788"/>
                  <a:pt x="79546" y="120000"/>
                  <a:pt x="92804" y="120000"/>
                </a:cubicBezTo>
                <a:cubicBezTo>
                  <a:pt x="108101" y="120000"/>
                  <a:pt x="120000" y="105051"/>
                  <a:pt x="120000" y="86782"/>
                </a:cubicBezTo>
                <a:cubicBezTo>
                  <a:pt x="120000" y="81384"/>
                  <a:pt x="118980" y="76401"/>
                  <a:pt x="117280" y="72249"/>
                </a:cubicBezTo>
                <a:moveTo>
                  <a:pt x="27195" y="113356"/>
                </a:moveTo>
                <a:cubicBezTo>
                  <a:pt x="15297" y="113356"/>
                  <a:pt x="5439" y="101314"/>
                  <a:pt x="5439" y="86782"/>
                </a:cubicBezTo>
                <a:cubicBezTo>
                  <a:pt x="5439" y="71833"/>
                  <a:pt x="15297" y="60207"/>
                  <a:pt x="27195" y="60207"/>
                </a:cubicBezTo>
                <a:cubicBezTo>
                  <a:pt x="39433" y="60207"/>
                  <a:pt x="49291" y="71833"/>
                  <a:pt x="49291" y="86782"/>
                </a:cubicBezTo>
                <a:cubicBezTo>
                  <a:pt x="49291" y="101314"/>
                  <a:pt x="39433" y="113356"/>
                  <a:pt x="27195" y="113356"/>
                </a:cubicBezTo>
                <a:moveTo>
                  <a:pt x="49291" y="66851"/>
                </a:moveTo>
                <a:cubicBezTo>
                  <a:pt x="44192" y="58546"/>
                  <a:pt x="36373" y="53564"/>
                  <a:pt x="27195" y="53564"/>
                </a:cubicBezTo>
                <a:cubicBezTo>
                  <a:pt x="22436" y="53564"/>
                  <a:pt x="17677" y="55224"/>
                  <a:pt x="13597" y="58131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9915" y="9965"/>
                  <a:pt x="33994" y="6643"/>
                  <a:pt x="38413" y="6643"/>
                </a:cubicBezTo>
                <a:cubicBezTo>
                  <a:pt x="43852" y="6643"/>
                  <a:pt x="48611" y="12041"/>
                  <a:pt x="48951" y="18685"/>
                </a:cubicBezTo>
                <a:cubicBezTo>
                  <a:pt x="49291" y="19100"/>
                  <a:pt x="49291" y="19100"/>
                  <a:pt x="49291" y="19100"/>
                </a:cubicBezTo>
                <a:lnTo>
                  <a:pt x="49291" y="66851"/>
                </a:lnTo>
                <a:close/>
                <a:moveTo>
                  <a:pt x="65609" y="86782"/>
                </a:moveTo>
                <a:cubicBezTo>
                  <a:pt x="54730" y="86782"/>
                  <a:pt x="54730" y="86782"/>
                  <a:pt x="54730" y="86782"/>
                </a:cubicBezTo>
                <a:cubicBezTo>
                  <a:pt x="54730" y="80138"/>
                  <a:pt x="54730" y="80138"/>
                  <a:pt x="54730" y="80138"/>
                </a:cubicBezTo>
                <a:cubicBezTo>
                  <a:pt x="65609" y="80138"/>
                  <a:pt x="65609" y="80138"/>
                  <a:pt x="65609" y="80138"/>
                </a:cubicBezTo>
                <a:lnTo>
                  <a:pt x="65609" y="86782"/>
                </a:lnTo>
                <a:close/>
                <a:moveTo>
                  <a:pt x="65609" y="73494"/>
                </a:moveTo>
                <a:cubicBezTo>
                  <a:pt x="54730" y="73494"/>
                  <a:pt x="54730" y="73494"/>
                  <a:pt x="54730" y="73494"/>
                </a:cubicBezTo>
                <a:cubicBezTo>
                  <a:pt x="54730" y="26574"/>
                  <a:pt x="54730" y="26574"/>
                  <a:pt x="54730" y="26574"/>
                </a:cubicBezTo>
                <a:cubicBezTo>
                  <a:pt x="65609" y="26574"/>
                  <a:pt x="65609" y="26574"/>
                  <a:pt x="65609" y="26574"/>
                </a:cubicBezTo>
                <a:lnTo>
                  <a:pt x="65609" y="73494"/>
                </a:lnTo>
                <a:close/>
                <a:moveTo>
                  <a:pt x="71048" y="19100"/>
                </a:moveTo>
                <a:cubicBezTo>
                  <a:pt x="71048" y="18685"/>
                  <a:pt x="71048" y="18685"/>
                  <a:pt x="71048" y="18685"/>
                </a:cubicBezTo>
                <a:cubicBezTo>
                  <a:pt x="71728" y="12041"/>
                  <a:pt x="76147" y="6643"/>
                  <a:pt x="81926" y="6643"/>
                </a:cubicBezTo>
                <a:cubicBezTo>
                  <a:pt x="86345" y="6643"/>
                  <a:pt x="90084" y="9965"/>
                  <a:pt x="91784" y="14532"/>
                </a:cubicBezTo>
                <a:cubicBezTo>
                  <a:pt x="91784" y="14532"/>
                  <a:pt x="91784" y="14532"/>
                  <a:pt x="91784" y="14532"/>
                </a:cubicBezTo>
                <a:cubicBezTo>
                  <a:pt x="106742" y="58131"/>
                  <a:pt x="106742" y="58131"/>
                  <a:pt x="106742" y="58131"/>
                </a:cubicBezTo>
                <a:cubicBezTo>
                  <a:pt x="102662" y="55224"/>
                  <a:pt x="97903" y="53564"/>
                  <a:pt x="92804" y="53564"/>
                </a:cubicBezTo>
                <a:cubicBezTo>
                  <a:pt x="83966" y="53564"/>
                  <a:pt x="76147" y="58546"/>
                  <a:pt x="71048" y="66851"/>
                </a:cubicBezTo>
                <a:lnTo>
                  <a:pt x="71048" y="19100"/>
                </a:lnTo>
                <a:close/>
                <a:moveTo>
                  <a:pt x="92804" y="113356"/>
                </a:moveTo>
                <a:cubicBezTo>
                  <a:pt x="80906" y="113356"/>
                  <a:pt x="71048" y="101314"/>
                  <a:pt x="71048" y="86782"/>
                </a:cubicBezTo>
                <a:cubicBezTo>
                  <a:pt x="71048" y="71833"/>
                  <a:pt x="80906" y="60207"/>
                  <a:pt x="92804" y="60207"/>
                </a:cubicBezTo>
                <a:cubicBezTo>
                  <a:pt x="105042" y="60207"/>
                  <a:pt x="114560" y="71833"/>
                  <a:pt x="114560" y="86782"/>
                </a:cubicBezTo>
                <a:cubicBezTo>
                  <a:pt x="114560" y="101314"/>
                  <a:pt x="105042" y="113356"/>
                  <a:pt x="92804" y="11335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4686001" y="2374613"/>
            <a:ext cx="596899" cy="5587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0828" y="18407"/>
                </a:moveTo>
                <a:cubicBezTo>
                  <a:pt x="29171" y="17699"/>
                  <a:pt x="27513" y="17345"/>
                  <a:pt x="25856" y="17345"/>
                </a:cubicBezTo>
                <a:cubicBezTo>
                  <a:pt x="22541" y="17345"/>
                  <a:pt x="19226" y="18761"/>
                  <a:pt x="17569" y="21592"/>
                </a:cubicBezTo>
                <a:cubicBezTo>
                  <a:pt x="14585" y="25486"/>
                  <a:pt x="16243" y="30796"/>
                  <a:pt x="20883" y="32920"/>
                </a:cubicBezTo>
                <a:cubicBezTo>
                  <a:pt x="22872" y="33982"/>
                  <a:pt x="25524" y="34336"/>
                  <a:pt x="27845" y="34336"/>
                </a:cubicBezTo>
                <a:cubicBezTo>
                  <a:pt x="31491" y="34336"/>
                  <a:pt x="34806" y="33274"/>
                  <a:pt x="36464" y="30796"/>
                </a:cubicBezTo>
                <a:cubicBezTo>
                  <a:pt x="39116" y="26902"/>
                  <a:pt x="35469" y="20884"/>
                  <a:pt x="30828" y="18407"/>
                </a:cubicBezTo>
                <a:moveTo>
                  <a:pt x="27845" y="28672"/>
                </a:moveTo>
                <a:cubicBezTo>
                  <a:pt x="26187" y="28672"/>
                  <a:pt x="24530" y="28318"/>
                  <a:pt x="23204" y="27964"/>
                </a:cubicBezTo>
                <a:cubicBezTo>
                  <a:pt x="22209" y="27256"/>
                  <a:pt x="21546" y="26548"/>
                  <a:pt x="21546" y="25840"/>
                </a:cubicBezTo>
                <a:cubicBezTo>
                  <a:pt x="21546" y="25840"/>
                  <a:pt x="21546" y="25486"/>
                  <a:pt x="21878" y="24778"/>
                </a:cubicBezTo>
                <a:cubicBezTo>
                  <a:pt x="22541" y="23716"/>
                  <a:pt x="24198" y="23008"/>
                  <a:pt x="25856" y="23008"/>
                </a:cubicBezTo>
                <a:cubicBezTo>
                  <a:pt x="26850" y="23008"/>
                  <a:pt x="27845" y="23362"/>
                  <a:pt x="28508" y="23716"/>
                </a:cubicBezTo>
                <a:cubicBezTo>
                  <a:pt x="30828" y="24778"/>
                  <a:pt x="31823" y="26902"/>
                  <a:pt x="32154" y="27610"/>
                </a:cubicBezTo>
                <a:cubicBezTo>
                  <a:pt x="31823" y="27964"/>
                  <a:pt x="30165" y="28672"/>
                  <a:pt x="27845" y="28672"/>
                </a:cubicBezTo>
                <a:moveTo>
                  <a:pt x="27845" y="85663"/>
                </a:moveTo>
                <a:cubicBezTo>
                  <a:pt x="25524" y="85663"/>
                  <a:pt x="22872" y="86371"/>
                  <a:pt x="20883" y="87079"/>
                </a:cubicBezTo>
                <a:cubicBezTo>
                  <a:pt x="16243" y="89557"/>
                  <a:pt x="14585" y="94513"/>
                  <a:pt x="17569" y="98407"/>
                </a:cubicBezTo>
                <a:cubicBezTo>
                  <a:pt x="19226" y="101238"/>
                  <a:pt x="22541" y="102654"/>
                  <a:pt x="25856" y="102654"/>
                </a:cubicBezTo>
                <a:cubicBezTo>
                  <a:pt x="27513" y="102654"/>
                  <a:pt x="29171" y="102300"/>
                  <a:pt x="30828" y="101592"/>
                </a:cubicBezTo>
                <a:cubicBezTo>
                  <a:pt x="35469" y="99469"/>
                  <a:pt x="39116" y="93097"/>
                  <a:pt x="36464" y="89203"/>
                </a:cubicBezTo>
                <a:cubicBezTo>
                  <a:pt x="34806" y="86725"/>
                  <a:pt x="31491" y="85663"/>
                  <a:pt x="27845" y="85663"/>
                </a:cubicBezTo>
                <a:moveTo>
                  <a:pt x="28508" y="96637"/>
                </a:moveTo>
                <a:cubicBezTo>
                  <a:pt x="27845" y="96991"/>
                  <a:pt x="26850" y="96991"/>
                  <a:pt x="25856" y="96991"/>
                </a:cubicBezTo>
                <a:cubicBezTo>
                  <a:pt x="24198" y="96991"/>
                  <a:pt x="22541" y="96283"/>
                  <a:pt x="21878" y="95221"/>
                </a:cubicBezTo>
                <a:cubicBezTo>
                  <a:pt x="21546" y="94867"/>
                  <a:pt x="21546" y="94513"/>
                  <a:pt x="21546" y="94159"/>
                </a:cubicBezTo>
                <a:cubicBezTo>
                  <a:pt x="21546" y="93451"/>
                  <a:pt x="22209" y="92743"/>
                  <a:pt x="23204" y="92389"/>
                </a:cubicBezTo>
                <a:cubicBezTo>
                  <a:pt x="24530" y="91681"/>
                  <a:pt x="26187" y="91327"/>
                  <a:pt x="27845" y="91327"/>
                </a:cubicBezTo>
                <a:cubicBezTo>
                  <a:pt x="30165" y="91327"/>
                  <a:pt x="31823" y="92035"/>
                  <a:pt x="32154" y="92389"/>
                </a:cubicBezTo>
                <a:cubicBezTo>
                  <a:pt x="31823" y="93097"/>
                  <a:pt x="30828" y="95575"/>
                  <a:pt x="28508" y="96637"/>
                </a:cubicBezTo>
                <a:moveTo>
                  <a:pt x="120000" y="23008"/>
                </a:moveTo>
                <a:cubicBezTo>
                  <a:pt x="120000" y="16991"/>
                  <a:pt x="109723" y="11681"/>
                  <a:pt x="103756" y="11681"/>
                </a:cubicBezTo>
                <a:cubicBezTo>
                  <a:pt x="103425" y="11681"/>
                  <a:pt x="103425" y="11681"/>
                  <a:pt x="103425" y="11681"/>
                </a:cubicBezTo>
                <a:cubicBezTo>
                  <a:pt x="99447" y="11681"/>
                  <a:pt x="98121" y="12389"/>
                  <a:pt x="50718" y="47787"/>
                </a:cubicBezTo>
                <a:cubicBezTo>
                  <a:pt x="45082" y="43893"/>
                  <a:pt x="45082" y="43893"/>
                  <a:pt x="45082" y="43893"/>
                </a:cubicBezTo>
                <a:cubicBezTo>
                  <a:pt x="46408" y="42477"/>
                  <a:pt x="47734" y="41061"/>
                  <a:pt x="48729" y="39646"/>
                </a:cubicBezTo>
                <a:cubicBezTo>
                  <a:pt x="54696" y="28672"/>
                  <a:pt x="46408" y="12389"/>
                  <a:pt x="35801" y="6371"/>
                </a:cubicBezTo>
                <a:cubicBezTo>
                  <a:pt x="25524" y="0"/>
                  <a:pt x="11933" y="3539"/>
                  <a:pt x="5635" y="14513"/>
                </a:cubicBezTo>
                <a:cubicBezTo>
                  <a:pt x="0" y="24778"/>
                  <a:pt x="2983" y="37522"/>
                  <a:pt x="12596" y="44247"/>
                </a:cubicBezTo>
                <a:cubicBezTo>
                  <a:pt x="20552" y="49911"/>
                  <a:pt x="27513" y="55221"/>
                  <a:pt x="34143" y="60176"/>
                </a:cubicBezTo>
                <a:cubicBezTo>
                  <a:pt x="27513" y="64778"/>
                  <a:pt x="20552" y="70088"/>
                  <a:pt x="12596" y="76106"/>
                </a:cubicBezTo>
                <a:cubicBezTo>
                  <a:pt x="2983" y="82477"/>
                  <a:pt x="0" y="95575"/>
                  <a:pt x="5635" y="105840"/>
                </a:cubicBezTo>
                <a:cubicBezTo>
                  <a:pt x="11933" y="116460"/>
                  <a:pt x="25524" y="120000"/>
                  <a:pt x="35801" y="113982"/>
                </a:cubicBezTo>
                <a:cubicBezTo>
                  <a:pt x="46408" y="107610"/>
                  <a:pt x="54696" y="91327"/>
                  <a:pt x="48729" y="80707"/>
                </a:cubicBezTo>
                <a:cubicBezTo>
                  <a:pt x="47734" y="78938"/>
                  <a:pt x="46408" y="77522"/>
                  <a:pt x="45082" y="76460"/>
                </a:cubicBezTo>
                <a:cubicBezTo>
                  <a:pt x="50718" y="72212"/>
                  <a:pt x="50718" y="72212"/>
                  <a:pt x="50718" y="72212"/>
                </a:cubicBezTo>
                <a:cubicBezTo>
                  <a:pt x="97790" y="107610"/>
                  <a:pt x="99447" y="108318"/>
                  <a:pt x="103425" y="108318"/>
                </a:cubicBezTo>
                <a:cubicBezTo>
                  <a:pt x="103756" y="108318"/>
                  <a:pt x="103756" y="108318"/>
                  <a:pt x="103756" y="108318"/>
                </a:cubicBezTo>
                <a:cubicBezTo>
                  <a:pt x="109723" y="108318"/>
                  <a:pt x="120000" y="103362"/>
                  <a:pt x="120000" y="96991"/>
                </a:cubicBezTo>
                <a:cubicBezTo>
                  <a:pt x="67955" y="60176"/>
                  <a:pt x="67955" y="60176"/>
                  <a:pt x="67955" y="60176"/>
                </a:cubicBezTo>
                <a:lnTo>
                  <a:pt x="120000" y="23008"/>
                </a:lnTo>
                <a:close/>
                <a:moveTo>
                  <a:pt x="16574" y="40000"/>
                </a:moveTo>
                <a:cubicBezTo>
                  <a:pt x="8618" y="35398"/>
                  <a:pt x="5635" y="25132"/>
                  <a:pt x="10607" y="17345"/>
                </a:cubicBezTo>
                <a:cubicBezTo>
                  <a:pt x="15248" y="9203"/>
                  <a:pt x="25524" y="6371"/>
                  <a:pt x="33812" y="10973"/>
                </a:cubicBezTo>
                <a:cubicBezTo>
                  <a:pt x="42099" y="15929"/>
                  <a:pt x="48397" y="27964"/>
                  <a:pt x="43756" y="36106"/>
                </a:cubicBezTo>
                <a:cubicBezTo>
                  <a:pt x="39116" y="44247"/>
                  <a:pt x="24861" y="44955"/>
                  <a:pt x="16574" y="40000"/>
                </a:cubicBezTo>
                <a:moveTo>
                  <a:pt x="27845" y="48849"/>
                </a:moveTo>
                <a:cubicBezTo>
                  <a:pt x="32154" y="48849"/>
                  <a:pt x="36132" y="48141"/>
                  <a:pt x="39779" y="46725"/>
                </a:cubicBezTo>
                <a:cubicBezTo>
                  <a:pt x="46077" y="51327"/>
                  <a:pt x="46077" y="51327"/>
                  <a:pt x="46077" y="51327"/>
                </a:cubicBezTo>
                <a:cubicBezTo>
                  <a:pt x="43756" y="53097"/>
                  <a:pt x="41104" y="54867"/>
                  <a:pt x="38453" y="56637"/>
                </a:cubicBezTo>
                <a:cubicBezTo>
                  <a:pt x="35138" y="54159"/>
                  <a:pt x="31823" y="51681"/>
                  <a:pt x="27845" y="48849"/>
                </a:cubicBezTo>
                <a:moveTo>
                  <a:pt x="33812" y="109026"/>
                </a:moveTo>
                <a:cubicBezTo>
                  <a:pt x="25524" y="113628"/>
                  <a:pt x="15248" y="110796"/>
                  <a:pt x="10607" y="102654"/>
                </a:cubicBezTo>
                <a:cubicBezTo>
                  <a:pt x="5635" y="94867"/>
                  <a:pt x="8618" y="84601"/>
                  <a:pt x="16574" y="80000"/>
                </a:cubicBezTo>
                <a:cubicBezTo>
                  <a:pt x="24861" y="75398"/>
                  <a:pt x="39116" y="76106"/>
                  <a:pt x="43756" y="83893"/>
                </a:cubicBezTo>
                <a:cubicBezTo>
                  <a:pt x="48397" y="92035"/>
                  <a:pt x="42099" y="104424"/>
                  <a:pt x="33812" y="109026"/>
                </a:cubicBezTo>
                <a:moveTo>
                  <a:pt x="39779" y="73274"/>
                </a:moveTo>
                <a:cubicBezTo>
                  <a:pt x="36132" y="71858"/>
                  <a:pt x="32154" y="71150"/>
                  <a:pt x="27845" y="71504"/>
                </a:cubicBezTo>
                <a:cubicBezTo>
                  <a:pt x="89834" y="25132"/>
                  <a:pt x="100441" y="17345"/>
                  <a:pt x="103425" y="17345"/>
                </a:cubicBezTo>
                <a:cubicBezTo>
                  <a:pt x="103425" y="17345"/>
                  <a:pt x="108066" y="16991"/>
                  <a:pt x="113038" y="21238"/>
                </a:cubicBezTo>
                <a:lnTo>
                  <a:pt x="39779" y="73274"/>
                </a:lnTo>
                <a:close/>
                <a:moveTo>
                  <a:pt x="113038" y="98761"/>
                </a:moveTo>
                <a:cubicBezTo>
                  <a:pt x="108066" y="103008"/>
                  <a:pt x="103425" y="102654"/>
                  <a:pt x="103425" y="102654"/>
                </a:cubicBezTo>
                <a:cubicBezTo>
                  <a:pt x="101104" y="102654"/>
                  <a:pt x="93149" y="97345"/>
                  <a:pt x="55359" y="69026"/>
                </a:cubicBezTo>
                <a:cubicBezTo>
                  <a:pt x="63314" y="63362"/>
                  <a:pt x="63314" y="63362"/>
                  <a:pt x="63314" y="63362"/>
                </a:cubicBezTo>
                <a:lnTo>
                  <a:pt x="113038" y="98761"/>
                </a:lnTo>
                <a:close/>
                <a:moveTo>
                  <a:pt x="50718" y="57345"/>
                </a:moveTo>
                <a:cubicBezTo>
                  <a:pt x="49392" y="57345"/>
                  <a:pt x="48066" y="58407"/>
                  <a:pt x="48066" y="60176"/>
                </a:cubicBezTo>
                <a:cubicBezTo>
                  <a:pt x="48066" y="61592"/>
                  <a:pt x="49392" y="63008"/>
                  <a:pt x="50718" y="63008"/>
                </a:cubicBezTo>
                <a:cubicBezTo>
                  <a:pt x="52044" y="63008"/>
                  <a:pt x="53370" y="61592"/>
                  <a:pt x="53370" y="60176"/>
                </a:cubicBezTo>
                <a:cubicBezTo>
                  <a:pt x="53370" y="58407"/>
                  <a:pt x="52044" y="57345"/>
                  <a:pt x="50718" y="57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出自【趣你的PPT】(微信:qunideppt)：最优质的PPT资源库"/>
          <p:cNvSpPr/>
          <p:nvPr/>
        </p:nvSpPr>
        <p:spPr>
          <a:xfrm>
            <a:off x="4613524" y="4397401"/>
            <a:ext cx="669376" cy="6693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3" y="20664"/>
                </a:moveTo>
                <a:lnTo>
                  <a:pt x="8068" y="14014"/>
                </a:lnTo>
                <a:lnTo>
                  <a:pt x="20160" y="1921"/>
                </a:lnTo>
                <a:cubicBezTo>
                  <a:pt x="20160" y="1921"/>
                  <a:pt x="11393" y="20664"/>
                  <a:pt x="11393" y="20664"/>
                </a:cubicBezTo>
                <a:close/>
                <a:moveTo>
                  <a:pt x="19678" y="1439"/>
                </a:moveTo>
                <a:lnTo>
                  <a:pt x="7586" y="13531"/>
                </a:lnTo>
                <a:lnTo>
                  <a:pt x="935" y="10206"/>
                </a:lnTo>
                <a:cubicBezTo>
                  <a:pt x="935" y="10206"/>
                  <a:pt x="19678" y="1439"/>
                  <a:pt x="19678" y="1439"/>
                </a:cubicBezTo>
                <a:close/>
                <a:moveTo>
                  <a:pt x="8" y="9887"/>
                </a:moveTo>
                <a:lnTo>
                  <a:pt x="0" y="10501"/>
                </a:lnTo>
                <a:lnTo>
                  <a:pt x="7399" y="14201"/>
                </a:lnTo>
                <a:lnTo>
                  <a:pt x="11098" y="21600"/>
                </a:lnTo>
                <a:lnTo>
                  <a:pt x="11713" y="21592"/>
                </a:lnTo>
                <a:lnTo>
                  <a:pt x="21600" y="453"/>
                </a:lnTo>
                <a:lnTo>
                  <a:pt x="21333" y="267"/>
                </a:lnTo>
                <a:lnTo>
                  <a:pt x="21147" y="0"/>
                </a:lnTo>
                <a:cubicBezTo>
                  <a:pt x="21147" y="0"/>
                  <a:pt x="8" y="9887"/>
                  <a:pt x="8" y="988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出自【趣你的PPT】(微信:qunideppt)：最优质的PPT资源库"/>
          <p:cNvSpPr/>
          <p:nvPr/>
        </p:nvSpPr>
        <p:spPr>
          <a:xfrm>
            <a:off x="6728829" y="4419276"/>
            <a:ext cx="532692" cy="532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12" y="8100"/>
                </a:moveTo>
                <a:cubicBezTo>
                  <a:pt x="15166" y="8100"/>
                  <a:pt x="13500" y="6434"/>
                  <a:pt x="13500" y="4388"/>
                </a:cubicBezTo>
                <a:cubicBezTo>
                  <a:pt x="13500" y="2341"/>
                  <a:pt x="15166" y="675"/>
                  <a:pt x="17212" y="675"/>
                </a:cubicBezTo>
                <a:cubicBezTo>
                  <a:pt x="19259" y="675"/>
                  <a:pt x="20925" y="2341"/>
                  <a:pt x="20925" y="4388"/>
                </a:cubicBezTo>
                <a:cubicBezTo>
                  <a:pt x="20925" y="6434"/>
                  <a:pt x="19259" y="8100"/>
                  <a:pt x="17212" y="8100"/>
                </a:cubicBezTo>
                <a:close/>
                <a:moveTo>
                  <a:pt x="3712" y="17212"/>
                </a:moveTo>
                <a:cubicBezTo>
                  <a:pt x="2038" y="17212"/>
                  <a:pt x="675" y="15850"/>
                  <a:pt x="675" y="14175"/>
                </a:cubicBezTo>
                <a:cubicBezTo>
                  <a:pt x="675" y="12500"/>
                  <a:pt x="2038" y="11138"/>
                  <a:pt x="3712" y="11138"/>
                </a:cubicBezTo>
                <a:cubicBezTo>
                  <a:pt x="5387" y="11138"/>
                  <a:pt x="6750" y="12500"/>
                  <a:pt x="6750" y="14175"/>
                </a:cubicBezTo>
                <a:cubicBezTo>
                  <a:pt x="6750" y="15850"/>
                  <a:pt x="5387" y="17212"/>
                  <a:pt x="3712" y="17212"/>
                </a:cubicBezTo>
                <a:close/>
                <a:moveTo>
                  <a:pt x="16200" y="16200"/>
                </a:moveTo>
                <a:cubicBezTo>
                  <a:pt x="17503" y="16200"/>
                  <a:pt x="18562" y="17260"/>
                  <a:pt x="18562" y="18562"/>
                </a:cubicBezTo>
                <a:cubicBezTo>
                  <a:pt x="18562" y="19865"/>
                  <a:pt x="17503" y="20925"/>
                  <a:pt x="16200" y="20925"/>
                </a:cubicBezTo>
                <a:cubicBezTo>
                  <a:pt x="14897" y="20925"/>
                  <a:pt x="13838" y="19865"/>
                  <a:pt x="13838" y="18562"/>
                </a:cubicBezTo>
                <a:cubicBezTo>
                  <a:pt x="13838" y="17260"/>
                  <a:pt x="14897" y="16200"/>
                  <a:pt x="16200" y="16200"/>
                </a:cubicBezTo>
                <a:close/>
                <a:moveTo>
                  <a:pt x="17212" y="0"/>
                </a:moveTo>
                <a:cubicBezTo>
                  <a:pt x="14793" y="0"/>
                  <a:pt x="12825" y="1968"/>
                  <a:pt x="12825" y="4388"/>
                </a:cubicBezTo>
                <a:cubicBezTo>
                  <a:pt x="12825" y="5299"/>
                  <a:pt x="13105" y="6147"/>
                  <a:pt x="13583" y="6849"/>
                </a:cubicBezTo>
                <a:lnTo>
                  <a:pt x="6278" y="11498"/>
                </a:lnTo>
                <a:cubicBezTo>
                  <a:pt x="5611" y="10858"/>
                  <a:pt x="4708" y="10462"/>
                  <a:pt x="3712" y="10462"/>
                </a:cubicBezTo>
                <a:cubicBezTo>
                  <a:pt x="1665" y="10462"/>
                  <a:pt x="0" y="12128"/>
                  <a:pt x="0" y="14175"/>
                </a:cubicBezTo>
                <a:cubicBezTo>
                  <a:pt x="0" y="16222"/>
                  <a:pt x="1665" y="17888"/>
                  <a:pt x="3712" y="17888"/>
                </a:cubicBezTo>
                <a:cubicBezTo>
                  <a:pt x="5108" y="17888"/>
                  <a:pt x="6324" y="17113"/>
                  <a:pt x="6959" y="15972"/>
                </a:cubicBezTo>
                <a:lnTo>
                  <a:pt x="13168" y="18456"/>
                </a:lnTo>
                <a:cubicBezTo>
                  <a:pt x="13167" y="18491"/>
                  <a:pt x="13162" y="18527"/>
                  <a:pt x="13162" y="18562"/>
                </a:cubicBezTo>
                <a:cubicBezTo>
                  <a:pt x="13162" y="20237"/>
                  <a:pt x="14525" y="21600"/>
                  <a:pt x="16200" y="21600"/>
                </a:cubicBezTo>
                <a:cubicBezTo>
                  <a:pt x="17875" y="21600"/>
                  <a:pt x="19238" y="20237"/>
                  <a:pt x="19238" y="18562"/>
                </a:cubicBezTo>
                <a:cubicBezTo>
                  <a:pt x="19238" y="16888"/>
                  <a:pt x="17875" y="15525"/>
                  <a:pt x="16200" y="15525"/>
                </a:cubicBezTo>
                <a:cubicBezTo>
                  <a:pt x="14800" y="15525"/>
                  <a:pt x="13621" y="16479"/>
                  <a:pt x="13271" y="17770"/>
                </a:cubicBezTo>
                <a:lnTo>
                  <a:pt x="7230" y="15354"/>
                </a:lnTo>
                <a:cubicBezTo>
                  <a:pt x="7354" y="14982"/>
                  <a:pt x="7425" y="14588"/>
                  <a:pt x="7425" y="14175"/>
                </a:cubicBezTo>
                <a:cubicBezTo>
                  <a:pt x="7425" y="13368"/>
                  <a:pt x="7164" y="12623"/>
                  <a:pt x="6725" y="12014"/>
                </a:cubicBezTo>
                <a:lnTo>
                  <a:pt x="14011" y="7378"/>
                </a:lnTo>
                <a:cubicBezTo>
                  <a:pt x="14812" y="8235"/>
                  <a:pt x="15949" y="8775"/>
                  <a:pt x="17212" y="8775"/>
                </a:cubicBezTo>
                <a:cubicBezTo>
                  <a:pt x="19632" y="8775"/>
                  <a:pt x="21600" y="6807"/>
                  <a:pt x="21600" y="4388"/>
                </a:cubicBezTo>
                <a:cubicBezTo>
                  <a:pt x="21600" y="1968"/>
                  <a:pt x="19632" y="0"/>
                  <a:pt x="17212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10E87F87-C193-4575-9F1C-53CD3EC6393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34635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2331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1">
            <a:extLst>
              <a:ext uri="{FF2B5EF4-FFF2-40B4-BE49-F238E27FC236}">
                <a16:creationId xmlns:a16="http://schemas.microsoft.com/office/drawing/2014/main" xmlns="" id="{10E87F87-C193-4575-9F1C-53CD3EC6393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Group 33"/>
          <p:cNvGrpSpPr/>
          <p:nvPr/>
        </p:nvGrpSpPr>
        <p:grpSpPr>
          <a:xfrm>
            <a:off x="6837872" y="2493351"/>
            <a:ext cx="1558719" cy="1681775"/>
            <a:chOff x="7024786" y="2777801"/>
            <a:chExt cx="1558719" cy="1681775"/>
          </a:xfrm>
        </p:grpSpPr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7169817" y="2777801"/>
              <a:ext cx="1413688" cy="1681774"/>
            </a:xfrm>
            <a:custGeom>
              <a:avLst/>
              <a:gdLst>
                <a:gd name="T0" fmla="*/ 0 w 580"/>
                <a:gd name="T1" fmla="*/ 293 h 690"/>
                <a:gd name="T2" fmla="*/ 165 w 580"/>
                <a:gd name="T3" fmla="*/ 690 h 690"/>
                <a:gd name="T4" fmla="*/ 580 w 580"/>
                <a:gd name="T5" fmla="*/ 690 h 690"/>
                <a:gd name="T6" fmla="*/ 294 w 580"/>
                <a:gd name="T7" fmla="*/ 0 h 690"/>
                <a:gd name="T8" fmla="*/ 0 w 580"/>
                <a:gd name="T9" fmla="*/ 293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293"/>
                  </a:moveTo>
                  <a:cubicBezTo>
                    <a:pt x="98" y="398"/>
                    <a:pt x="160" y="537"/>
                    <a:pt x="165" y="690"/>
                  </a:cubicBezTo>
                  <a:cubicBezTo>
                    <a:pt x="580" y="690"/>
                    <a:pt x="580" y="690"/>
                    <a:pt x="580" y="690"/>
                  </a:cubicBezTo>
                  <a:cubicBezTo>
                    <a:pt x="575" y="422"/>
                    <a:pt x="467" y="179"/>
                    <a:pt x="294" y="0"/>
                  </a:cubicBezTo>
                  <a:lnTo>
                    <a:pt x="0" y="293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51" name="Group 26"/>
            <p:cNvGrpSpPr/>
            <p:nvPr/>
          </p:nvGrpSpPr>
          <p:grpSpPr>
            <a:xfrm>
              <a:off x="7024786" y="3492702"/>
              <a:ext cx="547895" cy="966874"/>
              <a:chOff x="7102475" y="2743201"/>
              <a:chExt cx="593725" cy="1047750"/>
            </a:xfrm>
          </p:grpSpPr>
          <p:sp>
            <p:nvSpPr>
              <p:cNvPr id="52" name="Freeform 16"/>
              <p:cNvSpPr>
                <a:spLocks/>
              </p:cNvSpPr>
              <p:nvPr/>
            </p:nvSpPr>
            <p:spPr bwMode="auto">
              <a:xfrm>
                <a:off x="7102475" y="2743201"/>
                <a:ext cx="593725" cy="1047750"/>
              </a:xfrm>
              <a:custGeom>
                <a:avLst/>
                <a:gdLst>
                  <a:gd name="T0" fmla="*/ 0 w 225"/>
                  <a:gd name="T1" fmla="*/ 61 h 397"/>
                  <a:gd name="T2" fmla="*/ 139 w 225"/>
                  <a:gd name="T3" fmla="*/ 397 h 397"/>
                  <a:gd name="T4" fmla="*/ 225 w 225"/>
                  <a:gd name="T5" fmla="*/ 397 h 397"/>
                  <a:gd name="T6" fmla="*/ 60 w 225"/>
                  <a:gd name="T7" fmla="*/ 0 h 397"/>
                  <a:gd name="T8" fmla="*/ 0 w 225"/>
                  <a:gd name="T9" fmla="*/ 61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" h="397">
                    <a:moveTo>
                      <a:pt x="0" y="61"/>
                    </a:moveTo>
                    <a:cubicBezTo>
                      <a:pt x="82" y="150"/>
                      <a:pt x="134" y="267"/>
                      <a:pt x="139" y="397"/>
                    </a:cubicBezTo>
                    <a:cubicBezTo>
                      <a:pt x="225" y="397"/>
                      <a:pt x="225" y="397"/>
                      <a:pt x="225" y="397"/>
                    </a:cubicBezTo>
                    <a:cubicBezTo>
                      <a:pt x="220" y="244"/>
                      <a:pt x="158" y="105"/>
                      <a:pt x="60" y="0"/>
                    </a:cubicBez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53" name="Freeform 17"/>
              <p:cNvSpPr>
                <a:spLocks/>
              </p:cNvSpPr>
              <p:nvPr/>
            </p:nvSpPr>
            <p:spPr bwMode="auto">
              <a:xfrm>
                <a:off x="7215188" y="3122613"/>
                <a:ext cx="293688" cy="274638"/>
              </a:xfrm>
              <a:custGeom>
                <a:avLst/>
                <a:gdLst>
                  <a:gd name="T0" fmla="*/ 0 w 185"/>
                  <a:gd name="T1" fmla="*/ 151 h 173"/>
                  <a:gd name="T2" fmla="*/ 185 w 185"/>
                  <a:gd name="T3" fmla="*/ 173 h 173"/>
                  <a:gd name="T4" fmla="*/ 111 w 185"/>
                  <a:gd name="T5" fmla="*/ 0 h 173"/>
                  <a:gd name="T6" fmla="*/ 0 w 185"/>
                  <a:gd name="T7" fmla="*/ 151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5" h="173">
                    <a:moveTo>
                      <a:pt x="0" y="151"/>
                    </a:moveTo>
                    <a:lnTo>
                      <a:pt x="185" y="173"/>
                    </a:lnTo>
                    <a:lnTo>
                      <a:pt x="111" y="0"/>
                    </a:lnTo>
                    <a:lnTo>
                      <a:pt x="0" y="151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4" name="Group 32"/>
          <p:cNvGrpSpPr/>
          <p:nvPr/>
        </p:nvGrpSpPr>
        <p:grpSpPr>
          <a:xfrm>
            <a:off x="5955965" y="1733036"/>
            <a:ext cx="1680311" cy="1560183"/>
            <a:chOff x="6142879" y="2017486"/>
            <a:chExt cx="1680311" cy="1560183"/>
          </a:xfrm>
        </p:grpSpPr>
        <p:sp>
          <p:nvSpPr>
            <p:cNvPr id="55" name="Freeform 8"/>
            <p:cNvSpPr>
              <a:spLocks/>
            </p:cNvSpPr>
            <p:nvPr/>
          </p:nvSpPr>
          <p:spPr bwMode="auto">
            <a:xfrm>
              <a:off x="6142879" y="2017486"/>
              <a:ext cx="1680311" cy="1410757"/>
            </a:xfrm>
            <a:custGeom>
              <a:avLst/>
              <a:gdLst>
                <a:gd name="T0" fmla="*/ 0 w 690"/>
                <a:gd name="T1" fmla="*/ 415 h 579"/>
                <a:gd name="T2" fmla="*/ 396 w 690"/>
                <a:gd name="T3" fmla="*/ 579 h 579"/>
                <a:gd name="T4" fmla="*/ 690 w 690"/>
                <a:gd name="T5" fmla="*/ 286 h 579"/>
                <a:gd name="T6" fmla="*/ 0 w 690"/>
                <a:gd name="T7" fmla="*/ 0 h 579"/>
                <a:gd name="T8" fmla="*/ 0 w 690"/>
                <a:gd name="T9" fmla="*/ 415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579">
                  <a:moveTo>
                    <a:pt x="0" y="415"/>
                  </a:moveTo>
                  <a:cubicBezTo>
                    <a:pt x="153" y="420"/>
                    <a:pt x="292" y="481"/>
                    <a:pt x="396" y="579"/>
                  </a:cubicBezTo>
                  <a:cubicBezTo>
                    <a:pt x="690" y="286"/>
                    <a:pt x="690" y="286"/>
                    <a:pt x="690" y="286"/>
                  </a:cubicBezTo>
                  <a:cubicBezTo>
                    <a:pt x="510" y="113"/>
                    <a:pt x="267" y="5"/>
                    <a:pt x="0" y="0"/>
                  </a:cubicBezTo>
                  <a:lnTo>
                    <a:pt x="0" y="415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56" name="Group 25"/>
            <p:cNvGrpSpPr/>
            <p:nvPr/>
          </p:nvGrpSpPr>
          <p:grpSpPr>
            <a:xfrm>
              <a:off x="6142879" y="3029774"/>
              <a:ext cx="963944" cy="547895"/>
              <a:chOff x="6146800" y="2241551"/>
              <a:chExt cx="1044575" cy="593725"/>
            </a:xfrm>
          </p:grpSpPr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146800" y="2241551"/>
                <a:ext cx="1044575" cy="593725"/>
              </a:xfrm>
              <a:custGeom>
                <a:avLst/>
                <a:gdLst>
                  <a:gd name="T0" fmla="*/ 0 w 396"/>
                  <a:gd name="T1" fmla="*/ 86 h 225"/>
                  <a:gd name="T2" fmla="*/ 336 w 396"/>
                  <a:gd name="T3" fmla="*/ 225 h 225"/>
                  <a:gd name="T4" fmla="*/ 396 w 396"/>
                  <a:gd name="T5" fmla="*/ 164 h 225"/>
                  <a:gd name="T6" fmla="*/ 0 w 396"/>
                  <a:gd name="T7" fmla="*/ 0 h 225"/>
                  <a:gd name="T8" fmla="*/ 0 w 396"/>
                  <a:gd name="T9" fmla="*/ 86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6" h="225">
                    <a:moveTo>
                      <a:pt x="0" y="86"/>
                    </a:moveTo>
                    <a:cubicBezTo>
                      <a:pt x="129" y="90"/>
                      <a:pt x="247" y="142"/>
                      <a:pt x="336" y="225"/>
                    </a:cubicBezTo>
                    <a:cubicBezTo>
                      <a:pt x="396" y="164"/>
                      <a:pt x="396" y="164"/>
                      <a:pt x="396" y="164"/>
                    </a:cubicBezTo>
                    <a:cubicBezTo>
                      <a:pt x="292" y="66"/>
                      <a:pt x="153" y="5"/>
                      <a:pt x="0" y="0"/>
                    </a:cubicBez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58" name="Freeform 18"/>
              <p:cNvSpPr>
                <a:spLocks/>
              </p:cNvSpPr>
              <p:nvPr/>
            </p:nvSpPr>
            <p:spPr bwMode="auto">
              <a:xfrm>
                <a:off x="6505575" y="2413001"/>
                <a:ext cx="276225" cy="295275"/>
              </a:xfrm>
              <a:custGeom>
                <a:avLst/>
                <a:gdLst>
                  <a:gd name="T0" fmla="*/ 26 w 174"/>
                  <a:gd name="T1" fmla="*/ 186 h 186"/>
                  <a:gd name="T2" fmla="*/ 174 w 174"/>
                  <a:gd name="T3" fmla="*/ 69 h 186"/>
                  <a:gd name="T4" fmla="*/ 0 w 174"/>
                  <a:gd name="T5" fmla="*/ 0 h 186"/>
                  <a:gd name="T6" fmla="*/ 26 w 174"/>
                  <a:gd name="T7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4" h="186">
                    <a:moveTo>
                      <a:pt x="26" y="186"/>
                    </a:moveTo>
                    <a:lnTo>
                      <a:pt x="174" y="69"/>
                    </a:lnTo>
                    <a:lnTo>
                      <a:pt x="0" y="0"/>
                    </a:lnTo>
                    <a:lnTo>
                      <a:pt x="26" y="186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9" name="Group 31"/>
          <p:cNvGrpSpPr/>
          <p:nvPr/>
        </p:nvGrpSpPr>
        <p:grpSpPr>
          <a:xfrm>
            <a:off x="4184828" y="1733036"/>
            <a:ext cx="1680311" cy="1560183"/>
            <a:chOff x="4371742" y="2017486"/>
            <a:chExt cx="1680311" cy="1560183"/>
          </a:xfrm>
        </p:grpSpPr>
        <p:sp>
          <p:nvSpPr>
            <p:cNvPr id="60" name="Freeform 7"/>
            <p:cNvSpPr>
              <a:spLocks/>
            </p:cNvSpPr>
            <p:nvPr/>
          </p:nvSpPr>
          <p:spPr bwMode="auto">
            <a:xfrm>
              <a:off x="4371742" y="2017486"/>
              <a:ext cx="1680311" cy="1410757"/>
            </a:xfrm>
            <a:custGeom>
              <a:avLst/>
              <a:gdLst>
                <a:gd name="T0" fmla="*/ 293 w 690"/>
                <a:gd name="T1" fmla="*/ 579 h 579"/>
                <a:gd name="T2" fmla="*/ 690 w 690"/>
                <a:gd name="T3" fmla="*/ 415 h 579"/>
                <a:gd name="T4" fmla="*/ 690 w 690"/>
                <a:gd name="T5" fmla="*/ 0 h 579"/>
                <a:gd name="T6" fmla="*/ 0 w 690"/>
                <a:gd name="T7" fmla="*/ 286 h 579"/>
                <a:gd name="T8" fmla="*/ 293 w 69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579">
                  <a:moveTo>
                    <a:pt x="293" y="579"/>
                  </a:moveTo>
                  <a:cubicBezTo>
                    <a:pt x="397" y="481"/>
                    <a:pt x="536" y="420"/>
                    <a:pt x="690" y="415"/>
                  </a:cubicBezTo>
                  <a:cubicBezTo>
                    <a:pt x="690" y="0"/>
                    <a:pt x="690" y="0"/>
                    <a:pt x="690" y="0"/>
                  </a:cubicBezTo>
                  <a:cubicBezTo>
                    <a:pt x="422" y="5"/>
                    <a:pt x="179" y="113"/>
                    <a:pt x="0" y="286"/>
                  </a:cubicBezTo>
                  <a:lnTo>
                    <a:pt x="293" y="579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61" name="Group 24"/>
            <p:cNvGrpSpPr/>
            <p:nvPr/>
          </p:nvGrpSpPr>
          <p:grpSpPr>
            <a:xfrm>
              <a:off x="5085178" y="3029774"/>
              <a:ext cx="966874" cy="547895"/>
              <a:chOff x="5000625" y="2241551"/>
              <a:chExt cx="1047750" cy="593725"/>
            </a:xfrm>
          </p:grpSpPr>
          <p:sp>
            <p:nvSpPr>
              <p:cNvPr id="62" name="Freeform 13"/>
              <p:cNvSpPr>
                <a:spLocks/>
              </p:cNvSpPr>
              <p:nvPr/>
            </p:nvSpPr>
            <p:spPr bwMode="auto">
              <a:xfrm>
                <a:off x="5000625" y="2241551"/>
                <a:ext cx="1047750" cy="593725"/>
              </a:xfrm>
              <a:custGeom>
                <a:avLst/>
                <a:gdLst>
                  <a:gd name="T0" fmla="*/ 61 w 397"/>
                  <a:gd name="T1" fmla="*/ 225 h 225"/>
                  <a:gd name="T2" fmla="*/ 397 w 397"/>
                  <a:gd name="T3" fmla="*/ 86 h 225"/>
                  <a:gd name="T4" fmla="*/ 397 w 397"/>
                  <a:gd name="T5" fmla="*/ 0 h 225"/>
                  <a:gd name="T6" fmla="*/ 0 w 397"/>
                  <a:gd name="T7" fmla="*/ 164 h 225"/>
                  <a:gd name="T8" fmla="*/ 61 w 397"/>
                  <a:gd name="T9" fmla="*/ 225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7" h="225">
                    <a:moveTo>
                      <a:pt x="61" y="225"/>
                    </a:moveTo>
                    <a:cubicBezTo>
                      <a:pt x="149" y="142"/>
                      <a:pt x="267" y="90"/>
                      <a:pt x="397" y="86"/>
                    </a:cubicBezTo>
                    <a:cubicBezTo>
                      <a:pt x="397" y="0"/>
                      <a:pt x="397" y="0"/>
                      <a:pt x="397" y="0"/>
                    </a:cubicBezTo>
                    <a:cubicBezTo>
                      <a:pt x="243" y="5"/>
                      <a:pt x="104" y="66"/>
                      <a:pt x="0" y="164"/>
                    </a:cubicBezTo>
                    <a:lnTo>
                      <a:pt x="61" y="225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63" name="Freeform 19"/>
              <p:cNvSpPr>
                <a:spLocks/>
              </p:cNvSpPr>
              <p:nvPr/>
            </p:nvSpPr>
            <p:spPr bwMode="auto">
              <a:xfrm>
                <a:off x="5375275" y="2420938"/>
                <a:ext cx="271463" cy="295275"/>
              </a:xfrm>
              <a:custGeom>
                <a:avLst/>
                <a:gdLst>
                  <a:gd name="T0" fmla="*/ 150 w 171"/>
                  <a:gd name="T1" fmla="*/ 186 h 186"/>
                  <a:gd name="T2" fmla="*/ 171 w 171"/>
                  <a:gd name="T3" fmla="*/ 0 h 186"/>
                  <a:gd name="T4" fmla="*/ 0 w 171"/>
                  <a:gd name="T5" fmla="*/ 73 h 186"/>
                  <a:gd name="T6" fmla="*/ 150 w 171"/>
                  <a:gd name="T7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186">
                    <a:moveTo>
                      <a:pt x="150" y="186"/>
                    </a:moveTo>
                    <a:lnTo>
                      <a:pt x="171" y="0"/>
                    </a:lnTo>
                    <a:lnTo>
                      <a:pt x="0" y="73"/>
                    </a:lnTo>
                    <a:lnTo>
                      <a:pt x="150" y="186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64" name="Group 30"/>
          <p:cNvGrpSpPr/>
          <p:nvPr/>
        </p:nvGrpSpPr>
        <p:grpSpPr>
          <a:xfrm>
            <a:off x="3421583" y="2493351"/>
            <a:ext cx="1560184" cy="1681775"/>
            <a:chOff x="3608497" y="2777801"/>
            <a:chExt cx="1560184" cy="1681775"/>
          </a:xfrm>
        </p:grpSpPr>
        <p:sp>
          <p:nvSpPr>
            <p:cNvPr id="65" name="Freeform 6"/>
            <p:cNvSpPr>
              <a:spLocks/>
            </p:cNvSpPr>
            <p:nvPr/>
          </p:nvSpPr>
          <p:spPr bwMode="auto">
            <a:xfrm>
              <a:off x="3608497" y="2777801"/>
              <a:ext cx="1413688" cy="1681774"/>
            </a:xfrm>
            <a:custGeom>
              <a:avLst/>
              <a:gdLst>
                <a:gd name="T0" fmla="*/ 0 w 580"/>
                <a:gd name="T1" fmla="*/ 690 h 690"/>
                <a:gd name="T2" fmla="*/ 416 w 580"/>
                <a:gd name="T3" fmla="*/ 690 h 690"/>
                <a:gd name="T4" fmla="*/ 580 w 580"/>
                <a:gd name="T5" fmla="*/ 293 h 690"/>
                <a:gd name="T6" fmla="*/ 286 w 580"/>
                <a:gd name="T7" fmla="*/ 0 h 690"/>
                <a:gd name="T8" fmla="*/ 0 w 580"/>
                <a:gd name="T9" fmla="*/ 69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690"/>
                  </a:moveTo>
                  <a:cubicBezTo>
                    <a:pt x="416" y="690"/>
                    <a:pt x="416" y="690"/>
                    <a:pt x="416" y="690"/>
                  </a:cubicBezTo>
                  <a:cubicBezTo>
                    <a:pt x="420" y="537"/>
                    <a:pt x="482" y="398"/>
                    <a:pt x="580" y="293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13" y="179"/>
                    <a:pt x="5" y="422"/>
                    <a:pt x="0" y="690"/>
                  </a:cubicBez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66" name="Group 23"/>
            <p:cNvGrpSpPr/>
            <p:nvPr/>
          </p:nvGrpSpPr>
          <p:grpSpPr>
            <a:xfrm>
              <a:off x="4622250" y="3492702"/>
              <a:ext cx="546431" cy="966874"/>
              <a:chOff x="4498975" y="2743201"/>
              <a:chExt cx="592138" cy="1047750"/>
            </a:xfrm>
          </p:grpSpPr>
          <p:sp>
            <p:nvSpPr>
              <p:cNvPr id="67" name="Freeform 12"/>
              <p:cNvSpPr>
                <a:spLocks/>
              </p:cNvSpPr>
              <p:nvPr/>
            </p:nvSpPr>
            <p:spPr bwMode="auto">
              <a:xfrm>
                <a:off x="4498975" y="2743201"/>
                <a:ext cx="592138" cy="1047750"/>
              </a:xfrm>
              <a:custGeom>
                <a:avLst/>
                <a:gdLst>
                  <a:gd name="T0" fmla="*/ 0 w 224"/>
                  <a:gd name="T1" fmla="*/ 397 h 397"/>
                  <a:gd name="T2" fmla="*/ 85 w 224"/>
                  <a:gd name="T3" fmla="*/ 397 h 397"/>
                  <a:gd name="T4" fmla="*/ 224 w 224"/>
                  <a:gd name="T5" fmla="*/ 61 h 397"/>
                  <a:gd name="T6" fmla="*/ 164 w 224"/>
                  <a:gd name="T7" fmla="*/ 0 h 397"/>
                  <a:gd name="T8" fmla="*/ 0 w 224"/>
                  <a:gd name="T9" fmla="*/ 397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397">
                    <a:moveTo>
                      <a:pt x="0" y="397"/>
                    </a:moveTo>
                    <a:cubicBezTo>
                      <a:pt x="85" y="397"/>
                      <a:pt x="85" y="397"/>
                      <a:pt x="85" y="397"/>
                    </a:cubicBezTo>
                    <a:cubicBezTo>
                      <a:pt x="90" y="267"/>
                      <a:pt x="142" y="150"/>
                      <a:pt x="224" y="61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66" y="105"/>
                      <a:pt x="4" y="244"/>
                      <a:pt x="0" y="397"/>
                    </a:cubicBez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68" name="Freeform 20"/>
              <p:cNvSpPr>
                <a:spLocks/>
              </p:cNvSpPr>
              <p:nvPr/>
            </p:nvSpPr>
            <p:spPr bwMode="auto">
              <a:xfrm>
                <a:off x="4662488" y="3149601"/>
                <a:ext cx="295275" cy="274638"/>
              </a:xfrm>
              <a:custGeom>
                <a:avLst/>
                <a:gdLst>
                  <a:gd name="T0" fmla="*/ 0 w 186"/>
                  <a:gd name="T1" fmla="*/ 173 h 173"/>
                  <a:gd name="T2" fmla="*/ 186 w 186"/>
                  <a:gd name="T3" fmla="*/ 148 h 173"/>
                  <a:gd name="T4" fmla="*/ 70 w 186"/>
                  <a:gd name="T5" fmla="*/ 0 h 173"/>
                  <a:gd name="T6" fmla="*/ 0 w 186"/>
                  <a:gd name="T7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173">
                    <a:moveTo>
                      <a:pt x="0" y="173"/>
                    </a:moveTo>
                    <a:lnTo>
                      <a:pt x="186" y="148"/>
                    </a:lnTo>
                    <a:lnTo>
                      <a:pt x="70" y="0"/>
                    </a:lnTo>
                    <a:lnTo>
                      <a:pt x="0" y="173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69" name="Group 3"/>
          <p:cNvGrpSpPr/>
          <p:nvPr/>
        </p:nvGrpSpPr>
        <p:grpSpPr>
          <a:xfrm>
            <a:off x="3421583" y="4264488"/>
            <a:ext cx="1560184" cy="1681774"/>
            <a:chOff x="3608497" y="4548938"/>
            <a:chExt cx="1560184" cy="1681774"/>
          </a:xfrm>
        </p:grpSpPr>
        <p:sp>
          <p:nvSpPr>
            <p:cNvPr id="70" name="Freeform 5"/>
            <p:cNvSpPr>
              <a:spLocks/>
            </p:cNvSpPr>
            <p:nvPr/>
          </p:nvSpPr>
          <p:spPr bwMode="auto">
            <a:xfrm>
              <a:off x="3608497" y="4548938"/>
              <a:ext cx="1413688" cy="1681774"/>
            </a:xfrm>
            <a:custGeom>
              <a:avLst/>
              <a:gdLst>
                <a:gd name="T0" fmla="*/ 0 w 580"/>
                <a:gd name="T1" fmla="*/ 0 h 690"/>
                <a:gd name="T2" fmla="*/ 286 w 580"/>
                <a:gd name="T3" fmla="*/ 690 h 690"/>
                <a:gd name="T4" fmla="*/ 580 w 580"/>
                <a:gd name="T5" fmla="*/ 397 h 690"/>
                <a:gd name="T6" fmla="*/ 416 w 580"/>
                <a:gd name="T7" fmla="*/ 0 h 690"/>
                <a:gd name="T8" fmla="*/ 0 w 580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0"/>
                  </a:moveTo>
                  <a:cubicBezTo>
                    <a:pt x="5" y="268"/>
                    <a:pt x="113" y="511"/>
                    <a:pt x="286" y="690"/>
                  </a:cubicBezTo>
                  <a:cubicBezTo>
                    <a:pt x="580" y="397"/>
                    <a:pt x="580" y="397"/>
                    <a:pt x="580" y="397"/>
                  </a:cubicBezTo>
                  <a:cubicBezTo>
                    <a:pt x="482" y="292"/>
                    <a:pt x="420" y="153"/>
                    <a:pt x="4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71" name="Group 22"/>
            <p:cNvGrpSpPr/>
            <p:nvPr/>
          </p:nvGrpSpPr>
          <p:grpSpPr>
            <a:xfrm>
              <a:off x="4622250" y="4548938"/>
              <a:ext cx="546431" cy="968339"/>
              <a:chOff x="4498975" y="3887788"/>
              <a:chExt cx="592138" cy="1049338"/>
            </a:xfrm>
          </p:grpSpPr>
          <p:sp>
            <p:nvSpPr>
              <p:cNvPr id="72" name="Freeform 11"/>
              <p:cNvSpPr>
                <a:spLocks/>
              </p:cNvSpPr>
              <p:nvPr/>
            </p:nvSpPr>
            <p:spPr bwMode="auto">
              <a:xfrm>
                <a:off x="4498975" y="3887788"/>
                <a:ext cx="592138" cy="1049338"/>
              </a:xfrm>
              <a:custGeom>
                <a:avLst/>
                <a:gdLst>
                  <a:gd name="T0" fmla="*/ 0 w 224"/>
                  <a:gd name="T1" fmla="*/ 0 h 397"/>
                  <a:gd name="T2" fmla="*/ 164 w 224"/>
                  <a:gd name="T3" fmla="*/ 397 h 397"/>
                  <a:gd name="T4" fmla="*/ 224 w 224"/>
                  <a:gd name="T5" fmla="*/ 336 h 397"/>
                  <a:gd name="T6" fmla="*/ 85 w 224"/>
                  <a:gd name="T7" fmla="*/ 0 h 397"/>
                  <a:gd name="T8" fmla="*/ 0 w 224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397">
                    <a:moveTo>
                      <a:pt x="0" y="0"/>
                    </a:moveTo>
                    <a:cubicBezTo>
                      <a:pt x="4" y="153"/>
                      <a:pt x="66" y="292"/>
                      <a:pt x="164" y="397"/>
                    </a:cubicBezTo>
                    <a:cubicBezTo>
                      <a:pt x="224" y="336"/>
                      <a:pt x="224" y="336"/>
                      <a:pt x="224" y="336"/>
                    </a:cubicBezTo>
                    <a:cubicBezTo>
                      <a:pt x="142" y="247"/>
                      <a:pt x="90" y="130"/>
                      <a:pt x="8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73" name="Freeform 21"/>
              <p:cNvSpPr>
                <a:spLocks/>
              </p:cNvSpPr>
              <p:nvPr/>
            </p:nvSpPr>
            <p:spPr bwMode="auto">
              <a:xfrm>
                <a:off x="4670425" y="4281488"/>
                <a:ext cx="295275" cy="274638"/>
              </a:xfrm>
              <a:custGeom>
                <a:avLst/>
                <a:gdLst>
                  <a:gd name="T0" fmla="*/ 73 w 186"/>
                  <a:gd name="T1" fmla="*/ 173 h 173"/>
                  <a:gd name="T2" fmla="*/ 186 w 186"/>
                  <a:gd name="T3" fmla="*/ 23 h 173"/>
                  <a:gd name="T4" fmla="*/ 0 w 186"/>
                  <a:gd name="T5" fmla="*/ 0 h 173"/>
                  <a:gd name="T6" fmla="*/ 73 w 186"/>
                  <a:gd name="T7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173">
                    <a:moveTo>
                      <a:pt x="73" y="173"/>
                    </a:moveTo>
                    <a:lnTo>
                      <a:pt x="186" y="23"/>
                    </a:lnTo>
                    <a:lnTo>
                      <a:pt x="0" y="0"/>
                    </a:lnTo>
                    <a:lnTo>
                      <a:pt x="73" y="173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74" name="Group 34"/>
          <p:cNvGrpSpPr/>
          <p:nvPr/>
        </p:nvGrpSpPr>
        <p:grpSpPr>
          <a:xfrm>
            <a:off x="6837872" y="4264488"/>
            <a:ext cx="1558719" cy="1681774"/>
            <a:chOff x="7024786" y="4548938"/>
            <a:chExt cx="1558719" cy="1681774"/>
          </a:xfrm>
        </p:grpSpPr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7169817" y="4548938"/>
              <a:ext cx="1413688" cy="1681774"/>
            </a:xfrm>
            <a:custGeom>
              <a:avLst/>
              <a:gdLst>
                <a:gd name="T0" fmla="*/ 0 w 580"/>
                <a:gd name="T1" fmla="*/ 397 h 690"/>
                <a:gd name="T2" fmla="*/ 294 w 580"/>
                <a:gd name="T3" fmla="*/ 690 h 690"/>
                <a:gd name="T4" fmla="*/ 580 w 580"/>
                <a:gd name="T5" fmla="*/ 0 h 690"/>
                <a:gd name="T6" fmla="*/ 165 w 580"/>
                <a:gd name="T7" fmla="*/ 0 h 690"/>
                <a:gd name="T8" fmla="*/ 0 w 580"/>
                <a:gd name="T9" fmla="*/ 397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397"/>
                  </a:moveTo>
                  <a:cubicBezTo>
                    <a:pt x="294" y="690"/>
                    <a:pt x="294" y="690"/>
                    <a:pt x="294" y="690"/>
                  </a:cubicBezTo>
                  <a:cubicBezTo>
                    <a:pt x="467" y="511"/>
                    <a:pt x="575" y="268"/>
                    <a:pt x="580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0" y="153"/>
                    <a:pt x="99" y="292"/>
                    <a:pt x="0" y="397"/>
                  </a:cubicBez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76" name="Group 27"/>
            <p:cNvGrpSpPr/>
            <p:nvPr/>
          </p:nvGrpSpPr>
          <p:grpSpPr>
            <a:xfrm>
              <a:off x="7024786" y="4548938"/>
              <a:ext cx="547895" cy="968339"/>
              <a:chOff x="7102475" y="3887788"/>
              <a:chExt cx="593725" cy="1049338"/>
            </a:xfrm>
          </p:grpSpPr>
          <p:sp>
            <p:nvSpPr>
              <p:cNvPr id="77" name="Freeform 15"/>
              <p:cNvSpPr>
                <a:spLocks/>
              </p:cNvSpPr>
              <p:nvPr/>
            </p:nvSpPr>
            <p:spPr bwMode="auto">
              <a:xfrm>
                <a:off x="7102475" y="3887788"/>
                <a:ext cx="593725" cy="1049338"/>
              </a:xfrm>
              <a:custGeom>
                <a:avLst/>
                <a:gdLst>
                  <a:gd name="T0" fmla="*/ 0 w 225"/>
                  <a:gd name="T1" fmla="*/ 336 h 397"/>
                  <a:gd name="T2" fmla="*/ 60 w 225"/>
                  <a:gd name="T3" fmla="*/ 397 h 397"/>
                  <a:gd name="T4" fmla="*/ 225 w 225"/>
                  <a:gd name="T5" fmla="*/ 0 h 397"/>
                  <a:gd name="T6" fmla="*/ 139 w 225"/>
                  <a:gd name="T7" fmla="*/ 0 h 397"/>
                  <a:gd name="T8" fmla="*/ 0 w 225"/>
                  <a:gd name="T9" fmla="*/ 336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" h="397">
                    <a:moveTo>
                      <a:pt x="0" y="336"/>
                    </a:moveTo>
                    <a:cubicBezTo>
                      <a:pt x="60" y="397"/>
                      <a:pt x="60" y="397"/>
                      <a:pt x="60" y="397"/>
                    </a:cubicBezTo>
                    <a:cubicBezTo>
                      <a:pt x="159" y="292"/>
                      <a:pt x="220" y="153"/>
                      <a:pt x="225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35" y="130"/>
                      <a:pt x="83" y="247"/>
                      <a:pt x="0" y="336"/>
                    </a:cubicBez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78" name="Freeform 22"/>
              <p:cNvSpPr>
                <a:spLocks/>
              </p:cNvSpPr>
              <p:nvPr/>
            </p:nvSpPr>
            <p:spPr bwMode="auto">
              <a:xfrm>
                <a:off x="7223125" y="4256088"/>
                <a:ext cx="293688" cy="276225"/>
              </a:xfrm>
              <a:custGeom>
                <a:avLst/>
                <a:gdLst>
                  <a:gd name="T0" fmla="*/ 115 w 185"/>
                  <a:gd name="T1" fmla="*/ 174 h 174"/>
                  <a:gd name="T2" fmla="*/ 185 w 185"/>
                  <a:gd name="T3" fmla="*/ 0 h 174"/>
                  <a:gd name="T4" fmla="*/ 0 w 185"/>
                  <a:gd name="T5" fmla="*/ 26 h 174"/>
                  <a:gd name="T6" fmla="*/ 115 w 185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5" h="174">
                    <a:moveTo>
                      <a:pt x="115" y="174"/>
                    </a:moveTo>
                    <a:lnTo>
                      <a:pt x="185" y="0"/>
                    </a:lnTo>
                    <a:lnTo>
                      <a:pt x="0" y="26"/>
                    </a:lnTo>
                    <a:lnTo>
                      <a:pt x="115" y="174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79" name="Inhaltsplatzhalter 4"/>
          <p:cNvSpPr txBox="1">
            <a:spLocks/>
          </p:cNvSpPr>
          <p:nvPr/>
        </p:nvSpPr>
        <p:spPr>
          <a:xfrm>
            <a:off x="3595607" y="4658441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01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0" name="Inhaltsplatzhalter 4"/>
          <p:cNvSpPr txBox="1">
            <a:spLocks/>
          </p:cNvSpPr>
          <p:nvPr/>
        </p:nvSpPr>
        <p:spPr>
          <a:xfrm>
            <a:off x="3643730" y="3244823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02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1" name="Inhaltsplatzhalter 4"/>
          <p:cNvSpPr txBox="1">
            <a:spLocks/>
          </p:cNvSpPr>
          <p:nvPr/>
        </p:nvSpPr>
        <p:spPr>
          <a:xfrm>
            <a:off x="4682085" y="2159097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03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2" name="Inhaltsplatzhalter 4"/>
          <p:cNvSpPr txBox="1">
            <a:spLocks/>
          </p:cNvSpPr>
          <p:nvPr/>
        </p:nvSpPr>
        <p:spPr>
          <a:xfrm>
            <a:off x="6205797" y="2159097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04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3" name="Inhaltsplatzhalter 4"/>
          <p:cNvSpPr txBox="1">
            <a:spLocks/>
          </p:cNvSpPr>
          <p:nvPr/>
        </p:nvSpPr>
        <p:spPr>
          <a:xfrm>
            <a:off x="7279366" y="3244823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05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4" name="Inhaltsplatzhalter 4"/>
          <p:cNvSpPr txBox="1">
            <a:spLocks/>
          </p:cNvSpPr>
          <p:nvPr/>
        </p:nvSpPr>
        <p:spPr>
          <a:xfrm>
            <a:off x="7305437" y="4658441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06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grpSp>
        <p:nvGrpSpPr>
          <p:cNvPr id="85" name="Group 40"/>
          <p:cNvGrpSpPr/>
          <p:nvPr/>
        </p:nvGrpSpPr>
        <p:grpSpPr>
          <a:xfrm>
            <a:off x="5286786" y="3547362"/>
            <a:ext cx="1244600" cy="1244600"/>
            <a:chOff x="10996613" y="1925638"/>
            <a:chExt cx="534987" cy="534988"/>
          </a:xfrm>
          <a:solidFill>
            <a:srgbClr val="000000">
              <a:lumMod val="75000"/>
              <a:lumOff val="25000"/>
            </a:srgbClr>
          </a:solidFill>
        </p:grpSpPr>
        <p:sp>
          <p:nvSpPr>
            <p:cNvPr id="86" name="Freeform 6"/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7" name="Freeform 7"/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88" name="Inhaltsplatzhalter 4"/>
          <p:cNvSpPr txBox="1">
            <a:spLocks/>
          </p:cNvSpPr>
          <p:nvPr/>
        </p:nvSpPr>
        <p:spPr>
          <a:xfrm>
            <a:off x="4447530" y="5535482"/>
            <a:ext cx="292311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89" name="Inhaltsplatzhalter 4"/>
          <p:cNvSpPr txBox="1">
            <a:spLocks/>
          </p:cNvSpPr>
          <p:nvPr/>
        </p:nvSpPr>
        <p:spPr>
          <a:xfrm>
            <a:off x="479374" y="500774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0" name="Inhaltsplatzhalter 4"/>
          <p:cNvSpPr txBox="1">
            <a:spLocks/>
          </p:cNvSpPr>
          <p:nvPr/>
        </p:nvSpPr>
        <p:spPr>
          <a:xfrm>
            <a:off x="498864" y="3016219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1" name="Inhaltsplatzhalter 4"/>
          <p:cNvSpPr txBox="1">
            <a:spLocks/>
          </p:cNvSpPr>
          <p:nvPr/>
        </p:nvSpPr>
        <p:spPr>
          <a:xfrm>
            <a:off x="1028981" y="173563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2" name="Inhaltsplatzhalter 4"/>
          <p:cNvSpPr txBox="1">
            <a:spLocks/>
          </p:cNvSpPr>
          <p:nvPr/>
        </p:nvSpPr>
        <p:spPr>
          <a:xfrm>
            <a:off x="8430285" y="500774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3" name="Inhaltsplatzhalter 4"/>
          <p:cNvSpPr txBox="1">
            <a:spLocks/>
          </p:cNvSpPr>
          <p:nvPr/>
        </p:nvSpPr>
        <p:spPr>
          <a:xfrm>
            <a:off x="8430285" y="3016219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4" name="Inhaltsplatzhalter 4"/>
          <p:cNvSpPr txBox="1">
            <a:spLocks/>
          </p:cNvSpPr>
          <p:nvPr/>
        </p:nvSpPr>
        <p:spPr>
          <a:xfrm>
            <a:off x="7911866" y="173563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54271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/>
      <p:bldP spid="83" grpId="0"/>
      <p:bldP spid="84" grpId="0"/>
      <p:bldP spid="88" grpId="0"/>
      <p:bldP spid="89" grpId="0"/>
      <p:bldP spid="90" grpId="0"/>
      <p:bldP spid="91" grpId="0"/>
      <p:bldP spid="92" grpId="0"/>
      <p:bldP spid="93" grpId="0"/>
      <p:bldP spid="9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F46A1A6-5464-490E-9691-FD2B44E5AD18}"/>
              </a:ext>
            </a:extLst>
          </p:cNvPr>
          <p:cNvSpPr txBox="1"/>
          <p:nvPr/>
        </p:nvSpPr>
        <p:spPr>
          <a:xfrm>
            <a:off x="4639558" y="4431117"/>
            <a:ext cx="2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2030-12-12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359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斜线三角形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1711</Words>
  <Application>Microsoft Office PowerPoint</Application>
  <PresentationFormat>宽屏</PresentationFormat>
  <Paragraphs>226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Adobe Arabic</vt:lpstr>
      <vt:lpstr>Bebas Neue</vt:lpstr>
      <vt:lpstr>FontAwesome</vt:lpstr>
      <vt:lpstr>Helvetica Light</vt:lpstr>
      <vt:lpstr>Lato</vt:lpstr>
      <vt:lpstr>linea-basic-10</vt:lpstr>
      <vt:lpstr>맑은 고딕</vt:lpstr>
      <vt:lpstr>PT Sans</vt:lpstr>
      <vt:lpstr>Source Sans Pro</vt:lpstr>
      <vt:lpstr>等线</vt:lpstr>
      <vt:lpstr>等线 Light</vt:lpstr>
      <vt:lpstr>方正细谭黑简体</vt:lpstr>
      <vt:lpstr>宋体</vt:lpstr>
      <vt:lpstr>微软雅黑</vt:lpstr>
      <vt:lpstr>微软雅黑</vt:lpstr>
      <vt:lpstr>Agency FB</vt:lpstr>
      <vt:lpstr>Arial</vt:lpstr>
      <vt:lpstr>Calibri</vt:lpstr>
      <vt:lpstr>Wingdings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斜线三角形</dc:title>
  <dc:creator>第一PPT</dc:creator>
  <cp:keywords>www.1ppt.com</cp:keywords>
  <dc:description>www.1ppt.com</dc:description>
  <cp:lastModifiedBy>faith123</cp:lastModifiedBy>
  <cp:revision>25</cp:revision>
  <dcterms:created xsi:type="dcterms:W3CDTF">2017-10-15T08:03:31Z</dcterms:created>
  <dcterms:modified xsi:type="dcterms:W3CDTF">2020-07-11T06:30:20Z</dcterms:modified>
</cp:coreProperties>
</file>